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4.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5d0a82dfbad04484"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2" r:id="rId2"/>
    <p:sldId id="297" r:id="rId3"/>
    <p:sldId id="263" r:id="rId4"/>
    <p:sldId id="264" r:id="rId5"/>
    <p:sldId id="265" r:id="rId6"/>
    <p:sldId id="266" r:id="rId7"/>
    <p:sldId id="267" r:id="rId8"/>
    <p:sldId id="296" r:id="rId9"/>
    <p:sldId id="269" r:id="rId10"/>
    <p:sldId id="270" r:id="rId11"/>
    <p:sldId id="271" r:id="rId12"/>
    <p:sldId id="272" r:id="rId13"/>
    <p:sldId id="298" r:id="rId14"/>
    <p:sldId id="256" r:id="rId15"/>
    <p:sldId id="273" r:id="rId16"/>
    <p:sldId id="274" r:id="rId17"/>
    <p:sldId id="259" r:id="rId18"/>
    <p:sldId id="300" r:id="rId19"/>
    <p:sldId id="290" r:id="rId20"/>
    <p:sldId id="277" r:id="rId21"/>
    <p:sldId id="275" r:id="rId22"/>
    <p:sldId id="301" r:id="rId23"/>
    <p:sldId id="303" r:id="rId24"/>
    <p:sldId id="304" r:id="rId25"/>
    <p:sldId id="280" r:id="rId26"/>
    <p:sldId id="282" r:id="rId27"/>
    <p:sldId id="281" r:id="rId28"/>
    <p:sldId id="283" r:id="rId29"/>
    <p:sldId id="279" r:id="rId30"/>
    <p:sldId id="30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Admin" initials="A" lastIdx="32" clrIdx="1">
    <p:extLst>
      <p:ext uri="{19B8F6BF-5375-455C-9EA6-DF929625EA0E}">
        <p15:presenceInfo xmlns:p15="http://schemas.microsoft.com/office/powerpoint/2012/main" userId="af5733f6af535ab8" providerId="Windows Live"/>
      </p:ext>
    </p:extLst>
  </p:cmAuthor>
  <p:cmAuthor id="3" name="PC" initials="P" lastIdx="11" clrIdx="2">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4A1"/>
    <a:srgbClr val="FB4FD6"/>
    <a:srgbClr val="FFFFCC"/>
    <a:srgbClr val="FFCCCC"/>
    <a:srgbClr val="FFCC99"/>
    <a:srgbClr val="FF9966"/>
    <a:srgbClr val="E85748"/>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6" autoAdjust="0"/>
    <p:restoredTop sz="94660"/>
  </p:normalViewPr>
  <p:slideViewPr>
    <p:cSldViewPr snapToGrid="0">
      <p:cViewPr varScale="1">
        <p:scale>
          <a:sx n="68" d="100"/>
          <a:sy n="68" d="100"/>
        </p:scale>
        <p:origin x="252" y="72"/>
      </p:cViewPr>
      <p:guideLst/>
    </p:cSldViewPr>
  </p:slideViewPr>
  <p:notesTextViewPr>
    <p:cViewPr>
      <p:scale>
        <a:sx n="1" d="1"/>
        <a:sy n="1" d="1"/>
      </p:scale>
      <p:origin x="0" y="0"/>
    </p:cViewPr>
  </p:notesTextViewPr>
  <p:sorterViewPr>
    <p:cViewPr>
      <p:scale>
        <a:sx n="100" d="100"/>
        <a:sy n="100" d="100"/>
      </p:scale>
      <p:origin x="0" y="-32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7-15T09:56:03.926" idx="1">
    <p:pos x="2048" y="1029"/>
    <p:text>cỡ chữ chưa đúng quy định cô nhé</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25T23:05:45.019" idx="1">
    <p:pos x="1366" y="346"/>
    <p:text>slide 3
- Slide 3:  Ký hiệu hoạt động (trong file gợi ý hoặc khác)
điều chỉnh lại font chữ về time new roman</p:text>
  </p:cm>
</p:cmLst>
</file>

<file path=ppt/comments/comment3.xml><?xml version="1.0" encoding="utf-8"?>
<p:cmLst xmlns:a="http://schemas.openxmlformats.org/drawingml/2006/main" xmlns:r="http://schemas.openxmlformats.org/officeDocument/2006/relationships" xmlns:p="http://schemas.openxmlformats.org/presentationml/2006/main">
  <p:cm authorId="3" dt="2022-07-15T10:28:50.994" idx="5">
    <p:pos x="6883" y="340"/>
    <p:text>hình ảnh con chuồn chuồn nên gán chữ vào để chỉ dẫn chuyển lk slide</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B327BC0A-A89C-479E-B8CD-C46EF1DB42D9}" type="parTrans" cxnId="{98EF93F6-9645-42BA-9EDE-0684263968A6}">
      <dgm:prSet/>
      <dgm:spPr/>
      <dgm:t>
        <a:bodyPr/>
        <a:lstStyle/>
        <a:p>
          <a:endParaRPr lang="en-US">
            <a:latin typeface="Times New Roman" panose="02020603050405020304" pitchFamily="18" charset="0"/>
            <a:cs typeface="Times New Roman" panose="02020603050405020304" pitchFamily="18" charset="0"/>
          </a:endParaRPr>
        </a:p>
      </dgm:t>
    </dgm:pt>
    <dgm:pt modelId="{41D8AE83-6358-42AE-B439-0EFC9D377ED1}" type="sibTrans" cxnId="{98EF93F6-9645-42BA-9EDE-0684263968A6}">
      <dgm:prSet/>
      <dgm:spPr/>
      <dgm:t>
        <a:bodyPr/>
        <a:lstStyle/>
        <a:p>
          <a:endParaRPr lang="en-US">
            <a:latin typeface="Times New Roman" panose="02020603050405020304" pitchFamily="18" charset="0"/>
            <a:cs typeface="Times New Roman" panose="02020603050405020304" pitchFamily="18" charset="0"/>
          </a:endParaRPr>
        </a:p>
      </dgm:t>
    </dgm:pt>
    <dgm:pt modelId="{ECA0ABAF-B23C-4736-AEB9-5FAE681D07FA}">
      <dgm:prSet phldrT="[Text]" custT="1"/>
      <dgm:spPr/>
      <dgm:t>
        <a:bodyPr/>
        <a:lstStyle/>
        <a:p>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tỉ</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800" dirty="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endParaRPr lang="en-US">
            <a:latin typeface="Times New Roman" panose="02020603050405020304" pitchFamily="18" charset="0"/>
            <a:cs typeface="Times New Roman" panose="02020603050405020304" pitchFamily="18" charset="0"/>
          </a:endParaRPr>
        </a:p>
      </dgm:t>
    </dgm:pt>
    <dgm:pt modelId="{C021D020-C3B9-4ABB-A06B-CC452B865337}" type="sibTrans" cxnId="{8424536B-BE7E-4427-8F9D-11FD9E33F2DF}">
      <dgm:prSet/>
      <dgm:spPr/>
      <dgm:t>
        <a:bodyPr/>
        <a:lstStyle/>
        <a:p>
          <a:endParaRPr lang="en-US">
            <a:latin typeface="Times New Roman" panose="02020603050405020304" pitchFamily="18" charset="0"/>
            <a:cs typeface="Times New Roman" panose="02020603050405020304" pitchFamily="18" charset="0"/>
          </a:endParaRPr>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887C755C-0A39-4BCA-B05A-04B6066CC9B9}" type="parTrans" cxnId="{114F78D7-52EA-4C98-83EA-2E3113FBAE6C}">
      <dgm:prSet/>
      <dgm:spPr/>
      <dgm:t>
        <a:bodyPr/>
        <a:lstStyle/>
        <a:p>
          <a:endParaRPr lang="en-US">
            <a:latin typeface="Times New Roman" panose="02020603050405020304" pitchFamily="18" charset="0"/>
            <a:cs typeface="Times New Roman" panose="02020603050405020304" pitchFamily="18" charset="0"/>
          </a:endParaRPr>
        </a:p>
      </dgm:t>
    </dgm:pt>
    <dgm:pt modelId="{8A81B1FB-67E6-4DD3-8927-4689A7E10F68}" type="sibTrans" cxnId="{114F78D7-52EA-4C98-83EA-2E3113FBAE6C}">
      <dgm:prSet/>
      <dgm:spPr/>
      <dgm:t>
        <a:bodyPr/>
        <a:lstStyle/>
        <a:p>
          <a:endParaRPr lang="en-US">
            <a:latin typeface="Times New Roman" panose="02020603050405020304" pitchFamily="18" charset="0"/>
            <a:cs typeface="Times New Roman" panose="02020603050405020304" pitchFamily="18" charset="0"/>
          </a:endParaRPr>
        </a:p>
      </dgm:t>
    </dgm:pt>
    <dgm:pt modelId="{704E6F5A-9DD3-4463-B617-DAC4CB1475BA}">
      <dgm:prSet phldrT="[Text]" custT="1"/>
      <dgm:spPr/>
      <dgm:t>
        <a:bodyPr/>
        <a:lstStyle/>
        <a:p>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endParaRPr lang="en-US" sz="2800" dirty="0">
            <a:latin typeface="Times New Roman" panose="02020603050405020304" pitchFamily="18" charset="0"/>
            <a:cs typeface="Times New Roman" panose="02020603050405020304" pitchFamily="18" charset="0"/>
          </a:endParaRPr>
        </a:p>
      </dgm:t>
    </dgm:pt>
    <dgm:pt modelId="{527A9CE6-AF4E-472F-AD59-A231136EB5D9}" type="parTrans" cxnId="{D4D75E30-4B78-4946-8E43-D2A67A5959C0}">
      <dgm:prSet/>
      <dgm:spPr/>
      <dgm:t>
        <a:bodyPr/>
        <a:lstStyle/>
        <a:p>
          <a:endParaRPr lang="en-US">
            <a:latin typeface="Times New Roman" panose="02020603050405020304" pitchFamily="18" charset="0"/>
            <a:cs typeface="Times New Roman" panose="02020603050405020304" pitchFamily="18" charset="0"/>
          </a:endParaRPr>
        </a:p>
      </dgm:t>
    </dgm:pt>
    <dgm:pt modelId="{3EE0876E-E618-456F-81E9-FBAA95CF7E2B}" type="sibTrans" cxnId="{D4D75E30-4B78-4946-8E43-D2A67A5959C0}">
      <dgm:prSet/>
      <dgm:spPr/>
      <dgm:t>
        <a:bodyPr/>
        <a:lstStyle/>
        <a:p>
          <a:endParaRPr lang="en-US">
            <a:latin typeface="Times New Roman" panose="02020603050405020304" pitchFamily="18" charset="0"/>
            <a:cs typeface="Times New Roman" panose="02020603050405020304" pitchFamily="18" charset="0"/>
          </a:endParaRPr>
        </a:p>
      </dgm:t>
    </dgm:pt>
    <dgm:pt modelId="{E1F6625C-DEE5-4E81-9E17-CE182C3F5B83}">
      <dgm:prSet phldrT="[Text]" custT="1"/>
      <dgm:spPr/>
      <dgm: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36AAC359-CE2D-49C3-8DCE-CD6A0AB76C47}" type="parTrans" cxnId="{16414EC6-8CBC-4C11-938D-F4D86DEAFD64}">
      <dgm:prSet/>
      <dgm:spPr/>
      <dgm:t>
        <a:bodyPr/>
        <a:lstStyle/>
        <a:p>
          <a:endParaRPr lang="en-US">
            <a:latin typeface="Times New Roman" panose="02020603050405020304" pitchFamily="18" charset="0"/>
            <a:cs typeface="Times New Roman" panose="02020603050405020304" pitchFamily="18" charset="0"/>
          </a:endParaRPr>
        </a:p>
      </dgm:t>
    </dgm:pt>
    <dgm:pt modelId="{C1C3EF18-84B5-4FA0-8B06-B82A0F1FB869}" type="sibTrans" cxnId="{16414EC6-8CBC-4C11-938D-F4D86DEAFD64}">
      <dgm:prSet/>
      <dgm:spPr/>
      <dgm:t>
        <a:bodyPr/>
        <a:lstStyle/>
        <a:p>
          <a:endParaRPr lang="en-US">
            <a:latin typeface="Times New Roman" panose="02020603050405020304" pitchFamily="18" charset="0"/>
            <a:cs typeface="Times New Roman" panose="02020603050405020304" pitchFamily="18" charset="0"/>
          </a:endParaRPr>
        </a:p>
      </dgm:t>
    </dgm:pt>
    <dgm:pt modelId="{FC18E7AF-C9E7-4916-8F33-95A16D99A7A3}">
      <dgm:prSet phldrT="[Text]" custT="1"/>
      <dgm:spPr/>
      <dgm:t>
        <a:bodyPr/>
        <a:lstStyle/>
        <a:p>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dgm:t>
    </dgm:pt>
    <dgm:pt modelId="{8F5980FC-51A4-4817-9704-F68B8DE5B980}" type="parTrans" cxnId="{0B92F025-5841-4661-9DD9-3C1D298BCD55}">
      <dgm:prSet/>
      <dgm:spPr/>
      <dgm:t>
        <a:bodyPr/>
        <a:lstStyle/>
        <a:p>
          <a:endParaRPr lang="en-US"/>
        </a:p>
      </dgm:t>
    </dgm:pt>
    <dgm:pt modelId="{33A8DDE8-9568-4EF2-A6E6-0C0B7A951C0F}" type="sibTrans" cxnId="{0B92F025-5841-4661-9DD9-3C1D298BCD55}">
      <dgm:prSet/>
      <dgm:spPr/>
      <dgm:t>
        <a:bodyPr/>
        <a:lstStyle/>
        <a:p>
          <a:endParaRPr lang="en-US"/>
        </a:p>
      </dgm:t>
    </dgm:pt>
    <dgm:pt modelId="{9420D61D-1561-4240-9554-91B6BD665646}">
      <dgm:prSet phldrT="[Text]" custT="1"/>
      <dgm:spPr>
        <a:solidFill>
          <a:schemeClr val="accent1">
            <a:lumMod val="60000"/>
            <a:lumOff val="40000"/>
          </a:schemeClr>
        </a:solidFill>
        <a:ln>
          <a:solidFill>
            <a:schemeClr val="accent1">
              <a:lumMod val="40000"/>
              <a:lumOff val="60000"/>
            </a:schemeClr>
          </a:solidFill>
        </a:ln>
      </dgm:spPr>
      <dgm:t>
        <a:bodyPr/>
        <a:lstStyle/>
        <a:p>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dgm:t>
    </dgm:pt>
    <dgm:pt modelId="{056E1E06-8566-4597-94F8-E941534BE129}" type="parTrans" cxnId="{0550B6E8-2EE2-468A-A429-91EE8DBEF621}">
      <dgm:prSet/>
      <dgm:spPr/>
      <dgm:t>
        <a:bodyPr/>
        <a:lstStyle/>
        <a:p>
          <a:endParaRPr lang="en-US"/>
        </a:p>
      </dgm:t>
    </dgm:pt>
    <dgm:pt modelId="{516B0821-9311-4EF2-AA26-AC9D06D24656}" type="sibTrans" cxnId="{0550B6E8-2EE2-468A-A429-91EE8DBEF621}">
      <dgm:prSet/>
      <dgm:spPr/>
      <dgm:t>
        <a:bodyPr/>
        <a:lstStyle/>
        <a:p>
          <a:endParaRPr lang="en-US"/>
        </a:p>
      </dgm:t>
    </dgm:pt>
    <dgm:pt modelId="{7930B6E8-4ED2-4C26-B215-2582DA574BD0}">
      <dgm:prSet phldrT="[Text]" custT="1"/>
      <dgm:spPr/>
      <dgm:t>
        <a:bodyPr/>
        <a:lstStyle/>
        <a:p>
          <a:r>
            <a:rPr lang="en-US" sz="2800" b="0" dirty="0" err="1">
              <a:solidFill>
                <a:schemeClr val="tx1"/>
              </a:solidFill>
              <a:latin typeface="Times New Roman" panose="02020603050405020304" pitchFamily="18" charset="0"/>
              <a:cs typeface="Times New Roman" panose="02020603050405020304" pitchFamily="18" charset="0"/>
            </a:rPr>
            <a:t>Chăm</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chỉ</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trung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thực</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trách</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nhiệm</a:t>
          </a:r>
          <a:endParaRPr lang="en-US" sz="2800" dirty="0">
            <a:latin typeface="Times New Roman" panose="02020603050405020304" pitchFamily="18" charset="0"/>
            <a:cs typeface="Times New Roman" panose="02020603050405020304" pitchFamily="18" charset="0"/>
          </a:endParaRPr>
        </a:p>
      </dgm:t>
    </dgm:pt>
    <dgm:pt modelId="{FA4F7948-4A9D-4A78-928B-0C2ADA4B596F}" type="parTrans" cxnId="{E9943A64-3CC8-4434-8621-ED2C2267FBBA}">
      <dgm:prSet/>
      <dgm:spPr/>
      <dgm:t>
        <a:bodyPr/>
        <a:lstStyle/>
        <a:p>
          <a:endParaRPr lang="en-US"/>
        </a:p>
      </dgm:t>
    </dgm:pt>
    <dgm:pt modelId="{55A0D691-C052-4615-B49C-1015B930A5DE}" type="sibTrans" cxnId="{E9943A64-3CC8-4434-8621-ED2C2267FBBA}">
      <dgm:prSet/>
      <dgm:spPr/>
      <dgm:t>
        <a:bodyPr/>
        <a:lstStyle/>
        <a:p>
          <a:endParaRPr lang="en-US"/>
        </a:p>
      </dgm:t>
    </dgm:pt>
    <dgm:pt modelId="{89817354-113A-45A3-A72A-71EDF9DF073A}">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E7D5F456-0FE2-4F67-AEE9-E3D84B13165A}" type="parTrans" cxnId="{1EA97190-3AA4-4762-8DB6-23E501159996}">
      <dgm:prSet/>
      <dgm:spPr/>
      <dgm:t>
        <a:bodyPr/>
        <a:lstStyle/>
        <a:p>
          <a:endParaRPr lang="en-US"/>
        </a:p>
      </dgm:t>
    </dgm:pt>
    <dgm:pt modelId="{7970F940-4F1C-4A8D-854F-375D36A5E21E}" type="sibTrans" cxnId="{1EA97190-3AA4-4762-8DB6-23E501159996}">
      <dgm:prSet/>
      <dgm:spPr/>
      <dgm:t>
        <a:bodyPr/>
        <a:lstStyle/>
        <a:p>
          <a:endParaRPr lang="en-US"/>
        </a:p>
      </dgm:t>
    </dgm:pt>
    <dgm:pt modelId="{B52DF2F3-F537-4F56-8FF2-0BC58EC02439}">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82B72FDB-4F58-4224-9A4C-F8AD38C0AF3A}" type="parTrans" cxnId="{030F39AE-6B4F-431E-8EB0-3A07F8131C02}">
      <dgm:prSet/>
      <dgm:spPr/>
      <dgm:t>
        <a:bodyPr/>
        <a:lstStyle/>
        <a:p>
          <a:endParaRPr lang="en-US"/>
        </a:p>
      </dgm:t>
    </dgm:pt>
    <dgm:pt modelId="{EEEC19E8-2A9B-4297-B39D-07D8CFB398C1}" type="sibTrans" cxnId="{030F39AE-6B4F-431E-8EB0-3A07F8131C02}">
      <dgm:prSet/>
      <dgm:spPr/>
      <dgm:t>
        <a:bodyPr/>
        <a:lstStyle/>
        <a:p>
          <a:endParaRPr lang="en-US"/>
        </a:p>
      </dgm:t>
    </dgm:pt>
    <dgm:pt modelId="{A0B70D9F-4D4D-4A5A-B0CC-C6BA41A790F6}">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5C6B7856-6646-4168-B073-7ED40D5E02F8}" type="parTrans" cxnId="{A018EAE6-5B02-4DF5-BB98-94B5FD7FBF1E}">
      <dgm:prSet/>
      <dgm:spPr/>
      <dgm:t>
        <a:bodyPr/>
        <a:lstStyle/>
        <a:p>
          <a:endParaRPr lang="en-US"/>
        </a:p>
      </dgm:t>
    </dgm:pt>
    <dgm:pt modelId="{AD83D9F7-9E45-4AD3-B539-B1C659C547A2}" type="sibTrans" cxnId="{A018EAE6-5B02-4DF5-BB98-94B5FD7FBF1E}">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3"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3" custLinFactNeighborX="662" custLinFactNeighborY="10631">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 modelId="{CADA12EE-78D1-43A3-9383-189C9C719A59}" type="pres">
      <dgm:prSet presAssocID="{9420D61D-1561-4240-9554-91B6BD665646}" presName="parentText" presStyleLbl="node1" presStyleIdx="2" presStyleCnt="3" custLinFactNeighborX="1765" custLinFactNeighborY="-26266">
        <dgm:presLayoutVars>
          <dgm:chMax val="0"/>
          <dgm:bulletEnabled val="1"/>
        </dgm:presLayoutVars>
      </dgm:prSet>
      <dgm:spPr/>
    </dgm:pt>
  </dgm:ptLst>
  <dgm:cxnLst>
    <dgm:cxn modelId="{3A9E121D-C98C-4579-B54F-DAE0AD20CB9F}" type="presOf" srcId="{FC18E7AF-C9E7-4916-8F33-95A16D99A7A3}" destId="{8F3B6D51-6576-4847-95F8-097004C88A78}" srcOrd="0" destOrd="2" presId="urn:microsoft.com/office/officeart/2005/8/layout/vList2"/>
    <dgm:cxn modelId="{0B92F025-5841-4661-9DD9-3C1D298BCD55}" srcId="{3B33AAEF-2BF8-4EBB-A3B1-62835B5C81BF}" destId="{FC18E7AF-C9E7-4916-8F33-95A16D99A7A3}" srcOrd="2" destOrd="0" parTransId="{8F5980FC-51A4-4817-9704-F68B8DE5B980}" sibTransId="{33A8DDE8-9568-4EF2-A6E6-0C0B7A951C0F}"/>
    <dgm:cxn modelId="{D4D75E30-4B78-4946-8E43-D2A67A5959C0}" srcId="{3B33AAEF-2BF8-4EBB-A3B1-62835B5C81BF}" destId="{704E6F5A-9DD3-4463-B617-DAC4CB1475BA}" srcOrd="1" destOrd="0" parTransId="{527A9CE6-AF4E-472F-AD59-A231136EB5D9}" sibTransId="{3EE0876E-E618-456F-81E9-FBAA95CF7E2B}"/>
    <dgm:cxn modelId="{8537B13E-2BCC-4680-BFBB-EB6FA2C3A56A}" type="presOf" srcId="{704E6F5A-9DD3-4463-B617-DAC4CB1475BA}" destId="{8F3B6D51-6576-4847-95F8-097004C88A78}" srcOrd="0" destOrd="1" presId="urn:microsoft.com/office/officeart/2005/8/layout/vList2"/>
    <dgm:cxn modelId="{E9943A64-3CC8-4434-8621-ED2C2267FBBA}" srcId="{3B33AAEF-2BF8-4EBB-A3B1-62835B5C81BF}" destId="{7930B6E8-4ED2-4C26-B215-2582DA574BD0}" srcOrd="5" destOrd="0" parTransId="{FA4F7948-4A9D-4A78-928B-0C2ADA4B596F}" sibTransId="{55A0D691-C052-4615-B49C-1015B930A5DE}"/>
    <dgm:cxn modelId="{A2FCAE48-9C54-401F-A94E-E74F2251E4CF}" type="presOf" srcId="{9420D61D-1561-4240-9554-91B6BD665646}" destId="{CADA12EE-78D1-43A3-9383-189C9C719A59}" srcOrd="0" destOrd="0" presId="urn:microsoft.com/office/officeart/2005/8/layout/vList2"/>
    <dgm:cxn modelId="{15D85F49-5ADD-485B-B812-395C2ADE403F}" type="presOf" srcId="{8E595FF9-7F13-4589-ADB1-A98CFA417FE8}" destId="{E5C9E7A5-AF2E-4D50-8726-C7D64A106B64}"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1B54824B-DDCD-435C-93C2-BB2802E94DEF}" type="presOf" srcId="{B52DF2F3-F537-4F56-8FF2-0BC58EC02439}" destId="{8F3B6D51-6576-4847-95F8-097004C88A78}" srcOrd="0" destOrd="4" presId="urn:microsoft.com/office/officeart/2005/8/layout/vList2"/>
    <dgm:cxn modelId="{C2DAC457-B0FC-40E4-B175-CADB008D6F6C}" type="presOf" srcId="{A0B70D9F-4D4D-4A5A-B0CC-C6BA41A790F6}" destId="{8F3B6D51-6576-4847-95F8-097004C88A78}" srcOrd="0" destOrd="3" presId="urn:microsoft.com/office/officeart/2005/8/layout/vList2"/>
    <dgm:cxn modelId="{1EA97190-3AA4-4762-8DB6-23E501159996}" srcId="{3B33AAEF-2BF8-4EBB-A3B1-62835B5C81BF}" destId="{89817354-113A-45A3-A72A-71EDF9DF073A}" srcOrd="0" destOrd="0" parTransId="{E7D5F456-0FE2-4F67-AEE9-E3D84B13165A}" sibTransId="{7970F940-4F1C-4A8D-854F-375D36A5E21E}"/>
    <dgm:cxn modelId="{73E27F91-1B35-4F5C-9C52-502A18138676}" type="presOf" srcId="{89817354-113A-45A3-A72A-71EDF9DF073A}" destId="{8F3B6D51-6576-4847-95F8-097004C88A78}" srcOrd="0" destOrd="0" presId="urn:microsoft.com/office/officeart/2005/8/layout/vList2"/>
    <dgm:cxn modelId="{C9E41A9B-2BCC-4B60-9FDB-95EEBE0EACA9}" type="presOf" srcId="{7930B6E8-4ED2-4C26-B215-2582DA574BD0}" destId="{8F3B6D51-6576-4847-95F8-097004C88A78}" srcOrd="0" destOrd="5" presId="urn:microsoft.com/office/officeart/2005/8/layout/vList2"/>
    <dgm:cxn modelId="{FE27FF9C-8353-4EE1-AC18-616D05BAF02F}" type="presOf" srcId="{3B33AAEF-2BF8-4EBB-A3B1-62835B5C81BF}" destId="{D2408717-B530-41AC-B5CE-E14FAEC5B062}" srcOrd="0" destOrd="0" presId="urn:microsoft.com/office/officeart/2005/8/layout/vList2"/>
    <dgm:cxn modelId="{030F39AE-6B4F-431E-8EB0-3A07F8131C02}" srcId="{3B33AAEF-2BF8-4EBB-A3B1-62835B5C81BF}" destId="{B52DF2F3-F537-4F56-8FF2-0BC58EC02439}" srcOrd="4" destOrd="0" parTransId="{82B72FDB-4F58-4224-9A4C-F8AD38C0AF3A}" sibTransId="{EEEC19E8-2A9B-4297-B39D-07D8CFB398C1}"/>
    <dgm:cxn modelId="{16414EC6-8CBC-4C11-938D-F4D86DEAFD64}" srcId="{8E595FF9-7F13-4589-ADB1-A98CFA417FE8}" destId="{E1F6625C-DEE5-4E81-9E17-CE182C3F5B83}" srcOrd="1" destOrd="0" parTransId="{36AAC359-CE2D-49C3-8DCE-CD6A0AB76C47}" sibTransId="{C1C3EF18-84B5-4FA0-8B06-B82A0F1FB869}"/>
    <dgm:cxn modelId="{792ACFCA-DA6C-46AC-8A0E-8D43532B71AB}" type="presOf" srcId="{E1A6C867-5640-4890-9BBB-DBBB33C62E0E}" destId="{EBF0A97A-EDF1-4C47-8ECB-5F5F6A8E456D}" srcOrd="0" destOrd="0" presId="urn:microsoft.com/office/officeart/2005/8/layout/vList2"/>
    <dgm:cxn modelId="{7499BCCC-7317-4EA0-9C3D-ED0E30808608}" type="presOf" srcId="{E1F6625C-DEE5-4E81-9E17-CE182C3F5B83}" destId="{0DFB8EA2-E9F4-4E7D-B5BF-ABC527E44C63}"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A018EAE6-5B02-4DF5-BB98-94B5FD7FBF1E}" srcId="{3B33AAEF-2BF8-4EBB-A3B1-62835B5C81BF}" destId="{A0B70D9F-4D4D-4A5A-B0CC-C6BA41A790F6}" srcOrd="3" destOrd="0" parTransId="{5C6B7856-6646-4168-B073-7ED40D5E02F8}" sibTransId="{AD83D9F7-9E45-4AD3-B539-B1C659C547A2}"/>
    <dgm:cxn modelId="{0550B6E8-2EE2-468A-A429-91EE8DBEF621}" srcId="{E1A6C867-5640-4890-9BBB-DBBB33C62E0E}" destId="{9420D61D-1561-4240-9554-91B6BD665646}" srcOrd="2" destOrd="0" parTransId="{056E1E06-8566-4597-94F8-E941534BE129}" sibTransId="{516B0821-9311-4EF2-AA26-AC9D06D24656}"/>
    <dgm:cxn modelId="{98EF93F6-9645-42BA-9EDE-0684263968A6}" srcId="{E1A6C867-5640-4890-9BBB-DBBB33C62E0E}" destId="{8E595FF9-7F13-4589-ADB1-A98CFA417FE8}" srcOrd="0" destOrd="0" parTransId="{B327BC0A-A89C-479E-B8CD-C46EF1DB42D9}" sibTransId="{41D8AE83-6358-42AE-B439-0EFC9D377ED1}"/>
    <dgm:cxn modelId="{4AEB1DFA-F9E7-47A2-AA49-01FF451D175E}" type="presOf" srcId="{ECA0ABAF-B23C-4736-AEB9-5FAE681D07FA}" destId="{0DFB8EA2-E9F4-4E7D-B5BF-ABC527E44C63}" srcOrd="0" destOrd="0" presId="urn:microsoft.com/office/officeart/2005/8/layout/vList2"/>
    <dgm:cxn modelId="{83457ABF-0F53-4FB2-B09F-6992F105A7B8}" type="presParOf" srcId="{EBF0A97A-EDF1-4C47-8ECB-5F5F6A8E456D}" destId="{E5C9E7A5-AF2E-4D50-8726-C7D64A106B64}" srcOrd="0" destOrd="0" presId="urn:microsoft.com/office/officeart/2005/8/layout/vList2"/>
    <dgm:cxn modelId="{EC42ECAF-FCBD-41B0-8A60-E3DD00C12807}" type="presParOf" srcId="{EBF0A97A-EDF1-4C47-8ECB-5F5F6A8E456D}" destId="{0DFB8EA2-E9F4-4E7D-B5BF-ABC527E44C63}" srcOrd="1" destOrd="0" presId="urn:microsoft.com/office/officeart/2005/8/layout/vList2"/>
    <dgm:cxn modelId="{B987DAA4-D2C7-465D-87C7-C3D1EA5DD770}" type="presParOf" srcId="{EBF0A97A-EDF1-4C47-8ECB-5F5F6A8E456D}" destId="{D2408717-B530-41AC-B5CE-E14FAEC5B062}" srcOrd="2" destOrd="0" presId="urn:microsoft.com/office/officeart/2005/8/layout/vList2"/>
    <dgm:cxn modelId="{68294C61-7741-44DB-B671-3F03F44164FF}" type="presParOf" srcId="{EBF0A97A-EDF1-4C47-8ECB-5F5F6A8E456D}" destId="{8F3B6D51-6576-4847-95F8-097004C88A78}" srcOrd="3" destOrd="0" presId="urn:microsoft.com/office/officeart/2005/8/layout/vList2"/>
    <dgm:cxn modelId="{51AC2780-22B0-4BF3-8061-2C9A761FE7CF}" type="presParOf" srcId="{EBF0A97A-EDF1-4C47-8ECB-5F5F6A8E456D}" destId="{CADA12EE-78D1-43A3-9383-189C9C719A5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latin typeface="Times New Roman" panose="02020603050405020304" pitchFamily="18" charset="0"/>
            <a:cs typeface="Times New Roman" panose="02020603050405020304" pitchFamily="18" charset="0"/>
          </a:endParaRPr>
        </a:p>
      </dgm:t>
    </dgm:pt>
    <dgm:pt modelId="{B327BC0A-A89C-479E-B8CD-C46EF1DB42D9}" type="parTrans" cxnId="{98EF93F6-9645-42BA-9EDE-0684263968A6}">
      <dgm:prSet/>
      <dgm:spPr/>
      <dgm:t>
        <a:bodyPr/>
        <a:lstStyle/>
        <a:p>
          <a:endParaRPr lang="en-US">
            <a:latin typeface="Times New Roman" panose="02020603050405020304" pitchFamily="18" charset="0"/>
            <a:cs typeface="Times New Roman" panose="02020603050405020304" pitchFamily="18" charset="0"/>
          </a:endParaRPr>
        </a:p>
      </dgm:t>
    </dgm:pt>
    <dgm:pt modelId="{41D8AE83-6358-42AE-B439-0EFC9D377ED1}" type="sibTrans" cxnId="{98EF93F6-9645-42BA-9EDE-0684263968A6}">
      <dgm:prSet/>
      <dgm:spPr/>
      <dgm:t>
        <a:bodyPr/>
        <a:lstStyle/>
        <a:p>
          <a:endParaRPr lang="en-US">
            <a:latin typeface="Times New Roman" panose="02020603050405020304" pitchFamily="18" charset="0"/>
            <a:cs typeface="Times New Roman" panose="02020603050405020304" pitchFamily="18" charset="0"/>
          </a:endParaRPr>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endParaRPr lang="en-US">
            <a:latin typeface="Times New Roman" panose="02020603050405020304" pitchFamily="18" charset="0"/>
            <a:cs typeface="Times New Roman" panose="02020603050405020304" pitchFamily="18" charset="0"/>
          </a:endParaRPr>
        </a:p>
      </dgm:t>
    </dgm:pt>
    <dgm:pt modelId="{C021D020-C3B9-4ABB-A06B-CC452B865337}" type="sibTrans" cxnId="{8424536B-BE7E-4427-8F9D-11FD9E33F2DF}">
      <dgm:prSet/>
      <dgm:spPr/>
      <dgm:t>
        <a:bodyPr/>
        <a:lstStyle/>
        <a:p>
          <a:endParaRPr lang="en-US">
            <a:latin typeface="Times New Roman" panose="02020603050405020304" pitchFamily="18" charset="0"/>
            <a:cs typeface="Times New Roman" panose="02020603050405020304" pitchFamily="18" charset="0"/>
          </a:endParaRPr>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latin typeface="Times New Roman" panose="02020603050405020304" pitchFamily="18" charset="0"/>
            <a:cs typeface="Times New Roman" panose="02020603050405020304" pitchFamily="18" charset="0"/>
          </a:endParaRPr>
        </a:p>
      </dgm:t>
    </dgm:pt>
    <dgm:pt modelId="{887C755C-0A39-4BCA-B05A-04B6066CC9B9}" type="parTrans" cxnId="{114F78D7-52EA-4C98-83EA-2E3113FBAE6C}">
      <dgm:prSet/>
      <dgm:spPr/>
      <dgm:t>
        <a:bodyPr/>
        <a:lstStyle/>
        <a:p>
          <a:endParaRPr lang="en-US">
            <a:latin typeface="Times New Roman" panose="02020603050405020304" pitchFamily="18" charset="0"/>
            <a:cs typeface="Times New Roman" panose="02020603050405020304" pitchFamily="18" charset="0"/>
          </a:endParaRPr>
        </a:p>
      </dgm:t>
    </dgm:pt>
    <dgm:pt modelId="{8A81B1FB-67E6-4DD3-8927-4689A7E10F68}" type="sibTrans" cxnId="{114F78D7-52EA-4C98-83EA-2E3113FBAE6C}">
      <dgm:prSet/>
      <dgm:spPr/>
      <dgm:t>
        <a:bodyPr/>
        <a:lstStyle/>
        <a:p>
          <a:endParaRPr lang="en-US">
            <a:latin typeface="Times New Roman" panose="02020603050405020304" pitchFamily="18" charset="0"/>
            <a:cs typeface="Times New Roman" panose="02020603050405020304" pitchFamily="18" charset="0"/>
          </a:endParaRPr>
        </a:p>
      </dgm:t>
    </dgm:pt>
    <dgm:pt modelId="{704E6F5A-9DD3-4463-B617-DAC4CB1475BA}">
      <dgm:prSet phldrT="[Text]"/>
      <dgm:spPr/>
      <dgm:t>
        <a:bodyPr/>
        <a:lstStyle/>
        <a:p>
          <a:r>
            <a:rPr lang="vi-VN" dirty="0">
              <a:latin typeface="Times New Roman" panose="02020603050405020304" pitchFamily="18" charset="0"/>
              <a:ea typeface="Times New Roman" panose="02020603050405020304" pitchFamily="18" charset="0"/>
              <a:cs typeface="Times New Roman" panose="02020603050405020304" pitchFamily="18" charset="0"/>
            </a:rPr>
            <a:t>SGK</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527A9CE6-AF4E-472F-AD59-A231136EB5D9}" type="parTrans" cxnId="{D4D75E30-4B78-4946-8E43-D2A67A5959C0}">
      <dgm:prSet/>
      <dgm:spPr/>
      <dgm:t>
        <a:bodyPr/>
        <a:lstStyle/>
        <a:p>
          <a:endParaRPr lang="en-US">
            <a:latin typeface="Times New Roman" panose="02020603050405020304" pitchFamily="18" charset="0"/>
            <a:cs typeface="Times New Roman" panose="02020603050405020304" pitchFamily="18" charset="0"/>
          </a:endParaRPr>
        </a:p>
      </dgm:t>
    </dgm:pt>
    <dgm:pt modelId="{3EE0876E-E618-456F-81E9-FBAA95CF7E2B}" type="sibTrans" cxnId="{D4D75E30-4B78-4946-8E43-D2A67A5959C0}">
      <dgm:prSet/>
      <dgm:spPr/>
      <dgm:t>
        <a:bodyPr/>
        <a:lstStyle/>
        <a:p>
          <a:endParaRPr lang="en-US">
            <a:latin typeface="Times New Roman" panose="02020603050405020304" pitchFamily="18" charset="0"/>
            <a:cs typeface="Times New Roman" panose="02020603050405020304" pitchFamily="18" charset="0"/>
          </a:endParaRPr>
        </a:p>
      </dgm:t>
    </dgm:pt>
    <dgm:pt modelId="{E1F6625C-DEE5-4E81-9E17-CE182C3F5B83}">
      <dgm:prSet phldrT="[Text]"/>
      <dgm:spPr/>
      <dgm:t>
        <a:bodyPr/>
        <a:lstStyle/>
        <a:p>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6AAC359-CE2D-49C3-8DCE-CD6A0AB76C47}" type="parTrans" cxnId="{16414EC6-8CBC-4C11-938D-F4D86DEAFD64}">
      <dgm:prSet/>
      <dgm:spPr/>
      <dgm:t>
        <a:bodyPr/>
        <a:lstStyle/>
        <a:p>
          <a:endParaRPr lang="en-US">
            <a:latin typeface="Times New Roman" panose="02020603050405020304" pitchFamily="18" charset="0"/>
            <a:cs typeface="Times New Roman" panose="02020603050405020304" pitchFamily="18" charset="0"/>
          </a:endParaRPr>
        </a:p>
      </dgm:t>
    </dgm:pt>
    <dgm:pt modelId="{C1C3EF18-84B5-4FA0-8B06-B82A0F1FB869}" type="sibTrans" cxnId="{16414EC6-8CBC-4C11-938D-F4D86DEAFD64}">
      <dgm:prSet/>
      <dgm:spPr/>
      <dgm:t>
        <a:bodyPr/>
        <a:lstStyle/>
        <a:p>
          <a:endParaRPr lang="en-US">
            <a:latin typeface="Times New Roman" panose="02020603050405020304" pitchFamily="18" charset="0"/>
            <a:cs typeface="Times New Roman" panose="02020603050405020304" pitchFamily="18" charset="0"/>
          </a:endParaRPr>
        </a:p>
      </dgm:t>
    </dgm:pt>
    <dgm:pt modelId="{67AC69EB-164F-4E6D-A84C-C95B9AAFF6D5}">
      <dgm:prSet phldrT="[Text]"/>
      <dgm:spPr/>
      <dgm:t>
        <a:bodyPr/>
        <a:lstStyle/>
        <a:p>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a:t>
          </a:r>
        </a:p>
      </dgm:t>
    </dgm:pt>
    <dgm:pt modelId="{A754C3F9-E44C-410A-AF9D-C9A6CD3273F7}" type="parTrans" cxnId="{EC706915-49DC-44AC-ADDE-506EECB6FDCB}">
      <dgm:prSet/>
      <dgm:spPr/>
      <dgm:t>
        <a:bodyPr/>
        <a:lstStyle/>
        <a:p>
          <a:endParaRPr lang="en-US">
            <a:latin typeface="Times New Roman" panose="02020603050405020304" pitchFamily="18" charset="0"/>
            <a:cs typeface="Times New Roman" panose="02020603050405020304" pitchFamily="18" charset="0"/>
          </a:endParaRPr>
        </a:p>
      </dgm:t>
    </dgm:pt>
    <dgm:pt modelId="{B4C16537-DAC1-40CD-B96C-ACBA08B86003}" type="sibTrans" cxnId="{EC706915-49DC-44AC-ADDE-506EECB6FDCB}">
      <dgm:prSet/>
      <dgm:spPr/>
      <dgm:t>
        <a:bodyPr/>
        <a:lstStyle/>
        <a:p>
          <a:endParaRPr lang="en-US">
            <a:latin typeface="Times New Roman" panose="02020603050405020304" pitchFamily="18" charset="0"/>
            <a:cs typeface="Times New Roman" panose="02020603050405020304" pitchFamily="18" charset="0"/>
          </a:endParaRPr>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X="336" custLinFactNeighborY="393">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EC706915-49DC-44AC-ADDE-506EECB6FDCB}" srcId="{3B33AAEF-2BF8-4EBB-A3B1-62835B5C81BF}" destId="{67AC69EB-164F-4E6D-A84C-C95B9AAFF6D5}" srcOrd="1" destOrd="0" parTransId="{A754C3F9-E44C-410A-AF9D-C9A6CD3273F7}" sibTransId="{B4C16537-DAC1-40CD-B96C-ACBA08B86003}"/>
    <dgm:cxn modelId="{D4D75E30-4B78-4946-8E43-D2A67A5959C0}" srcId="{3B33AAEF-2BF8-4EBB-A3B1-62835B5C81BF}" destId="{704E6F5A-9DD3-4463-B617-DAC4CB1475BA}" srcOrd="0" destOrd="0" parTransId="{527A9CE6-AF4E-472F-AD59-A231136EB5D9}" sibTransId="{3EE0876E-E618-456F-81E9-FBAA95CF7E2B}"/>
    <dgm:cxn modelId="{93E8173F-8C9A-4C49-A5FE-9F3FB08483BE}" type="presOf" srcId="{67AC69EB-164F-4E6D-A84C-C95B9AAFF6D5}" destId="{8F3B6D51-6576-4847-95F8-097004C88A78}" srcOrd="0" destOrd="1" presId="urn:microsoft.com/office/officeart/2005/8/layout/vList2"/>
    <dgm:cxn modelId="{18E8DB45-B281-4E10-8EFC-A2D4D2DC33FE}" type="presOf" srcId="{ECA0ABAF-B23C-4736-AEB9-5FAE681D07FA}" destId="{0DFB8EA2-E9F4-4E7D-B5BF-ABC527E44C63}"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2F815470-B5BD-4FCE-916D-B33CE515E95B}" type="presOf" srcId="{E1F6625C-DEE5-4E81-9E17-CE182C3F5B83}" destId="{0DFB8EA2-E9F4-4E7D-B5BF-ABC527E44C63}" srcOrd="0" destOrd="1" presId="urn:microsoft.com/office/officeart/2005/8/layout/vList2"/>
    <dgm:cxn modelId="{43F81D52-4E5A-4F14-98DB-068A105C5067}" type="presOf" srcId="{704E6F5A-9DD3-4463-B617-DAC4CB1475BA}" destId="{8F3B6D51-6576-4847-95F8-097004C88A78}" srcOrd="0" destOrd="0" presId="urn:microsoft.com/office/officeart/2005/8/layout/vList2"/>
    <dgm:cxn modelId="{26E3CFA2-C78B-4477-B4CC-DCE7B59C08CD}" type="presOf" srcId="{E1A6C867-5640-4890-9BBB-DBBB33C62E0E}" destId="{EBF0A97A-EDF1-4C47-8ECB-5F5F6A8E456D}" srcOrd="0" destOrd="0" presId="urn:microsoft.com/office/officeart/2005/8/layout/vList2"/>
    <dgm:cxn modelId="{DDF335C0-4C8E-46AE-8495-A1D3E30C729B}" type="presOf" srcId="{8E595FF9-7F13-4589-ADB1-A98CFA417FE8}" destId="{E5C9E7A5-AF2E-4D50-8726-C7D64A106B64}" srcOrd="0" destOrd="0"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DEA80CCE-44D6-417A-B604-D0CF2180961F}" type="presOf" srcId="{3B33AAEF-2BF8-4EBB-A3B1-62835B5C81BF}" destId="{D2408717-B530-41AC-B5CE-E14FAEC5B062}"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8EF93F6-9645-42BA-9EDE-0684263968A6}" srcId="{E1A6C867-5640-4890-9BBB-DBBB33C62E0E}" destId="{8E595FF9-7F13-4589-ADB1-A98CFA417FE8}" srcOrd="0" destOrd="0" parTransId="{B327BC0A-A89C-479E-B8CD-C46EF1DB42D9}" sibTransId="{41D8AE83-6358-42AE-B439-0EFC9D377ED1}"/>
    <dgm:cxn modelId="{1CF28216-373C-46B7-B0A5-35DCF13176D4}" type="presParOf" srcId="{EBF0A97A-EDF1-4C47-8ECB-5F5F6A8E456D}" destId="{E5C9E7A5-AF2E-4D50-8726-C7D64A106B64}" srcOrd="0" destOrd="0" presId="urn:microsoft.com/office/officeart/2005/8/layout/vList2"/>
    <dgm:cxn modelId="{CC0C5B69-2245-4A7B-BDFA-47A8F33F002E}" type="presParOf" srcId="{EBF0A97A-EDF1-4C47-8ECB-5F5F6A8E456D}" destId="{0DFB8EA2-E9F4-4E7D-B5BF-ABC527E44C63}" srcOrd="1" destOrd="0" presId="urn:microsoft.com/office/officeart/2005/8/layout/vList2"/>
    <dgm:cxn modelId="{0D84380D-E888-4CEE-96F2-29682F351640}" type="presParOf" srcId="{EBF0A97A-EDF1-4C47-8ECB-5F5F6A8E456D}" destId="{D2408717-B530-41AC-B5CE-E14FAEC5B062}" srcOrd="2" destOrd="0" presId="urn:microsoft.com/office/officeart/2005/8/layout/vList2"/>
    <dgm:cxn modelId="{C5AE5CBE-FBDA-4627-9690-F7F0FE62CD8B}"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10493"/>
          <a:ext cx="8128000" cy="655119"/>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31980" y="42473"/>
        <a:ext cx="8064040" cy="591159"/>
      </dsp:txXfrm>
    </dsp:sp>
    <dsp:sp modelId="{0DFB8EA2-E9F4-4E7D-B5BF-ABC527E44C63}">
      <dsp:nvSpPr>
        <dsp:cNvPr id="0" name=""/>
        <dsp:cNvSpPr/>
      </dsp:nvSpPr>
      <dsp:spPr>
        <a:xfrm>
          <a:off x="0" y="658722"/>
          <a:ext cx="8128000" cy="1122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toán</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đại</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tỉ</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dirty="0" err="1">
              <a:latin typeface="Times New Roman" panose="02020603050405020304" pitchFamily="18" charset="0"/>
              <a:cs typeface="Times New Roman" panose="02020603050405020304" pitchFamily="18" charset="0"/>
            </a:rPr>
            <a:t>Tìm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khoa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0" y="658722"/>
        <a:ext cx="8128000" cy="1122262"/>
      </dsp:txXfrm>
    </dsp:sp>
    <dsp:sp modelId="{D2408717-B530-41AC-B5CE-E14FAEC5B062}">
      <dsp:nvSpPr>
        <dsp:cNvPr id="0" name=""/>
        <dsp:cNvSpPr/>
      </dsp:nvSpPr>
      <dsp:spPr>
        <a:xfrm>
          <a:off x="0" y="2109569"/>
          <a:ext cx="8128000" cy="655119"/>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31980" y="2141549"/>
        <a:ext cx="8064040" cy="591159"/>
      </dsp:txXfrm>
    </dsp:sp>
    <dsp:sp modelId="{8F3B6D51-6576-4847-95F8-097004C88A78}">
      <dsp:nvSpPr>
        <dsp:cNvPr id="0" name=""/>
        <dsp:cNvSpPr/>
      </dsp:nvSpPr>
      <dsp:spPr>
        <a:xfrm>
          <a:off x="0" y="2436103"/>
          <a:ext cx="8128000" cy="3090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luận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vấn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b="0" kern="1200" dirty="0" err="1">
              <a:solidFill>
                <a:schemeClr val="tx1"/>
              </a:solidFill>
              <a:latin typeface="Times New Roman" panose="02020603050405020304" pitchFamily="18" charset="0"/>
              <a:cs typeface="Times New Roman" panose="02020603050405020304" pitchFamily="18" charset="0"/>
            </a:rPr>
            <a:t>Chăm</a:t>
          </a:r>
          <a:r>
            <a:rPr lang="en-US" sz="2800" b="0" kern="1200" dirty="0">
              <a:solidFill>
                <a:schemeClr val="tx1"/>
              </a:solidFill>
              <a:latin typeface="Times New Roman" panose="02020603050405020304" pitchFamily="18" charset="0"/>
              <a:cs typeface="Times New Roman" panose="02020603050405020304" pitchFamily="18" charset="0"/>
            </a:rPr>
            <a:t> </a:t>
          </a:r>
          <a:r>
            <a:rPr lang="en-US" sz="2800" b="0" kern="1200" dirty="0" err="1">
              <a:solidFill>
                <a:schemeClr val="tx1"/>
              </a:solidFill>
              <a:latin typeface="Times New Roman" panose="02020603050405020304" pitchFamily="18" charset="0"/>
              <a:cs typeface="Times New Roman" panose="02020603050405020304" pitchFamily="18" charset="0"/>
            </a:rPr>
            <a:t>chỉ</a:t>
          </a:r>
          <a:r>
            <a:rPr lang="en-US" sz="2800" b="0" kern="1200" dirty="0">
              <a:solidFill>
                <a:schemeClr val="tx1"/>
              </a:solidFill>
              <a:latin typeface="Times New Roman" panose="02020603050405020304" pitchFamily="18" charset="0"/>
              <a:cs typeface="Times New Roman" panose="02020603050405020304" pitchFamily="18" charset="0"/>
            </a:rPr>
            <a:t>, </a:t>
          </a:r>
          <a:r>
            <a:rPr lang="en-US" sz="2800" b="0" kern="1200" dirty="0" err="1">
              <a:solidFill>
                <a:schemeClr val="tx1"/>
              </a:solidFill>
              <a:latin typeface="Times New Roman" panose="02020603050405020304" pitchFamily="18" charset="0"/>
              <a:cs typeface="Times New Roman" panose="02020603050405020304" pitchFamily="18" charset="0"/>
            </a:rPr>
            <a:t>trung</a:t>
          </a:r>
          <a:r>
            <a:rPr lang="en-US" sz="2800" b="0" kern="1200" dirty="0">
              <a:solidFill>
                <a:schemeClr val="tx1"/>
              </a:solidFill>
              <a:latin typeface="Times New Roman" panose="02020603050405020304" pitchFamily="18" charset="0"/>
              <a:cs typeface="Times New Roman" panose="02020603050405020304" pitchFamily="18" charset="0"/>
            </a:rPr>
            <a:t> </a:t>
          </a:r>
          <a:r>
            <a:rPr lang="en-US" sz="2800" b="0" kern="1200" dirty="0" err="1">
              <a:solidFill>
                <a:schemeClr val="tx1"/>
              </a:solidFill>
              <a:latin typeface="Times New Roman" panose="02020603050405020304" pitchFamily="18" charset="0"/>
              <a:cs typeface="Times New Roman" panose="02020603050405020304" pitchFamily="18" charset="0"/>
            </a:rPr>
            <a:t>thực</a:t>
          </a:r>
          <a:r>
            <a:rPr lang="en-US" sz="2800" b="0" kern="1200" dirty="0">
              <a:solidFill>
                <a:schemeClr val="tx1"/>
              </a:solidFill>
              <a:latin typeface="Times New Roman" panose="02020603050405020304" pitchFamily="18" charset="0"/>
              <a:cs typeface="Times New Roman" panose="02020603050405020304" pitchFamily="18" charset="0"/>
            </a:rPr>
            <a:t>, </a:t>
          </a:r>
          <a:r>
            <a:rPr lang="en-US" sz="2800" b="0" kern="1200" dirty="0" err="1">
              <a:solidFill>
                <a:schemeClr val="tx1"/>
              </a:solidFill>
              <a:latin typeface="Times New Roman" panose="02020603050405020304" pitchFamily="18" charset="0"/>
              <a:cs typeface="Times New Roman" panose="02020603050405020304" pitchFamily="18" charset="0"/>
            </a:rPr>
            <a:t>trách</a:t>
          </a:r>
          <a:r>
            <a:rPr lang="en-US" sz="2800" b="0" kern="1200" dirty="0">
              <a:solidFill>
                <a:schemeClr val="tx1"/>
              </a:solidFill>
              <a:latin typeface="Times New Roman" panose="02020603050405020304" pitchFamily="18" charset="0"/>
              <a:cs typeface="Times New Roman" panose="02020603050405020304" pitchFamily="18" charset="0"/>
            </a:rPr>
            <a:t> </a:t>
          </a:r>
          <a:r>
            <a:rPr lang="en-US" sz="2800" b="0" kern="1200" dirty="0" err="1">
              <a:solidFill>
                <a:schemeClr val="tx1"/>
              </a:solidFill>
              <a:latin typeface="Times New Roman" panose="02020603050405020304" pitchFamily="18" charset="0"/>
              <a:cs typeface="Times New Roman" panose="02020603050405020304" pitchFamily="18" charset="0"/>
            </a:rPr>
            <a:t>nhiệm</a:t>
          </a:r>
          <a:endParaRPr lang="en-US" sz="2800" kern="1200" dirty="0">
            <a:latin typeface="Times New Roman" panose="02020603050405020304" pitchFamily="18" charset="0"/>
            <a:cs typeface="Times New Roman" panose="02020603050405020304" pitchFamily="18" charset="0"/>
          </a:endParaRPr>
        </a:p>
      </dsp:txBody>
      <dsp:txXfrm>
        <a:off x="0" y="2436103"/>
        <a:ext cx="8128000" cy="3090820"/>
      </dsp:txXfrm>
    </dsp:sp>
    <dsp:sp modelId="{CADA12EE-78D1-43A3-9383-189C9C719A59}">
      <dsp:nvSpPr>
        <dsp:cNvPr id="0" name=""/>
        <dsp:cNvSpPr/>
      </dsp:nvSpPr>
      <dsp:spPr>
        <a:xfrm>
          <a:off x="0" y="4715088"/>
          <a:ext cx="8128000" cy="655119"/>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dsp:txBody>
      <dsp:txXfrm>
        <a:off x="31980" y="4747068"/>
        <a:ext cx="8064040" cy="591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214425"/>
          <a:ext cx="8128000" cy="982799"/>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kumimoji="0" lang="en-US" altLang="en-US" sz="42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42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42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2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4200" kern="1200" dirty="0">
            <a:latin typeface="Times New Roman" panose="02020603050405020304" pitchFamily="18" charset="0"/>
            <a:cs typeface="Times New Roman" panose="02020603050405020304" pitchFamily="18" charset="0"/>
          </a:endParaRPr>
        </a:p>
      </dsp:txBody>
      <dsp:txXfrm>
        <a:off x="47976" y="262401"/>
        <a:ext cx="8032048" cy="886847"/>
      </dsp:txXfrm>
    </dsp:sp>
    <dsp:sp modelId="{0DFB8EA2-E9F4-4E7D-B5BF-ABC527E44C63}">
      <dsp:nvSpPr>
        <dsp:cNvPr id="0" name=""/>
        <dsp:cNvSpPr/>
      </dsp:nvSpPr>
      <dsp:spPr>
        <a:xfrm>
          <a:off x="0" y="1187883"/>
          <a:ext cx="8128000"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vi-VN" altLang="en-US" sz="33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3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3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3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3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300" kern="1200" dirty="0">
            <a:latin typeface="Times New Roman" panose="02020603050405020304" pitchFamily="18" charset="0"/>
            <a:cs typeface="Times New Roman" panose="02020603050405020304" pitchFamily="18" charset="0"/>
          </a:endParaRPr>
        </a:p>
        <a:p>
          <a:pPr marL="285750" lvl="1" indent="-285750" algn="l" defTabSz="1466850">
            <a:lnSpc>
              <a:spcPct val="90000"/>
            </a:lnSpc>
            <a:spcBef>
              <a:spcPct val="0"/>
            </a:spcBef>
            <a:spcAft>
              <a:spcPct val="20000"/>
            </a:spcAft>
            <a:buChar char="•"/>
          </a:pPr>
          <a:r>
            <a:rPr lang="en-US" sz="3300" kern="1200" dirty="0" err="1">
              <a:latin typeface="Times New Roman" panose="02020603050405020304" pitchFamily="18" charset="0"/>
              <a:cs typeface="Times New Roman" panose="02020603050405020304" pitchFamily="18" charset="0"/>
            </a:rPr>
            <a:t>Tìm</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hiểu</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một</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số</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đại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lượng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có</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quan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hệ</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tỉ</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lệ</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thuận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trong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khoa</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học</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và</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trong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đời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sống</a:t>
          </a:r>
          <a:r>
            <a:rPr lang="en-US" altLang="en-US" sz="33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300" kern="1200" dirty="0">
            <a:latin typeface="Times New Roman" panose="02020603050405020304" pitchFamily="18" charset="0"/>
            <a:cs typeface="Times New Roman" panose="02020603050405020304" pitchFamily="18" charset="0"/>
          </a:endParaRPr>
        </a:p>
      </dsp:txBody>
      <dsp:txXfrm>
        <a:off x="0" y="1187883"/>
        <a:ext cx="8128000" cy="1521450"/>
      </dsp:txXfrm>
    </dsp:sp>
    <dsp:sp modelId="{D2408717-B530-41AC-B5CE-E14FAEC5B062}">
      <dsp:nvSpPr>
        <dsp:cNvPr id="0" name=""/>
        <dsp:cNvSpPr/>
      </dsp:nvSpPr>
      <dsp:spPr>
        <a:xfrm>
          <a:off x="0" y="2715312"/>
          <a:ext cx="8128000" cy="982799"/>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2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4200" kern="1200" dirty="0">
            <a:latin typeface="Times New Roman" panose="02020603050405020304" pitchFamily="18" charset="0"/>
            <a:cs typeface="Times New Roman" panose="02020603050405020304" pitchFamily="18" charset="0"/>
          </a:endParaRPr>
        </a:p>
      </dsp:txBody>
      <dsp:txXfrm>
        <a:off x="47976" y="2763288"/>
        <a:ext cx="8032048" cy="886847"/>
      </dsp:txXfrm>
    </dsp:sp>
    <dsp:sp modelId="{8F3B6D51-6576-4847-95F8-097004C88A78}">
      <dsp:nvSpPr>
        <dsp:cNvPr id="0" name=""/>
        <dsp:cNvSpPr/>
      </dsp:nvSpPr>
      <dsp:spPr>
        <a:xfrm>
          <a:off x="0" y="3692133"/>
          <a:ext cx="8128000"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vi-VN" sz="3300" kern="1200" dirty="0">
              <a:latin typeface="Times New Roman" panose="02020603050405020304" pitchFamily="18" charset="0"/>
              <a:ea typeface="Times New Roman" panose="02020603050405020304" pitchFamily="18" charset="0"/>
              <a:cs typeface="Times New Roman" panose="02020603050405020304" pitchFamily="18" charset="0"/>
            </a:rPr>
            <a:t>SGK</a:t>
          </a:r>
          <a:r>
            <a:rPr lang="en-US" sz="33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300" kern="1200" dirty="0">
            <a:latin typeface="Times New Roman" panose="02020603050405020304" pitchFamily="18" charset="0"/>
            <a:cs typeface="Times New Roman" panose="02020603050405020304" pitchFamily="18" charset="0"/>
          </a:endParaRPr>
        </a:p>
        <a:p>
          <a:pPr marL="285750" lvl="1" indent="-285750" algn="l" defTabSz="1466850">
            <a:lnSpc>
              <a:spcPct val="90000"/>
            </a:lnSpc>
            <a:spcBef>
              <a:spcPct val="0"/>
            </a:spcBef>
            <a:spcAft>
              <a:spcPct val="20000"/>
            </a:spcAft>
            <a:buChar char="•"/>
          </a:pPr>
          <a:r>
            <a:rPr lang="en-US" sz="3300" kern="1200" dirty="0" err="1">
              <a:latin typeface="Times New Roman" panose="02020603050405020304" pitchFamily="18" charset="0"/>
              <a:cs typeface="Times New Roman" panose="02020603050405020304" pitchFamily="18" charset="0"/>
            </a:rPr>
            <a:t>Tìm</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hiểu</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một</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số</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đại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lượng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có</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quan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hệ</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tỉ</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lệ</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thuận</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trong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khoa</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học</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và</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trong</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đời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sống</a:t>
          </a:r>
          <a:r>
            <a:rPr lang="en-US" sz="3300" kern="1200" dirty="0">
              <a:latin typeface="Times New Roman" panose="02020603050405020304" pitchFamily="18" charset="0"/>
              <a:cs typeface="Times New Roman" panose="02020603050405020304" pitchFamily="18" charset="0"/>
            </a:rPr>
            <a:t>.</a:t>
          </a:r>
        </a:p>
      </dsp:txBody>
      <dsp:txXfrm>
        <a:off x="0" y="3692133"/>
        <a:ext cx="8128000" cy="15214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5" Type="http://schemas.openxmlformats.org/officeDocument/2006/relationships/image" Target="../media/image52.wmf"/><Relationship Id="rId4"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image" Target="../media/image73.wmf"/><Relationship Id="rId1" Type="http://schemas.openxmlformats.org/officeDocument/2006/relationships/image" Target="../media/image72.wmf"/><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5EE0D-AEB0-4D18-B004-8F19E1F3377B}" type="datetimeFigureOut">
              <a:rPr lang="en-US" smtClean="0"/>
              <a:t>7/31/2022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E79E8-794A-4955-B489-90CA6AE42817}" type="slidenum">
              <a:rPr lang="en-US" smtClean="0"/>
              <a:t>‹#›</a:t>
            </a:fld>
            <a:endParaRPr lang="en-US"/>
          </a:p>
        </p:txBody>
      </p:sp>
    </p:spTree>
    <p:extLst>
      <p:ext uri="{BB962C8B-B14F-4D97-AF65-F5344CB8AC3E}">
        <p14:creationId xmlns:p14="http://schemas.microsoft.com/office/powerpoint/2010/main" val="328637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389545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xuất</a:t>
            </a:r>
            <a:r>
              <a:rPr lang="en-US" baseline="0" dirty="0"/>
              <a:t> </a:t>
            </a:r>
            <a:r>
              <a:rPr lang="en-US" baseline="0" dirty="0" err="1"/>
              <a:t>hiện</a:t>
            </a:r>
            <a:r>
              <a:rPr lang="en-US" baseline="0" dirty="0"/>
              <a:t> </a:t>
            </a:r>
            <a:r>
              <a:rPr lang="en-US" baseline="0" dirty="0" err="1"/>
              <a:t>đề</a:t>
            </a:r>
            <a:r>
              <a:rPr lang="en-US" baseline="0" dirty="0"/>
              <a:t> </a:t>
            </a:r>
            <a:r>
              <a:rPr lang="en-US" baseline="0" dirty="0" err="1"/>
              <a:t>bài</a:t>
            </a:r>
            <a:r>
              <a:rPr lang="en-US" baseline="0" dirty="0"/>
              <a:t> </a:t>
            </a:r>
            <a:r>
              <a:rPr lang="en-US" baseline="0" dirty="0" err="1"/>
              <a:t>và</a:t>
            </a:r>
            <a:r>
              <a:rPr lang="en-US" baseline="0" dirty="0"/>
              <a:t> </a:t>
            </a:r>
            <a:r>
              <a:rPr lang="en-US" baseline="0" dirty="0" err="1"/>
              <a:t>các</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thì</a:t>
            </a:r>
            <a:r>
              <a:rPr lang="en-US" baseline="0" dirty="0"/>
              <a:t> di </a:t>
            </a:r>
            <a:r>
              <a:rPr lang="en-US" baseline="0" dirty="0" err="1"/>
              <a:t>chuột</a:t>
            </a:r>
            <a:r>
              <a:rPr lang="en-US" baseline="0" dirty="0"/>
              <a:t> </a:t>
            </a:r>
            <a:r>
              <a:rPr lang="en-US" baseline="0" dirty="0" err="1"/>
              <a:t>cho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đếm</a:t>
            </a:r>
            <a:r>
              <a:rPr lang="en-US" baseline="0" dirty="0"/>
              <a:t> </a:t>
            </a:r>
            <a:r>
              <a:rPr lang="en-US" baseline="0" dirty="0" err="1"/>
              <a:t>giờ</a:t>
            </a:r>
            <a:r>
              <a:rPr lang="en-US" baseline="0" dirty="0"/>
              <a:t> </a:t>
            </a:r>
            <a:r>
              <a:rPr lang="en-US" baseline="0" dirty="0" err="1"/>
              <a:t>chạy</a:t>
            </a:r>
            <a:endParaRPr lang="en-US" dirty="0"/>
          </a:p>
        </p:txBody>
      </p:sp>
      <p:sp>
        <p:nvSpPr>
          <p:cNvPr id="4" name="Slide Number Placeholder 3"/>
          <p:cNvSpPr>
            <a:spLocks noGrp="1"/>
          </p:cNvSpPr>
          <p:nvPr>
            <p:ph type="sldNum" sz="quarter" idx="10"/>
          </p:nvPr>
        </p:nvSpPr>
        <p:spPr/>
        <p:txBody>
          <a:bodyPr/>
          <a:lstStyle/>
          <a:p>
            <a:fld id="{197E79E8-794A-4955-B489-90CA6AE42817}" type="slidenum">
              <a:rPr lang="en-US" smtClean="0"/>
              <a:t>16</a:t>
            </a:fld>
            <a:endParaRPr lang="en-US"/>
          </a:p>
        </p:txBody>
      </p:sp>
    </p:spTree>
    <p:extLst>
      <p:ext uri="{BB962C8B-B14F-4D97-AF65-F5344CB8AC3E}">
        <p14:creationId xmlns:p14="http://schemas.microsoft.com/office/powerpoint/2010/main" val="272500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25</a:t>
            </a:fld>
            <a:endParaRPr lang="en-US"/>
          </a:p>
        </p:txBody>
      </p:sp>
    </p:spTree>
    <p:extLst>
      <p:ext uri="{BB962C8B-B14F-4D97-AF65-F5344CB8AC3E}">
        <p14:creationId xmlns:p14="http://schemas.microsoft.com/office/powerpoint/2010/main" val="3700876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28</a:t>
            </a:fld>
            <a:endParaRPr lang="en-US"/>
          </a:p>
        </p:txBody>
      </p:sp>
    </p:spTree>
    <p:extLst>
      <p:ext uri="{BB962C8B-B14F-4D97-AF65-F5344CB8AC3E}">
        <p14:creationId xmlns:p14="http://schemas.microsoft.com/office/powerpoint/2010/main" val="104919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1677107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280524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6</a:t>
            </a:fld>
            <a:endParaRPr lang="en-US"/>
          </a:p>
        </p:txBody>
      </p:sp>
    </p:spTree>
    <p:extLst>
      <p:ext uri="{BB962C8B-B14F-4D97-AF65-F5344CB8AC3E}">
        <p14:creationId xmlns:p14="http://schemas.microsoft.com/office/powerpoint/2010/main" val="318315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Hướng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dẫn</a:t>
            </a:r>
            <a:r>
              <a:rPr lang="en-US" sz="1200" dirty="0">
                <a:latin typeface="Times New Roman" panose="02020603050405020304" pitchFamily="18" charset="0"/>
                <a:cs typeface="Times New Roman" panose="02020603050405020304" pitchFamily="18" charset="0"/>
              </a:rPr>
              <a:t>:</a:t>
            </a:r>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ếch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chọn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endParaRPr lang="en-US" sz="1200" dirty="0">
              <a:latin typeface="Times New Roman" panose="02020603050405020304" pitchFamily="18" charset="0"/>
              <a:cs typeface="Times New Roman" panose="02020603050405020304" pitchFamily="18" charset="0"/>
            </a:endParaRPr>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START TIMES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endParaRPr lang="en-US" sz="1200" dirty="0">
              <a:latin typeface="Times New Roman" panose="02020603050405020304" pitchFamily="18" charset="0"/>
              <a:cs typeface="Times New Roman" panose="02020603050405020304" pitchFamily="18" charset="0"/>
            </a:endParaRPr>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ô </a:t>
            </a:r>
            <a:r>
              <a:rPr lang="en-US" sz="1200" dirty="0" err="1">
                <a:latin typeface="Times New Roman" panose="02020603050405020304" pitchFamily="18" charset="0"/>
                <a:cs typeface="Times New Roman" panose="02020603050405020304" pitchFamily="18" charset="0"/>
              </a:rPr>
              <a:t>vuông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sai</a:t>
            </a:r>
            <a:endParaRPr lang="en-US" sz="1200" dirty="0">
              <a:latin typeface="Times New Roman" panose="02020603050405020304" pitchFamily="18" charset="0"/>
              <a:cs typeface="Times New Roman" panose="02020603050405020304" pitchFamily="18" charset="0"/>
            </a:endParaRPr>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hỏi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giải</a:t>
            </a:r>
            <a:r>
              <a:rPr lang="en-US" sz="1200" dirty="0">
                <a:latin typeface="Times New Roman" panose="02020603050405020304" pitchFamily="18" charset="0"/>
                <a:cs typeface="Times New Roman" panose="02020603050405020304" pitchFamily="18" charset="0"/>
              </a:rPr>
              <a:t> chi </a:t>
            </a:r>
            <a:r>
              <a:rPr lang="en-US" sz="1200" dirty="0" err="1">
                <a:latin typeface="Times New Roman" panose="02020603050405020304" pitchFamily="18" charset="0"/>
                <a:cs typeface="Times New Roman" panose="02020603050405020304" pitchFamily="18" charset="0"/>
              </a:rPr>
              <a:t>tiết</a:t>
            </a:r>
            <a:r>
              <a:rPr lang="en-US" sz="1200" dirty="0">
                <a:latin typeface="Times New Roman" panose="02020603050405020304" pitchFamily="18" charset="0"/>
                <a:cs typeface="Times New Roman" panose="02020603050405020304" pitchFamily="18" charset="0"/>
              </a:rPr>
              <a:t>.</a:t>
            </a:r>
          </a:p>
          <a:p>
            <a:pPr marL="285750" indent="-52388">
              <a:buFontTx/>
              <a:buChar char="-"/>
            </a:pPr>
            <a:r>
              <a:rPr lang="en-US" sz="1200" dirty="0" err="1">
                <a:latin typeface="Times New Roman" panose="02020603050405020304" pitchFamily="18" charset="0"/>
                <a:cs typeface="Times New Roman" panose="02020603050405020304" pitchFamily="18" charset="0"/>
              </a:rPr>
              <a:t>Bấm</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vào</a:t>
            </a:r>
            <a:r>
              <a:rPr lang="en-US" sz="1200" baseline="0" dirty="0">
                <a:latin typeface="Times New Roman" panose="02020603050405020304" pitchFamily="18" charset="0"/>
                <a:cs typeface="Times New Roman" panose="02020603050405020304" pitchFamily="18" charset="0"/>
              </a:rPr>
              <a:t> con </a:t>
            </a:r>
            <a:r>
              <a:rPr lang="en-US" sz="1200" baseline="0" dirty="0" err="1">
                <a:latin typeface="Times New Roman" panose="02020603050405020304" pitchFamily="18" charset="0"/>
                <a:cs typeface="Times New Roman" panose="02020603050405020304" pitchFamily="18" charset="0"/>
              </a:rPr>
              <a:t>chuồn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chuồn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chuyển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đến</a:t>
            </a:r>
            <a:r>
              <a:rPr lang="en-US" sz="1200" baseline="0" dirty="0">
                <a:latin typeface="Times New Roman" panose="02020603050405020304" pitchFamily="18" charset="0"/>
                <a:cs typeface="Times New Roman" panose="02020603050405020304" pitchFamily="18" charset="0"/>
              </a:rPr>
              <a:t> slide </a:t>
            </a:r>
            <a:r>
              <a:rPr lang="en-US" sz="1200" baseline="0" dirty="0" err="1">
                <a:latin typeface="Times New Roman" panose="02020603050405020304" pitchFamily="18" charset="0"/>
                <a:cs typeface="Times New Roman" panose="02020603050405020304" pitchFamily="18" charset="0"/>
              </a:rPr>
              <a:t>sơ</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đồ</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tư</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duy</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2E26114-8A8F-4341-BB72-18F68570C651}" type="slidenum">
              <a:rPr lang="en-US" smtClean="0"/>
              <a:t>8</a:t>
            </a:fld>
            <a:endParaRPr lang="en-US"/>
          </a:p>
        </p:txBody>
      </p:sp>
    </p:spTree>
    <p:extLst>
      <p:ext uri="{BB962C8B-B14F-4D97-AF65-F5344CB8AC3E}">
        <p14:creationId xmlns:p14="http://schemas.microsoft.com/office/powerpoint/2010/main" val="4281493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Bấm</a:t>
            </a:r>
            <a:r>
              <a:rPr lang="en-US" sz="1200" dirty="0"/>
              <a:t> </a:t>
            </a:r>
            <a:r>
              <a:rPr lang="en-US" sz="1200" dirty="0" err="1"/>
              <a:t>vào</a:t>
            </a:r>
            <a:r>
              <a:rPr lang="en-US" sz="1200" dirty="0"/>
              <a:t> STAR</a:t>
            </a:r>
            <a:r>
              <a:rPr lang="en-US" sz="1200" baseline="0" dirty="0"/>
              <a:t>T TIMES</a:t>
            </a:r>
            <a:r>
              <a:rPr lang="en-US" sz="1200" dirty="0"/>
              <a:t> </a:t>
            </a:r>
            <a:r>
              <a:rPr lang="en-US" sz="1200" dirty="0" err="1"/>
              <a:t>để</a:t>
            </a:r>
            <a:r>
              <a:rPr lang="en-US" sz="1200" dirty="0"/>
              <a:t> </a:t>
            </a:r>
            <a:r>
              <a:rPr lang="en-US" sz="1200" dirty="0" err="1"/>
              <a:t>bắt</a:t>
            </a:r>
            <a:r>
              <a:rPr lang="en-US" sz="1200" dirty="0"/>
              <a:t> </a:t>
            </a:r>
            <a:r>
              <a:rPr lang="en-US" sz="1200" dirty="0" err="1"/>
              <a:t>đầu</a:t>
            </a:r>
            <a:r>
              <a:rPr lang="en-US" sz="1200" dirty="0"/>
              <a:t> </a:t>
            </a:r>
            <a:r>
              <a:rPr lang="en-US" sz="1200" dirty="0" err="1"/>
              <a:t>tính</a:t>
            </a:r>
            <a:r>
              <a:rPr lang="en-US" sz="1200" dirty="0"/>
              <a:t> </a:t>
            </a:r>
            <a:r>
              <a:rPr lang="en-US" sz="1200" dirty="0" err="1"/>
              <a:t>thời</a:t>
            </a:r>
            <a:r>
              <a:rPr lang="en-US" sz="1200" dirty="0"/>
              <a:t> </a:t>
            </a:r>
            <a:r>
              <a:rPr lang="en-US" sz="1200" dirty="0" err="1"/>
              <a:t>gian</a:t>
            </a:r>
            <a:r>
              <a:rPr lang="en-US" sz="1200" dirty="0"/>
              <a:t> </a:t>
            </a:r>
            <a:r>
              <a:rPr lang="en-US" sz="1200" dirty="0" err="1"/>
              <a:t>làm</a:t>
            </a:r>
            <a:r>
              <a:rPr lang="en-US" sz="1200" dirty="0"/>
              <a:t> </a:t>
            </a:r>
            <a:r>
              <a:rPr lang="en-US" sz="1200" dirty="0" err="1"/>
              <a:t>bài</a:t>
            </a:r>
            <a:endParaRPr lang="en-US" sz="1200" dirty="0"/>
          </a:p>
          <a:p>
            <a:r>
              <a:rPr lang="en-US" dirty="0"/>
              <a:t>- </a:t>
            </a:r>
            <a:r>
              <a:rPr lang="en-US" dirty="0" err="1"/>
              <a:t>Bấm</a:t>
            </a:r>
            <a:r>
              <a:rPr lang="en-US" dirty="0"/>
              <a:t> </a:t>
            </a:r>
            <a:r>
              <a:rPr lang="en-US" dirty="0" err="1"/>
              <a:t>vào</a:t>
            </a:r>
            <a:r>
              <a:rPr lang="en-US" dirty="0"/>
              <a:t> ô </a:t>
            </a:r>
            <a:r>
              <a:rPr lang="en-US" dirty="0" err="1"/>
              <a:t>vuông</a:t>
            </a:r>
            <a:r>
              <a:rPr lang="en-US" dirty="0"/>
              <a:t> </a:t>
            </a:r>
            <a:r>
              <a:rPr lang="en-US" dirty="0" err="1"/>
              <a:t>để</a:t>
            </a:r>
            <a:r>
              <a:rPr lang="en-US" dirty="0"/>
              <a:t> </a:t>
            </a:r>
            <a:r>
              <a:rPr lang="en-US" dirty="0" err="1"/>
              <a:t>hiện</a:t>
            </a:r>
            <a:r>
              <a:rPr lang="en-US" dirty="0"/>
              <a:t> </a:t>
            </a:r>
            <a:r>
              <a:rPr lang="en-US" dirty="0" err="1"/>
              <a:t>thông</a:t>
            </a:r>
            <a:r>
              <a:rPr lang="en-US" dirty="0"/>
              <a:t> </a:t>
            </a:r>
            <a:r>
              <a:rPr lang="en-US" dirty="0" err="1"/>
              <a:t>báo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bài</a:t>
            </a:r>
            <a:r>
              <a:rPr lang="en-US" baseline="0" dirty="0"/>
              <a:t> </a:t>
            </a:r>
            <a:r>
              <a:rPr lang="en-US" baseline="0" dirty="0" err="1"/>
              <a:t>giải</a:t>
            </a:r>
            <a:r>
              <a:rPr lang="en-US" baseline="0" dirty="0"/>
              <a:t> chi </a:t>
            </a:r>
            <a:r>
              <a:rPr lang="en-US" baseline="0" dirty="0" err="1"/>
              <a:t>tiết</a:t>
            </a:r>
            <a:endParaRPr lang="en-US" baseline="0" dirty="0"/>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ếch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về</a:t>
            </a:r>
            <a:r>
              <a:rPr lang="en-US" sz="1200" baseline="0" dirty="0">
                <a:latin typeface="Times New Roman" panose="02020603050405020304" pitchFamily="18" charset="0"/>
                <a:cs typeface="Times New Roman" panose="02020603050405020304" pitchFamily="18" charset="0"/>
              </a:rPr>
              <a:t> slide </a:t>
            </a:r>
            <a:r>
              <a:rPr lang="en-US" sz="1200" baseline="0" dirty="0" err="1">
                <a:latin typeface="Times New Roman" panose="02020603050405020304" pitchFamily="18" charset="0"/>
                <a:cs typeface="Times New Roman" panose="02020603050405020304" pitchFamily="18" charset="0"/>
              </a:rPr>
              <a:t>chọn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câu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2E26114-8A8F-4341-BB72-18F68570C651}" type="slidenum">
              <a:rPr lang="en-US" smtClean="0"/>
              <a:t>9</a:t>
            </a:fld>
            <a:endParaRPr lang="en-US"/>
          </a:p>
        </p:txBody>
      </p:sp>
    </p:spTree>
    <p:extLst>
      <p:ext uri="{BB962C8B-B14F-4D97-AF65-F5344CB8AC3E}">
        <p14:creationId xmlns:p14="http://schemas.microsoft.com/office/powerpoint/2010/main" val="325594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Bấm</a:t>
            </a:r>
            <a:r>
              <a:rPr lang="en-US" sz="1200" dirty="0"/>
              <a:t> </a:t>
            </a:r>
            <a:r>
              <a:rPr lang="en-US" sz="1200" dirty="0" err="1"/>
              <a:t>vào</a:t>
            </a:r>
            <a:r>
              <a:rPr lang="en-US" sz="1200" dirty="0"/>
              <a:t> STAR</a:t>
            </a:r>
            <a:r>
              <a:rPr lang="en-US" sz="1200" baseline="0" dirty="0"/>
              <a:t>T TIMES</a:t>
            </a:r>
            <a:r>
              <a:rPr lang="en-US" sz="1200" dirty="0"/>
              <a:t> </a:t>
            </a:r>
            <a:r>
              <a:rPr lang="en-US" sz="1200" dirty="0" err="1"/>
              <a:t>để</a:t>
            </a:r>
            <a:r>
              <a:rPr lang="en-US" sz="1200" dirty="0"/>
              <a:t> </a:t>
            </a:r>
            <a:r>
              <a:rPr lang="en-US" sz="1200" dirty="0" err="1"/>
              <a:t>bắt</a:t>
            </a:r>
            <a:r>
              <a:rPr lang="en-US" sz="1200" dirty="0"/>
              <a:t> </a:t>
            </a:r>
            <a:r>
              <a:rPr lang="en-US" sz="1200" dirty="0" err="1"/>
              <a:t>đầu</a:t>
            </a:r>
            <a:r>
              <a:rPr lang="en-US" sz="1200" dirty="0"/>
              <a:t> </a:t>
            </a:r>
            <a:r>
              <a:rPr lang="en-US" sz="1200" dirty="0" err="1"/>
              <a:t>tính</a:t>
            </a:r>
            <a:r>
              <a:rPr lang="en-US" sz="1200" dirty="0"/>
              <a:t> </a:t>
            </a:r>
            <a:r>
              <a:rPr lang="en-US" sz="1200" dirty="0" err="1"/>
              <a:t>thời</a:t>
            </a:r>
            <a:r>
              <a:rPr lang="en-US" sz="1200" dirty="0"/>
              <a:t> </a:t>
            </a:r>
            <a:r>
              <a:rPr lang="en-US" sz="1200" dirty="0" err="1"/>
              <a:t>gian</a:t>
            </a:r>
            <a:r>
              <a:rPr lang="en-US" sz="1200" dirty="0"/>
              <a:t> </a:t>
            </a:r>
            <a:r>
              <a:rPr lang="en-US" sz="1200" dirty="0" err="1"/>
              <a:t>làm</a:t>
            </a:r>
            <a:r>
              <a:rPr lang="en-US" sz="1200" dirty="0"/>
              <a:t> </a:t>
            </a:r>
            <a:r>
              <a:rPr lang="en-US" sz="1200" dirty="0" err="1"/>
              <a:t>bài</a:t>
            </a:r>
            <a:endParaRPr lang="en-US" sz="1200" dirty="0"/>
          </a:p>
          <a:p>
            <a:r>
              <a:rPr lang="en-US" dirty="0"/>
              <a:t>- </a:t>
            </a:r>
            <a:r>
              <a:rPr lang="en-US" dirty="0" err="1"/>
              <a:t>Bấm</a:t>
            </a:r>
            <a:r>
              <a:rPr lang="en-US" dirty="0"/>
              <a:t> </a:t>
            </a:r>
            <a:r>
              <a:rPr lang="en-US" dirty="0" err="1"/>
              <a:t>vào</a:t>
            </a:r>
            <a:r>
              <a:rPr lang="en-US" dirty="0"/>
              <a:t> ô </a:t>
            </a:r>
            <a:r>
              <a:rPr lang="en-US" dirty="0" err="1"/>
              <a:t>vuông</a:t>
            </a:r>
            <a:r>
              <a:rPr lang="en-US" dirty="0"/>
              <a:t> </a:t>
            </a:r>
            <a:r>
              <a:rPr lang="en-US" dirty="0" err="1"/>
              <a:t>để</a:t>
            </a:r>
            <a:r>
              <a:rPr lang="en-US" dirty="0"/>
              <a:t> </a:t>
            </a:r>
            <a:r>
              <a:rPr lang="en-US" dirty="0" err="1"/>
              <a:t>hiện</a:t>
            </a:r>
            <a:r>
              <a:rPr lang="en-US" dirty="0"/>
              <a:t> </a:t>
            </a:r>
            <a:r>
              <a:rPr lang="en-US" dirty="0" err="1"/>
              <a:t>thông</a:t>
            </a:r>
            <a:r>
              <a:rPr lang="en-US" dirty="0"/>
              <a:t> </a:t>
            </a:r>
            <a:r>
              <a:rPr lang="en-US" dirty="0" err="1"/>
              <a:t>báo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bài</a:t>
            </a:r>
            <a:r>
              <a:rPr lang="en-US" baseline="0" dirty="0"/>
              <a:t> </a:t>
            </a:r>
            <a:r>
              <a:rPr lang="en-US" baseline="0" dirty="0" err="1"/>
              <a:t>giải</a:t>
            </a:r>
            <a:r>
              <a:rPr lang="en-US" baseline="0" dirty="0"/>
              <a:t> chi </a:t>
            </a:r>
            <a:r>
              <a:rPr lang="en-US" baseline="0" dirty="0" err="1"/>
              <a:t>tiết</a:t>
            </a:r>
            <a:endParaRPr lang="en-US" baseline="0" dirty="0"/>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ếch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về</a:t>
            </a:r>
            <a:r>
              <a:rPr lang="en-US" sz="1200" baseline="0" dirty="0">
                <a:latin typeface="Times New Roman" panose="02020603050405020304" pitchFamily="18" charset="0"/>
                <a:cs typeface="Times New Roman" panose="02020603050405020304" pitchFamily="18" charset="0"/>
              </a:rPr>
              <a:t> slide </a:t>
            </a:r>
            <a:r>
              <a:rPr lang="en-US" sz="1200" baseline="0" dirty="0" err="1">
                <a:latin typeface="Times New Roman" panose="02020603050405020304" pitchFamily="18" charset="0"/>
                <a:cs typeface="Times New Roman" panose="02020603050405020304" pitchFamily="18" charset="0"/>
              </a:rPr>
              <a:t>chọn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câu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E26114-8A8F-4341-BB72-18F68570C651}" type="slidenum">
              <a:rPr lang="en-US" smtClean="0"/>
              <a:t>10</a:t>
            </a:fld>
            <a:endParaRPr lang="en-US"/>
          </a:p>
        </p:txBody>
      </p:sp>
    </p:spTree>
    <p:extLst>
      <p:ext uri="{BB962C8B-B14F-4D97-AF65-F5344CB8AC3E}">
        <p14:creationId xmlns:p14="http://schemas.microsoft.com/office/powerpoint/2010/main" val="288720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Bấm</a:t>
            </a:r>
            <a:r>
              <a:rPr lang="en-US" sz="1200" dirty="0"/>
              <a:t> </a:t>
            </a:r>
            <a:r>
              <a:rPr lang="en-US" sz="1200" dirty="0" err="1"/>
              <a:t>vào</a:t>
            </a:r>
            <a:r>
              <a:rPr lang="en-US" sz="1200" dirty="0"/>
              <a:t> STAR</a:t>
            </a:r>
            <a:r>
              <a:rPr lang="en-US" sz="1200" baseline="0" dirty="0"/>
              <a:t>T TIMES</a:t>
            </a:r>
            <a:r>
              <a:rPr lang="en-US" sz="1200" dirty="0"/>
              <a:t> </a:t>
            </a:r>
            <a:r>
              <a:rPr lang="en-US" sz="1200" dirty="0" err="1"/>
              <a:t>để</a:t>
            </a:r>
            <a:r>
              <a:rPr lang="en-US" sz="1200" dirty="0"/>
              <a:t> </a:t>
            </a:r>
            <a:r>
              <a:rPr lang="en-US" sz="1200" dirty="0" err="1"/>
              <a:t>bắt</a:t>
            </a:r>
            <a:r>
              <a:rPr lang="en-US" sz="1200" dirty="0"/>
              <a:t> </a:t>
            </a:r>
            <a:r>
              <a:rPr lang="en-US" sz="1200" dirty="0" err="1"/>
              <a:t>đầu</a:t>
            </a:r>
            <a:r>
              <a:rPr lang="en-US" sz="1200" dirty="0"/>
              <a:t> </a:t>
            </a:r>
            <a:r>
              <a:rPr lang="en-US" sz="1200" dirty="0" err="1"/>
              <a:t>tính</a:t>
            </a:r>
            <a:r>
              <a:rPr lang="en-US" sz="1200" dirty="0"/>
              <a:t> </a:t>
            </a:r>
            <a:r>
              <a:rPr lang="en-US" sz="1200" dirty="0" err="1"/>
              <a:t>thời</a:t>
            </a:r>
            <a:r>
              <a:rPr lang="en-US" sz="1200" dirty="0"/>
              <a:t> </a:t>
            </a:r>
            <a:r>
              <a:rPr lang="en-US" sz="1200" dirty="0" err="1"/>
              <a:t>gian</a:t>
            </a:r>
            <a:r>
              <a:rPr lang="en-US" sz="1200" dirty="0"/>
              <a:t> </a:t>
            </a:r>
            <a:r>
              <a:rPr lang="en-US" sz="1200" dirty="0" err="1"/>
              <a:t>làm</a:t>
            </a:r>
            <a:r>
              <a:rPr lang="en-US" sz="1200" dirty="0"/>
              <a:t> </a:t>
            </a:r>
            <a:r>
              <a:rPr lang="en-US" sz="1200" dirty="0" err="1"/>
              <a:t>bài</a:t>
            </a:r>
            <a:endParaRPr lang="en-US" sz="1200" dirty="0"/>
          </a:p>
          <a:p>
            <a:r>
              <a:rPr lang="en-US" dirty="0"/>
              <a:t>- </a:t>
            </a:r>
            <a:r>
              <a:rPr lang="en-US" dirty="0" err="1"/>
              <a:t>Bấm</a:t>
            </a:r>
            <a:r>
              <a:rPr lang="en-US" dirty="0"/>
              <a:t> </a:t>
            </a:r>
            <a:r>
              <a:rPr lang="en-US" dirty="0" err="1"/>
              <a:t>vào</a:t>
            </a:r>
            <a:r>
              <a:rPr lang="en-US" dirty="0"/>
              <a:t> ô </a:t>
            </a:r>
            <a:r>
              <a:rPr lang="en-US" dirty="0" err="1"/>
              <a:t>vuông</a:t>
            </a:r>
            <a:r>
              <a:rPr lang="en-US" dirty="0"/>
              <a:t> </a:t>
            </a:r>
            <a:r>
              <a:rPr lang="en-US" dirty="0" err="1"/>
              <a:t>để</a:t>
            </a:r>
            <a:r>
              <a:rPr lang="en-US" dirty="0"/>
              <a:t> </a:t>
            </a:r>
            <a:r>
              <a:rPr lang="en-US" dirty="0" err="1"/>
              <a:t>hiện</a:t>
            </a:r>
            <a:r>
              <a:rPr lang="en-US" dirty="0"/>
              <a:t> </a:t>
            </a:r>
            <a:r>
              <a:rPr lang="en-US" dirty="0" err="1"/>
              <a:t>thông</a:t>
            </a:r>
            <a:r>
              <a:rPr lang="en-US" dirty="0"/>
              <a:t> </a:t>
            </a:r>
            <a:r>
              <a:rPr lang="en-US" dirty="0" err="1"/>
              <a:t>báo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bài</a:t>
            </a:r>
            <a:r>
              <a:rPr lang="en-US" baseline="0" dirty="0"/>
              <a:t> </a:t>
            </a:r>
            <a:r>
              <a:rPr lang="en-US" baseline="0" dirty="0" err="1"/>
              <a:t>giải</a:t>
            </a:r>
            <a:r>
              <a:rPr lang="en-US" baseline="0" dirty="0"/>
              <a:t> chi </a:t>
            </a:r>
            <a:r>
              <a:rPr lang="en-US" baseline="0" dirty="0" err="1"/>
              <a:t>tiết</a:t>
            </a:r>
            <a:endParaRPr lang="en-US" baseline="0" dirty="0"/>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ếch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về</a:t>
            </a:r>
            <a:r>
              <a:rPr lang="en-US" sz="1200" baseline="0" dirty="0">
                <a:latin typeface="Times New Roman" panose="02020603050405020304" pitchFamily="18" charset="0"/>
                <a:cs typeface="Times New Roman" panose="02020603050405020304" pitchFamily="18" charset="0"/>
              </a:rPr>
              <a:t> slide </a:t>
            </a:r>
            <a:r>
              <a:rPr lang="en-US" sz="1200" baseline="0" dirty="0" err="1">
                <a:latin typeface="Times New Roman" panose="02020603050405020304" pitchFamily="18" charset="0"/>
                <a:cs typeface="Times New Roman" panose="02020603050405020304" pitchFamily="18" charset="0"/>
              </a:rPr>
              <a:t>chọn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câu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2E26114-8A8F-4341-BB72-18F68570C651}" type="slidenum">
              <a:rPr lang="en-US" smtClean="0"/>
              <a:t>11</a:t>
            </a:fld>
            <a:endParaRPr lang="en-US"/>
          </a:p>
        </p:txBody>
      </p:sp>
    </p:spTree>
    <p:extLst>
      <p:ext uri="{BB962C8B-B14F-4D97-AF65-F5344CB8AC3E}">
        <p14:creationId xmlns:p14="http://schemas.microsoft.com/office/powerpoint/2010/main" val="233131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err="1"/>
              <a:t>Bấm</a:t>
            </a:r>
            <a:r>
              <a:rPr lang="en-US" sz="1200" dirty="0"/>
              <a:t> </a:t>
            </a:r>
            <a:r>
              <a:rPr lang="en-US" sz="1200" dirty="0" err="1"/>
              <a:t>vào</a:t>
            </a:r>
            <a:r>
              <a:rPr lang="en-US" sz="1200" dirty="0"/>
              <a:t> STAR</a:t>
            </a:r>
            <a:r>
              <a:rPr lang="en-US" sz="1200" baseline="0" dirty="0"/>
              <a:t>T TIMES</a:t>
            </a:r>
            <a:r>
              <a:rPr lang="en-US" sz="1200" dirty="0"/>
              <a:t> </a:t>
            </a:r>
            <a:r>
              <a:rPr lang="en-US" sz="1200" dirty="0" err="1"/>
              <a:t>để</a:t>
            </a:r>
            <a:r>
              <a:rPr lang="en-US" sz="1200" dirty="0"/>
              <a:t> </a:t>
            </a:r>
            <a:r>
              <a:rPr lang="en-US" sz="1200" dirty="0" err="1"/>
              <a:t>bắt</a:t>
            </a:r>
            <a:r>
              <a:rPr lang="en-US" sz="1200" dirty="0"/>
              <a:t> </a:t>
            </a:r>
            <a:r>
              <a:rPr lang="en-US" sz="1200" dirty="0" err="1"/>
              <a:t>đầu</a:t>
            </a:r>
            <a:r>
              <a:rPr lang="en-US" sz="1200" dirty="0"/>
              <a:t> </a:t>
            </a:r>
            <a:r>
              <a:rPr lang="en-US" sz="1200" dirty="0" err="1"/>
              <a:t>tính</a:t>
            </a:r>
            <a:r>
              <a:rPr lang="en-US" sz="1200" dirty="0"/>
              <a:t> </a:t>
            </a:r>
            <a:r>
              <a:rPr lang="en-US" sz="1200" dirty="0" err="1"/>
              <a:t>thời</a:t>
            </a:r>
            <a:r>
              <a:rPr lang="en-US" sz="1200" dirty="0"/>
              <a:t> </a:t>
            </a:r>
            <a:r>
              <a:rPr lang="en-US" sz="1200" dirty="0" err="1"/>
              <a:t>gian</a:t>
            </a:r>
            <a:r>
              <a:rPr lang="en-US" sz="1200" dirty="0"/>
              <a:t> </a:t>
            </a:r>
            <a:r>
              <a:rPr lang="en-US" sz="1200" dirty="0" err="1"/>
              <a:t>làm</a:t>
            </a:r>
            <a:r>
              <a:rPr lang="en-US" sz="1200" dirty="0"/>
              <a:t> </a:t>
            </a:r>
            <a:r>
              <a:rPr lang="en-US" sz="1200" dirty="0" err="1"/>
              <a:t>bài</a:t>
            </a:r>
            <a:endParaRPr lang="en-US" sz="1200" dirty="0"/>
          </a:p>
          <a:p>
            <a:r>
              <a:rPr lang="en-US" dirty="0"/>
              <a:t>- </a:t>
            </a:r>
            <a:r>
              <a:rPr lang="en-US" dirty="0" err="1"/>
              <a:t>Bấm</a:t>
            </a:r>
            <a:r>
              <a:rPr lang="en-US" dirty="0"/>
              <a:t> </a:t>
            </a:r>
            <a:r>
              <a:rPr lang="en-US" dirty="0" err="1"/>
              <a:t>vào</a:t>
            </a:r>
            <a:r>
              <a:rPr lang="en-US" dirty="0"/>
              <a:t> ô </a:t>
            </a:r>
            <a:r>
              <a:rPr lang="en-US" dirty="0" err="1"/>
              <a:t>vuông</a:t>
            </a:r>
            <a:r>
              <a:rPr lang="en-US" dirty="0"/>
              <a:t> </a:t>
            </a:r>
            <a:r>
              <a:rPr lang="en-US" dirty="0" err="1"/>
              <a:t>để</a:t>
            </a:r>
            <a:r>
              <a:rPr lang="en-US" dirty="0"/>
              <a:t> </a:t>
            </a:r>
            <a:r>
              <a:rPr lang="en-US" dirty="0" err="1"/>
              <a:t>hiện</a:t>
            </a:r>
            <a:r>
              <a:rPr lang="en-US" dirty="0"/>
              <a:t> </a:t>
            </a:r>
            <a:r>
              <a:rPr lang="en-US" dirty="0" err="1"/>
              <a:t>thông</a:t>
            </a:r>
            <a:r>
              <a:rPr lang="en-US" dirty="0"/>
              <a:t> </a:t>
            </a:r>
            <a:r>
              <a:rPr lang="en-US" dirty="0" err="1"/>
              <a:t>báo</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sai</a:t>
            </a:r>
            <a:endParaRPr lang="en-US" dirty="0"/>
          </a:p>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bài</a:t>
            </a:r>
            <a:r>
              <a:rPr lang="en-US" baseline="0" dirty="0"/>
              <a:t> </a:t>
            </a:r>
            <a:r>
              <a:rPr lang="en-US" baseline="0" dirty="0" err="1"/>
              <a:t>giải</a:t>
            </a:r>
            <a:r>
              <a:rPr lang="en-US" baseline="0" dirty="0"/>
              <a:t> chi </a:t>
            </a:r>
            <a:r>
              <a:rPr lang="en-US" baseline="0" dirty="0" err="1"/>
              <a:t>tiết</a:t>
            </a:r>
            <a:endParaRPr lang="en-US" baseline="0" dirty="0"/>
          </a:p>
          <a:p>
            <a:pPr marL="285750" indent="-52388">
              <a:buFontTx/>
              <a:buChar cha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Bấm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chú</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ếch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về</a:t>
            </a:r>
            <a:r>
              <a:rPr lang="en-US" sz="1200" baseline="0" dirty="0">
                <a:latin typeface="Times New Roman" panose="02020603050405020304" pitchFamily="18" charset="0"/>
                <a:cs typeface="Times New Roman" panose="02020603050405020304" pitchFamily="18" charset="0"/>
              </a:rPr>
              <a:t> slide </a:t>
            </a:r>
            <a:r>
              <a:rPr lang="en-US" sz="1200" baseline="0" dirty="0" err="1">
                <a:latin typeface="Times New Roman" panose="02020603050405020304" pitchFamily="18" charset="0"/>
                <a:cs typeface="Times New Roman" panose="02020603050405020304" pitchFamily="18" charset="0"/>
              </a:rPr>
              <a:t>chọn</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câu</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hỏi</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2E26114-8A8F-4341-BB72-18F68570C651}" type="slidenum">
              <a:rPr lang="en-US" smtClean="0"/>
              <a:t>12</a:t>
            </a:fld>
            <a:endParaRPr lang="en-US"/>
          </a:p>
        </p:txBody>
      </p:sp>
    </p:spTree>
    <p:extLst>
      <p:ext uri="{BB962C8B-B14F-4D97-AF65-F5344CB8AC3E}">
        <p14:creationId xmlns:p14="http://schemas.microsoft.com/office/powerpoint/2010/main" val="23866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18D3E9-719C-451F-B70C-670836E1967B}"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1646049771"/>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8D3E9-719C-451F-B70C-670836E1967B}"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697547220"/>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8D3E9-719C-451F-B70C-670836E1967B}"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2995639955"/>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7/31/2022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4211448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8D3E9-719C-451F-B70C-670836E1967B}"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306480557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18D3E9-719C-451F-B70C-670836E1967B}" type="datetimeFigureOut">
              <a:rPr lang="en-US" smtClean="0"/>
              <a:t>7/31/2022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10804396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18D3E9-719C-451F-B70C-670836E1967B}"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281524881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18D3E9-719C-451F-B70C-670836E1967B}" type="datetimeFigureOut">
              <a:rPr lang="en-US" smtClean="0"/>
              <a:t>7/31/2022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272216147"/>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8D3E9-719C-451F-B70C-670836E1967B}" type="datetimeFigureOut">
              <a:rPr lang="en-US" smtClean="0"/>
              <a:t>7/31/2022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60955449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8D3E9-719C-451F-B70C-670836E1967B}" type="datetimeFigureOut">
              <a:rPr lang="en-US" smtClean="0"/>
              <a:t>7/31/2022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152480755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18D3E9-719C-451F-B70C-670836E1967B}"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180846905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18D3E9-719C-451F-B70C-670836E1967B}" type="datetimeFigureOut">
              <a:rPr lang="en-US" smtClean="0"/>
              <a:t>7/31/2022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0A2FD-6679-421B-B8C9-BC304F65D00B}" type="slidenum">
              <a:rPr lang="en-US" smtClean="0"/>
              <a:t>‹#›</a:t>
            </a:fld>
            <a:endParaRPr lang="en-US"/>
          </a:p>
        </p:txBody>
      </p:sp>
    </p:spTree>
    <p:extLst>
      <p:ext uri="{BB962C8B-B14F-4D97-AF65-F5344CB8AC3E}">
        <p14:creationId xmlns:p14="http://schemas.microsoft.com/office/powerpoint/2010/main" val="1601396737"/>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8D3E9-719C-451F-B70C-670836E1967B}" type="datetimeFigureOut">
              <a:rPr lang="en-US" smtClean="0"/>
              <a:t>7/31/2022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0A2FD-6679-421B-B8C9-BC304F65D00B}" type="slidenum">
              <a:rPr lang="en-US" smtClean="0"/>
              <a:t>‹#›</a:t>
            </a:fld>
            <a:endParaRPr lang="en-US"/>
          </a:p>
        </p:txBody>
      </p:sp>
    </p:spTree>
    <p:extLst>
      <p:ext uri="{BB962C8B-B14F-4D97-AF65-F5344CB8AC3E}">
        <p14:creationId xmlns:p14="http://schemas.microsoft.com/office/powerpoint/2010/main" val="1435023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3.GIF"/><Relationship Id="rId18" Type="http://schemas.openxmlformats.org/officeDocument/2006/relationships/oleObject" Target="../embeddings/oleObject7.bin"/><Relationship Id="rId3" Type="http://schemas.openxmlformats.org/officeDocument/2006/relationships/notesSlide" Target="../notesSlides/notesSlide7.xml"/><Relationship Id="rId21" Type="http://schemas.openxmlformats.org/officeDocument/2006/relationships/image" Target="../media/image39.wmf"/><Relationship Id="rId7" Type="http://schemas.openxmlformats.org/officeDocument/2006/relationships/image" Target="../media/image28.png"/><Relationship Id="rId12" Type="http://schemas.openxmlformats.org/officeDocument/2006/relationships/image" Target="../media/image32.GIF"/><Relationship Id="rId17" Type="http://schemas.openxmlformats.org/officeDocument/2006/relationships/image" Target="../media/image37.wmf"/><Relationship Id="rId25" Type="http://schemas.openxmlformats.org/officeDocument/2006/relationships/image" Target="../media/image36.png"/><Relationship Id="rId2" Type="http://schemas.openxmlformats.org/officeDocument/2006/relationships/slideLayout" Target="../slideLayouts/slideLayout12.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audio" Target="../media/audio3.wav"/><Relationship Id="rId11" Type="http://schemas.openxmlformats.org/officeDocument/2006/relationships/image" Target="../media/image31.png"/><Relationship Id="rId24" Type="http://schemas.openxmlformats.org/officeDocument/2006/relationships/slide" Target="slide8.xml"/><Relationship Id="rId5" Type="http://schemas.openxmlformats.org/officeDocument/2006/relationships/audio" Target="../media/audio2.wav"/><Relationship Id="rId15" Type="http://schemas.openxmlformats.org/officeDocument/2006/relationships/image" Target="../media/image35.GIF"/><Relationship Id="rId23" Type="http://schemas.openxmlformats.org/officeDocument/2006/relationships/image" Target="../media/image40.wmf"/><Relationship Id="rId10" Type="http://schemas.openxmlformats.org/officeDocument/2006/relationships/image" Target="../media/image30.png"/><Relationship Id="rId19" Type="http://schemas.openxmlformats.org/officeDocument/2006/relationships/image" Target="../media/image38.wmf"/><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GIF"/><Relationship Id="rId18" Type="http://schemas.openxmlformats.org/officeDocument/2006/relationships/image" Target="../media/image41.wmf"/><Relationship Id="rId26" Type="http://schemas.openxmlformats.org/officeDocument/2006/relationships/image" Target="../media/image45.wmf"/><Relationship Id="rId3" Type="http://schemas.openxmlformats.org/officeDocument/2006/relationships/notesSlide" Target="../notesSlides/notesSlide8.xml"/><Relationship Id="rId21" Type="http://schemas.openxmlformats.org/officeDocument/2006/relationships/oleObject" Target="../embeddings/oleObject12.bin"/><Relationship Id="rId7" Type="http://schemas.openxmlformats.org/officeDocument/2006/relationships/image" Target="../media/image46.jpg"/><Relationship Id="rId12" Type="http://schemas.openxmlformats.org/officeDocument/2006/relationships/image" Target="../media/image32.GIF"/><Relationship Id="rId17" Type="http://schemas.openxmlformats.org/officeDocument/2006/relationships/oleObject" Target="../embeddings/oleObject10.bin"/><Relationship Id="rId25" Type="http://schemas.openxmlformats.org/officeDocument/2006/relationships/oleObject" Target="../embeddings/oleObject14.bin"/><Relationship Id="rId2" Type="http://schemas.openxmlformats.org/officeDocument/2006/relationships/slideLayout" Target="../slideLayouts/slideLayout12.xml"/><Relationship Id="rId16" Type="http://schemas.openxmlformats.org/officeDocument/2006/relationships/image" Target="../media/image47.jpeg"/><Relationship Id="rId20" Type="http://schemas.openxmlformats.org/officeDocument/2006/relationships/image" Target="../media/image42.wmf"/><Relationship Id="rId1" Type="http://schemas.openxmlformats.org/officeDocument/2006/relationships/vmlDrawing" Target="../drawings/vmlDrawing3.vml"/><Relationship Id="rId6" Type="http://schemas.openxmlformats.org/officeDocument/2006/relationships/audio" Target="../media/audio3.wav"/><Relationship Id="rId11" Type="http://schemas.openxmlformats.org/officeDocument/2006/relationships/image" Target="../media/image31.png"/><Relationship Id="rId24" Type="http://schemas.openxmlformats.org/officeDocument/2006/relationships/image" Target="../media/image44.wmf"/><Relationship Id="rId5" Type="http://schemas.openxmlformats.org/officeDocument/2006/relationships/audio" Target="../media/audio2.wav"/><Relationship Id="rId15" Type="http://schemas.openxmlformats.org/officeDocument/2006/relationships/image" Target="../media/image35.GIF"/><Relationship Id="rId23" Type="http://schemas.openxmlformats.org/officeDocument/2006/relationships/oleObject" Target="../embeddings/oleObject13.bin"/><Relationship Id="rId28" Type="http://schemas.openxmlformats.org/officeDocument/2006/relationships/image" Target="../media/image36.png"/><Relationship Id="rId10" Type="http://schemas.openxmlformats.org/officeDocument/2006/relationships/image" Target="../media/image30.png"/><Relationship Id="rId19" Type="http://schemas.openxmlformats.org/officeDocument/2006/relationships/oleObject" Target="../embeddings/oleObject11.bin"/><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3.wmf"/><Relationship Id="rId27" Type="http://schemas.openxmlformats.org/officeDocument/2006/relationships/slide" Target="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33.GIF"/><Relationship Id="rId18" Type="http://schemas.microsoft.com/office/2007/relationships/hdphoto" Target="../media/hdphoto7.wdp"/><Relationship Id="rId26" Type="http://schemas.openxmlformats.org/officeDocument/2006/relationships/oleObject" Target="../embeddings/oleObject18.bin"/><Relationship Id="rId3" Type="http://schemas.openxmlformats.org/officeDocument/2006/relationships/notesSlide" Target="../notesSlides/notesSlide9.xml"/><Relationship Id="rId21" Type="http://schemas.openxmlformats.org/officeDocument/2006/relationships/image" Target="../media/image48.wmf"/><Relationship Id="rId7" Type="http://schemas.openxmlformats.org/officeDocument/2006/relationships/image" Target="../media/image28.png"/><Relationship Id="rId12" Type="http://schemas.openxmlformats.org/officeDocument/2006/relationships/image" Target="../media/image32.GIF"/><Relationship Id="rId17" Type="http://schemas.openxmlformats.org/officeDocument/2006/relationships/image" Target="../media/image53.png"/><Relationship Id="rId25" Type="http://schemas.openxmlformats.org/officeDocument/2006/relationships/image" Target="../media/image50.wmf"/><Relationship Id="rId2" Type="http://schemas.openxmlformats.org/officeDocument/2006/relationships/slideLayout" Target="../slideLayouts/slideLayout12.xml"/><Relationship Id="rId16" Type="http://schemas.openxmlformats.org/officeDocument/2006/relationships/slide" Target="slide14.xml"/><Relationship Id="rId20" Type="http://schemas.openxmlformats.org/officeDocument/2006/relationships/oleObject" Target="../embeddings/oleObject15.bin"/><Relationship Id="rId29" Type="http://schemas.openxmlformats.org/officeDocument/2006/relationships/image" Target="../media/image52.wmf"/><Relationship Id="rId1" Type="http://schemas.openxmlformats.org/officeDocument/2006/relationships/vmlDrawing" Target="../drawings/vmlDrawing4.vml"/><Relationship Id="rId6" Type="http://schemas.openxmlformats.org/officeDocument/2006/relationships/audio" Target="../media/audio3.wav"/><Relationship Id="rId11" Type="http://schemas.openxmlformats.org/officeDocument/2006/relationships/image" Target="../media/image31.png"/><Relationship Id="rId24" Type="http://schemas.openxmlformats.org/officeDocument/2006/relationships/oleObject" Target="../embeddings/oleObject17.bin"/><Relationship Id="rId5" Type="http://schemas.openxmlformats.org/officeDocument/2006/relationships/audio" Target="../media/audio1.wav"/><Relationship Id="rId15" Type="http://schemas.openxmlformats.org/officeDocument/2006/relationships/image" Target="../media/image35.GIF"/><Relationship Id="rId23" Type="http://schemas.openxmlformats.org/officeDocument/2006/relationships/image" Target="../media/image49.wmf"/><Relationship Id="rId28" Type="http://schemas.openxmlformats.org/officeDocument/2006/relationships/oleObject" Target="../embeddings/oleObject19.bin"/><Relationship Id="rId10" Type="http://schemas.openxmlformats.org/officeDocument/2006/relationships/image" Target="../media/image30.png"/><Relationship Id="rId19" Type="http://schemas.openxmlformats.org/officeDocument/2006/relationships/image" Target="../media/image47.jpeg"/><Relationship Id="rId31" Type="http://schemas.openxmlformats.org/officeDocument/2006/relationships/image" Target="../media/image36.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oleObject" Target="../embeddings/oleObject16.bin"/><Relationship Id="rId27" Type="http://schemas.openxmlformats.org/officeDocument/2006/relationships/image" Target="../media/image51.wmf"/><Relationship Id="rId30"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8.wmf"/><Relationship Id="rId5" Type="http://schemas.openxmlformats.org/officeDocument/2006/relationships/oleObject" Target="../embeddings/oleObject21.bin"/><Relationship Id="rId4" Type="http://schemas.openxmlformats.org/officeDocument/2006/relationships/image" Target="../media/image67.wmf"/></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4.bin"/><Relationship Id="rId5" Type="http://schemas.openxmlformats.org/officeDocument/2006/relationships/image" Target="../media/image70.wmf"/><Relationship Id="rId4" Type="http://schemas.openxmlformats.org/officeDocument/2006/relationships/oleObject" Target="../embeddings/oleObject23.bin"/></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4.wmf"/><Relationship Id="rId13" Type="http://schemas.openxmlformats.org/officeDocument/2006/relationships/oleObject" Target="../embeddings/oleObject30.bin"/><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76.wmf"/><Relationship Id="rId2" Type="http://schemas.openxmlformats.org/officeDocument/2006/relationships/slideLayout" Target="../slideLayouts/slideLayout2.xml"/><Relationship Id="rId16" Type="http://schemas.openxmlformats.org/officeDocument/2006/relationships/image" Target="../media/image78.wmf"/><Relationship Id="rId1" Type="http://schemas.openxmlformats.org/officeDocument/2006/relationships/vmlDrawing" Target="../drawings/vmlDrawing7.vml"/><Relationship Id="rId6" Type="http://schemas.openxmlformats.org/officeDocument/2006/relationships/image" Target="../media/image73.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75.wmf"/><Relationship Id="rId4" Type="http://schemas.openxmlformats.org/officeDocument/2006/relationships/image" Target="../media/image72.wmf"/><Relationship Id="rId9" Type="http://schemas.openxmlformats.org/officeDocument/2006/relationships/oleObject" Target="../embeddings/oleObject28.bin"/><Relationship Id="rId14" Type="http://schemas.openxmlformats.org/officeDocument/2006/relationships/image" Target="../media/image77.wmf"/></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oleObject" Target="../embeddings/oleObject37.bin"/><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1.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83.wmf"/><Relationship Id="rId4" Type="http://schemas.openxmlformats.org/officeDocument/2006/relationships/image" Target="../media/image80.wmf"/><Relationship Id="rId9" Type="http://schemas.openxmlformats.org/officeDocument/2006/relationships/oleObject" Target="../embeddings/oleObject35.bin"/><Relationship Id="rId14" Type="http://schemas.openxmlformats.org/officeDocument/2006/relationships/image" Target="../media/image85.wmf"/></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91.wmf"/><Relationship Id="rId5" Type="http://schemas.openxmlformats.org/officeDocument/2006/relationships/oleObject" Target="../embeddings/oleObject39.bin"/><Relationship Id="rId4" Type="http://schemas.openxmlformats.org/officeDocument/2006/relationships/image" Target="../media/image90.wmf"/></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image" Target="../media/image35.GIF"/><Relationship Id="rId7"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2.bin"/><Relationship Id="rId11" Type="http://schemas.openxmlformats.org/officeDocument/2006/relationships/image" Target="../media/image96.wmf"/><Relationship Id="rId5" Type="http://schemas.openxmlformats.org/officeDocument/2006/relationships/image" Target="../media/image93.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95.wmf"/></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oleObject" Target="../embeddings/oleObject45.bin"/><Relationship Id="rId1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100.png"/><Relationship Id="rId2" Type="http://schemas.openxmlformats.org/officeDocument/2006/relationships/slideLayout" Target="../slideLayouts/slideLayout7.xml"/><Relationship Id="rId16" Type="http://schemas.openxmlformats.org/officeDocument/2006/relationships/image" Target="../media/image98.wmf"/><Relationship Id="rId1" Type="http://schemas.openxmlformats.org/officeDocument/2006/relationships/vmlDrawing" Target="../drawings/vmlDrawing11.v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oleObject" Target="../embeddings/oleObject46.bin"/><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97.wmf"/></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13" Type="http://schemas.microsoft.com/office/2007/relationships/hdphoto" Target="../media/hdphoto4.wdp"/><Relationship Id="rId18" Type="http://schemas.openxmlformats.org/officeDocument/2006/relationships/image" Target="../media/image20.png"/><Relationship Id="rId3" Type="http://schemas.openxmlformats.org/officeDocument/2006/relationships/image" Target="../media/image14.jpg"/><Relationship Id="rId21"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8.png"/><Relationship Id="rId17" Type="http://schemas.openxmlformats.org/officeDocument/2006/relationships/slide" Target="slide10.xml"/><Relationship Id="rId2" Type="http://schemas.openxmlformats.org/officeDocument/2006/relationships/notesSlide" Target="../notesSlides/notesSlide5.xml"/><Relationship Id="rId16" Type="http://schemas.microsoft.com/office/2007/relationships/hdphoto" Target="../media/hdphoto5.wdp"/><Relationship Id="rId20"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slide" Target="slide9.xml"/><Relationship Id="rId5" Type="http://schemas.microsoft.com/office/2007/relationships/hdphoto" Target="../media/hdphoto1.wdp"/><Relationship Id="rId15" Type="http://schemas.openxmlformats.org/officeDocument/2006/relationships/image" Target="../media/image19.png"/><Relationship Id="rId10" Type="http://schemas.microsoft.com/office/2007/relationships/hdphoto" Target="../media/hdphoto3.wdp"/><Relationship Id="rId19"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slide" Target="slide11.xml"/><Relationship Id="rId22"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GIF"/><Relationship Id="rId18" Type="http://schemas.openxmlformats.org/officeDocument/2006/relationships/oleObject" Target="../embeddings/oleObject2.bin"/><Relationship Id="rId26" Type="http://schemas.openxmlformats.org/officeDocument/2006/relationships/slide" Target="slide8.xml"/><Relationship Id="rId3" Type="http://schemas.openxmlformats.org/officeDocument/2006/relationships/notesSlide" Target="../notesSlides/notesSlide6.xml"/><Relationship Id="rId21" Type="http://schemas.openxmlformats.org/officeDocument/2006/relationships/image" Target="../media/image24.wmf"/><Relationship Id="rId7" Type="http://schemas.openxmlformats.org/officeDocument/2006/relationships/image" Target="../media/image27.jpg"/><Relationship Id="rId12" Type="http://schemas.openxmlformats.org/officeDocument/2006/relationships/image" Target="../media/image32.GIF"/><Relationship Id="rId17" Type="http://schemas.openxmlformats.org/officeDocument/2006/relationships/image" Target="../media/image22.wmf"/><Relationship Id="rId25" Type="http://schemas.openxmlformats.org/officeDocument/2006/relationships/image" Target="../media/image26.wmf"/><Relationship Id="rId2" Type="http://schemas.openxmlformats.org/officeDocument/2006/relationships/slideLayout" Target="../slideLayouts/slideLayout12.xml"/><Relationship Id="rId16" Type="http://schemas.openxmlformats.org/officeDocument/2006/relationships/oleObject" Target="../embeddings/oleObject1.bin"/><Relationship Id="rId20" Type="http://schemas.openxmlformats.org/officeDocument/2006/relationships/oleObject" Target="../embeddings/oleObject3.bin"/><Relationship Id="rId1" Type="http://schemas.openxmlformats.org/officeDocument/2006/relationships/vmlDrawing" Target="../drawings/vmlDrawing1.vml"/><Relationship Id="rId6" Type="http://schemas.openxmlformats.org/officeDocument/2006/relationships/audio" Target="../media/audio3.wav"/><Relationship Id="rId11" Type="http://schemas.openxmlformats.org/officeDocument/2006/relationships/image" Target="../media/image31.png"/><Relationship Id="rId24" Type="http://schemas.openxmlformats.org/officeDocument/2006/relationships/oleObject" Target="../embeddings/oleObject5.bin"/><Relationship Id="rId5" Type="http://schemas.openxmlformats.org/officeDocument/2006/relationships/audio" Target="../media/audio2.wav"/><Relationship Id="rId15" Type="http://schemas.openxmlformats.org/officeDocument/2006/relationships/image" Target="../media/image35.GIF"/><Relationship Id="rId23" Type="http://schemas.openxmlformats.org/officeDocument/2006/relationships/image" Target="../media/image25.wmf"/><Relationship Id="rId10" Type="http://schemas.openxmlformats.org/officeDocument/2006/relationships/image" Target="../media/image30.png"/><Relationship Id="rId19" Type="http://schemas.openxmlformats.org/officeDocument/2006/relationships/image" Target="../media/image23.wmf"/><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oleObject" Target="../embeddings/oleObject4.bin"/><Relationship Id="rId2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7" y="13"/>
            <a:ext cx="9669616" cy="6857987"/>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20" y="0"/>
            <a:ext cx="706697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2333219" y="486452"/>
            <a:ext cx="8885339" cy="474189"/>
          </a:xfrm>
          <a:prstGeom prst="rect">
            <a:avLst/>
          </a:prstGeom>
        </p:spPr>
        <p:txBody>
          <a:bodyPr vert="horz" lIns="121920" tIns="60960" rIns="121920" bIns="60960" rtlCol="0">
            <a:normAutofit fontScale="92500" lnSpcReduction="20000"/>
          </a:bodyPr>
          <a:lstStyle/>
          <a:p>
            <a:pPr>
              <a:lnSpc>
                <a:spcPct val="90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1774024" y="956790"/>
            <a:ext cx="4437433" cy="646331"/>
          </a:xfrm>
          <a:prstGeom prst="rect">
            <a:avLst/>
          </a:prstGeom>
          <a:noFill/>
        </p:spPr>
        <p:txBody>
          <a:bodyPr wrap="none" rtlCol="0">
            <a:spAutoFit/>
          </a:bodyPr>
          <a:lstStyle/>
          <a:p>
            <a:pPr>
              <a:spcAft>
                <a:spcPts val="800"/>
              </a:spcAft>
            </a:pPr>
            <a:r>
              <a:rPr lang="en-US" sz="36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3927628" y="4950509"/>
            <a:ext cx="1848006"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590538" y="3908721"/>
            <a:ext cx="10311862" cy="1015663"/>
          </a:xfrm>
          <a:prstGeom prst="rect">
            <a:avLst/>
          </a:prstGeom>
          <a:noFill/>
        </p:spPr>
        <p:txBody>
          <a:bodyPr wrap="none" rtlCol="0">
            <a:spAutoFit/>
          </a:bodyPr>
          <a:lstStyle/>
          <a:p>
            <a:pPr>
              <a:spcAft>
                <a:spcPts val="800"/>
              </a:spcAft>
            </a:pPr>
            <a:r>
              <a:rPr lang="en-US" sz="60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5779221" y="5743803"/>
            <a:ext cx="5485797"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139612898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85" name="Picture 207884" descr="D1"/>
          <p:cNvPicPr>
            <a:picLocks noChangeAspect="1"/>
          </p:cNvPicPr>
          <p:nvPr/>
        </p:nvPicPr>
        <p:blipFill>
          <a:blip r:embed="rId7"/>
          <a:stretch>
            <a:fillRect/>
          </a:stretch>
        </p:blipFill>
        <p:spPr>
          <a:xfrm>
            <a:off x="4245513" y="2990850"/>
            <a:ext cx="227012" cy="257175"/>
          </a:xfrm>
          <a:prstGeom prst="rect">
            <a:avLst/>
          </a:prstGeom>
          <a:noFill/>
          <a:ln w="9525">
            <a:noFill/>
          </a:ln>
        </p:spPr>
      </p:pic>
      <p:pic>
        <p:nvPicPr>
          <p:cNvPr id="207876" name="Picture 207875" descr="D2"/>
          <p:cNvPicPr>
            <a:picLocks noChangeAspect="1"/>
          </p:cNvPicPr>
          <p:nvPr/>
        </p:nvPicPr>
        <p:blipFill>
          <a:blip r:embed="rId7"/>
          <a:stretch>
            <a:fillRect/>
          </a:stretch>
        </p:blipFill>
        <p:spPr>
          <a:xfrm>
            <a:off x="4239163" y="3630612"/>
            <a:ext cx="227012" cy="257175"/>
          </a:xfrm>
          <a:prstGeom prst="rect">
            <a:avLst/>
          </a:prstGeom>
          <a:noFill/>
          <a:ln w="9525">
            <a:noFill/>
          </a:ln>
        </p:spPr>
      </p:pic>
      <p:pic>
        <p:nvPicPr>
          <p:cNvPr id="207887" name="Picture 207886" descr="D3"/>
          <p:cNvPicPr>
            <a:picLocks noChangeAspect="1"/>
          </p:cNvPicPr>
          <p:nvPr/>
        </p:nvPicPr>
        <p:blipFill>
          <a:blip r:embed="rId7"/>
          <a:stretch>
            <a:fillRect/>
          </a:stretch>
        </p:blipFill>
        <p:spPr>
          <a:xfrm>
            <a:off x="4245513" y="4295775"/>
            <a:ext cx="227012" cy="257175"/>
          </a:xfrm>
          <a:prstGeom prst="rect">
            <a:avLst/>
          </a:prstGeom>
          <a:noFill/>
          <a:ln w="9525">
            <a:noFill/>
          </a:ln>
        </p:spPr>
      </p:pic>
      <p:pic>
        <p:nvPicPr>
          <p:cNvPr id="3" name="Picture 2" descr="A picture containing background pattern&#10;&#10;Description automatically generated">
            <a:extLst>
              <a:ext uri="{FF2B5EF4-FFF2-40B4-BE49-F238E27FC236}">
                <a16:creationId xmlns:a16="http://schemas.microsoft.com/office/drawing/2014/main" id="{3BAAA346-A01C-4368-AD67-59F6F398FB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39" y="-164687"/>
            <a:ext cx="12543452" cy="6956425"/>
          </a:xfrm>
          <a:prstGeom prst="rect">
            <a:avLst/>
          </a:prstGeom>
        </p:spPr>
      </p:pic>
      <p:pic>
        <p:nvPicPr>
          <p:cNvPr id="6146" name="Picture 207874" descr="V2"/>
          <p:cNvPicPr>
            <a:picLocks noChangeAspect="1"/>
          </p:cNvPicPr>
          <p:nvPr/>
        </p:nvPicPr>
        <p:blipFill>
          <a:blip r:embed="rId9"/>
          <a:stretch>
            <a:fillRect/>
          </a:stretch>
        </p:blipFill>
        <p:spPr>
          <a:xfrm>
            <a:off x="4086764" y="3554411"/>
            <a:ext cx="452437" cy="452438"/>
          </a:xfrm>
          <a:prstGeom prst="rect">
            <a:avLst/>
          </a:prstGeom>
          <a:noFill/>
          <a:ln w="9525">
            <a:noFill/>
          </a:ln>
        </p:spPr>
      </p:pic>
      <p:grpSp>
        <p:nvGrpSpPr>
          <p:cNvPr id="6148" name="Group 207877"/>
          <p:cNvGrpSpPr/>
          <p:nvPr/>
        </p:nvGrpSpPr>
        <p:grpSpPr>
          <a:xfrm>
            <a:off x="8324852" y="4425250"/>
            <a:ext cx="1295400" cy="841375"/>
            <a:chOff x="3832" y="3312"/>
            <a:chExt cx="908" cy="843"/>
          </a:xfrm>
        </p:grpSpPr>
        <p:pic>
          <p:nvPicPr>
            <p:cNvPr id="6149" name="Picture 207878" descr="Lamlai"/>
            <p:cNvPicPr>
              <a:picLocks noChangeAspect="1"/>
            </p:cNvPicPr>
            <p:nvPr/>
          </p:nvPicPr>
          <p:blipFill>
            <a:blip r:embed="rId10"/>
            <a:stretch>
              <a:fillRect/>
            </a:stretch>
          </p:blipFill>
          <p:spPr>
            <a:xfrm>
              <a:off x="4015" y="3312"/>
              <a:ext cx="453" cy="399"/>
            </a:xfrm>
            <a:prstGeom prst="rect">
              <a:avLst/>
            </a:prstGeom>
            <a:noFill/>
            <a:ln w="9525">
              <a:noFill/>
            </a:ln>
          </p:spPr>
        </p:pic>
        <p:sp>
          <p:nvSpPr>
            <p:cNvPr id="6150" name="Text Box 207879"/>
            <p:cNvSpPr txBox="1"/>
            <p:nvPr/>
          </p:nvSpPr>
          <p:spPr>
            <a:xfrm>
              <a:off x="3832" y="3757"/>
              <a:ext cx="908" cy="398"/>
            </a:xfrm>
            <a:prstGeom prst="rect">
              <a:avLst/>
            </a:prstGeom>
            <a:noFill/>
            <a:ln w="9525">
              <a:noFill/>
            </a:ln>
          </p:spPr>
          <p:txBody>
            <a:bodyPr anchor="t" anchorCtr="0">
              <a:spAutoFit/>
            </a:bodyPr>
            <a:lstStyle/>
            <a:p>
              <a:pPr algn="ctr" fontAlgn="base">
                <a:spcBef>
                  <a:spcPct val="50000"/>
                </a:spcBef>
                <a:spcAft>
                  <a:spcPct val="0"/>
                </a:spcAft>
              </a:pPr>
              <a:r>
                <a:rPr lang="en-US" sz="2000" b="1" dirty="0" err="1">
                  <a:solidFill>
                    <a:srgbClr val="0000FF"/>
                  </a:solidFill>
                  <a:latin typeface="+mj-lt"/>
                </a:rPr>
                <a:t>Làm</a:t>
              </a:r>
              <a:r>
                <a:rPr lang="en-US" sz="2000" b="1">
                  <a:solidFill>
                    <a:srgbClr val="0000FF"/>
                  </a:solidFill>
                  <a:latin typeface="+mj-lt"/>
                </a:rPr>
                <a:t> </a:t>
              </a:r>
              <a:r>
                <a:rPr lang="en-US" sz="2000" b="1" dirty="0" err="1">
                  <a:solidFill>
                    <a:srgbClr val="0000FF"/>
                  </a:solidFill>
                  <a:latin typeface="+mj-lt"/>
                </a:rPr>
                <a:t>lại</a:t>
              </a:r>
              <a:endParaRPr lang="en-US" sz="2000" b="1">
                <a:solidFill>
                  <a:srgbClr val="0000FF"/>
                </a:solidFill>
                <a:latin typeface="+mj-lt"/>
              </a:endParaRPr>
            </a:p>
          </p:txBody>
        </p:sp>
      </p:grpSp>
      <p:grpSp>
        <p:nvGrpSpPr>
          <p:cNvPr id="6151" name="Group 207880"/>
          <p:cNvGrpSpPr/>
          <p:nvPr/>
        </p:nvGrpSpPr>
        <p:grpSpPr>
          <a:xfrm>
            <a:off x="9491664" y="4118861"/>
            <a:ext cx="1295400" cy="1169988"/>
            <a:chOff x="4875" y="3187"/>
            <a:chExt cx="885" cy="784"/>
          </a:xfrm>
        </p:grpSpPr>
        <p:pic>
          <p:nvPicPr>
            <p:cNvPr id="6152" name="Picture 207881" descr="Ketqua"/>
            <p:cNvPicPr>
              <a:picLocks noChangeAspect="1"/>
            </p:cNvPicPr>
            <p:nvPr/>
          </p:nvPicPr>
          <p:blipFill>
            <a:blip r:embed="rId11"/>
            <a:stretch>
              <a:fillRect/>
            </a:stretch>
          </p:blipFill>
          <p:spPr>
            <a:xfrm>
              <a:off x="5037" y="3187"/>
              <a:ext cx="396" cy="492"/>
            </a:xfrm>
            <a:prstGeom prst="rect">
              <a:avLst/>
            </a:prstGeom>
            <a:noFill/>
            <a:ln w="9525">
              <a:noFill/>
            </a:ln>
          </p:spPr>
        </p:pic>
        <p:sp>
          <p:nvSpPr>
            <p:cNvPr id="6153" name="Text Box 207882"/>
            <p:cNvSpPr txBox="1"/>
            <p:nvPr/>
          </p:nvSpPr>
          <p:spPr>
            <a:xfrm>
              <a:off x="4875" y="3705"/>
              <a:ext cx="885" cy="266"/>
            </a:xfrm>
            <a:prstGeom prst="rect">
              <a:avLst/>
            </a:prstGeom>
            <a:noFill/>
            <a:ln w="9525">
              <a:noFill/>
            </a:ln>
          </p:spPr>
          <p:txBody>
            <a:bodyPr anchor="t" anchorCtr="0">
              <a:spAutoFit/>
            </a:bodyPr>
            <a:lstStyle/>
            <a:p>
              <a:pPr fontAlgn="base">
                <a:spcBef>
                  <a:spcPct val="50000"/>
                </a:spcBef>
                <a:spcAft>
                  <a:spcPct val="0"/>
                </a:spcAft>
              </a:pPr>
              <a:r>
                <a:rPr lang="en-US" sz="2000" b="1" dirty="0" err="1">
                  <a:solidFill>
                    <a:srgbClr val="0000FF"/>
                  </a:solidFill>
                  <a:latin typeface="+mj-lt"/>
                </a:rPr>
                <a:t>Đáp</a:t>
              </a:r>
              <a:r>
                <a:rPr lang="en-US" sz="2000" b="1">
                  <a:solidFill>
                    <a:srgbClr val="0000FF"/>
                  </a:solidFill>
                  <a:latin typeface="+mj-lt"/>
                </a:rPr>
                <a:t> </a:t>
              </a:r>
              <a:r>
                <a:rPr lang="en-US" sz="2000" b="1" dirty="0" err="1">
                  <a:solidFill>
                    <a:srgbClr val="0000FF"/>
                  </a:solidFill>
                  <a:latin typeface="+mj-lt"/>
                </a:rPr>
                <a:t>án</a:t>
              </a:r>
              <a:endParaRPr lang="en-US" sz="2000" b="1">
                <a:solidFill>
                  <a:srgbClr val="0000FF"/>
                </a:solidFill>
                <a:latin typeface="+mj-lt"/>
              </a:endParaRPr>
            </a:p>
          </p:txBody>
        </p:sp>
      </p:grpSp>
      <p:pic>
        <p:nvPicPr>
          <p:cNvPr id="6154" name="Picture 207883" descr="V1"/>
          <p:cNvPicPr>
            <a:picLocks noChangeAspect="1"/>
          </p:cNvPicPr>
          <p:nvPr/>
        </p:nvPicPr>
        <p:blipFill>
          <a:blip r:embed="rId9"/>
          <a:stretch>
            <a:fillRect/>
          </a:stretch>
        </p:blipFill>
        <p:spPr>
          <a:xfrm>
            <a:off x="4086764" y="2938461"/>
            <a:ext cx="452437" cy="452438"/>
          </a:xfrm>
          <a:prstGeom prst="rect">
            <a:avLst/>
          </a:prstGeom>
          <a:noFill/>
          <a:ln w="9525">
            <a:noFill/>
          </a:ln>
        </p:spPr>
      </p:pic>
      <p:pic>
        <p:nvPicPr>
          <p:cNvPr id="6156" name="Picture 207885" descr="V3"/>
          <p:cNvPicPr>
            <a:picLocks noChangeAspect="1"/>
          </p:cNvPicPr>
          <p:nvPr/>
        </p:nvPicPr>
        <p:blipFill>
          <a:blip r:embed="rId9"/>
          <a:stretch>
            <a:fillRect/>
          </a:stretch>
        </p:blipFill>
        <p:spPr>
          <a:xfrm>
            <a:off x="4086764" y="4205286"/>
            <a:ext cx="452437" cy="452438"/>
          </a:xfrm>
          <a:prstGeom prst="rect">
            <a:avLst/>
          </a:prstGeom>
          <a:noFill/>
          <a:ln w="9525">
            <a:noFill/>
          </a:ln>
        </p:spPr>
      </p:pic>
      <p:pic>
        <p:nvPicPr>
          <p:cNvPr id="6158" name="Picture 207887" descr="V4"/>
          <p:cNvPicPr>
            <a:picLocks noChangeAspect="1"/>
          </p:cNvPicPr>
          <p:nvPr/>
        </p:nvPicPr>
        <p:blipFill>
          <a:blip r:embed="rId9"/>
          <a:stretch>
            <a:fillRect/>
          </a:stretch>
        </p:blipFill>
        <p:spPr>
          <a:xfrm>
            <a:off x="4086764" y="4819650"/>
            <a:ext cx="452437" cy="452437"/>
          </a:xfrm>
          <a:prstGeom prst="rect">
            <a:avLst/>
          </a:prstGeom>
          <a:noFill/>
          <a:ln w="9525">
            <a:noFill/>
          </a:ln>
        </p:spPr>
      </p:pic>
      <p:pic>
        <p:nvPicPr>
          <p:cNvPr id="207889" name="Picture 207888" descr="D4"/>
          <p:cNvPicPr>
            <a:picLocks noChangeAspect="1"/>
          </p:cNvPicPr>
          <p:nvPr/>
        </p:nvPicPr>
        <p:blipFill>
          <a:blip r:embed="rId7"/>
          <a:stretch>
            <a:fillRect/>
          </a:stretch>
        </p:blipFill>
        <p:spPr>
          <a:xfrm>
            <a:off x="4255038" y="4900612"/>
            <a:ext cx="227012" cy="257175"/>
          </a:xfrm>
          <a:prstGeom prst="rect">
            <a:avLst/>
          </a:prstGeom>
          <a:noFill/>
          <a:ln w="9525">
            <a:noFill/>
          </a:ln>
        </p:spPr>
      </p:pic>
      <p:grpSp>
        <p:nvGrpSpPr>
          <p:cNvPr id="207890" name="Group 207889"/>
          <p:cNvGrpSpPr/>
          <p:nvPr/>
        </p:nvGrpSpPr>
        <p:grpSpPr>
          <a:xfrm>
            <a:off x="2178051" y="5287963"/>
            <a:ext cx="6170150" cy="1065212"/>
            <a:chOff x="204" y="3475"/>
            <a:chExt cx="3674" cy="671"/>
          </a:xfrm>
        </p:grpSpPr>
        <p:pic>
          <p:nvPicPr>
            <p:cNvPr id="6161" name="Picture 207890" descr="Hoabuon1"/>
            <p:cNvPicPr>
              <a:picLocks noChangeAspect="1"/>
            </p:cNvPicPr>
            <p:nvPr/>
          </p:nvPicPr>
          <p:blipFill>
            <a:blip r:embed="rId12"/>
            <a:stretch>
              <a:fillRect/>
            </a:stretch>
          </p:blipFill>
          <p:spPr>
            <a:xfrm>
              <a:off x="204" y="3475"/>
              <a:ext cx="606" cy="671"/>
            </a:xfrm>
            <a:prstGeom prst="rect">
              <a:avLst/>
            </a:prstGeom>
            <a:noFill/>
            <a:ln w="9525">
              <a:noFill/>
            </a:ln>
          </p:spPr>
        </p:pic>
        <p:sp>
          <p:nvSpPr>
            <p:cNvPr id="6162" name="Text Box 207891"/>
            <p:cNvSpPr txBox="1"/>
            <p:nvPr/>
          </p:nvSpPr>
          <p:spPr>
            <a:xfrm>
              <a:off x="793" y="3702"/>
              <a:ext cx="3085" cy="288"/>
            </a:xfrm>
            <a:prstGeom prst="rect">
              <a:avLst/>
            </a:prstGeom>
            <a:noFill/>
            <a:ln w="9525">
              <a:noFill/>
            </a:ln>
          </p:spPr>
          <p:txBody>
            <a:bodyPr anchor="t" anchorCtr="0">
              <a:spAutoFit/>
            </a:bodyPr>
            <a:lstStyle/>
            <a:p>
              <a:pPr fontAlgn="base">
                <a:spcBef>
                  <a:spcPct val="50000"/>
                </a:spcBef>
                <a:spcAft>
                  <a:spcPct val="0"/>
                </a:spcAft>
              </a:pPr>
              <a:r>
                <a:rPr lang="en-US" sz="2400" b="1" dirty="0" err="1">
                  <a:solidFill>
                    <a:srgbClr val="FF0066"/>
                  </a:solidFill>
                  <a:latin typeface="+mj-lt"/>
                </a:rPr>
                <a:t>Tiếc</a:t>
              </a:r>
              <a:r>
                <a:rPr lang="en-US" sz="2400" b="1">
                  <a:solidFill>
                    <a:srgbClr val="FF0066"/>
                  </a:solidFill>
                  <a:latin typeface="+mj-lt"/>
                </a:rPr>
                <a:t> </a:t>
              </a:r>
              <a:r>
                <a:rPr lang="en-US" sz="2400" b="1" dirty="0" err="1">
                  <a:solidFill>
                    <a:srgbClr val="FF0066"/>
                  </a:solidFill>
                  <a:latin typeface="+mj-lt"/>
                </a:rPr>
                <a:t>quá</a:t>
              </a:r>
              <a:r>
                <a:rPr lang="en-US" sz="2400" b="1">
                  <a:solidFill>
                    <a:srgbClr val="FF0066"/>
                  </a:solidFill>
                  <a:latin typeface="+mj-lt"/>
                </a:rPr>
                <a:t> …! </a:t>
              </a:r>
              <a:r>
                <a:rPr lang="en-US" sz="2400" b="1" dirty="0" err="1">
                  <a:solidFill>
                    <a:srgbClr val="FF0066"/>
                  </a:solidFill>
                  <a:latin typeface="+mj-lt"/>
                </a:rPr>
                <a:t>Bạn</a:t>
              </a:r>
              <a:r>
                <a:rPr lang="en-US" sz="2400" b="1">
                  <a:solidFill>
                    <a:srgbClr val="FF0066"/>
                  </a:solidFill>
                  <a:latin typeface="+mj-lt"/>
                </a:rPr>
                <a:t> </a:t>
              </a:r>
              <a:r>
                <a:rPr lang="en-US" sz="2400" b="1" dirty="0" err="1">
                  <a:solidFill>
                    <a:srgbClr val="FF0066"/>
                  </a:solidFill>
                  <a:latin typeface="+mj-lt"/>
                </a:rPr>
                <a:t>chọn</a:t>
              </a:r>
              <a:r>
                <a:rPr lang="en-US" sz="2400" b="1">
                  <a:solidFill>
                    <a:srgbClr val="FF0066"/>
                  </a:solidFill>
                  <a:latin typeface="+mj-lt"/>
                </a:rPr>
                <a:t> </a:t>
              </a:r>
              <a:r>
                <a:rPr lang="en-US" sz="2400" b="1" dirty="0" err="1">
                  <a:solidFill>
                    <a:srgbClr val="FF0066"/>
                  </a:solidFill>
                  <a:latin typeface="+mj-lt"/>
                </a:rPr>
                <a:t>sai</a:t>
              </a:r>
              <a:r>
                <a:rPr lang="en-US" sz="2400" b="1">
                  <a:solidFill>
                    <a:srgbClr val="FF0066"/>
                  </a:solidFill>
                  <a:latin typeface="+mj-lt"/>
                </a:rPr>
                <a:t> </a:t>
              </a:r>
              <a:r>
                <a:rPr lang="en-US" sz="2400" b="1" dirty="0" err="1">
                  <a:solidFill>
                    <a:srgbClr val="FF0066"/>
                  </a:solidFill>
                  <a:latin typeface="+mj-lt"/>
                </a:rPr>
                <a:t>rồi</a:t>
              </a:r>
              <a:r>
                <a:rPr lang="en-US" sz="2400" b="1">
                  <a:solidFill>
                    <a:srgbClr val="FF0066"/>
                  </a:solidFill>
                  <a:latin typeface="+mj-lt"/>
                </a:rPr>
                <a:t> </a:t>
              </a:r>
              <a:r>
                <a:rPr lang="en-US" sz="2400" b="1" dirty="0">
                  <a:solidFill>
                    <a:srgbClr val="FF0066"/>
                  </a:solidFill>
                  <a:latin typeface="+mj-lt"/>
                </a:rPr>
                <a:t>!</a:t>
              </a:r>
              <a:endParaRPr lang="en-US" sz="2400" b="1">
                <a:solidFill>
                  <a:srgbClr val="FF0066"/>
                </a:solidFill>
                <a:latin typeface="+mj-lt"/>
              </a:endParaRPr>
            </a:p>
          </p:txBody>
        </p:sp>
      </p:grpSp>
      <p:grpSp>
        <p:nvGrpSpPr>
          <p:cNvPr id="207893" name="Group 207892" descr="D"/>
          <p:cNvGrpSpPr/>
          <p:nvPr/>
        </p:nvGrpSpPr>
        <p:grpSpPr>
          <a:xfrm>
            <a:off x="1992314" y="5248275"/>
            <a:ext cx="6144959" cy="1176338"/>
            <a:chOff x="240" y="3531"/>
            <a:chExt cx="3659" cy="741"/>
          </a:xfrm>
        </p:grpSpPr>
        <p:pic>
          <p:nvPicPr>
            <p:cNvPr id="6164" name="Picture 207893" descr="Hoacuoi1"/>
            <p:cNvPicPr>
              <a:picLocks noChangeAspect="1"/>
            </p:cNvPicPr>
            <p:nvPr/>
          </p:nvPicPr>
          <p:blipFill>
            <a:blip r:embed="rId13"/>
            <a:stretch>
              <a:fillRect/>
            </a:stretch>
          </p:blipFill>
          <p:spPr>
            <a:xfrm>
              <a:off x="240" y="3531"/>
              <a:ext cx="817" cy="741"/>
            </a:xfrm>
            <a:prstGeom prst="rect">
              <a:avLst/>
            </a:prstGeom>
            <a:noFill/>
            <a:ln w="9525">
              <a:noFill/>
            </a:ln>
          </p:spPr>
        </p:pic>
        <p:sp>
          <p:nvSpPr>
            <p:cNvPr id="6165" name="Text Box 207894"/>
            <p:cNvSpPr txBox="1"/>
            <p:nvPr/>
          </p:nvSpPr>
          <p:spPr>
            <a:xfrm>
              <a:off x="951" y="3749"/>
              <a:ext cx="2948" cy="523"/>
            </a:xfrm>
            <a:prstGeom prst="rect">
              <a:avLst/>
            </a:prstGeom>
            <a:noFill/>
            <a:ln w="9525">
              <a:noFill/>
            </a:ln>
          </p:spPr>
          <p:txBody>
            <a:bodyPr anchor="t" anchorCtr="0">
              <a:spAutoFit/>
            </a:bodyPr>
            <a:lstStyle/>
            <a:p>
              <a:pPr fontAlgn="base">
                <a:spcBef>
                  <a:spcPct val="50000"/>
                </a:spcBef>
                <a:spcAft>
                  <a:spcPct val="0"/>
                </a:spcAft>
              </a:pPr>
              <a:r>
                <a:rPr lang="en-US" sz="2400" b="1" dirty="0" err="1">
                  <a:solidFill>
                    <a:srgbClr val="FF0066"/>
                  </a:solidFill>
                  <a:latin typeface="+mj-lt"/>
                </a:rPr>
                <a:t>Hoan</a:t>
              </a:r>
              <a:r>
                <a:rPr lang="en-US" sz="2400" b="1" dirty="0">
                  <a:solidFill>
                    <a:srgbClr val="FF0066"/>
                  </a:solidFill>
                  <a:latin typeface="+mj-lt"/>
                </a:rPr>
                <a:t> hô . Bạn chọn</a:t>
              </a:r>
              <a:r>
                <a:rPr lang="en-US" b="1" dirty="0">
                  <a:solidFill>
                    <a:srgbClr val="000000"/>
                  </a:solidFill>
                  <a:latin typeface="+mj-lt"/>
                </a:rPr>
                <a:t> </a:t>
              </a:r>
              <a:r>
                <a:rPr lang="en-US" sz="2400" b="1" dirty="0">
                  <a:solidFill>
                    <a:srgbClr val="FF0066"/>
                  </a:solidFill>
                  <a:latin typeface="+mj-lt"/>
                </a:rPr>
                <a:t>đúng rồi !</a:t>
              </a:r>
            </a:p>
          </p:txBody>
        </p:sp>
      </p:grpSp>
      <p:sp>
        <p:nvSpPr>
          <p:cNvPr id="6167" name="Rectangles 207896"/>
          <p:cNvSpPr/>
          <p:nvPr/>
        </p:nvSpPr>
        <p:spPr>
          <a:xfrm>
            <a:off x="4618575" y="2890837"/>
            <a:ext cx="6419850" cy="2532063"/>
          </a:xfrm>
          <a:prstGeom prst="rect">
            <a:avLst/>
          </a:prstGeom>
          <a:noFill/>
          <a:ln w="9525">
            <a:noFill/>
          </a:ln>
        </p:spPr>
        <p:txBody>
          <a:bodyPr anchor="t" anchorCtr="0"/>
          <a:lstStyle/>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52</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8</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40</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45</a:t>
            </a:r>
          </a:p>
        </p:txBody>
      </p:sp>
      <p:pic>
        <p:nvPicPr>
          <p:cNvPr id="207898" name="Picture 207897" descr="tn_tmp"/>
          <p:cNvPicPr>
            <a:picLocks noChangeAspect="1"/>
          </p:cNvPicPr>
          <p:nvPr/>
        </p:nvPicPr>
        <p:blipFill>
          <a:blip r:embed="rId14"/>
          <a:stretch>
            <a:fillRect/>
          </a:stretch>
        </p:blipFill>
        <p:spPr>
          <a:xfrm>
            <a:off x="2178050" y="5272089"/>
            <a:ext cx="865188" cy="1114425"/>
          </a:xfrm>
          <a:prstGeom prst="rect">
            <a:avLst/>
          </a:prstGeom>
          <a:noFill/>
          <a:ln w="9525">
            <a:noFill/>
          </a:ln>
        </p:spPr>
      </p:pic>
      <p:pic>
        <p:nvPicPr>
          <p:cNvPr id="6171" name="Picture 56" descr="Picture1"/>
          <p:cNvPicPr>
            <a:picLocks noChangeAspect="1"/>
          </p:cNvPicPr>
          <p:nvPr/>
        </p:nvPicPr>
        <p:blipFill>
          <a:blip r:embed="rId15"/>
          <a:stretch>
            <a:fillRect/>
          </a:stretch>
        </p:blipFill>
        <p:spPr>
          <a:xfrm>
            <a:off x="1119424" y="242707"/>
            <a:ext cx="693738" cy="693738"/>
          </a:xfrm>
          <a:prstGeom prst="rect">
            <a:avLst/>
          </a:prstGeom>
          <a:noFill/>
          <a:ln w="9525">
            <a:noFill/>
          </a:ln>
        </p:spPr>
      </p:pic>
      <p:pic>
        <p:nvPicPr>
          <p:cNvPr id="31" name="Picture 30" descr="A picture containing background pattern&#10;&#10;Description automatically generated">
            <a:extLst>
              <a:ext uri="{FF2B5EF4-FFF2-40B4-BE49-F238E27FC236}">
                <a16:creationId xmlns:a16="http://schemas.microsoft.com/office/drawing/2014/main" id="{73791DEC-1174-4A13-841A-FC9F70C48EAB}"/>
              </a:ext>
            </a:extLst>
          </p:cNvPr>
          <p:cNvPicPr/>
          <p:nvPr/>
        </p:nvPicPr>
        <p:blipFill rotWithShape="1">
          <a:blip r:embed="rId8">
            <a:extLst>
              <a:ext uri="{28A0092B-C50C-407E-A947-70E740481C1C}">
                <a14:useLocalDpi xmlns:a14="http://schemas.microsoft.com/office/drawing/2010/main" val="0"/>
              </a:ext>
            </a:extLst>
          </a:blip>
          <a:srcRect l="18270" t="32496" r="72368" b="26483"/>
          <a:stretch/>
        </p:blipFill>
        <p:spPr bwMode="auto">
          <a:xfrm>
            <a:off x="5098808" y="2862470"/>
            <a:ext cx="590550" cy="2507380"/>
          </a:xfrm>
          <a:prstGeom prst="rect">
            <a:avLst/>
          </a:prstGeom>
          <a:ln>
            <a:noFill/>
          </a:ln>
          <a:extLst>
            <a:ext uri="{53640926-AAD7-44D8-BBD7-CCE9431645EC}">
              <a14:shadowObscured xmlns:a14="http://schemas.microsoft.com/office/drawing/2010/main"/>
            </a:ext>
          </a:extLst>
        </p:spPr>
      </p:pic>
      <p:graphicFrame>
        <p:nvGraphicFramePr>
          <p:cNvPr id="21" name="Object 20"/>
          <p:cNvGraphicFramePr>
            <a:graphicFrameLocks noChangeAspect="1"/>
          </p:cNvGraphicFramePr>
          <p:nvPr>
            <p:extLst>
              <p:ext uri="{D42A27DB-BD31-4B8C-83A1-F6EECF244321}">
                <p14:modId xmlns:p14="http://schemas.microsoft.com/office/powerpoint/2010/main" val="1208495749"/>
              </p:ext>
            </p:extLst>
          </p:nvPr>
        </p:nvGraphicFramePr>
        <p:xfrm>
          <a:off x="5225376" y="2922421"/>
          <a:ext cx="1343162" cy="528457"/>
        </p:xfrm>
        <a:graphic>
          <a:graphicData uri="http://schemas.openxmlformats.org/presentationml/2006/ole">
            <mc:AlternateContent xmlns:mc="http://schemas.openxmlformats.org/markup-compatibility/2006">
              <mc:Choice xmlns:v="urn:schemas-microsoft-com:vml" Requires="v">
                <p:oleObj spid="_x0000_s2332" name="Equation" r:id="rId16" imgW="583947" imgH="228501" progId="Equation.DSMT4">
                  <p:embed/>
                </p:oleObj>
              </mc:Choice>
              <mc:Fallback>
                <p:oleObj name="Equation" r:id="rId16" imgW="583947" imgH="228501" progId="Equation.DSMT4">
                  <p:embed/>
                  <p:pic>
                    <p:nvPicPr>
                      <p:cNvPr id="0"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5376" y="2922421"/>
                        <a:ext cx="1343162" cy="528457"/>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798027515"/>
              </p:ext>
            </p:extLst>
          </p:nvPr>
        </p:nvGraphicFramePr>
        <p:xfrm>
          <a:off x="5245483" y="3485382"/>
          <a:ext cx="1563352" cy="528457"/>
        </p:xfrm>
        <a:graphic>
          <a:graphicData uri="http://schemas.openxmlformats.org/presentationml/2006/ole">
            <mc:AlternateContent xmlns:mc="http://schemas.openxmlformats.org/markup-compatibility/2006">
              <mc:Choice xmlns:v="urn:schemas-microsoft-com:vml" Requires="v">
                <p:oleObj spid="_x0000_s2333" name="Equation" r:id="rId18" imgW="672808" imgH="228501" progId="Equation.DSMT4">
                  <p:embed/>
                </p:oleObj>
              </mc:Choice>
              <mc:Fallback>
                <p:oleObj name="Equation" r:id="rId18" imgW="672808" imgH="228501" progId="Equation.DSMT4">
                  <p:embed/>
                  <p:pic>
                    <p:nvPicPr>
                      <p:cNvPr id="0"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45483" y="3485382"/>
                        <a:ext cx="1563352" cy="528457"/>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905438729"/>
              </p:ext>
            </p:extLst>
          </p:nvPr>
        </p:nvGraphicFramePr>
        <p:xfrm>
          <a:off x="5219612" y="4160133"/>
          <a:ext cx="1739504" cy="528457"/>
        </p:xfrm>
        <a:graphic>
          <a:graphicData uri="http://schemas.openxmlformats.org/presentationml/2006/ole">
            <mc:AlternateContent xmlns:mc="http://schemas.openxmlformats.org/markup-compatibility/2006">
              <mc:Choice xmlns:v="urn:schemas-microsoft-com:vml" Requires="v">
                <p:oleObj spid="_x0000_s2334" name="Equation" r:id="rId20" imgW="749300" imgH="228600" progId="Equation.DSMT4">
                  <p:embed/>
                </p:oleObj>
              </mc:Choice>
              <mc:Fallback>
                <p:oleObj name="Equation" r:id="rId20" imgW="749300" imgH="228600" progId="Equation.DSMT4">
                  <p:embed/>
                  <p:pic>
                    <p:nvPicPr>
                      <p:cNvPr id="0" name="Object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19612" y="4160133"/>
                        <a:ext cx="1739504" cy="528457"/>
                      </a:xfrm>
                      <a:prstGeom prst="rect">
                        <a:avLst/>
                      </a:prstGeom>
                      <a:noFill/>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672690593"/>
              </p:ext>
            </p:extLst>
          </p:nvPr>
        </p:nvGraphicFramePr>
        <p:xfrm>
          <a:off x="5210531" y="4817853"/>
          <a:ext cx="1937676" cy="528457"/>
        </p:xfrm>
        <a:graphic>
          <a:graphicData uri="http://schemas.openxmlformats.org/presentationml/2006/ole">
            <mc:AlternateContent xmlns:mc="http://schemas.openxmlformats.org/markup-compatibility/2006">
              <mc:Choice xmlns:v="urn:schemas-microsoft-com:vml" Requires="v">
                <p:oleObj spid="_x0000_s2335" name="Equation" r:id="rId22" imgW="838200" imgH="228600" progId="Equation.DSMT4">
                  <p:embed/>
                </p:oleObj>
              </mc:Choice>
              <mc:Fallback>
                <p:oleObj name="Equation" r:id="rId22" imgW="838200" imgH="228600" progId="Equation.DSMT4">
                  <p:embed/>
                  <p:pic>
                    <p:nvPicPr>
                      <p:cNvPr id="0" name="Object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210531" y="4817853"/>
                        <a:ext cx="1937676" cy="528457"/>
                      </a:xfrm>
                      <a:prstGeom prst="rect">
                        <a:avLst/>
                      </a:prstGeom>
                      <a:noFill/>
                    </p:spPr>
                  </p:pic>
                </p:oleObj>
              </mc:Fallback>
            </mc:AlternateContent>
          </a:graphicData>
        </a:graphic>
      </p:graphicFrame>
      <p:sp>
        <p:nvSpPr>
          <p:cNvPr id="25" name="Rectangle 23"/>
          <p:cNvSpPr>
            <a:spLocks noChangeArrowheads="1"/>
          </p:cNvSpPr>
          <p:nvPr/>
        </p:nvSpPr>
        <p:spPr bwMode="auto">
          <a:xfrm>
            <a:off x="-1" y="0"/>
            <a:ext cx="16282531" cy="10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25"/>
          <p:cNvSpPr>
            <a:spLocks noChangeArrowheads="1"/>
          </p:cNvSpPr>
          <p:nvPr/>
        </p:nvSpPr>
        <p:spPr bwMode="auto">
          <a:xfrm>
            <a:off x="-1" y="783370"/>
            <a:ext cx="162825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SimSun" panose="02010600030101010101" pitchFamily="2" charset="-122"/>
              </a:rPr>
              <a:t>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6"/>
          <p:cNvSpPr>
            <a:spLocks noChangeArrowheads="1"/>
          </p:cNvSpPr>
          <p:nvPr/>
        </p:nvSpPr>
        <p:spPr bwMode="auto">
          <a:xfrm>
            <a:off x="-1" y="1011970"/>
            <a:ext cx="162825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sng" strike="noStrike" cap="none" normalizeH="0" baseline="0">
                <a:ln>
                  <a:noFill/>
                </a:ln>
                <a:solidFill>
                  <a:schemeClr val="tx1"/>
                </a:solidFill>
                <a:effectLst/>
                <a:latin typeface="Arial" panose="020B0604020202020204" pitchFamily="34" charset="0"/>
                <a:ea typeface="SimSun" panose="02010600030101010101" pitchFamily="2" charset="-122"/>
              </a:rPr>
              <a:t>D.</a:t>
            </a:r>
            <a:r>
              <a:rPr kumimoji="0" lang="en-US" altLang="en-US" sz="1400" b="0" i="0" u="none" strike="noStrike" cap="none" normalizeH="0" baseline="0">
                <a:ln>
                  <a:noFill/>
                </a:ln>
                <a:solidFill>
                  <a:schemeClr val="tx1"/>
                </a:solidFill>
                <a:effectLst/>
                <a:latin typeface="Arial" panose="020B0604020202020204" pitchFamily="34" charset="0"/>
                <a:ea typeface="SimSun" panose="02010600030101010101" pitchFamily="2" charset="-122"/>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7"/>
          <p:cNvSpPr>
            <a:spLocks noChangeArrowheads="1"/>
          </p:cNvSpPr>
          <p:nvPr/>
        </p:nvSpPr>
        <p:spPr bwMode="auto">
          <a:xfrm>
            <a:off x="-1" y="1371599"/>
            <a:ext cx="162825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8" name="Picture 56" descr="Picture1"/>
          <p:cNvPicPr>
            <a:picLocks noChangeAspect="1"/>
          </p:cNvPicPr>
          <p:nvPr/>
        </p:nvPicPr>
        <p:blipFill>
          <a:blip r:embed="rId15"/>
          <a:stretch>
            <a:fillRect/>
          </a:stretch>
        </p:blipFill>
        <p:spPr>
          <a:xfrm>
            <a:off x="1161022" y="242359"/>
            <a:ext cx="693738" cy="693738"/>
          </a:xfrm>
          <a:prstGeom prst="rect">
            <a:avLst/>
          </a:prstGeom>
          <a:noFill/>
          <a:ln w="9525">
            <a:noFill/>
          </a:ln>
        </p:spPr>
      </p:pic>
      <p:sp>
        <p:nvSpPr>
          <p:cNvPr id="39" name="AutoShape 3"/>
          <p:cNvSpPr>
            <a:spLocks noChangeAspect="1" noChangeArrowheads="1" noTextEdit="1"/>
          </p:cNvSpPr>
          <p:nvPr/>
        </p:nvSpPr>
        <p:spPr bwMode="auto">
          <a:xfrm>
            <a:off x="-53424" y="1683203"/>
            <a:ext cx="2164164"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p:cNvSpPr>
          <p:nvPr/>
        </p:nvSpPr>
        <p:spPr bwMode="auto">
          <a:xfrm>
            <a:off x="143425" y="1970541"/>
            <a:ext cx="1884256"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p:nvSpPr>
        <p:spPr bwMode="auto">
          <a:xfrm>
            <a:off x="-51836" y="1684791"/>
            <a:ext cx="2164164"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42" name="Freeform 41"/>
          <p:cNvSpPr>
            <a:spLocks/>
          </p:cNvSpPr>
          <p:nvPr/>
        </p:nvSpPr>
        <p:spPr bwMode="auto">
          <a:xfrm>
            <a:off x="-51836" y="6352041"/>
            <a:ext cx="2164164"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p:nvSpPr>
        <p:spPr bwMode="auto">
          <a:xfrm>
            <a:off x="-51836" y="6467928"/>
            <a:ext cx="2164164"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top sand"/>
          <p:cNvSpPr>
            <a:spLocks/>
          </p:cNvSpPr>
          <p:nvPr/>
        </p:nvSpPr>
        <p:spPr bwMode="auto">
          <a:xfrm>
            <a:off x="260900" y="2618241"/>
            <a:ext cx="1716995"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bottom sand"/>
          <p:cNvSpPr>
            <a:spLocks/>
          </p:cNvSpPr>
          <p:nvPr/>
        </p:nvSpPr>
        <p:spPr bwMode="auto">
          <a:xfrm>
            <a:off x="248200" y="5293178"/>
            <a:ext cx="1732925"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straight connector"/>
          <p:cNvSpPr>
            <a:spLocks noChangeArrowheads="1"/>
          </p:cNvSpPr>
          <p:nvPr/>
        </p:nvSpPr>
        <p:spPr bwMode="auto">
          <a:xfrm>
            <a:off x="1094690" y="4009249"/>
            <a:ext cx="62581"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7" name="button: start timer"/>
          <p:cNvGrpSpPr/>
          <p:nvPr/>
        </p:nvGrpSpPr>
        <p:grpSpPr>
          <a:xfrm>
            <a:off x="63350" y="884405"/>
            <a:ext cx="1889946" cy="799962"/>
            <a:chOff x="1332706" y="185859"/>
            <a:chExt cx="2636838" cy="799962"/>
          </a:xfrm>
        </p:grpSpPr>
        <p:sp>
          <p:nvSpPr>
            <p:cNvPr id="48" name="Rounded Rectangle 47"/>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49" name="Rounded Rectangle 48"/>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50" name="times up"/>
          <p:cNvGrpSpPr/>
          <p:nvPr/>
        </p:nvGrpSpPr>
        <p:grpSpPr>
          <a:xfrm>
            <a:off x="63350" y="801271"/>
            <a:ext cx="1889946" cy="799962"/>
            <a:chOff x="4321176" y="185859"/>
            <a:chExt cx="2636838" cy="799962"/>
          </a:xfrm>
        </p:grpSpPr>
        <p:sp>
          <p:nvSpPr>
            <p:cNvPr id="51" name="Rounded Rectangle 50"/>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2" name="Rounded Rectangle 51"/>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2" name="TextBox 1"/>
          <p:cNvSpPr txBox="1"/>
          <p:nvPr/>
        </p:nvSpPr>
        <p:spPr>
          <a:xfrm>
            <a:off x="2229803" y="284448"/>
            <a:ext cx="8877665"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2: Cho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x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y = 5500.x</a:t>
            </a:r>
          </a:p>
          <a:p>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x = 20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a:t>
            </a:r>
          </a:p>
        </p:txBody>
      </p:sp>
      <p:sp>
        <p:nvSpPr>
          <p:cNvPr id="54" name="TextBox 53"/>
          <p:cNvSpPr txBox="1"/>
          <p:nvPr/>
        </p:nvSpPr>
        <p:spPr>
          <a:xfrm>
            <a:off x="6939717" y="1875370"/>
            <a:ext cx="453829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2: D. y = 110 000</a:t>
            </a:r>
          </a:p>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x = 20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y = 5 500 . 20</a:t>
            </a:r>
          </a:p>
          <a:p>
            <a:r>
              <a:rPr lang="en-US" sz="2800" dirty="0">
                <a:latin typeface="Times New Roman" panose="02020603050405020304" pitchFamily="18" charset="0"/>
                <a:cs typeface="Times New Roman" panose="02020603050405020304" pitchFamily="18" charset="0"/>
              </a:rPr>
              <a:t>                         y = 110 000</a:t>
            </a:r>
          </a:p>
        </p:txBody>
      </p:sp>
      <p:pic>
        <p:nvPicPr>
          <p:cNvPr id="53" name="Picture 52">
            <a:hlinkClick r:id="rId24" action="ppaction://hlinksldjump"/>
          </p:cNvPr>
          <p:cNvPicPr>
            <a:picLocks noChangeAspect="1"/>
          </p:cNvPicPr>
          <p:nvPr/>
        </p:nvPicPr>
        <p:blipFill rotWithShape="1">
          <a:blip r:embed="rId25" cstate="print">
            <a:extLst>
              <a:ext uri="{28A0092B-C50C-407E-A947-70E740481C1C}">
                <a14:useLocalDpi xmlns:a14="http://schemas.microsoft.com/office/drawing/2010/main" val="0"/>
              </a:ext>
            </a:extLst>
          </a:blip>
          <a:srcRect l="12289" t="10606" r="11751" b="10202"/>
          <a:stretch/>
        </p:blipFill>
        <p:spPr>
          <a:xfrm>
            <a:off x="10607647" y="5910637"/>
            <a:ext cx="861555" cy="898217"/>
          </a:xfrm>
          <a:prstGeom prst="rect">
            <a:avLst/>
          </a:prstGeom>
        </p:spPr>
      </p:pic>
    </p:spTree>
    <p:extLst>
      <p:ext uri="{BB962C8B-B14F-4D97-AF65-F5344CB8AC3E}">
        <p14:creationId xmlns:p14="http://schemas.microsoft.com/office/powerpoint/2010/main" val="13652873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8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8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8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8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8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5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7885"/>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20788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0788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787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78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par>
                                <p:cTn id="30" presetID="1" presetClass="exit" presetSubtype="0" fill="hold" nodeType="withEffect">
                                  <p:stCondLst>
                                    <p:cond delay="0"/>
                                  </p:stCondLst>
                                  <p:childTnLst>
                                    <p:set>
                                      <p:cBhvr>
                                        <p:cTn id="31" dur="1" fill="hold">
                                          <p:stCondLst>
                                            <p:cond delay="0"/>
                                          </p:stCondLst>
                                        </p:cTn>
                                        <p:tgtEl>
                                          <p:spTgt spid="20789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seq concurrent="1" nextAc="seek">
              <p:cTn id="34" restart="whenNotActive" fill="hold" evtFilter="cancelBubble" nodeType="interactiveSeq">
                <p:stCondLst>
                  <p:cond evt="onClick" delay="0">
                    <p:tgtEl>
                      <p:spTgt spid="6146"/>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788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0787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0788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788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789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explode.wav"/>
                                        </p:tgtEl>
                                      </p:cMediaNode>
                                    </p:audio>
                                  </p:subTnLst>
                                </p:cTn>
                              </p:par>
                              <p:par>
                                <p:cTn id="47" presetID="1" presetClass="exit" presetSubtype="0" fill="hold" nodeType="withEffect">
                                  <p:stCondLst>
                                    <p:cond delay="0"/>
                                  </p:stCondLst>
                                  <p:childTnLst>
                                    <p:set>
                                      <p:cBhvr>
                                        <p:cTn id="48" dur="1" fill="hold">
                                          <p:stCondLst>
                                            <p:cond delay="0"/>
                                          </p:stCondLst>
                                        </p:cTn>
                                        <p:tgtEl>
                                          <p:spTgt spid="20789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46"/>
                  </p:tgtEl>
                </p:cond>
              </p:nextCondLst>
            </p:seq>
            <p:seq concurrent="1" nextAc="seek">
              <p:cTn id="51" restart="whenNotActive" fill="hold" evtFilter="cancelBubble" nodeType="interactiveSeq">
                <p:stCondLst>
                  <p:cond evt="onClick" delay="0">
                    <p:tgtEl>
                      <p:spTgt spid="6156"/>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788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07876"/>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07887"/>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07889"/>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0789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explode.wav"/>
                                        </p:tgtEl>
                                      </p:cMediaNode>
                                    </p:audio>
                                  </p:subTnLst>
                                </p:cTn>
                              </p:par>
                              <p:par>
                                <p:cTn id="64" presetID="1" presetClass="exit" presetSubtype="0" fill="hold" nodeType="withEffect">
                                  <p:stCondLst>
                                    <p:cond delay="0"/>
                                  </p:stCondLst>
                                  <p:childTnLst>
                                    <p:set>
                                      <p:cBhvr>
                                        <p:cTn id="65" dur="1" fill="hold">
                                          <p:stCondLst>
                                            <p:cond delay="0"/>
                                          </p:stCondLst>
                                        </p:cTn>
                                        <p:tgtEl>
                                          <p:spTgt spid="20789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56"/>
                  </p:tgtEl>
                </p:cond>
              </p:nextCondLst>
            </p:seq>
            <p:seq concurrent="1" nextAc="seek">
              <p:cTn id="68" restart="whenNotActive" fill="hold" evtFilter="cancelBubble" nodeType="interactiveSeq">
                <p:stCondLst>
                  <p:cond evt="onClick" delay="0">
                    <p:tgtEl>
                      <p:spTgt spid="6158"/>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07885"/>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787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0788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07889"/>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207890"/>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20789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5" name="applause.wav"/>
                                        </p:tgtEl>
                                      </p:cMediaNode>
                                    </p:audio>
                                  </p:subTnLst>
                                </p:cTn>
                              </p:par>
                              <p:par>
                                <p:cTn id="83" presetID="1" presetClass="exit" presetSubtype="0" fill="hold" nodeType="withEffect">
                                  <p:stCondLst>
                                    <p:cond delay="0"/>
                                  </p:stCondLst>
                                  <p:childTnLst>
                                    <p:set>
                                      <p:cBhvr>
                                        <p:cTn id="84"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58"/>
                  </p:tgtEl>
                </p:cond>
              </p:nextCondLst>
            </p:seq>
            <p:seq concurrent="1" nextAc="seek">
              <p:cTn id="85" restart="whenNotActive" fill="hold" evtFilter="cancelBubble" nodeType="interactiveSeq">
                <p:stCondLst>
                  <p:cond evt="onClick" delay="0">
                    <p:tgtEl>
                      <p:spTgt spid="6148"/>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20788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0787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07887"/>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07889"/>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207893"/>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07890"/>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6148"/>
                  </p:tgtEl>
                </p:cond>
              </p:nextCondLst>
            </p:seq>
            <p:seq concurrent="1" nextAc="seek">
              <p:cTn id="102" restart="whenNotActive" fill="hold" evtFilter="cancelBubble" nodeType="interactiveSeq">
                <p:stCondLst>
                  <p:cond evt="onClick" delay="0">
                    <p:tgtEl>
                      <p:spTgt spid="6151"/>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07885"/>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07876"/>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07887"/>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207889"/>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20789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207890"/>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6151"/>
                  </p:tgtEl>
                </p:cond>
              </p:nextCondLst>
            </p:seq>
            <p:seq concurrent="1" nextAc="seek">
              <p:cTn id="119" restart="whenNotActive" fill="hold" evtFilter="cancelBubble" nodeType="interactiveSeq">
                <p:stCondLst>
                  <p:cond evt="onClick" delay="0">
                    <p:tgtEl>
                      <p:spTgt spid="207885"/>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20788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07890"/>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85"/>
                  </p:tgtEl>
                </p:cond>
              </p:nextCondLst>
            </p:seq>
            <p:seq concurrent="1" nextAc="seek">
              <p:cTn id="128" restart="whenNotActive" fill="hold" evtFilter="cancelBubble" nodeType="interactiveSeq">
                <p:stCondLst>
                  <p:cond evt="onClick" delay="0">
                    <p:tgtEl>
                      <p:spTgt spid="207876"/>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207876"/>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7890"/>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76"/>
                  </p:tgtEl>
                </p:cond>
              </p:nextCondLst>
            </p:seq>
            <p:seq concurrent="1" nextAc="seek">
              <p:cTn id="137" restart="whenNotActive" fill="hold" evtFilter="cancelBubble" nodeType="interactiveSeq">
                <p:stCondLst>
                  <p:cond evt="onClick" delay="0">
                    <p:tgtEl>
                      <p:spTgt spid="207887"/>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207887"/>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07890"/>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87"/>
                  </p:tgtEl>
                </p:cond>
              </p:nextCondLst>
            </p:seq>
            <p:seq concurrent="1" nextAc="seek">
              <p:cTn id="146" restart="whenNotActive" fill="hold" evtFilter="cancelBubble" nodeType="interactiveSeq">
                <p:stCondLst>
                  <p:cond evt="onClick" delay="0">
                    <p:tgtEl>
                      <p:spTgt spid="20788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207889"/>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07893"/>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89"/>
                  </p:tgtEl>
                </p:cond>
              </p:nextCondLst>
            </p:seq>
            <p:seq concurrent="1" nextAc="seek">
              <p:cTn id="155" restart="whenNotActive" fill="hold" evtFilter="cancelBubble" nodeType="interactiveSeq">
                <p:stCondLst>
                  <p:cond evt="onClick" delay="0">
                    <p:tgtEl>
                      <p:spTgt spid="4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6"/>
                                        </p:tgtEl>
                                        <p:attrNameLst>
                                          <p:attrName>style.visibility</p:attrName>
                                        </p:attrNameLst>
                                      </p:cBhvr>
                                      <p:to>
                                        <p:strVal val="visible"/>
                                      </p:to>
                                    </p:set>
                                    <p:animEffect transition="in" filter="fade">
                                      <p:cBhvr>
                                        <p:cTn id="160" dur="500"/>
                                        <p:tgtEl>
                                          <p:spTgt spid="46"/>
                                        </p:tgtEl>
                                      </p:cBhvr>
                                    </p:animEffect>
                                  </p:childTnLst>
                                </p:cTn>
                              </p:par>
                              <p:par>
                                <p:cTn id="161" presetID="22" presetClass="exit" presetSubtype="1" fill="hold" grpId="0" nodeType="withEffect">
                                  <p:stCondLst>
                                    <p:cond delay="0"/>
                                  </p:stCondLst>
                                  <p:childTnLst>
                                    <p:animEffect transition="out" filter="wipe(up)">
                                      <p:cBhvr>
                                        <p:cTn id="162" dur="60000"/>
                                        <p:tgtEl>
                                          <p:spTgt spid="44"/>
                                        </p:tgtEl>
                                      </p:cBhvr>
                                    </p:animEffect>
                                    <p:set>
                                      <p:cBhvr>
                                        <p:cTn id="163" dur="1" fill="hold">
                                          <p:stCondLst>
                                            <p:cond delay="59999"/>
                                          </p:stCondLst>
                                        </p:cTn>
                                        <p:tgtEl>
                                          <p:spTgt spid="44"/>
                                        </p:tgtEl>
                                        <p:attrNameLst>
                                          <p:attrName>style.visibility</p:attrName>
                                        </p:attrNameLst>
                                      </p:cBhvr>
                                      <p:to>
                                        <p:strVal val="hidden"/>
                                      </p:to>
                                    </p:set>
                                  </p:childTnLst>
                                </p:cTn>
                              </p:par>
                              <p:par>
                                <p:cTn id="164" presetID="22" presetClass="entr" presetSubtype="4" fill="hold" grpId="0" nodeType="withEffect">
                                  <p:stCondLst>
                                    <p:cond delay="0"/>
                                  </p:stCondLst>
                                  <p:childTnLst>
                                    <p:set>
                                      <p:cBhvr>
                                        <p:cTn id="165" dur="1" fill="hold">
                                          <p:stCondLst>
                                            <p:cond delay="0"/>
                                          </p:stCondLst>
                                        </p:cTn>
                                        <p:tgtEl>
                                          <p:spTgt spid="45"/>
                                        </p:tgtEl>
                                        <p:attrNameLst>
                                          <p:attrName>style.visibility</p:attrName>
                                        </p:attrNameLst>
                                      </p:cBhvr>
                                      <p:to>
                                        <p:strVal val="visible"/>
                                      </p:to>
                                    </p:set>
                                    <p:animEffect transition="in" filter="wipe(down)">
                                      <p:cBhvr>
                                        <p:cTn id="166" dur="60000"/>
                                        <p:tgtEl>
                                          <p:spTgt spid="45"/>
                                        </p:tgtEl>
                                      </p:cBhvr>
                                    </p:animEffect>
                                  </p:childTnLst>
                                </p:cTn>
                              </p:par>
                            </p:childTnLst>
                          </p:cTn>
                        </p:par>
                        <p:par>
                          <p:cTn id="167" fill="hold">
                            <p:stCondLst>
                              <p:cond delay="60000"/>
                            </p:stCondLst>
                            <p:childTnLst>
                              <p:par>
                                <p:cTn id="168" presetID="22" presetClass="exit" presetSubtype="1" fill="hold" grpId="1" nodeType="afterEffect">
                                  <p:stCondLst>
                                    <p:cond delay="0"/>
                                  </p:stCondLst>
                                  <p:childTnLst>
                                    <p:animEffect transition="out" filter="wipe(up)">
                                      <p:cBhvr>
                                        <p:cTn id="169" dur="500"/>
                                        <p:tgtEl>
                                          <p:spTgt spid="46"/>
                                        </p:tgtEl>
                                      </p:cBhvr>
                                    </p:animEffect>
                                    <p:set>
                                      <p:cBhvr>
                                        <p:cTn id="170" dur="1" fill="hold">
                                          <p:stCondLst>
                                            <p:cond delay="499"/>
                                          </p:stCondLst>
                                        </p:cTn>
                                        <p:tgtEl>
                                          <p:spTgt spid="46"/>
                                        </p:tgtEl>
                                        <p:attrNameLst>
                                          <p:attrName>style.visibility</p:attrName>
                                        </p:attrNameLst>
                                      </p:cBhvr>
                                      <p:to>
                                        <p:strVal val="hidden"/>
                                      </p:to>
                                    </p:set>
                                  </p:childTnLst>
                                </p:cTn>
                              </p:par>
                              <p:par>
                                <p:cTn id="171" presetID="53" presetClass="entr" presetSubtype="16" fill="hold" nodeType="withEffect">
                                  <p:stCondLst>
                                    <p:cond delay="0"/>
                                  </p:stCondLst>
                                  <p:childTnLst>
                                    <p:set>
                                      <p:cBhvr>
                                        <p:cTn id="172" dur="1" fill="hold">
                                          <p:stCondLst>
                                            <p:cond delay="0"/>
                                          </p:stCondLst>
                                        </p:cTn>
                                        <p:tgtEl>
                                          <p:spTgt spid="50"/>
                                        </p:tgtEl>
                                        <p:attrNameLst>
                                          <p:attrName>style.visibility</p:attrName>
                                        </p:attrNameLst>
                                      </p:cBhvr>
                                      <p:to>
                                        <p:strVal val="visible"/>
                                      </p:to>
                                    </p:set>
                                    <p:anim calcmode="lin" valueType="num">
                                      <p:cBhvr>
                                        <p:cTn id="173" dur="500" fill="hold"/>
                                        <p:tgtEl>
                                          <p:spTgt spid="50"/>
                                        </p:tgtEl>
                                        <p:attrNameLst>
                                          <p:attrName>ppt_w</p:attrName>
                                        </p:attrNameLst>
                                      </p:cBhvr>
                                      <p:tavLst>
                                        <p:tav tm="0">
                                          <p:val>
                                            <p:fltVal val="0"/>
                                          </p:val>
                                        </p:tav>
                                        <p:tav tm="100000">
                                          <p:val>
                                            <p:strVal val="#ppt_w"/>
                                          </p:val>
                                        </p:tav>
                                      </p:tavLst>
                                    </p:anim>
                                    <p:anim calcmode="lin" valueType="num">
                                      <p:cBhvr>
                                        <p:cTn id="174" dur="500" fill="hold"/>
                                        <p:tgtEl>
                                          <p:spTgt spid="50"/>
                                        </p:tgtEl>
                                        <p:attrNameLst>
                                          <p:attrName>ppt_h</p:attrName>
                                        </p:attrNameLst>
                                      </p:cBhvr>
                                      <p:tavLst>
                                        <p:tav tm="0">
                                          <p:val>
                                            <p:fltVal val="0"/>
                                          </p:val>
                                        </p:tav>
                                        <p:tav tm="100000">
                                          <p:val>
                                            <p:strVal val="#ppt_h"/>
                                          </p:val>
                                        </p:tav>
                                      </p:tavLst>
                                    </p:anim>
                                    <p:animEffect transition="in" filter="fade">
                                      <p:cBhvr>
                                        <p:cTn id="175" dur="500"/>
                                        <p:tgtEl>
                                          <p:spTgt spid="50"/>
                                        </p:tgtEl>
                                      </p:cBhvr>
                                    </p:animEffect>
                                  </p:childTnLst>
                                  <p:subTnLst>
                                    <p:audio>
                                      <p:cMediaNode>
                                        <p:cTn display="0" masterRel="sameClick">
                                          <p:stCondLst>
                                            <p:cond evt="begin" delay="0">
                                              <p:tn val="171"/>
                                            </p:cond>
                                          </p:stCondLst>
                                          <p:endCondLst>
                                            <p:cond evt="onStopAudio" delay="0">
                                              <p:tgtEl>
                                                <p:sldTgt/>
                                              </p:tgtEl>
                                            </p:cond>
                                          </p:endCondLst>
                                        </p:cTn>
                                        <p:tgtEl>
                                          <p:sndTgt r:embed="rId6" name="chimes.wav"/>
                                        </p:tgtEl>
                                      </p:cMediaNode>
                                    </p:audio>
                                  </p:subTnLst>
                                </p:cTn>
                              </p:par>
                            </p:childTnLst>
                          </p:cTn>
                        </p:par>
                        <p:par>
                          <p:cTn id="176" fill="hold">
                            <p:stCondLst>
                              <p:cond delay="60500"/>
                            </p:stCondLst>
                            <p:childTnLst>
                              <p:par>
                                <p:cTn id="177" presetID="1" presetClass="entr" presetSubtype="0" fill="hold" nodeType="afterEffect">
                                  <p:stCondLst>
                                    <p:cond delay="0"/>
                                  </p:stCondLst>
                                  <p:childTnLst>
                                    <p:set>
                                      <p:cBhvr>
                                        <p:cTn id="178"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79" restart="whenNotActive" fill="hold" evtFilter="cancelBubble" nodeType="interactiveSeq">
                <p:stCondLst>
                  <p:cond evt="onClick" delay="0">
                    <p:tgtEl>
                      <p:spTgt spid="2"/>
                    </p:tgtEl>
                  </p:cond>
                </p:stCondLst>
                <p:endSync evt="end" delay="0">
                  <p:rtn val="all"/>
                </p:endSync>
                <p:childTnLst>
                  <p:par>
                    <p:cTn id="180" fill="hold">
                      <p:stCondLst>
                        <p:cond delay="0"/>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fade">
                                      <p:cBhvr>
                                        <p:cTn id="184" dur="500"/>
                                        <p:tgtEl>
                                          <p:spTgt spid="54"/>
                                        </p:tgtEl>
                                      </p:cBhvr>
                                    </p:animEffect>
                                  </p:childTnLst>
                                </p:cTn>
                              </p:par>
                            </p:childTnLst>
                          </p:cTn>
                        </p:par>
                      </p:childTnLst>
                    </p:cTn>
                  </p:par>
                </p:childTnLst>
              </p:cTn>
              <p:nextCondLst>
                <p:cond evt="onClick" delay="0">
                  <p:tgtEl>
                    <p:spTgt spid="2"/>
                  </p:tgtEl>
                </p:cond>
              </p:nextCondLst>
            </p:seq>
          </p:childTnLst>
        </p:cTn>
      </p:par>
    </p:tnLst>
    <p:bldLst>
      <p:bldP spid="44" grpId="0" animBg="1"/>
      <p:bldP spid="45" grpId="0" animBg="1"/>
      <p:bldP spid="46" grpId="0" animBg="1"/>
      <p:bldP spid="46" grpId="1"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61F5522-05E7-494E-A8A4-0FA2FDCAA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7887" name="Picture 207886" descr="D3"/>
          <p:cNvPicPr>
            <a:picLocks noChangeAspect="1"/>
          </p:cNvPicPr>
          <p:nvPr/>
        </p:nvPicPr>
        <p:blipFill>
          <a:blip r:embed="rId8"/>
          <a:stretch>
            <a:fillRect/>
          </a:stretch>
        </p:blipFill>
        <p:spPr>
          <a:xfrm>
            <a:off x="3633787" y="4427899"/>
            <a:ext cx="227012" cy="257175"/>
          </a:xfrm>
          <a:prstGeom prst="rect">
            <a:avLst/>
          </a:prstGeom>
          <a:noFill/>
          <a:ln w="9525">
            <a:noFill/>
          </a:ln>
        </p:spPr>
      </p:pic>
      <p:pic>
        <p:nvPicPr>
          <p:cNvPr id="207876" name="Picture 207875" descr="D2"/>
          <p:cNvPicPr>
            <a:picLocks noChangeAspect="1"/>
          </p:cNvPicPr>
          <p:nvPr/>
        </p:nvPicPr>
        <p:blipFill>
          <a:blip r:embed="rId8"/>
          <a:stretch>
            <a:fillRect/>
          </a:stretch>
        </p:blipFill>
        <p:spPr>
          <a:xfrm>
            <a:off x="3627437" y="3762736"/>
            <a:ext cx="227012" cy="257175"/>
          </a:xfrm>
          <a:prstGeom prst="rect">
            <a:avLst/>
          </a:prstGeom>
          <a:noFill/>
          <a:ln w="9525">
            <a:noFill/>
          </a:ln>
        </p:spPr>
      </p:pic>
      <p:pic>
        <p:nvPicPr>
          <p:cNvPr id="207885" name="Picture 207884" descr="D1"/>
          <p:cNvPicPr>
            <a:picLocks noChangeAspect="1"/>
          </p:cNvPicPr>
          <p:nvPr/>
        </p:nvPicPr>
        <p:blipFill>
          <a:blip r:embed="rId8"/>
          <a:stretch>
            <a:fillRect/>
          </a:stretch>
        </p:blipFill>
        <p:spPr>
          <a:xfrm>
            <a:off x="3633787" y="3122974"/>
            <a:ext cx="227012" cy="257175"/>
          </a:xfrm>
          <a:prstGeom prst="rect">
            <a:avLst/>
          </a:prstGeom>
          <a:noFill/>
          <a:ln w="9525">
            <a:noFill/>
          </a:ln>
        </p:spPr>
      </p:pic>
      <p:pic>
        <p:nvPicPr>
          <p:cNvPr id="6146" name="Picture 207874" descr="V2"/>
          <p:cNvPicPr>
            <a:picLocks noChangeAspect="1"/>
          </p:cNvPicPr>
          <p:nvPr/>
        </p:nvPicPr>
        <p:blipFill>
          <a:blip r:embed="rId9"/>
          <a:stretch>
            <a:fillRect/>
          </a:stretch>
        </p:blipFill>
        <p:spPr>
          <a:xfrm>
            <a:off x="3475038" y="3686535"/>
            <a:ext cx="452437" cy="452438"/>
          </a:xfrm>
          <a:prstGeom prst="rect">
            <a:avLst/>
          </a:prstGeom>
          <a:noFill/>
          <a:ln w="9525">
            <a:noFill/>
          </a:ln>
        </p:spPr>
      </p:pic>
      <p:grpSp>
        <p:nvGrpSpPr>
          <p:cNvPr id="6148" name="Group 207877"/>
          <p:cNvGrpSpPr/>
          <p:nvPr/>
        </p:nvGrpSpPr>
        <p:grpSpPr>
          <a:xfrm>
            <a:off x="7904163" y="5802563"/>
            <a:ext cx="1295400" cy="841375"/>
            <a:chOff x="3832" y="3312"/>
            <a:chExt cx="908" cy="843"/>
          </a:xfrm>
        </p:grpSpPr>
        <p:pic>
          <p:nvPicPr>
            <p:cNvPr id="6149" name="Picture 207878" descr="Lamlai"/>
            <p:cNvPicPr>
              <a:picLocks noChangeAspect="1"/>
            </p:cNvPicPr>
            <p:nvPr/>
          </p:nvPicPr>
          <p:blipFill>
            <a:blip r:embed="rId10"/>
            <a:stretch>
              <a:fillRect/>
            </a:stretch>
          </p:blipFill>
          <p:spPr>
            <a:xfrm>
              <a:off x="4015" y="3312"/>
              <a:ext cx="453" cy="399"/>
            </a:xfrm>
            <a:prstGeom prst="rect">
              <a:avLst/>
            </a:prstGeom>
            <a:noFill/>
            <a:ln w="9525">
              <a:noFill/>
            </a:ln>
          </p:spPr>
        </p:pic>
        <p:sp>
          <p:nvSpPr>
            <p:cNvPr id="6150" name="Text Box 207879"/>
            <p:cNvSpPr txBox="1"/>
            <p:nvPr/>
          </p:nvSpPr>
          <p:spPr>
            <a:xfrm>
              <a:off x="3832" y="3757"/>
              <a:ext cx="908" cy="398"/>
            </a:xfrm>
            <a:prstGeom prst="rect">
              <a:avLst/>
            </a:prstGeom>
            <a:noFill/>
            <a:ln w="9525">
              <a:noFill/>
            </a:ln>
          </p:spPr>
          <p:txBody>
            <a:bodyPr anchor="t" anchorCtr="0">
              <a:spAutoFit/>
            </a:bodyPr>
            <a:lstStyle/>
            <a:p>
              <a:pPr algn="ctr" fontAlgn="base">
                <a:spcBef>
                  <a:spcPct val="50000"/>
                </a:spcBef>
                <a:spcAft>
                  <a:spcPct val="0"/>
                </a:spcAft>
              </a:pPr>
              <a:r>
                <a:rPr lang="en-US" sz="2000" b="1" dirty="0" err="1">
                  <a:solidFill>
                    <a:schemeClr val="bg1"/>
                  </a:solidFill>
                  <a:latin typeface="+mj-lt"/>
                </a:rPr>
                <a:t>Làm</a:t>
              </a:r>
              <a:r>
                <a:rPr lang="en-US" sz="2000" b="1">
                  <a:solidFill>
                    <a:schemeClr val="bg1"/>
                  </a:solidFill>
                  <a:latin typeface="+mj-lt"/>
                </a:rPr>
                <a:t> </a:t>
              </a:r>
              <a:r>
                <a:rPr lang="en-US" sz="2000" b="1" dirty="0" err="1">
                  <a:solidFill>
                    <a:schemeClr val="bg1"/>
                  </a:solidFill>
                  <a:latin typeface="+mj-lt"/>
                </a:rPr>
                <a:t>lại</a:t>
              </a:r>
              <a:endParaRPr lang="en-US" sz="2000" b="1">
                <a:solidFill>
                  <a:schemeClr val="bg1"/>
                </a:solidFill>
                <a:latin typeface="+mj-lt"/>
              </a:endParaRPr>
            </a:p>
          </p:txBody>
        </p:sp>
      </p:grpSp>
      <p:grpSp>
        <p:nvGrpSpPr>
          <p:cNvPr id="6151" name="Group 207880"/>
          <p:cNvGrpSpPr/>
          <p:nvPr/>
        </p:nvGrpSpPr>
        <p:grpSpPr>
          <a:xfrm>
            <a:off x="9070975" y="5496174"/>
            <a:ext cx="1295400" cy="1169988"/>
            <a:chOff x="4875" y="3187"/>
            <a:chExt cx="885" cy="784"/>
          </a:xfrm>
        </p:grpSpPr>
        <p:pic>
          <p:nvPicPr>
            <p:cNvPr id="6152" name="Picture 207881" descr="Ketqua"/>
            <p:cNvPicPr>
              <a:picLocks noChangeAspect="1"/>
            </p:cNvPicPr>
            <p:nvPr/>
          </p:nvPicPr>
          <p:blipFill>
            <a:blip r:embed="rId11"/>
            <a:stretch>
              <a:fillRect/>
            </a:stretch>
          </p:blipFill>
          <p:spPr>
            <a:xfrm>
              <a:off x="5037" y="3187"/>
              <a:ext cx="396" cy="492"/>
            </a:xfrm>
            <a:prstGeom prst="rect">
              <a:avLst/>
            </a:prstGeom>
            <a:noFill/>
            <a:ln w="9525">
              <a:noFill/>
            </a:ln>
          </p:spPr>
        </p:pic>
        <p:sp>
          <p:nvSpPr>
            <p:cNvPr id="6153" name="Text Box 207882"/>
            <p:cNvSpPr txBox="1"/>
            <p:nvPr/>
          </p:nvSpPr>
          <p:spPr>
            <a:xfrm>
              <a:off x="4875" y="3705"/>
              <a:ext cx="885" cy="266"/>
            </a:xfrm>
            <a:prstGeom prst="rect">
              <a:avLst/>
            </a:prstGeom>
            <a:noFill/>
            <a:ln w="9525">
              <a:noFill/>
            </a:ln>
          </p:spPr>
          <p:txBody>
            <a:bodyPr anchor="t" anchorCtr="0">
              <a:spAutoFit/>
            </a:bodyPr>
            <a:lstStyle/>
            <a:p>
              <a:pPr fontAlgn="base">
                <a:spcBef>
                  <a:spcPct val="50000"/>
                </a:spcBef>
                <a:spcAft>
                  <a:spcPct val="0"/>
                </a:spcAft>
              </a:pPr>
              <a:r>
                <a:rPr lang="en-US" sz="2000" b="1" dirty="0" err="1">
                  <a:solidFill>
                    <a:schemeClr val="bg1"/>
                  </a:solidFill>
                  <a:latin typeface="+mj-lt"/>
                </a:rPr>
                <a:t>Đáp</a:t>
              </a:r>
              <a:r>
                <a:rPr lang="en-US" sz="2000" b="1">
                  <a:solidFill>
                    <a:schemeClr val="bg1"/>
                  </a:solidFill>
                  <a:latin typeface="+mj-lt"/>
                </a:rPr>
                <a:t> </a:t>
              </a:r>
              <a:r>
                <a:rPr lang="en-US" sz="2000" b="1" dirty="0" err="1">
                  <a:solidFill>
                    <a:schemeClr val="bg1"/>
                  </a:solidFill>
                  <a:latin typeface="+mj-lt"/>
                </a:rPr>
                <a:t>án</a:t>
              </a:r>
              <a:endParaRPr lang="en-US" sz="2000" b="1">
                <a:solidFill>
                  <a:schemeClr val="bg1"/>
                </a:solidFill>
                <a:latin typeface="+mj-lt"/>
              </a:endParaRPr>
            </a:p>
          </p:txBody>
        </p:sp>
      </p:grpSp>
      <p:pic>
        <p:nvPicPr>
          <p:cNvPr id="6154" name="Picture 207883" descr="V1"/>
          <p:cNvPicPr>
            <a:picLocks noChangeAspect="1"/>
          </p:cNvPicPr>
          <p:nvPr/>
        </p:nvPicPr>
        <p:blipFill>
          <a:blip r:embed="rId9"/>
          <a:stretch>
            <a:fillRect/>
          </a:stretch>
        </p:blipFill>
        <p:spPr>
          <a:xfrm>
            <a:off x="3475038" y="3070585"/>
            <a:ext cx="452437" cy="452438"/>
          </a:xfrm>
          <a:prstGeom prst="rect">
            <a:avLst/>
          </a:prstGeom>
          <a:noFill/>
          <a:ln w="9525">
            <a:noFill/>
          </a:ln>
        </p:spPr>
      </p:pic>
      <p:pic>
        <p:nvPicPr>
          <p:cNvPr id="6156" name="Picture 207885" descr="V3"/>
          <p:cNvPicPr>
            <a:picLocks noChangeAspect="1"/>
          </p:cNvPicPr>
          <p:nvPr/>
        </p:nvPicPr>
        <p:blipFill>
          <a:blip r:embed="rId9"/>
          <a:stretch>
            <a:fillRect/>
          </a:stretch>
        </p:blipFill>
        <p:spPr>
          <a:xfrm>
            <a:off x="3475038" y="4337410"/>
            <a:ext cx="452437" cy="452438"/>
          </a:xfrm>
          <a:prstGeom prst="rect">
            <a:avLst/>
          </a:prstGeom>
          <a:noFill/>
          <a:ln w="9525">
            <a:noFill/>
          </a:ln>
        </p:spPr>
      </p:pic>
      <p:pic>
        <p:nvPicPr>
          <p:cNvPr id="6158" name="Picture 207887" descr="V4"/>
          <p:cNvPicPr>
            <a:picLocks noChangeAspect="1"/>
          </p:cNvPicPr>
          <p:nvPr/>
        </p:nvPicPr>
        <p:blipFill>
          <a:blip r:embed="rId9"/>
          <a:stretch>
            <a:fillRect/>
          </a:stretch>
        </p:blipFill>
        <p:spPr>
          <a:xfrm>
            <a:off x="3475038" y="4951774"/>
            <a:ext cx="452437" cy="452437"/>
          </a:xfrm>
          <a:prstGeom prst="rect">
            <a:avLst/>
          </a:prstGeom>
          <a:noFill/>
          <a:ln w="9525">
            <a:noFill/>
          </a:ln>
        </p:spPr>
      </p:pic>
      <p:pic>
        <p:nvPicPr>
          <p:cNvPr id="207889" name="Picture 207888" descr="D4"/>
          <p:cNvPicPr>
            <a:picLocks noChangeAspect="1"/>
          </p:cNvPicPr>
          <p:nvPr/>
        </p:nvPicPr>
        <p:blipFill>
          <a:blip r:embed="rId8"/>
          <a:stretch>
            <a:fillRect/>
          </a:stretch>
        </p:blipFill>
        <p:spPr>
          <a:xfrm>
            <a:off x="3643312" y="5032736"/>
            <a:ext cx="227012" cy="257175"/>
          </a:xfrm>
          <a:prstGeom prst="rect">
            <a:avLst/>
          </a:prstGeom>
          <a:noFill/>
          <a:ln w="9525">
            <a:noFill/>
          </a:ln>
        </p:spPr>
      </p:pic>
      <p:grpSp>
        <p:nvGrpSpPr>
          <p:cNvPr id="207890" name="Group 207889"/>
          <p:cNvGrpSpPr/>
          <p:nvPr/>
        </p:nvGrpSpPr>
        <p:grpSpPr>
          <a:xfrm>
            <a:off x="2178051" y="5287963"/>
            <a:ext cx="6270506" cy="1065212"/>
            <a:chOff x="204" y="3475"/>
            <a:chExt cx="3674" cy="671"/>
          </a:xfrm>
        </p:grpSpPr>
        <p:pic>
          <p:nvPicPr>
            <p:cNvPr id="6161" name="Picture 207890" descr="Hoabuon1"/>
            <p:cNvPicPr>
              <a:picLocks noChangeAspect="1"/>
            </p:cNvPicPr>
            <p:nvPr/>
          </p:nvPicPr>
          <p:blipFill>
            <a:blip r:embed="rId12"/>
            <a:stretch>
              <a:fillRect/>
            </a:stretch>
          </p:blipFill>
          <p:spPr>
            <a:xfrm>
              <a:off x="204" y="3475"/>
              <a:ext cx="606" cy="671"/>
            </a:xfrm>
            <a:prstGeom prst="rect">
              <a:avLst/>
            </a:prstGeom>
            <a:noFill/>
            <a:ln w="9525">
              <a:noFill/>
            </a:ln>
          </p:spPr>
        </p:pic>
        <p:sp>
          <p:nvSpPr>
            <p:cNvPr id="6162" name="Text Box 207891"/>
            <p:cNvSpPr txBox="1"/>
            <p:nvPr/>
          </p:nvSpPr>
          <p:spPr>
            <a:xfrm>
              <a:off x="793" y="3702"/>
              <a:ext cx="3085" cy="288"/>
            </a:xfrm>
            <a:prstGeom prst="rect">
              <a:avLst/>
            </a:prstGeom>
            <a:noFill/>
            <a:ln w="9525">
              <a:noFill/>
            </a:ln>
          </p:spPr>
          <p:txBody>
            <a:bodyPr anchor="t" anchorCtr="0">
              <a:spAutoFit/>
            </a:bodyPr>
            <a:lstStyle/>
            <a:p>
              <a:pPr fontAlgn="base">
                <a:spcBef>
                  <a:spcPct val="50000"/>
                </a:spcBef>
                <a:spcAft>
                  <a:spcPct val="0"/>
                </a:spcAft>
              </a:pPr>
              <a:r>
                <a:rPr lang="en-US" sz="2400" b="1" dirty="0" err="1">
                  <a:solidFill>
                    <a:srgbClr val="FF0066"/>
                  </a:solidFill>
                  <a:latin typeface="+mj-lt"/>
                </a:rPr>
                <a:t>Tiếc</a:t>
              </a:r>
              <a:r>
                <a:rPr lang="en-US" sz="2400" b="1">
                  <a:solidFill>
                    <a:srgbClr val="FF0066"/>
                  </a:solidFill>
                  <a:latin typeface="+mj-lt"/>
                </a:rPr>
                <a:t> </a:t>
              </a:r>
              <a:r>
                <a:rPr lang="en-US" sz="2400" b="1" dirty="0" err="1">
                  <a:solidFill>
                    <a:srgbClr val="FF0066"/>
                  </a:solidFill>
                  <a:latin typeface="+mj-lt"/>
                </a:rPr>
                <a:t>quá</a:t>
              </a:r>
              <a:r>
                <a:rPr lang="en-US" sz="2400" b="1">
                  <a:solidFill>
                    <a:srgbClr val="FF0066"/>
                  </a:solidFill>
                  <a:latin typeface="+mj-lt"/>
                </a:rPr>
                <a:t> …! </a:t>
              </a:r>
              <a:r>
                <a:rPr lang="en-US" sz="2400" b="1" dirty="0" err="1">
                  <a:solidFill>
                    <a:srgbClr val="FF0066"/>
                  </a:solidFill>
                  <a:latin typeface="+mj-lt"/>
                </a:rPr>
                <a:t>Bạn</a:t>
              </a:r>
              <a:r>
                <a:rPr lang="en-US" sz="2400" b="1">
                  <a:solidFill>
                    <a:srgbClr val="FF0066"/>
                  </a:solidFill>
                  <a:latin typeface="+mj-lt"/>
                </a:rPr>
                <a:t> </a:t>
              </a:r>
              <a:r>
                <a:rPr lang="en-US" sz="2400" b="1" dirty="0" err="1">
                  <a:solidFill>
                    <a:srgbClr val="FF0066"/>
                  </a:solidFill>
                  <a:latin typeface="+mj-lt"/>
                </a:rPr>
                <a:t>chọn</a:t>
              </a:r>
              <a:r>
                <a:rPr lang="en-US" sz="2400" b="1">
                  <a:solidFill>
                    <a:srgbClr val="FF0066"/>
                  </a:solidFill>
                  <a:latin typeface="+mj-lt"/>
                </a:rPr>
                <a:t> </a:t>
              </a:r>
              <a:r>
                <a:rPr lang="en-US" sz="2400" b="1" dirty="0" err="1">
                  <a:solidFill>
                    <a:srgbClr val="FF0066"/>
                  </a:solidFill>
                  <a:latin typeface="+mj-lt"/>
                </a:rPr>
                <a:t>sai</a:t>
              </a:r>
              <a:r>
                <a:rPr lang="en-US" sz="2400" b="1">
                  <a:solidFill>
                    <a:srgbClr val="FF0066"/>
                  </a:solidFill>
                  <a:latin typeface="+mj-lt"/>
                </a:rPr>
                <a:t> </a:t>
              </a:r>
              <a:r>
                <a:rPr lang="en-US" sz="2400" b="1" dirty="0" err="1">
                  <a:solidFill>
                    <a:srgbClr val="FF0066"/>
                  </a:solidFill>
                  <a:latin typeface="+mj-lt"/>
                </a:rPr>
                <a:t>rồi</a:t>
              </a:r>
              <a:r>
                <a:rPr lang="en-US" sz="2400" b="1">
                  <a:solidFill>
                    <a:srgbClr val="FF0066"/>
                  </a:solidFill>
                  <a:latin typeface="+mj-lt"/>
                </a:rPr>
                <a:t> </a:t>
              </a:r>
              <a:r>
                <a:rPr lang="en-US" sz="2400" b="1" dirty="0">
                  <a:solidFill>
                    <a:srgbClr val="FF0066"/>
                  </a:solidFill>
                  <a:latin typeface="+mj-lt"/>
                </a:rPr>
                <a:t>!</a:t>
              </a:r>
              <a:endParaRPr lang="en-US" sz="2400" b="1">
                <a:solidFill>
                  <a:srgbClr val="FF0066"/>
                </a:solidFill>
                <a:latin typeface="+mj-lt"/>
              </a:endParaRPr>
            </a:p>
          </p:txBody>
        </p:sp>
      </p:grpSp>
      <p:grpSp>
        <p:nvGrpSpPr>
          <p:cNvPr id="207893" name="Group 207892" descr="D"/>
          <p:cNvGrpSpPr/>
          <p:nvPr/>
        </p:nvGrpSpPr>
        <p:grpSpPr>
          <a:xfrm>
            <a:off x="1992314" y="5248275"/>
            <a:ext cx="6268800" cy="1223963"/>
            <a:chOff x="240" y="3531"/>
            <a:chExt cx="3673" cy="771"/>
          </a:xfrm>
        </p:grpSpPr>
        <p:pic>
          <p:nvPicPr>
            <p:cNvPr id="6164" name="Picture 207893" descr="Hoacuoi1"/>
            <p:cNvPicPr>
              <a:picLocks noChangeAspect="1"/>
            </p:cNvPicPr>
            <p:nvPr/>
          </p:nvPicPr>
          <p:blipFill>
            <a:blip r:embed="rId13"/>
            <a:stretch>
              <a:fillRect/>
            </a:stretch>
          </p:blipFill>
          <p:spPr>
            <a:xfrm>
              <a:off x="240" y="3531"/>
              <a:ext cx="817" cy="741"/>
            </a:xfrm>
            <a:prstGeom prst="rect">
              <a:avLst/>
            </a:prstGeom>
            <a:noFill/>
            <a:ln w="9525">
              <a:noFill/>
            </a:ln>
          </p:spPr>
        </p:pic>
        <p:sp>
          <p:nvSpPr>
            <p:cNvPr id="6165" name="Text Box 207894"/>
            <p:cNvSpPr txBox="1"/>
            <p:nvPr/>
          </p:nvSpPr>
          <p:spPr>
            <a:xfrm>
              <a:off x="965" y="3779"/>
              <a:ext cx="2948" cy="523"/>
            </a:xfrm>
            <a:prstGeom prst="rect">
              <a:avLst/>
            </a:prstGeom>
            <a:noFill/>
            <a:ln w="9525">
              <a:noFill/>
            </a:ln>
          </p:spPr>
          <p:txBody>
            <a:bodyPr anchor="t" anchorCtr="0">
              <a:spAutoFit/>
            </a:bodyPr>
            <a:lstStyle/>
            <a:p>
              <a:pPr fontAlgn="base">
                <a:spcBef>
                  <a:spcPct val="50000"/>
                </a:spcBef>
                <a:spcAft>
                  <a:spcPct val="0"/>
                </a:spcAft>
              </a:pPr>
              <a:r>
                <a:rPr lang="en-US" sz="2400" b="1" dirty="0" err="1">
                  <a:solidFill>
                    <a:srgbClr val="FF0066"/>
                  </a:solidFill>
                  <a:latin typeface="+mj-lt"/>
                </a:rPr>
                <a:t>Hoan</a:t>
              </a:r>
              <a:r>
                <a:rPr lang="en-US" sz="2400" b="1" dirty="0">
                  <a:solidFill>
                    <a:srgbClr val="FF0066"/>
                  </a:solidFill>
                  <a:latin typeface="+mj-lt"/>
                </a:rPr>
                <a:t> hô . Bạn chọn</a:t>
              </a:r>
              <a:r>
                <a:rPr lang="en-US" b="1" dirty="0">
                  <a:solidFill>
                    <a:srgbClr val="000000"/>
                  </a:solidFill>
                  <a:latin typeface="+mj-lt"/>
                </a:rPr>
                <a:t> </a:t>
              </a:r>
              <a:r>
                <a:rPr lang="en-US" sz="2400" b="1" dirty="0">
                  <a:solidFill>
                    <a:srgbClr val="FF0066"/>
                  </a:solidFill>
                  <a:latin typeface="+mj-lt"/>
                </a:rPr>
                <a:t>đúng rồi !</a:t>
              </a:r>
            </a:p>
          </p:txBody>
        </p:sp>
      </p:grpSp>
      <p:sp>
        <p:nvSpPr>
          <p:cNvPr id="6167" name="Rectangles 207896"/>
          <p:cNvSpPr/>
          <p:nvPr/>
        </p:nvSpPr>
        <p:spPr>
          <a:xfrm>
            <a:off x="4006849" y="3022961"/>
            <a:ext cx="6419850" cy="2532063"/>
          </a:xfrm>
          <a:prstGeom prst="rect">
            <a:avLst/>
          </a:prstGeom>
          <a:noFill/>
          <a:ln w="9525">
            <a:noFill/>
          </a:ln>
        </p:spPr>
        <p:txBody>
          <a:bodyPr anchor="t" anchorCtr="0"/>
          <a:lstStyle/>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350</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100</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400</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300	</a:t>
            </a:r>
          </a:p>
        </p:txBody>
      </p:sp>
      <p:pic>
        <p:nvPicPr>
          <p:cNvPr id="207898" name="Picture 207897" descr="tn_tmp"/>
          <p:cNvPicPr>
            <a:picLocks noChangeAspect="1"/>
          </p:cNvPicPr>
          <p:nvPr/>
        </p:nvPicPr>
        <p:blipFill>
          <a:blip r:embed="rId14"/>
          <a:stretch>
            <a:fillRect/>
          </a:stretch>
        </p:blipFill>
        <p:spPr>
          <a:xfrm>
            <a:off x="2178050" y="5272089"/>
            <a:ext cx="865188" cy="1114425"/>
          </a:xfrm>
          <a:prstGeom prst="rect">
            <a:avLst/>
          </a:prstGeom>
          <a:noFill/>
          <a:ln w="9525">
            <a:noFill/>
          </a:ln>
        </p:spPr>
      </p:pic>
      <p:pic>
        <p:nvPicPr>
          <p:cNvPr id="6171" name="Picture 56" descr="Picture1"/>
          <p:cNvPicPr>
            <a:picLocks noChangeAspect="1"/>
          </p:cNvPicPr>
          <p:nvPr/>
        </p:nvPicPr>
        <p:blipFill>
          <a:blip r:embed="rId15"/>
          <a:stretch>
            <a:fillRect/>
          </a:stretch>
        </p:blipFill>
        <p:spPr>
          <a:xfrm>
            <a:off x="866501" y="460810"/>
            <a:ext cx="693738" cy="693738"/>
          </a:xfrm>
          <a:prstGeom prst="rect">
            <a:avLst/>
          </a:prstGeom>
          <a:noFill/>
          <a:ln w="9525">
            <a:noFill/>
          </a:ln>
        </p:spPr>
      </p:pic>
      <p:pic>
        <p:nvPicPr>
          <p:cNvPr id="36" name="Picture 35">
            <a:extLst>
              <a:ext uri="{FF2B5EF4-FFF2-40B4-BE49-F238E27FC236}">
                <a16:creationId xmlns:a16="http://schemas.microsoft.com/office/drawing/2014/main" id="{D61F5522-05E7-494E-A8A4-0FA2FDCAA6E5}"/>
              </a:ext>
            </a:extLst>
          </p:cNvPr>
          <p:cNvPicPr/>
          <p:nvPr/>
        </p:nvPicPr>
        <p:blipFill rotWithShape="1">
          <a:blip r:embed="rId16" cstate="print">
            <a:extLst>
              <a:ext uri="{28A0092B-C50C-407E-A947-70E740481C1C}">
                <a14:useLocalDpi xmlns:a14="http://schemas.microsoft.com/office/drawing/2010/main" val="0"/>
              </a:ext>
            </a:extLst>
          </a:blip>
          <a:srcRect l="49293" t="11342" r="42588" b="39174"/>
          <a:stretch/>
        </p:blipFill>
        <p:spPr bwMode="auto">
          <a:xfrm>
            <a:off x="4543892" y="3108325"/>
            <a:ext cx="666750" cy="2286000"/>
          </a:xfrm>
          <a:prstGeom prst="rect">
            <a:avLst/>
          </a:prstGeom>
          <a:ln>
            <a:noFill/>
          </a:ln>
          <a:extLst>
            <a:ext uri="{53640926-AAD7-44D8-BBD7-CCE9431645EC}">
              <a14:shadowObscured xmlns:a14="http://schemas.microsoft.com/office/drawing/2010/main"/>
            </a:ext>
          </a:extLst>
        </p:spPr>
      </p:pic>
      <p:graphicFrame>
        <p:nvGraphicFramePr>
          <p:cNvPr id="11" name="Object 10"/>
          <p:cNvGraphicFramePr>
            <a:graphicFrameLocks noChangeAspect="1"/>
          </p:cNvGraphicFramePr>
          <p:nvPr>
            <p:extLst>
              <p:ext uri="{D42A27DB-BD31-4B8C-83A1-F6EECF244321}">
                <p14:modId xmlns:p14="http://schemas.microsoft.com/office/powerpoint/2010/main" val="2532607900"/>
              </p:ext>
            </p:extLst>
          </p:nvPr>
        </p:nvGraphicFramePr>
        <p:xfrm>
          <a:off x="4612777" y="3028130"/>
          <a:ext cx="1480515" cy="455543"/>
        </p:xfrm>
        <a:graphic>
          <a:graphicData uri="http://schemas.openxmlformats.org/presentationml/2006/ole">
            <mc:AlternateContent xmlns:mc="http://schemas.openxmlformats.org/markup-compatibility/2006">
              <mc:Choice xmlns:v="urn:schemas-microsoft-com:vml" Requires="v">
                <p:oleObj spid="_x0000_s3380" name="Equation" r:id="rId17" imgW="622030" imgH="190417" progId="Equation.DSMT4">
                  <p:embed/>
                </p:oleObj>
              </mc:Choice>
              <mc:Fallback>
                <p:oleObj name="Equation" r:id="rId17" imgW="622030" imgH="190417" progId="Equation.DSMT4">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2777" y="3028130"/>
                        <a:ext cx="1480515" cy="45554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26489886"/>
              </p:ext>
            </p:extLst>
          </p:nvPr>
        </p:nvGraphicFramePr>
        <p:xfrm>
          <a:off x="4615663" y="3708826"/>
          <a:ext cx="1548846" cy="455543"/>
        </p:xfrm>
        <a:graphic>
          <a:graphicData uri="http://schemas.openxmlformats.org/presentationml/2006/ole">
            <mc:AlternateContent xmlns:mc="http://schemas.openxmlformats.org/markup-compatibility/2006">
              <mc:Choice xmlns:v="urn:schemas-microsoft-com:vml" Requires="v">
                <p:oleObj spid="_x0000_s3381" name="Equation" r:id="rId19" imgW="647700" imgH="190500" progId="Equation.DSMT4">
                  <p:embed/>
                </p:oleObj>
              </mc:Choice>
              <mc:Fallback>
                <p:oleObj name="Equation" r:id="rId19" imgW="647700" imgH="190500" progId="Equation.DSMT4">
                  <p:embed/>
                  <p:pic>
                    <p:nvPicPr>
                      <p:cNvPr id="0" name="Object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15663" y="3708826"/>
                        <a:ext cx="1548846" cy="455543"/>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02348578"/>
              </p:ext>
            </p:extLst>
          </p:nvPr>
        </p:nvGraphicFramePr>
        <p:xfrm>
          <a:off x="4615663" y="4389653"/>
          <a:ext cx="1343852" cy="455543"/>
        </p:xfrm>
        <a:graphic>
          <a:graphicData uri="http://schemas.openxmlformats.org/presentationml/2006/ole">
            <mc:AlternateContent xmlns:mc="http://schemas.openxmlformats.org/markup-compatibility/2006">
              <mc:Choice xmlns:v="urn:schemas-microsoft-com:vml" Requires="v">
                <p:oleObj spid="_x0000_s3382" name="Equation" r:id="rId21" imgW="558800" imgH="190500" progId="Equation.DSMT4">
                  <p:embed/>
                </p:oleObj>
              </mc:Choice>
              <mc:Fallback>
                <p:oleObj name="Equation" r:id="rId21" imgW="558800" imgH="190500" progId="Equation.DSMT4">
                  <p:embed/>
                  <p:pic>
                    <p:nvPicPr>
                      <p:cNvPr id="0" name="Object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15663" y="4389653"/>
                        <a:ext cx="1343852" cy="455543"/>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262051346"/>
              </p:ext>
            </p:extLst>
          </p:nvPr>
        </p:nvGraphicFramePr>
        <p:xfrm>
          <a:off x="4615663" y="4973650"/>
          <a:ext cx="1913281" cy="455543"/>
        </p:xfrm>
        <a:graphic>
          <a:graphicData uri="http://schemas.openxmlformats.org/presentationml/2006/ole">
            <mc:AlternateContent xmlns:mc="http://schemas.openxmlformats.org/markup-compatibility/2006">
              <mc:Choice xmlns:v="urn:schemas-microsoft-com:vml" Requires="v">
                <p:oleObj spid="_x0000_s3383" name="Equation" r:id="rId23" imgW="799753" imgH="190417" progId="Equation.DSMT4">
                  <p:embed/>
                </p:oleObj>
              </mc:Choice>
              <mc:Fallback>
                <p:oleObj name="Equation" r:id="rId23" imgW="799753" imgH="190417" progId="Equation.DSMT4">
                  <p:embed/>
                  <p:pic>
                    <p:nvPicPr>
                      <p:cNvPr id="0" name="Object 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15663" y="4973650"/>
                        <a:ext cx="1913281" cy="455543"/>
                      </a:xfrm>
                      <a:prstGeom prst="rect">
                        <a:avLst/>
                      </a:prstGeom>
                      <a:noFill/>
                    </p:spPr>
                  </p:pic>
                </p:oleObj>
              </mc:Fallback>
            </mc:AlternateContent>
          </a:graphicData>
        </a:graphic>
      </p:graphicFrame>
      <p:sp>
        <p:nvSpPr>
          <p:cNvPr id="15"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5"/>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6"/>
          <p:cNvSpPr>
            <a:spLocks noChangeArrowheads="1"/>
          </p:cNvSpPr>
          <p:nvPr/>
        </p:nvSpPr>
        <p:spPr bwMode="auto">
          <a:xfrm>
            <a:off x="0" y="838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7"/>
          <p:cNvSpPr>
            <a:spLocks noChangeArrowheads="1"/>
          </p:cNvSpPr>
          <p:nvPr/>
        </p:nvSpPr>
        <p:spPr bwMode="auto">
          <a:xfrm>
            <a:off x="0" y="1028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8"/>
          <p:cNvSpPr>
            <a:spLocks noChangeArrowheads="1"/>
          </p:cNvSpPr>
          <p:nvPr/>
        </p:nvSpPr>
        <p:spPr bwMode="auto">
          <a:xfrm>
            <a:off x="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9" name="AutoShape 3"/>
          <p:cNvSpPr>
            <a:spLocks noChangeAspect="1" noChangeArrowheads="1" noTextEdit="1"/>
          </p:cNvSpPr>
          <p:nvPr/>
        </p:nvSpPr>
        <p:spPr bwMode="auto">
          <a:xfrm>
            <a:off x="10002974" y="1512888"/>
            <a:ext cx="2164164"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p:cNvSpPr>
          <p:nvPr/>
        </p:nvSpPr>
        <p:spPr bwMode="auto">
          <a:xfrm>
            <a:off x="10199823" y="1800226"/>
            <a:ext cx="1884256"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p:nvSpPr>
        <p:spPr bwMode="auto">
          <a:xfrm>
            <a:off x="10004562" y="1514476"/>
            <a:ext cx="2164164"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42" name="Freeform 41"/>
          <p:cNvSpPr>
            <a:spLocks/>
          </p:cNvSpPr>
          <p:nvPr/>
        </p:nvSpPr>
        <p:spPr bwMode="auto">
          <a:xfrm>
            <a:off x="10004562" y="6181726"/>
            <a:ext cx="2164164"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p:nvSpPr>
        <p:spPr bwMode="auto">
          <a:xfrm>
            <a:off x="10004562" y="6297613"/>
            <a:ext cx="2164164"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top sand"/>
          <p:cNvSpPr>
            <a:spLocks/>
          </p:cNvSpPr>
          <p:nvPr/>
        </p:nvSpPr>
        <p:spPr bwMode="auto">
          <a:xfrm>
            <a:off x="10317298" y="2447926"/>
            <a:ext cx="1716995"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bottom sand"/>
          <p:cNvSpPr>
            <a:spLocks/>
          </p:cNvSpPr>
          <p:nvPr/>
        </p:nvSpPr>
        <p:spPr bwMode="auto">
          <a:xfrm>
            <a:off x="10304598" y="5122863"/>
            <a:ext cx="1732925"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straight connector"/>
          <p:cNvSpPr>
            <a:spLocks noChangeArrowheads="1"/>
          </p:cNvSpPr>
          <p:nvPr/>
        </p:nvSpPr>
        <p:spPr bwMode="auto">
          <a:xfrm>
            <a:off x="11151088" y="3838934"/>
            <a:ext cx="62581"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7" name="button: start timer"/>
          <p:cNvGrpSpPr/>
          <p:nvPr/>
        </p:nvGrpSpPr>
        <p:grpSpPr>
          <a:xfrm>
            <a:off x="10119748" y="714090"/>
            <a:ext cx="1889946" cy="799962"/>
            <a:chOff x="1332706" y="185859"/>
            <a:chExt cx="2636838" cy="799962"/>
          </a:xfrm>
        </p:grpSpPr>
        <p:sp>
          <p:nvSpPr>
            <p:cNvPr id="48" name="Rounded Rectangle 47"/>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49" name="Rounded Rectangle 48"/>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50" name="times up"/>
          <p:cNvGrpSpPr/>
          <p:nvPr/>
        </p:nvGrpSpPr>
        <p:grpSpPr>
          <a:xfrm>
            <a:off x="10119748" y="630956"/>
            <a:ext cx="1889946" cy="799962"/>
            <a:chOff x="4321176" y="185859"/>
            <a:chExt cx="2636838" cy="799962"/>
          </a:xfrm>
        </p:grpSpPr>
        <p:sp>
          <p:nvSpPr>
            <p:cNvPr id="52" name="Rounded Rectangle 51"/>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3" name="Rounded Rectangle 52"/>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2" name="TextBox 1"/>
          <p:cNvSpPr txBox="1"/>
          <p:nvPr/>
        </p:nvSpPr>
        <p:spPr>
          <a:xfrm>
            <a:off x="1449279" y="142408"/>
            <a:ext cx="8148638"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3: Cho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x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917406526"/>
              </p:ext>
            </p:extLst>
          </p:nvPr>
        </p:nvGraphicFramePr>
        <p:xfrm>
          <a:off x="1441990" y="1189835"/>
          <a:ext cx="8127999" cy="1036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algn="ctr"/>
                      <a:r>
                        <a:rPr lang="en-US" sz="2800" dirty="0">
                          <a:latin typeface="Times New Roman" panose="02020603050405020304" pitchFamily="18" charset="0"/>
                          <a:cs typeface="Times New Roman" panose="02020603050405020304" pitchFamily="18" charset="0"/>
                        </a:rPr>
                        <a:t>x</a:t>
                      </a:r>
                    </a:p>
                  </a:txBody>
                  <a:tcPr/>
                </a:tc>
                <a:tc>
                  <a:txBody>
                    <a:bodyPr/>
                    <a:lstStyle/>
                    <a:p>
                      <a:pPr algn="ctr"/>
                      <a:r>
                        <a:rPr lang="en-US" sz="2800" dirty="0">
                          <a:latin typeface="Times New Roman" panose="02020603050405020304" pitchFamily="18" charset="0"/>
                          <a:cs typeface="Times New Roman" panose="02020603050405020304" pitchFamily="18" charset="0"/>
                        </a:rPr>
                        <a:t>6</a:t>
                      </a:r>
                    </a:p>
                  </a:txBody>
                  <a:tcPr/>
                </a:tc>
                <a:tc>
                  <a:txBody>
                    <a:bodyPr/>
                    <a:lstStyle/>
                    <a:p>
                      <a:pPr algn="ctr"/>
                      <a:r>
                        <a:rPr lang="en-US" sz="2800" dirty="0">
                          <a:latin typeface="Times New Roman" panose="02020603050405020304" pitchFamily="18" charset="0"/>
                          <a:cs typeface="Times New Roman" panose="02020603050405020304" pitchFamily="18" charset="0"/>
                        </a:rPr>
                        <a:t>25</a:t>
                      </a:r>
                    </a:p>
                  </a:txBody>
                  <a:tcPr/>
                </a:tc>
                <a:extLst>
                  <a:ext uri="{0D108BD9-81ED-4DB2-BD59-A6C34878D82A}">
                    <a16:rowId xmlns:a16="http://schemas.microsoft.com/office/drawing/2014/main" val="10000"/>
                  </a:ext>
                </a:extLst>
              </a:tr>
              <a:tr h="370840">
                <a:tc>
                  <a:txBody>
                    <a:bodyPr/>
                    <a:lstStyle/>
                    <a:p>
                      <a:pPr algn="ctr"/>
                      <a:r>
                        <a:rPr lang="en-US" sz="2800" dirty="0">
                          <a:latin typeface="Times New Roman" panose="02020603050405020304" pitchFamily="18" charset="0"/>
                          <a:cs typeface="Times New Roman" panose="02020603050405020304" pitchFamily="18" charset="0"/>
                        </a:rPr>
                        <a:t>y</a:t>
                      </a:r>
                    </a:p>
                  </a:txBody>
                  <a:tcPr/>
                </a:tc>
                <a:tc>
                  <a:txBody>
                    <a:bodyPr/>
                    <a:lstStyle/>
                    <a:p>
                      <a:pPr algn="ctr"/>
                      <a:r>
                        <a:rPr lang="en-US" sz="2800" dirty="0">
                          <a:latin typeface="Times New Roman" panose="02020603050405020304" pitchFamily="18" charset="0"/>
                          <a:cs typeface="Times New Roman" panose="02020603050405020304" pitchFamily="18" charset="0"/>
                        </a:rPr>
                        <a:t>33 000</a:t>
                      </a:r>
                    </a:p>
                  </a:txBody>
                  <a:tcPr/>
                </a:tc>
                <a:tc>
                  <a:txBody>
                    <a:bodyPr/>
                    <a:lstStyle/>
                    <a:p>
                      <a:pPr algn="ctr"/>
                      <a:r>
                        <a:rPr lang="en-US" sz="2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bl>
          </a:graphicData>
        </a:graphic>
      </p:graphicFrame>
      <p:sp>
        <p:nvSpPr>
          <p:cNvPr id="5" name="Rectangle 13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1" name="Group 20"/>
          <p:cNvGrpSpPr/>
          <p:nvPr/>
        </p:nvGrpSpPr>
        <p:grpSpPr>
          <a:xfrm>
            <a:off x="2834439" y="2389891"/>
            <a:ext cx="5029049" cy="3895038"/>
            <a:chOff x="7783092" y="1941406"/>
            <a:chExt cx="5029049" cy="3895038"/>
          </a:xfrm>
          <a:solidFill>
            <a:schemeClr val="bg1"/>
          </a:solidFill>
        </p:grpSpPr>
        <p:sp>
          <p:nvSpPr>
            <p:cNvPr id="9" name="Rectangle 8"/>
            <p:cNvSpPr/>
            <p:nvPr/>
          </p:nvSpPr>
          <p:spPr>
            <a:xfrm>
              <a:off x="7783092" y="1941406"/>
              <a:ext cx="5029049" cy="389503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861298" y="1967715"/>
              <a:ext cx="4794510" cy="3539430"/>
              <a:chOff x="6426852" y="2186014"/>
              <a:chExt cx="4794510" cy="3539430"/>
            </a:xfrm>
            <a:grpFill/>
          </p:grpSpPr>
          <p:sp>
            <p:nvSpPr>
              <p:cNvPr id="4" name="TextBox 3"/>
              <p:cNvSpPr txBox="1"/>
              <p:nvPr/>
            </p:nvSpPr>
            <p:spPr>
              <a:xfrm>
                <a:off x="6426852" y="2186014"/>
                <a:ext cx="4794510" cy="3539430"/>
              </a:xfrm>
              <a:prstGeom prst="rect">
                <a:avLst/>
              </a:prstGeom>
              <a:grp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D. ? = 137 500</a:t>
                </a:r>
              </a:p>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x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y = 5500 . x</a:t>
                </a:r>
              </a:p>
              <a:p>
                <a:r>
                  <a:rPr lang="en-US" sz="2800" dirty="0">
                    <a:latin typeface="Times New Roman" panose="02020603050405020304" pitchFamily="18" charset="0"/>
                    <a:cs typeface="Times New Roman" panose="02020603050405020304" pitchFamily="18" charset="0"/>
                  </a:rPr>
                  <a:t>             ? = 5 500 . 25</a:t>
                </a:r>
              </a:p>
              <a:p>
                <a:r>
                  <a:rPr lang="en-US" sz="2800" dirty="0">
                    <a:latin typeface="Times New Roman" panose="02020603050405020304" pitchFamily="18" charset="0"/>
                    <a:cs typeface="Times New Roman" panose="02020603050405020304" pitchFamily="18" charset="0"/>
                  </a:rPr>
                  <a:t>             ? = 137 500</a:t>
                </a:r>
              </a:p>
            </p:txBody>
          </p:sp>
          <p:graphicFrame>
            <p:nvGraphicFramePr>
              <p:cNvPr id="6" name="Object 5"/>
              <p:cNvGraphicFramePr>
                <a:graphicFrameLocks noChangeAspect="1"/>
              </p:cNvGraphicFramePr>
              <p:nvPr>
                <p:extLst>
                  <p:ext uri="{D42A27DB-BD31-4B8C-83A1-F6EECF244321}">
                    <p14:modId xmlns:p14="http://schemas.microsoft.com/office/powerpoint/2010/main" val="3652939138"/>
                  </p:ext>
                </p:extLst>
              </p:nvPr>
            </p:nvGraphicFramePr>
            <p:xfrm>
              <a:off x="7321687" y="3633174"/>
              <a:ext cx="2622550" cy="838200"/>
            </p:xfrm>
            <a:graphic>
              <a:graphicData uri="http://schemas.openxmlformats.org/presentationml/2006/ole">
                <mc:AlternateContent xmlns:mc="http://schemas.openxmlformats.org/markup-compatibility/2006">
                  <mc:Choice xmlns:v="urn:schemas-microsoft-com:vml" Requires="v">
                    <p:oleObj spid="_x0000_s3384" name="Equation" r:id="rId25" imgW="2616120" imgH="838080" progId="Equation.DSMT4">
                      <p:embed/>
                    </p:oleObj>
                  </mc:Choice>
                  <mc:Fallback>
                    <p:oleObj name="Equation" r:id="rId25" imgW="2616120" imgH="838080" progId="Equation.DSMT4">
                      <p:embed/>
                      <p:pic>
                        <p:nvPicPr>
                          <p:cNvPr id="0" name="Object 131"/>
                          <p:cNvPicPr>
                            <a:picLocks noChangeAspect="1" noChangeArrowheads="1"/>
                          </p:cNvPicPr>
                          <p:nvPr/>
                        </p:nvPicPr>
                        <p:blipFill>
                          <a:blip r:embed="rId26"/>
                          <a:srcRect/>
                          <a:stretch>
                            <a:fillRect/>
                          </a:stretch>
                        </p:blipFill>
                        <p:spPr bwMode="auto">
                          <a:xfrm>
                            <a:off x="7321687" y="3633174"/>
                            <a:ext cx="2622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pic>
        <p:nvPicPr>
          <p:cNvPr id="58" name="Picture 57">
            <a:hlinkClick r:id="rId27" action="ppaction://hlinksldjump"/>
          </p:cNvPr>
          <p:cNvPicPr>
            <a:picLocks noChangeAspect="1"/>
          </p:cNvPicPr>
          <p:nvPr/>
        </p:nvPicPr>
        <p:blipFill rotWithShape="1">
          <a:blip r:embed="rId28" cstate="print">
            <a:extLst>
              <a:ext uri="{28A0092B-C50C-407E-A947-70E740481C1C}">
                <a14:useLocalDpi xmlns:a14="http://schemas.microsoft.com/office/drawing/2010/main" val="0"/>
              </a:ext>
            </a:extLst>
          </a:blip>
          <a:srcRect l="12289" t="10606" r="11751" b="10202"/>
          <a:stretch/>
        </p:blipFill>
        <p:spPr>
          <a:xfrm>
            <a:off x="30897" y="5975504"/>
            <a:ext cx="861555" cy="898217"/>
          </a:xfrm>
          <a:prstGeom prst="rect">
            <a:avLst/>
          </a:prstGeom>
        </p:spPr>
      </p:pic>
    </p:spTree>
    <p:extLst>
      <p:ext uri="{BB962C8B-B14F-4D97-AF65-F5344CB8AC3E}">
        <p14:creationId xmlns:p14="http://schemas.microsoft.com/office/powerpoint/2010/main" val="2437846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8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8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8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8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8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15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7885"/>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20788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0788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787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789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par>
                                <p:cTn id="30" presetID="1" presetClass="exit" presetSubtype="0" fill="hold" nodeType="withEffect">
                                  <p:stCondLst>
                                    <p:cond delay="0"/>
                                  </p:stCondLst>
                                  <p:childTnLst>
                                    <p:set>
                                      <p:cBhvr>
                                        <p:cTn id="31" dur="1" fill="hold">
                                          <p:stCondLst>
                                            <p:cond delay="0"/>
                                          </p:stCondLst>
                                        </p:cTn>
                                        <p:tgtEl>
                                          <p:spTgt spid="20789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seq concurrent="1" nextAc="seek">
              <p:cTn id="34" restart="whenNotActive" fill="hold" evtFilter="cancelBubble" nodeType="interactiveSeq">
                <p:stCondLst>
                  <p:cond evt="onClick" delay="0">
                    <p:tgtEl>
                      <p:spTgt spid="6146"/>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788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0787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0788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788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789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explode.wav"/>
                                        </p:tgtEl>
                                      </p:cMediaNode>
                                    </p:audio>
                                  </p:subTnLst>
                                </p:cTn>
                              </p:par>
                              <p:par>
                                <p:cTn id="47" presetID="1" presetClass="exit" presetSubtype="0" fill="hold" nodeType="withEffect">
                                  <p:stCondLst>
                                    <p:cond delay="0"/>
                                  </p:stCondLst>
                                  <p:childTnLst>
                                    <p:set>
                                      <p:cBhvr>
                                        <p:cTn id="48" dur="1" fill="hold">
                                          <p:stCondLst>
                                            <p:cond delay="0"/>
                                          </p:stCondLst>
                                        </p:cTn>
                                        <p:tgtEl>
                                          <p:spTgt spid="20789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46"/>
                  </p:tgtEl>
                </p:cond>
              </p:nextCondLst>
            </p:seq>
            <p:seq concurrent="1" nextAc="seek">
              <p:cTn id="51" restart="whenNotActive" fill="hold" evtFilter="cancelBubble" nodeType="interactiveSeq">
                <p:stCondLst>
                  <p:cond evt="onClick" delay="0">
                    <p:tgtEl>
                      <p:spTgt spid="6156"/>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788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07876"/>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07887"/>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07889"/>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0789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explode.wav"/>
                                        </p:tgtEl>
                                      </p:cMediaNode>
                                    </p:audio>
                                  </p:subTnLst>
                                </p:cTn>
                              </p:par>
                              <p:par>
                                <p:cTn id="64" presetID="1" presetClass="exit" presetSubtype="0" fill="hold" nodeType="withEffect">
                                  <p:stCondLst>
                                    <p:cond delay="0"/>
                                  </p:stCondLst>
                                  <p:childTnLst>
                                    <p:set>
                                      <p:cBhvr>
                                        <p:cTn id="65" dur="1" fill="hold">
                                          <p:stCondLst>
                                            <p:cond delay="0"/>
                                          </p:stCondLst>
                                        </p:cTn>
                                        <p:tgtEl>
                                          <p:spTgt spid="20789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56"/>
                  </p:tgtEl>
                </p:cond>
              </p:nextCondLst>
            </p:seq>
            <p:seq concurrent="1" nextAc="seek">
              <p:cTn id="68" restart="whenNotActive" fill="hold" evtFilter="cancelBubble" nodeType="interactiveSeq">
                <p:stCondLst>
                  <p:cond evt="onClick" delay="0">
                    <p:tgtEl>
                      <p:spTgt spid="6158"/>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07885"/>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787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0788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07889"/>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207890"/>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20789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5" name="applause.wav"/>
                                        </p:tgtEl>
                                      </p:cMediaNode>
                                    </p:audio>
                                  </p:subTnLst>
                                </p:cTn>
                              </p:par>
                              <p:par>
                                <p:cTn id="83" presetID="1" presetClass="exit" presetSubtype="0" fill="hold" nodeType="withEffect">
                                  <p:stCondLst>
                                    <p:cond delay="0"/>
                                  </p:stCondLst>
                                  <p:childTnLst>
                                    <p:set>
                                      <p:cBhvr>
                                        <p:cTn id="84" dur="1" fill="hold">
                                          <p:stCondLst>
                                            <p:cond delay="0"/>
                                          </p:stCondLst>
                                        </p:cTn>
                                        <p:tgtEl>
                                          <p:spTgt spid="207898"/>
                                        </p:tgtEl>
                                        <p:attrNameLst>
                                          <p:attrName>style.visibility</p:attrName>
                                        </p:attrNameLst>
                                      </p:cBhvr>
                                      <p:to>
                                        <p:strVal val="hidden"/>
                                      </p:to>
                                    </p:set>
                                  </p:childTnLst>
                                </p:cTn>
                              </p:par>
                            </p:childTnLst>
                          </p:cTn>
                        </p:par>
                      </p:childTnLst>
                    </p:cTn>
                  </p:par>
                </p:childTnLst>
              </p:cTn>
              <p:nextCondLst>
                <p:cond evt="onClick" delay="0">
                  <p:tgtEl>
                    <p:spTgt spid="6158"/>
                  </p:tgtEl>
                </p:cond>
              </p:nextCondLst>
            </p:seq>
            <p:seq concurrent="1" nextAc="seek">
              <p:cTn id="85" restart="whenNotActive" fill="hold" evtFilter="cancelBubble" nodeType="interactiveSeq">
                <p:stCondLst>
                  <p:cond evt="onClick" delay="0">
                    <p:tgtEl>
                      <p:spTgt spid="6148"/>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20788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07876"/>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07887"/>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07889"/>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207893"/>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07890"/>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6148"/>
                  </p:tgtEl>
                </p:cond>
              </p:nextCondLst>
            </p:seq>
            <p:seq concurrent="1" nextAc="seek">
              <p:cTn id="102" restart="whenNotActive" fill="hold" evtFilter="cancelBubble" nodeType="interactiveSeq">
                <p:stCondLst>
                  <p:cond evt="onClick" delay="0">
                    <p:tgtEl>
                      <p:spTgt spid="6151"/>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07885"/>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07876"/>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07887"/>
                                        </p:tgtEl>
                                        <p:attrNameLst>
                                          <p:attrName>style.visibility</p:attrName>
                                        </p:attrNameLst>
                                      </p:cBhvr>
                                      <p:to>
                                        <p:strVal val="hidden"/>
                                      </p:to>
                                    </p:set>
                                  </p:childTnLst>
                                </p:cTn>
                              </p:par>
                              <p:par>
                                <p:cTn id="111" presetID="1" presetClass="entr" presetSubtype="0" fill="hold" nodeType="withEffect">
                                  <p:stCondLst>
                                    <p:cond delay="0"/>
                                  </p:stCondLst>
                                  <p:childTnLst>
                                    <p:set>
                                      <p:cBhvr>
                                        <p:cTn id="112" dur="1" fill="hold">
                                          <p:stCondLst>
                                            <p:cond delay="0"/>
                                          </p:stCondLst>
                                        </p:cTn>
                                        <p:tgtEl>
                                          <p:spTgt spid="207889"/>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20789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207890"/>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6151"/>
                  </p:tgtEl>
                </p:cond>
              </p:nextCondLst>
            </p:seq>
            <p:seq concurrent="1" nextAc="seek">
              <p:cTn id="119" restart="whenNotActive" fill="hold" evtFilter="cancelBubble" nodeType="interactiveSeq">
                <p:stCondLst>
                  <p:cond evt="onClick" delay="0">
                    <p:tgtEl>
                      <p:spTgt spid="207885"/>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20788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07890"/>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85"/>
                  </p:tgtEl>
                </p:cond>
              </p:nextCondLst>
            </p:seq>
            <p:seq concurrent="1" nextAc="seek">
              <p:cTn id="128" restart="whenNotActive" fill="hold" evtFilter="cancelBubble" nodeType="interactiveSeq">
                <p:stCondLst>
                  <p:cond evt="onClick" delay="0">
                    <p:tgtEl>
                      <p:spTgt spid="207876"/>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207876"/>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7890"/>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76"/>
                  </p:tgtEl>
                </p:cond>
              </p:nextCondLst>
            </p:seq>
            <p:seq concurrent="1" nextAc="seek">
              <p:cTn id="137" restart="whenNotActive" fill="hold" evtFilter="cancelBubble" nodeType="interactiveSeq">
                <p:stCondLst>
                  <p:cond evt="onClick" delay="0">
                    <p:tgtEl>
                      <p:spTgt spid="207887"/>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207887"/>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07890"/>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87"/>
                  </p:tgtEl>
                </p:cond>
              </p:nextCondLst>
            </p:seq>
            <p:seq concurrent="1" nextAc="seek">
              <p:cTn id="146" restart="whenNotActive" fill="hold" evtFilter="cancelBubble" nodeType="interactiveSeq">
                <p:stCondLst>
                  <p:cond evt="onClick" delay="0">
                    <p:tgtEl>
                      <p:spTgt spid="20788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207889"/>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07893"/>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207898"/>
                                        </p:tgtEl>
                                        <p:attrNameLst>
                                          <p:attrName>style.visibility</p:attrName>
                                        </p:attrNameLst>
                                      </p:cBhvr>
                                      <p:to>
                                        <p:strVal val="visible"/>
                                      </p:to>
                                    </p:set>
                                  </p:childTnLst>
                                </p:cTn>
                              </p:par>
                            </p:childTnLst>
                          </p:cTn>
                        </p:par>
                      </p:childTnLst>
                    </p:cTn>
                  </p:par>
                </p:childTnLst>
              </p:cTn>
              <p:nextCondLst>
                <p:cond evt="onClick" delay="0">
                  <p:tgtEl>
                    <p:spTgt spid="207889"/>
                  </p:tgtEl>
                </p:cond>
              </p:nextCondLst>
            </p:seq>
            <p:seq concurrent="1" nextAc="seek">
              <p:cTn id="155" restart="whenNotActive" fill="hold" evtFilter="cancelBubble" nodeType="interactiveSeq">
                <p:stCondLst>
                  <p:cond evt="onClick" delay="0">
                    <p:tgtEl>
                      <p:spTgt spid="4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6"/>
                                        </p:tgtEl>
                                        <p:attrNameLst>
                                          <p:attrName>style.visibility</p:attrName>
                                        </p:attrNameLst>
                                      </p:cBhvr>
                                      <p:to>
                                        <p:strVal val="visible"/>
                                      </p:to>
                                    </p:set>
                                    <p:animEffect transition="in" filter="fade">
                                      <p:cBhvr>
                                        <p:cTn id="160" dur="500"/>
                                        <p:tgtEl>
                                          <p:spTgt spid="46"/>
                                        </p:tgtEl>
                                      </p:cBhvr>
                                    </p:animEffect>
                                  </p:childTnLst>
                                </p:cTn>
                              </p:par>
                              <p:par>
                                <p:cTn id="161" presetID="22" presetClass="exit" presetSubtype="1" fill="hold" grpId="0" nodeType="withEffect">
                                  <p:stCondLst>
                                    <p:cond delay="0"/>
                                  </p:stCondLst>
                                  <p:childTnLst>
                                    <p:animEffect transition="out" filter="wipe(up)">
                                      <p:cBhvr>
                                        <p:cTn id="162" dur="60000"/>
                                        <p:tgtEl>
                                          <p:spTgt spid="44"/>
                                        </p:tgtEl>
                                      </p:cBhvr>
                                    </p:animEffect>
                                    <p:set>
                                      <p:cBhvr>
                                        <p:cTn id="163" dur="1" fill="hold">
                                          <p:stCondLst>
                                            <p:cond delay="59999"/>
                                          </p:stCondLst>
                                        </p:cTn>
                                        <p:tgtEl>
                                          <p:spTgt spid="44"/>
                                        </p:tgtEl>
                                        <p:attrNameLst>
                                          <p:attrName>style.visibility</p:attrName>
                                        </p:attrNameLst>
                                      </p:cBhvr>
                                      <p:to>
                                        <p:strVal val="hidden"/>
                                      </p:to>
                                    </p:set>
                                  </p:childTnLst>
                                </p:cTn>
                              </p:par>
                              <p:par>
                                <p:cTn id="164" presetID="22" presetClass="entr" presetSubtype="4" fill="hold" grpId="0" nodeType="withEffect">
                                  <p:stCondLst>
                                    <p:cond delay="0"/>
                                  </p:stCondLst>
                                  <p:childTnLst>
                                    <p:set>
                                      <p:cBhvr>
                                        <p:cTn id="165" dur="1" fill="hold">
                                          <p:stCondLst>
                                            <p:cond delay="0"/>
                                          </p:stCondLst>
                                        </p:cTn>
                                        <p:tgtEl>
                                          <p:spTgt spid="45"/>
                                        </p:tgtEl>
                                        <p:attrNameLst>
                                          <p:attrName>style.visibility</p:attrName>
                                        </p:attrNameLst>
                                      </p:cBhvr>
                                      <p:to>
                                        <p:strVal val="visible"/>
                                      </p:to>
                                    </p:set>
                                    <p:animEffect transition="in" filter="wipe(down)">
                                      <p:cBhvr>
                                        <p:cTn id="166" dur="60000"/>
                                        <p:tgtEl>
                                          <p:spTgt spid="45"/>
                                        </p:tgtEl>
                                      </p:cBhvr>
                                    </p:animEffect>
                                  </p:childTnLst>
                                </p:cTn>
                              </p:par>
                            </p:childTnLst>
                          </p:cTn>
                        </p:par>
                        <p:par>
                          <p:cTn id="167" fill="hold">
                            <p:stCondLst>
                              <p:cond delay="60000"/>
                            </p:stCondLst>
                            <p:childTnLst>
                              <p:par>
                                <p:cTn id="168" presetID="22" presetClass="exit" presetSubtype="1" fill="hold" grpId="1" nodeType="afterEffect">
                                  <p:stCondLst>
                                    <p:cond delay="0"/>
                                  </p:stCondLst>
                                  <p:childTnLst>
                                    <p:animEffect transition="out" filter="wipe(up)">
                                      <p:cBhvr>
                                        <p:cTn id="169" dur="500"/>
                                        <p:tgtEl>
                                          <p:spTgt spid="46"/>
                                        </p:tgtEl>
                                      </p:cBhvr>
                                    </p:animEffect>
                                    <p:set>
                                      <p:cBhvr>
                                        <p:cTn id="170" dur="1" fill="hold">
                                          <p:stCondLst>
                                            <p:cond delay="499"/>
                                          </p:stCondLst>
                                        </p:cTn>
                                        <p:tgtEl>
                                          <p:spTgt spid="46"/>
                                        </p:tgtEl>
                                        <p:attrNameLst>
                                          <p:attrName>style.visibility</p:attrName>
                                        </p:attrNameLst>
                                      </p:cBhvr>
                                      <p:to>
                                        <p:strVal val="hidden"/>
                                      </p:to>
                                    </p:set>
                                  </p:childTnLst>
                                </p:cTn>
                              </p:par>
                              <p:par>
                                <p:cTn id="171" presetID="53" presetClass="entr" presetSubtype="16" fill="hold" nodeType="withEffect">
                                  <p:stCondLst>
                                    <p:cond delay="0"/>
                                  </p:stCondLst>
                                  <p:childTnLst>
                                    <p:set>
                                      <p:cBhvr>
                                        <p:cTn id="172" dur="1" fill="hold">
                                          <p:stCondLst>
                                            <p:cond delay="0"/>
                                          </p:stCondLst>
                                        </p:cTn>
                                        <p:tgtEl>
                                          <p:spTgt spid="50"/>
                                        </p:tgtEl>
                                        <p:attrNameLst>
                                          <p:attrName>style.visibility</p:attrName>
                                        </p:attrNameLst>
                                      </p:cBhvr>
                                      <p:to>
                                        <p:strVal val="visible"/>
                                      </p:to>
                                    </p:set>
                                    <p:anim calcmode="lin" valueType="num">
                                      <p:cBhvr>
                                        <p:cTn id="173" dur="500" fill="hold"/>
                                        <p:tgtEl>
                                          <p:spTgt spid="50"/>
                                        </p:tgtEl>
                                        <p:attrNameLst>
                                          <p:attrName>ppt_w</p:attrName>
                                        </p:attrNameLst>
                                      </p:cBhvr>
                                      <p:tavLst>
                                        <p:tav tm="0">
                                          <p:val>
                                            <p:fltVal val="0"/>
                                          </p:val>
                                        </p:tav>
                                        <p:tav tm="100000">
                                          <p:val>
                                            <p:strVal val="#ppt_w"/>
                                          </p:val>
                                        </p:tav>
                                      </p:tavLst>
                                    </p:anim>
                                    <p:anim calcmode="lin" valueType="num">
                                      <p:cBhvr>
                                        <p:cTn id="174" dur="500" fill="hold"/>
                                        <p:tgtEl>
                                          <p:spTgt spid="50"/>
                                        </p:tgtEl>
                                        <p:attrNameLst>
                                          <p:attrName>ppt_h</p:attrName>
                                        </p:attrNameLst>
                                      </p:cBhvr>
                                      <p:tavLst>
                                        <p:tav tm="0">
                                          <p:val>
                                            <p:fltVal val="0"/>
                                          </p:val>
                                        </p:tav>
                                        <p:tav tm="100000">
                                          <p:val>
                                            <p:strVal val="#ppt_h"/>
                                          </p:val>
                                        </p:tav>
                                      </p:tavLst>
                                    </p:anim>
                                    <p:animEffect transition="in" filter="fade">
                                      <p:cBhvr>
                                        <p:cTn id="175" dur="500"/>
                                        <p:tgtEl>
                                          <p:spTgt spid="50"/>
                                        </p:tgtEl>
                                      </p:cBhvr>
                                    </p:animEffect>
                                  </p:childTnLst>
                                  <p:subTnLst>
                                    <p:audio>
                                      <p:cMediaNode>
                                        <p:cTn display="0" masterRel="sameClick">
                                          <p:stCondLst>
                                            <p:cond evt="begin" delay="0">
                                              <p:tn val="171"/>
                                            </p:cond>
                                          </p:stCondLst>
                                          <p:endCondLst>
                                            <p:cond evt="onStopAudio" delay="0">
                                              <p:tgtEl>
                                                <p:sldTgt/>
                                              </p:tgtEl>
                                            </p:cond>
                                          </p:endCondLst>
                                        </p:cTn>
                                        <p:tgtEl>
                                          <p:sndTgt r:embed="rId6" name="chimes.wav"/>
                                        </p:tgtEl>
                                      </p:cMediaNode>
                                    </p:audio>
                                  </p:subTnLst>
                                </p:cTn>
                              </p:par>
                            </p:childTnLst>
                          </p:cTn>
                        </p:par>
                        <p:par>
                          <p:cTn id="176" fill="hold">
                            <p:stCondLst>
                              <p:cond delay="60500"/>
                            </p:stCondLst>
                            <p:childTnLst>
                              <p:par>
                                <p:cTn id="177" presetID="1" presetClass="entr" presetSubtype="0" fill="hold" nodeType="afterEffect">
                                  <p:stCondLst>
                                    <p:cond delay="0"/>
                                  </p:stCondLst>
                                  <p:childTnLst>
                                    <p:set>
                                      <p:cBhvr>
                                        <p:cTn id="178"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79" restart="whenNotActive" fill="hold" evtFilter="cancelBubble" nodeType="interactiveSeq">
                <p:stCondLst>
                  <p:cond evt="onClick" delay="0">
                    <p:tgtEl>
                      <p:spTgt spid="2"/>
                    </p:tgtEl>
                  </p:cond>
                </p:stCondLst>
                <p:endSync evt="end" delay="0">
                  <p:rtn val="all"/>
                </p:endSync>
                <p:childTnLst>
                  <p:par>
                    <p:cTn id="180" fill="hold">
                      <p:stCondLst>
                        <p:cond delay="0"/>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21"/>
                                        </p:tgtEl>
                                        <p:attrNameLst>
                                          <p:attrName>style.visibility</p:attrName>
                                        </p:attrNameLst>
                                      </p:cBhvr>
                                      <p:to>
                                        <p:strVal val="visible"/>
                                      </p:to>
                                    </p:set>
                                    <p:animEffect transition="in" filter="fade">
                                      <p:cBhvr>
                                        <p:cTn id="184" dur="500"/>
                                        <p:tgtEl>
                                          <p:spTgt spid="21"/>
                                        </p:tgtEl>
                                      </p:cBhvr>
                                    </p:animEffect>
                                  </p:childTnLst>
                                </p:cTn>
                              </p:par>
                            </p:childTnLst>
                          </p:cTn>
                        </p:par>
                      </p:childTnLst>
                    </p:cTn>
                  </p:par>
                </p:childTnLst>
              </p:cTn>
              <p:nextCondLst>
                <p:cond evt="onClick" delay="0">
                  <p:tgtEl>
                    <p:spTgt spid="2"/>
                  </p:tgtEl>
                </p:cond>
              </p:nextCondLst>
            </p:seq>
          </p:childTnLst>
        </p:cTn>
      </p:par>
    </p:tnLst>
    <p:bldLst>
      <p:bldP spid="44" grpId="0" animBg="1"/>
      <p:bldP spid="45" grpId="0" animBg="1"/>
      <p:bldP spid="46" grpId="0" animBg="1"/>
      <p:bldP spid="4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3" name="Picture 30832" descr="D3"/>
          <p:cNvPicPr>
            <a:picLocks noChangeAspect="1"/>
          </p:cNvPicPr>
          <p:nvPr/>
        </p:nvPicPr>
        <p:blipFill>
          <a:blip r:embed="rId7"/>
          <a:stretch>
            <a:fillRect/>
          </a:stretch>
        </p:blipFill>
        <p:spPr>
          <a:xfrm>
            <a:off x="3775582" y="4305170"/>
            <a:ext cx="227012" cy="257175"/>
          </a:xfrm>
          <a:prstGeom prst="rect">
            <a:avLst/>
          </a:prstGeom>
          <a:noFill/>
          <a:ln w="9525">
            <a:noFill/>
          </a:ln>
        </p:spPr>
      </p:pic>
      <p:pic>
        <p:nvPicPr>
          <p:cNvPr id="30835" name="Picture 30834" descr="D4"/>
          <p:cNvPicPr>
            <a:picLocks noChangeAspect="1"/>
          </p:cNvPicPr>
          <p:nvPr/>
        </p:nvPicPr>
        <p:blipFill>
          <a:blip r:embed="rId7"/>
          <a:stretch>
            <a:fillRect/>
          </a:stretch>
        </p:blipFill>
        <p:spPr>
          <a:xfrm>
            <a:off x="3785107" y="4910007"/>
            <a:ext cx="227012" cy="257175"/>
          </a:xfrm>
          <a:prstGeom prst="rect">
            <a:avLst/>
          </a:prstGeom>
          <a:noFill/>
          <a:ln w="9525">
            <a:noFill/>
          </a:ln>
        </p:spPr>
      </p:pic>
      <p:pic>
        <p:nvPicPr>
          <p:cNvPr id="30831" name="Picture 30830" descr="D2"/>
          <p:cNvPicPr>
            <a:picLocks noChangeAspect="1"/>
          </p:cNvPicPr>
          <p:nvPr/>
        </p:nvPicPr>
        <p:blipFill>
          <a:blip r:embed="rId7"/>
          <a:stretch>
            <a:fillRect/>
          </a:stretch>
        </p:blipFill>
        <p:spPr>
          <a:xfrm>
            <a:off x="3769232" y="3640007"/>
            <a:ext cx="227012" cy="257175"/>
          </a:xfrm>
          <a:prstGeom prst="rect">
            <a:avLst/>
          </a:prstGeom>
          <a:noFill/>
          <a:ln w="9525">
            <a:noFill/>
          </a:ln>
        </p:spPr>
      </p:pic>
      <p:pic>
        <p:nvPicPr>
          <p:cNvPr id="5" name="Picture 4">
            <a:extLst>
              <a:ext uri="{FF2B5EF4-FFF2-40B4-BE49-F238E27FC236}">
                <a16:creationId xmlns:a16="http://schemas.microsoft.com/office/drawing/2014/main" id="{92919A97-6323-41C2-A993-609491FA98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30817" descr="V2"/>
          <p:cNvPicPr>
            <a:picLocks noChangeAspect="1"/>
          </p:cNvPicPr>
          <p:nvPr/>
        </p:nvPicPr>
        <p:blipFill>
          <a:blip r:embed="rId9"/>
          <a:stretch>
            <a:fillRect/>
          </a:stretch>
        </p:blipFill>
        <p:spPr>
          <a:xfrm>
            <a:off x="3616833" y="3563806"/>
            <a:ext cx="452437" cy="452438"/>
          </a:xfrm>
          <a:prstGeom prst="rect">
            <a:avLst/>
          </a:prstGeom>
          <a:noFill/>
          <a:ln w="9525">
            <a:noFill/>
          </a:ln>
        </p:spPr>
      </p:pic>
      <p:grpSp>
        <p:nvGrpSpPr>
          <p:cNvPr id="3076" name="Group 30822"/>
          <p:cNvGrpSpPr/>
          <p:nvPr/>
        </p:nvGrpSpPr>
        <p:grpSpPr>
          <a:xfrm>
            <a:off x="8059737" y="5759251"/>
            <a:ext cx="1295400" cy="841375"/>
            <a:chOff x="3832" y="3312"/>
            <a:chExt cx="908" cy="843"/>
          </a:xfrm>
        </p:grpSpPr>
        <p:pic>
          <p:nvPicPr>
            <p:cNvPr id="3077" name="Picture 30823" descr="Lamlai"/>
            <p:cNvPicPr>
              <a:picLocks noChangeAspect="1"/>
            </p:cNvPicPr>
            <p:nvPr/>
          </p:nvPicPr>
          <p:blipFill>
            <a:blip r:embed="rId10"/>
            <a:stretch>
              <a:fillRect/>
            </a:stretch>
          </p:blipFill>
          <p:spPr>
            <a:xfrm>
              <a:off x="4015" y="3312"/>
              <a:ext cx="453" cy="399"/>
            </a:xfrm>
            <a:prstGeom prst="rect">
              <a:avLst/>
            </a:prstGeom>
            <a:noFill/>
            <a:ln w="9525">
              <a:noFill/>
            </a:ln>
          </p:spPr>
        </p:pic>
        <p:sp>
          <p:nvSpPr>
            <p:cNvPr id="3078" name="Text Box 30824"/>
            <p:cNvSpPr txBox="1"/>
            <p:nvPr/>
          </p:nvSpPr>
          <p:spPr>
            <a:xfrm>
              <a:off x="3832" y="3757"/>
              <a:ext cx="908" cy="398"/>
            </a:xfrm>
            <a:prstGeom prst="rect">
              <a:avLst/>
            </a:prstGeom>
            <a:noFill/>
            <a:ln w="9525">
              <a:noFill/>
            </a:ln>
          </p:spPr>
          <p:txBody>
            <a:bodyPr anchor="t" anchorCtr="0">
              <a:spAutoFit/>
            </a:bodyPr>
            <a:lstStyle/>
            <a:p>
              <a:pPr algn="ctr">
                <a:spcBef>
                  <a:spcPct val="50000"/>
                </a:spcBef>
              </a:pPr>
              <a:r>
                <a:rPr lang="en-US" sz="2000" b="1" dirty="0" err="1">
                  <a:solidFill>
                    <a:schemeClr val="bg1"/>
                  </a:solidFill>
                  <a:latin typeface="+mj-lt"/>
                </a:rPr>
                <a:t>Làm</a:t>
              </a:r>
              <a:r>
                <a:rPr lang="en-US" sz="2000" b="1">
                  <a:solidFill>
                    <a:schemeClr val="bg1"/>
                  </a:solidFill>
                  <a:latin typeface="+mj-lt"/>
                </a:rPr>
                <a:t> </a:t>
              </a:r>
              <a:r>
                <a:rPr lang="en-US" sz="2000" b="1" dirty="0" err="1">
                  <a:solidFill>
                    <a:schemeClr val="bg1"/>
                  </a:solidFill>
                  <a:latin typeface="+mj-lt"/>
                </a:rPr>
                <a:t>lại</a:t>
              </a:r>
              <a:endParaRPr lang="en-US" sz="2000" b="1">
                <a:solidFill>
                  <a:schemeClr val="bg1"/>
                </a:solidFill>
                <a:latin typeface="+mj-lt"/>
              </a:endParaRPr>
            </a:p>
          </p:txBody>
        </p:sp>
      </p:grpSp>
      <p:grpSp>
        <p:nvGrpSpPr>
          <p:cNvPr id="3079" name="Group 30825"/>
          <p:cNvGrpSpPr/>
          <p:nvPr/>
        </p:nvGrpSpPr>
        <p:grpSpPr>
          <a:xfrm>
            <a:off x="9226549" y="5452862"/>
            <a:ext cx="1295400" cy="1169988"/>
            <a:chOff x="4875" y="3187"/>
            <a:chExt cx="885" cy="784"/>
          </a:xfrm>
        </p:grpSpPr>
        <p:pic>
          <p:nvPicPr>
            <p:cNvPr id="3080" name="Picture 30826" descr="Ketqua"/>
            <p:cNvPicPr>
              <a:picLocks noChangeAspect="1"/>
            </p:cNvPicPr>
            <p:nvPr/>
          </p:nvPicPr>
          <p:blipFill>
            <a:blip r:embed="rId11"/>
            <a:stretch>
              <a:fillRect/>
            </a:stretch>
          </p:blipFill>
          <p:spPr>
            <a:xfrm>
              <a:off x="5037" y="3187"/>
              <a:ext cx="396" cy="492"/>
            </a:xfrm>
            <a:prstGeom prst="rect">
              <a:avLst/>
            </a:prstGeom>
            <a:noFill/>
            <a:ln w="9525">
              <a:noFill/>
            </a:ln>
          </p:spPr>
        </p:pic>
        <p:sp>
          <p:nvSpPr>
            <p:cNvPr id="3081" name="Text Box 30827"/>
            <p:cNvSpPr txBox="1"/>
            <p:nvPr/>
          </p:nvSpPr>
          <p:spPr>
            <a:xfrm>
              <a:off x="4875" y="3705"/>
              <a:ext cx="885" cy="266"/>
            </a:xfrm>
            <a:prstGeom prst="rect">
              <a:avLst/>
            </a:prstGeom>
            <a:noFill/>
            <a:ln w="9525">
              <a:noFill/>
            </a:ln>
          </p:spPr>
          <p:txBody>
            <a:bodyPr anchor="t" anchorCtr="0">
              <a:spAutoFit/>
            </a:bodyPr>
            <a:lstStyle/>
            <a:p>
              <a:pPr>
                <a:spcBef>
                  <a:spcPct val="50000"/>
                </a:spcBef>
              </a:pPr>
              <a:r>
                <a:rPr lang="en-US" sz="2000" b="1" dirty="0" err="1">
                  <a:solidFill>
                    <a:schemeClr val="bg1"/>
                  </a:solidFill>
                  <a:latin typeface="+mj-lt"/>
                </a:rPr>
                <a:t>Đáp</a:t>
              </a:r>
              <a:r>
                <a:rPr lang="en-US" sz="2000" b="1">
                  <a:solidFill>
                    <a:schemeClr val="bg1"/>
                  </a:solidFill>
                  <a:latin typeface="+mj-lt"/>
                </a:rPr>
                <a:t> </a:t>
              </a:r>
              <a:r>
                <a:rPr lang="en-US" sz="2000" b="1" dirty="0" err="1">
                  <a:solidFill>
                    <a:schemeClr val="bg1"/>
                  </a:solidFill>
                  <a:latin typeface="+mj-lt"/>
                </a:rPr>
                <a:t>án</a:t>
              </a:r>
              <a:endParaRPr lang="en-US" sz="2000" b="1">
                <a:solidFill>
                  <a:schemeClr val="bg1"/>
                </a:solidFill>
                <a:latin typeface="+mj-lt"/>
              </a:endParaRPr>
            </a:p>
          </p:txBody>
        </p:sp>
      </p:grpSp>
      <p:pic>
        <p:nvPicPr>
          <p:cNvPr id="3082" name="Picture 30828" descr="V1"/>
          <p:cNvPicPr>
            <a:picLocks noChangeAspect="1"/>
          </p:cNvPicPr>
          <p:nvPr/>
        </p:nvPicPr>
        <p:blipFill>
          <a:blip r:embed="rId9"/>
          <a:stretch>
            <a:fillRect/>
          </a:stretch>
        </p:blipFill>
        <p:spPr>
          <a:xfrm>
            <a:off x="3616833" y="2947856"/>
            <a:ext cx="452437" cy="452438"/>
          </a:xfrm>
          <a:prstGeom prst="rect">
            <a:avLst/>
          </a:prstGeom>
          <a:noFill/>
          <a:ln w="9525">
            <a:noFill/>
          </a:ln>
        </p:spPr>
      </p:pic>
      <p:pic>
        <p:nvPicPr>
          <p:cNvPr id="30830" name="Picture 30829" descr="D1"/>
          <p:cNvPicPr>
            <a:picLocks noChangeAspect="1"/>
          </p:cNvPicPr>
          <p:nvPr/>
        </p:nvPicPr>
        <p:blipFill>
          <a:blip r:embed="rId7"/>
          <a:stretch>
            <a:fillRect/>
          </a:stretch>
        </p:blipFill>
        <p:spPr>
          <a:xfrm>
            <a:off x="3775582" y="3000245"/>
            <a:ext cx="227012" cy="257175"/>
          </a:xfrm>
          <a:prstGeom prst="rect">
            <a:avLst/>
          </a:prstGeom>
          <a:noFill/>
          <a:ln w="9525">
            <a:noFill/>
          </a:ln>
        </p:spPr>
      </p:pic>
      <p:pic>
        <p:nvPicPr>
          <p:cNvPr id="3084" name="Picture 30831" descr="V3"/>
          <p:cNvPicPr>
            <a:picLocks noChangeAspect="1"/>
          </p:cNvPicPr>
          <p:nvPr/>
        </p:nvPicPr>
        <p:blipFill>
          <a:blip r:embed="rId9"/>
          <a:stretch>
            <a:fillRect/>
          </a:stretch>
        </p:blipFill>
        <p:spPr>
          <a:xfrm>
            <a:off x="3616833" y="4214681"/>
            <a:ext cx="452437" cy="452438"/>
          </a:xfrm>
          <a:prstGeom prst="rect">
            <a:avLst/>
          </a:prstGeom>
          <a:noFill/>
          <a:ln w="9525">
            <a:noFill/>
          </a:ln>
        </p:spPr>
      </p:pic>
      <p:pic>
        <p:nvPicPr>
          <p:cNvPr id="3086" name="Picture 30833" descr="V4"/>
          <p:cNvPicPr>
            <a:picLocks noChangeAspect="1"/>
          </p:cNvPicPr>
          <p:nvPr/>
        </p:nvPicPr>
        <p:blipFill>
          <a:blip r:embed="rId9"/>
          <a:stretch>
            <a:fillRect/>
          </a:stretch>
        </p:blipFill>
        <p:spPr>
          <a:xfrm>
            <a:off x="3616833" y="4829045"/>
            <a:ext cx="452437" cy="452437"/>
          </a:xfrm>
          <a:prstGeom prst="rect">
            <a:avLst/>
          </a:prstGeom>
          <a:noFill/>
          <a:ln w="9525">
            <a:noFill/>
          </a:ln>
        </p:spPr>
      </p:pic>
      <p:grpSp>
        <p:nvGrpSpPr>
          <p:cNvPr id="30839" name="Group 30838"/>
          <p:cNvGrpSpPr/>
          <p:nvPr/>
        </p:nvGrpSpPr>
        <p:grpSpPr>
          <a:xfrm>
            <a:off x="2178051" y="5287963"/>
            <a:ext cx="6345772" cy="1065212"/>
            <a:chOff x="204" y="3475"/>
            <a:chExt cx="3674" cy="671"/>
          </a:xfrm>
        </p:grpSpPr>
        <p:pic>
          <p:nvPicPr>
            <p:cNvPr id="3089" name="Picture 30839" descr="Hoabuon1"/>
            <p:cNvPicPr>
              <a:picLocks noChangeAspect="1"/>
            </p:cNvPicPr>
            <p:nvPr/>
          </p:nvPicPr>
          <p:blipFill>
            <a:blip r:embed="rId12"/>
            <a:stretch>
              <a:fillRect/>
            </a:stretch>
          </p:blipFill>
          <p:spPr>
            <a:xfrm>
              <a:off x="204" y="3475"/>
              <a:ext cx="606" cy="671"/>
            </a:xfrm>
            <a:prstGeom prst="rect">
              <a:avLst/>
            </a:prstGeom>
            <a:noFill/>
            <a:ln w="9525">
              <a:noFill/>
            </a:ln>
          </p:spPr>
        </p:pic>
        <p:sp>
          <p:nvSpPr>
            <p:cNvPr id="3090" name="Text Box 30840"/>
            <p:cNvSpPr txBox="1"/>
            <p:nvPr/>
          </p:nvSpPr>
          <p:spPr>
            <a:xfrm>
              <a:off x="793" y="3702"/>
              <a:ext cx="3085" cy="288"/>
            </a:xfrm>
            <a:prstGeom prst="rect">
              <a:avLst/>
            </a:prstGeom>
            <a:noFill/>
            <a:ln w="9525">
              <a:noFill/>
            </a:ln>
          </p:spPr>
          <p:txBody>
            <a:bodyPr anchor="t" anchorCtr="0">
              <a:spAutoFit/>
            </a:bodyPr>
            <a:lstStyle/>
            <a:p>
              <a:pPr>
                <a:spcBef>
                  <a:spcPct val="50000"/>
                </a:spcBef>
              </a:pPr>
              <a:r>
                <a:rPr lang="en-US" sz="2400" b="1" dirty="0" err="1">
                  <a:solidFill>
                    <a:srgbClr val="FF0066"/>
                  </a:solidFill>
                  <a:latin typeface="+mj-lt"/>
                </a:rPr>
                <a:t>Tiếc</a:t>
              </a:r>
              <a:r>
                <a:rPr lang="en-US" sz="2400" b="1">
                  <a:solidFill>
                    <a:srgbClr val="FF0066"/>
                  </a:solidFill>
                  <a:latin typeface="+mj-lt"/>
                </a:rPr>
                <a:t> </a:t>
              </a:r>
              <a:r>
                <a:rPr lang="en-US" sz="2400" b="1" dirty="0" err="1">
                  <a:solidFill>
                    <a:srgbClr val="FF0066"/>
                  </a:solidFill>
                  <a:latin typeface="+mj-lt"/>
                </a:rPr>
                <a:t>quá</a:t>
              </a:r>
              <a:r>
                <a:rPr lang="en-US" sz="2400" b="1">
                  <a:solidFill>
                    <a:srgbClr val="FF0066"/>
                  </a:solidFill>
                  <a:latin typeface="+mj-lt"/>
                </a:rPr>
                <a:t> …! </a:t>
              </a:r>
              <a:r>
                <a:rPr lang="en-US" sz="2400" b="1" dirty="0" err="1">
                  <a:solidFill>
                    <a:srgbClr val="FF0066"/>
                  </a:solidFill>
                  <a:latin typeface="+mj-lt"/>
                </a:rPr>
                <a:t>Bạn</a:t>
              </a:r>
              <a:r>
                <a:rPr lang="en-US" sz="2400" b="1">
                  <a:solidFill>
                    <a:srgbClr val="FF0066"/>
                  </a:solidFill>
                  <a:latin typeface="+mj-lt"/>
                </a:rPr>
                <a:t> </a:t>
              </a:r>
              <a:r>
                <a:rPr lang="en-US" sz="2400" b="1" dirty="0" err="1">
                  <a:solidFill>
                    <a:srgbClr val="FF0066"/>
                  </a:solidFill>
                  <a:latin typeface="+mj-lt"/>
                </a:rPr>
                <a:t>chọn</a:t>
              </a:r>
              <a:r>
                <a:rPr lang="en-US" sz="2400" b="1">
                  <a:solidFill>
                    <a:srgbClr val="FF0066"/>
                  </a:solidFill>
                  <a:latin typeface="+mj-lt"/>
                </a:rPr>
                <a:t> </a:t>
              </a:r>
              <a:r>
                <a:rPr lang="en-US" sz="2400" b="1" dirty="0" err="1">
                  <a:solidFill>
                    <a:srgbClr val="FF0066"/>
                  </a:solidFill>
                  <a:latin typeface="+mj-lt"/>
                </a:rPr>
                <a:t>sai</a:t>
              </a:r>
              <a:r>
                <a:rPr lang="en-US" sz="2400" b="1">
                  <a:solidFill>
                    <a:srgbClr val="FF0066"/>
                  </a:solidFill>
                  <a:latin typeface="+mj-lt"/>
                </a:rPr>
                <a:t> </a:t>
              </a:r>
              <a:r>
                <a:rPr lang="en-US" sz="2400" b="1" dirty="0" err="1">
                  <a:solidFill>
                    <a:srgbClr val="FF0066"/>
                  </a:solidFill>
                  <a:latin typeface="+mj-lt"/>
                </a:rPr>
                <a:t>rồi</a:t>
              </a:r>
              <a:r>
                <a:rPr lang="en-US" sz="2400" b="1">
                  <a:solidFill>
                    <a:srgbClr val="FF0066"/>
                  </a:solidFill>
                  <a:latin typeface="+mj-lt"/>
                </a:rPr>
                <a:t> </a:t>
              </a:r>
              <a:r>
                <a:rPr lang="en-US" sz="2400" b="1" dirty="0">
                  <a:solidFill>
                    <a:srgbClr val="FF0066"/>
                  </a:solidFill>
                  <a:latin typeface="+mj-lt"/>
                </a:rPr>
                <a:t>!</a:t>
              </a:r>
              <a:endParaRPr lang="en-US" sz="2400" b="1">
                <a:solidFill>
                  <a:srgbClr val="FF0066"/>
                </a:solidFill>
                <a:latin typeface="+mj-lt"/>
              </a:endParaRPr>
            </a:p>
          </p:txBody>
        </p:sp>
      </p:grpSp>
      <p:grpSp>
        <p:nvGrpSpPr>
          <p:cNvPr id="30842" name="Group 30841" descr="D"/>
          <p:cNvGrpSpPr/>
          <p:nvPr/>
        </p:nvGrpSpPr>
        <p:grpSpPr>
          <a:xfrm>
            <a:off x="1992314" y="5248279"/>
            <a:ext cx="6345772" cy="1233489"/>
            <a:chOff x="240" y="3531"/>
            <a:chExt cx="3674" cy="777"/>
          </a:xfrm>
        </p:grpSpPr>
        <p:pic>
          <p:nvPicPr>
            <p:cNvPr id="3092" name="Picture 30836" descr="Hoacuoi1"/>
            <p:cNvPicPr>
              <a:picLocks noChangeAspect="1"/>
            </p:cNvPicPr>
            <p:nvPr/>
          </p:nvPicPr>
          <p:blipFill>
            <a:blip r:embed="rId13"/>
            <a:stretch>
              <a:fillRect/>
            </a:stretch>
          </p:blipFill>
          <p:spPr>
            <a:xfrm>
              <a:off x="240" y="3531"/>
              <a:ext cx="817" cy="741"/>
            </a:xfrm>
            <a:prstGeom prst="rect">
              <a:avLst/>
            </a:prstGeom>
            <a:noFill/>
            <a:ln w="9525">
              <a:noFill/>
            </a:ln>
          </p:spPr>
        </p:pic>
        <p:sp>
          <p:nvSpPr>
            <p:cNvPr id="3093" name="Text Box 30837"/>
            <p:cNvSpPr txBox="1"/>
            <p:nvPr/>
          </p:nvSpPr>
          <p:spPr>
            <a:xfrm>
              <a:off x="966" y="3785"/>
              <a:ext cx="2948" cy="523"/>
            </a:xfrm>
            <a:prstGeom prst="rect">
              <a:avLst/>
            </a:prstGeom>
            <a:noFill/>
            <a:ln w="9525">
              <a:noFill/>
            </a:ln>
          </p:spPr>
          <p:txBody>
            <a:bodyPr anchor="t" anchorCtr="0">
              <a:spAutoFit/>
            </a:bodyPr>
            <a:lstStyle/>
            <a:p>
              <a:pPr>
                <a:spcBef>
                  <a:spcPct val="50000"/>
                </a:spcBef>
              </a:pPr>
              <a:r>
                <a:rPr lang="en-US" sz="2400" b="1" dirty="0" err="1">
                  <a:solidFill>
                    <a:srgbClr val="FF0066"/>
                  </a:solidFill>
                  <a:latin typeface="+mj-lt"/>
                </a:rPr>
                <a:t>Hoan</a:t>
              </a:r>
              <a:r>
                <a:rPr lang="en-US" sz="2400" b="1" dirty="0">
                  <a:solidFill>
                    <a:srgbClr val="FF0066"/>
                  </a:solidFill>
                  <a:latin typeface="+mj-lt"/>
                </a:rPr>
                <a:t> hô . Bạn chọn</a:t>
              </a:r>
              <a:r>
                <a:rPr lang="en-US" b="1" dirty="0">
                  <a:latin typeface="+mj-lt"/>
                </a:rPr>
                <a:t> </a:t>
              </a:r>
              <a:r>
                <a:rPr lang="en-US" sz="2400" b="1" dirty="0">
                  <a:solidFill>
                    <a:srgbClr val="FF0066"/>
                  </a:solidFill>
                  <a:latin typeface="+mj-lt"/>
                </a:rPr>
                <a:t>đúng rồi !</a:t>
              </a:r>
            </a:p>
          </p:txBody>
        </p:sp>
      </p:grpSp>
      <p:sp>
        <p:nvSpPr>
          <p:cNvPr id="3094" name="Rectangles 30882"/>
          <p:cNvSpPr/>
          <p:nvPr/>
        </p:nvSpPr>
        <p:spPr>
          <a:xfrm>
            <a:off x="4148644" y="2900232"/>
            <a:ext cx="6419850" cy="2532063"/>
          </a:xfrm>
          <a:prstGeom prst="rect">
            <a:avLst/>
          </a:prstGeom>
          <a:noFill/>
          <a:ln w="9525">
            <a:noFill/>
          </a:ln>
        </p:spPr>
        <p:txBody>
          <a:bodyPr anchor="t" anchorCtr="0"/>
          <a:lstStyle/>
          <a:p>
            <a:pPr marL="533400" indent="-533400">
              <a:spcBef>
                <a:spcPct val="50000"/>
              </a:spcBef>
              <a:buClr>
                <a:srgbClr val="FF0000"/>
              </a:buClr>
              <a:buFontTx/>
              <a:buAutoNum type="alphaUcPeriod"/>
            </a:pPr>
            <a:r>
              <a:rPr lang="en-US" sz="2800" dirty="0">
                <a:latin typeface="+mj-lt"/>
              </a:rPr>
              <a:t>6</a:t>
            </a:r>
          </a:p>
          <a:p>
            <a:pPr marL="533400" indent="-533400">
              <a:spcBef>
                <a:spcPct val="50000"/>
              </a:spcBef>
              <a:buClr>
                <a:srgbClr val="FF0000"/>
              </a:buClr>
              <a:buFontTx/>
              <a:buAutoNum type="alphaUcPeriod"/>
            </a:pPr>
            <a:r>
              <a:rPr lang="en-US" sz="2800" dirty="0">
                <a:latin typeface="+mj-lt"/>
              </a:rPr>
              <a:t>7</a:t>
            </a:r>
          </a:p>
          <a:p>
            <a:pPr marL="533400" indent="-533400">
              <a:spcBef>
                <a:spcPct val="50000"/>
              </a:spcBef>
              <a:buClr>
                <a:srgbClr val="FF0000"/>
              </a:buClr>
              <a:buFontTx/>
              <a:buAutoNum type="alphaUcPeriod"/>
            </a:pPr>
            <a:r>
              <a:rPr lang="en-US" sz="2800" dirty="0">
                <a:latin typeface="+mj-lt"/>
              </a:rPr>
              <a:t>8</a:t>
            </a:r>
          </a:p>
          <a:p>
            <a:pPr marL="533400" indent="-533400">
              <a:spcBef>
                <a:spcPct val="50000"/>
              </a:spcBef>
              <a:buClr>
                <a:srgbClr val="FF0000"/>
              </a:buClr>
              <a:buFontTx/>
              <a:buAutoNum type="alphaUcPeriod"/>
            </a:pPr>
            <a:r>
              <a:rPr lang="en-US" sz="2800" dirty="0">
                <a:latin typeface="+mj-lt"/>
              </a:rPr>
              <a:t>9</a:t>
            </a:r>
          </a:p>
        </p:txBody>
      </p:sp>
      <p:pic>
        <p:nvPicPr>
          <p:cNvPr id="30886" name="Picture 30885" descr="tn_tmp"/>
          <p:cNvPicPr>
            <a:picLocks noChangeAspect="1"/>
          </p:cNvPicPr>
          <p:nvPr/>
        </p:nvPicPr>
        <p:blipFill>
          <a:blip r:embed="rId14"/>
          <a:stretch>
            <a:fillRect/>
          </a:stretch>
        </p:blipFill>
        <p:spPr>
          <a:xfrm>
            <a:off x="2178050" y="5272089"/>
            <a:ext cx="865188" cy="1114425"/>
          </a:xfrm>
          <a:prstGeom prst="rect">
            <a:avLst/>
          </a:prstGeom>
          <a:noFill/>
          <a:ln w="9525">
            <a:noFill/>
          </a:ln>
        </p:spPr>
      </p:pic>
      <p:pic>
        <p:nvPicPr>
          <p:cNvPr id="3099" name="Picture 56" descr="Picture1"/>
          <p:cNvPicPr>
            <a:picLocks noChangeAspect="1"/>
          </p:cNvPicPr>
          <p:nvPr/>
        </p:nvPicPr>
        <p:blipFill>
          <a:blip r:embed="rId15"/>
          <a:stretch>
            <a:fillRect/>
          </a:stretch>
        </p:blipFill>
        <p:spPr>
          <a:xfrm>
            <a:off x="779199" y="248363"/>
            <a:ext cx="693738" cy="693738"/>
          </a:xfrm>
          <a:prstGeom prst="rect">
            <a:avLst/>
          </a:prstGeom>
          <a:noFill/>
          <a:ln w="9525">
            <a:noFill/>
          </a:ln>
        </p:spPr>
      </p:pic>
      <p:pic>
        <p:nvPicPr>
          <p:cNvPr id="31" name="Picture 30">
            <a:hlinkClick r:id="rId16" action="ppaction://hlinksldjump"/>
            <a:extLst>
              <a:ext uri="{FF2B5EF4-FFF2-40B4-BE49-F238E27FC236}">
                <a16:creationId xmlns:a16="http://schemas.microsoft.com/office/drawing/2014/main" id="{EDCE7CA2-DB8D-47B4-A46B-E0D125E1F2E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363705" y="4733160"/>
            <a:ext cx="1744050" cy="1413360"/>
          </a:xfrm>
          <a:prstGeom prst="rect">
            <a:avLst/>
          </a:prstGeom>
        </p:spPr>
      </p:pic>
      <p:pic>
        <p:nvPicPr>
          <p:cNvPr id="30" name="Picture 29">
            <a:extLst>
              <a:ext uri="{FF2B5EF4-FFF2-40B4-BE49-F238E27FC236}">
                <a16:creationId xmlns:a16="http://schemas.microsoft.com/office/drawing/2014/main" id="{D61F5522-05E7-494E-A8A4-0FA2FDCAA6E5}"/>
              </a:ext>
            </a:extLst>
          </p:cNvPr>
          <p:cNvPicPr/>
          <p:nvPr/>
        </p:nvPicPr>
        <p:blipFill rotWithShape="1">
          <a:blip r:embed="rId19" cstate="print">
            <a:extLst>
              <a:ext uri="{28A0092B-C50C-407E-A947-70E740481C1C}">
                <a14:useLocalDpi xmlns:a14="http://schemas.microsoft.com/office/drawing/2010/main" val="0"/>
              </a:ext>
            </a:extLst>
          </a:blip>
          <a:srcRect l="49293" t="11342" r="42588" b="39174"/>
          <a:stretch/>
        </p:blipFill>
        <p:spPr bwMode="auto">
          <a:xfrm>
            <a:off x="4543892" y="3015561"/>
            <a:ext cx="666750" cy="2286000"/>
          </a:xfrm>
          <a:prstGeom prst="rect">
            <a:avLst/>
          </a:prstGeom>
          <a:ln>
            <a:noFill/>
          </a:ln>
          <a:extLst>
            <a:ext uri="{53640926-AAD7-44D8-BBD7-CCE9431645EC}">
              <a14:shadowObscured xmlns:a14="http://schemas.microsoft.com/office/drawing/2010/main"/>
            </a:ext>
          </a:extLst>
        </p:spPr>
      </p:pic>
      <p:graphicFrame>
        <p:nvGraphicFramePr>
          <p:cNvPr id="12" name="Object 11"/>
          <p:cNvGraphicFramePr>
            <a:graphicFrameLocks noChangeAspect="1"/>
          </p:cNvGraphicFramePr>
          <p:nvPr>
            <p:extLst>
              <p:ext uri="{D42A27DB-BD31-4B8C-83A1-F6EECF244321}">
                <p14:modId xmlns:p14="http://schemas.microsoft.com/office/powerpoint/2010/main" val="2964418127"/>
              </p:ext>
            </p:extLst>
          </p:nvPr>
        </p:nvGraphicFramePr>
        <p:xfrm>
          <a:off x="4659437" y="2935927"/>
          <a:ext cx="906697" cy="442291"/>
        </p:xfrm>
        <a:graphic>
          <a:graphicData uri="http://schemas.openxmlformats.org/presentationml/2006/ole">
            <mc:AlternateContent xmlns:mc="http://schemas.openxmlformats.org/markup-compatibility/2006">
              <mc:Choice xmlns:v="urn:schemas-microsoft-com:vml" Requires="v">
                <p:oleObj spid="_x0000_s4393" name="Equation" r:id="rId20" imgW="393529" imgH="190417" progId="Equation.DSMT4">
                  <p:embed/>
                </p:oleObj>
              </mc:Choice>
              <mc:Fallback>
                <p:oleObj name="Equation" r:id="rId20" imgW="393529" imgH="190417" progId="Equation.DSMT4">
                  <p:embed/>
                  <p:pic>
                    <p:nvPicPr>
                      <p:cNvPr id="0"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59437" y="2935927"/>
                        <a:ext cx="906697" cy="442291"/>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85571124"/>
              </p:ext>
            </p:extLst>
          </p:nvPr>
        </p:nvGraphicFramePr>
        <p:xfrm>
          <a:off x="4630187" y="3585879"/>
          <a:ext cx="906697" cy="442291"/>
        </p:xfrm>
        <a:graphic>
          <a:graphicData uri="http://schemas.openxmlformats.org/presentationml/2006/ole">
            <mc:AlternateContent xmlns:mc="http://schemas.openxmlformats.org/markup-compatibility/2006">
              <mc:Choice xmlns:v="urn:schemas-microsoft-com:vml" Requires="v">
                <p:oleObj spid="_x0000_s4394" name="Equation" r:id="rId22" imgW="393529" imgH="190417" progId="Equation.DSMT4">
                  <p:embed/>
                </p:oleObj>
              </mc:Choice>
              <mc:Fallback>
                <p:oleObj name="Equation" r:id="rId22" imgW="393529" imgH="190417" progId="Equation.DSMT4">
                  <p:embed/>
                  <p:pic>
                    <p:nvPicPr>
                      <p:cNvPr id="0" name="Object 1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30187" y="3585879"/>
                        <a:ext cx="906697" cy="442291"/>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132809869"/>
              </p:ext>
            </p:extLst>
          </p:nvPr>
        </p:nvGraphicFramePr>
        <p:xfrm>
          <a:off x="4627107" y="4206952"/>
          <a:ext cx="1083613" cy="442291"/>
        </p:xfrm>
        <a:graphic>
          <a:graphicData uri="http://schemas.openxmlformats.org/presentationml/2006/ole">
            <mc:AlternateContent xmlns:mc="http://schemas.openxmlformats.org/markup-compatibility/2006">
              <mc:Choice xmlns:v="urn:schemas-microsoft-com:vml" Requires="v">
                <p:oleObj spid="_x0000_s4395" name="Equation" r:id="rId24" imgW="469696" imgH="190417" progId="Equation.DSMT4">
                  <p:embed/>
                </p:oleObj>
              </mc:Choice>
              <mc:Fallback>
                <p:oleObj name="Equation" r:id="rId24" imgW="469696" imgH="190417" progId="Equation.DSMT4">
                  <p:embed/>
                  <p:pic>
                    <p:nvPicPr>
                      <p:cNvPr id="0" name="Object 1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27107" y="4206952"/>
                        <a:ext cx="1083613" cy="442291"/>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00719105"/>
              </p:ext>
            </p:extLst>
          </p:nvPr>
        </p:nvGraphicFramePr>
        <p:xfrm>
          <a:off x="4675601" y="4865273"/>
          <a:ext cx="906697" cy="442291"/>
        </p:xfrm>
        <a:graphic>
          <a:graphicData uri="http://schemas.openxmlformats.org/presentationml/2006/ole">
            <mc:AlternateContent xmlns:mc="http://schemas.openxmlformats.org/markup-compatibility/2006">
              <mc:Choice xmlns:v="urn:schemas-microsoft-com:vml" Requires="v">
                <p:oleObj spid="_x0000_s4396" name="Equation" r:id="rId26" imgW="393529" imgH="190417" progId="Equation.DSMT4">
                  <p:embed/>
                </p:oleObj>
              </mc:Choice>
              <mc:Fallback>
                <p:oleObj name="Equation" r:id="rId26" imgW="393529" imgH="190417" progId="Equation.DSMT4">
                  <p:embed/>
                  <p:pic>
                    <p:nvPicPr>
                      <p:cNvPr id="0" name="Object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675601" y="4865273"/>
                        <a:ext cx="906697" cy="442291"/>
                      </a:xfrm>
                      <a:prstGeom prst="rect">
                        <a:avLst/>
                      </a:prstGeom>
                      <a:noFill/>
                    </p:spPr>
                  </p:pic>
                </p:oleObj>
              </mc:Fallback>
            </mc:AlternateContent>
          </a:graphicData>
        </a:graphic>
      </p:graphicFrame>
      <p:sp>
        <p:nvSpPr>
          <p:cNvPr id="16" name="Rectangle 14"/>
          <p:cNvSpPr>
            <a:spLocks noChangeArrowheads="1"/>
          </p:cNvSpPr>
          <p:nvPr/>
        </p:nvSpPr>
        <p:spPr bwMode="auto">
          <a:xfrm>
            <a:off x="-1" y="0"/>
            <a:ext cx="16962779" cy="106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5"/>
          <p:cNvSpPr>
            <a:spLocks noChangeArrowheads="1"/>
          </p:cNvSpPr>
          <p:nvPr/>
        </p:nvSpPr>
        <p:spPr bwMode="auto">
          <a:xfrm>
            <a:off x="-1" y="378171"/>
            <a:ext cx="169627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SimSun" panose="02010600030101010101" pitchFamily="2" charset="-122"/>
              </a:rPr>
              <a:t> </a:t>
            </a:r>
            <a:endPar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6"/>
          <p:cNvSpPr>
            <a:spLocks noChangeArrowheads="1"/>
          </p:cNvSpPr>
          <p:nvPr/>
        </p:nvSpPr>
        <p:spPr bwMode="auto">
          <a:xfrm>
            <a:off x="-1" y="568671"/>
            <a:ext cx="169627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p:cNvSpPr>
            <a:spLocks noChangeArrowheads="1"/>
          </p:cNvSpPr>
          <p:nvPr/>
        </p:nvSpPr>
        <p:spPr bwMode="auto">
          <a:xfrm>
            <a:off x="-1" y="1028699"/>
            <a:ext cx="169627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9" name="AutoShape 3"/>
          <p:cNvSpPr>
            <a:spLocks noChangeAspect="1" noChangeArrowheads="1" noTextEdit="1"/>
          </p:cNvSpPr>
          <p:nvPr/>
        </p:nvSpPr>
        <p:spPr bwMode="auto">
          <a:xfrm>
            <a:off x="10041228" y="1690360"/>
            <a:ext cx="2164164"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p:cNvSpPr>
          <p:nvPr/>
        </p:nvSpPr>
        <p:spPr bwMode="auto">
          <a:xfrm>
            <a:off x="10238077" y="1977698"/>
            <a:ext cx="1884256"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p:nvSpPr>
        <p:spPr bwMode="auto">
          <a:xfrm>
            <a:off x="10042816" y="1691948"/>
            <a:ext cx="2164164"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42" name="Freeform 41"/>
          <p:cNvSpPr>
            <a:spLocks/>
          </p:cNvSpPr>
          <p:nvPr/>
        </p:nvSpPr>
        <p:spPr bwMode="auto">
          <a:xfrm>
            <a:off x="10042816" y="6359198"/>
            <a:ext cx="2164164"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p:nvSpPr>
        <p:spPr bwMode="auto">
          <a:xfrm>
            <a:off x="10042816" y="6475085"/>
            <a:ext cx="2164164"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top sand"/>
          <p:cNvSpPr>
            <a:spLocks/>
          </p:cNvSpPr>
          <p:nvPr/>
        </p:nvSpPr>
        <p:spPr bwMode="auto">
          <a:xfrm>
            <a:off x="10355552" y="2625398"/>
            <a:ext cx="1716995"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bottom sand"/>
          <p:cNvSpPr>
            <a:spLocks/>
          </p:cNvSpPr>
          <p:nvPr/>
        </p:nvSpPr>
        <p:spPr bwMode="auto">
          <a:xfrm>
            <a:off x="10342852" y="5300335"/>
            <a:ext cx="1732925"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straight connector"/>
          <p:cNvSpPr>
            <a:spLocks noChangeArrowheads="1"/>
          </p:cNvSpPr>
          <p:nvPr/>
        </p:nvSpPr>
        <p:spPr bwMode="auto">
          <a:xfrm>
            <a:off x="11189342" y="4016406"/>
            <a:ext cx="62581"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7" name="button: start timer"/>
          <p:cNvGrpSpPr/>
          <p:nvPr/>
        </p:nvGrpSpPr>
        <p:grpSpPr>
          <a:xfrm>
            <a:off x="10158002" y="891562"/>
            <a:ext cx="1889946" cy="799962"/>
            <a:chOff x="1332706" y="185859"/>
            <a:chExt cx="2636838" cy="799962"/>
          </a:xfrm>
        </p:grpSpPr>
        <p:sp>
          <p:nvSpPr>
            <p:cNvPr id="48" name="Rounded Rectangle 47"/>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0" name="Rounded Rectangle 49"/>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51" name="times up"/>
          <p:cNvGrpSpPr/>
          <p:nvPr/>
        </p:nvGrpSpPr>
        <p:grpSpPr>
          <a:xfrm>
            <a:off x="10158002" y="808428"/>
            <a:ext cx="1889946" cy="799962"/>
            <a:chOff x="4321176" y="185859"/>
            <a:chExt cx="2636838" cy="799962"/>
          </a:xfrm>
        </p:grpSpPr>
        <p:sp>
          <p:nvSpPr>
            <p:cNvPr id="52" name="Rounded Rectangle 51"/>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3" name="Rounded Rectangle 52"/>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54" name="TextBox 53"/>
          <p:cNvSpPr txBox="1"/>
          <p:nvPr/>
        </p:nvSpPr>
        <p:spPr>
          <a:xfrm>
            <a:off x="1472937" y="193272"/>
            <a:ext cx="8541013" cy="1569660"/>
          </a:xfrm>
          <a:prstGeom prst="rect">
            <a:avLst/>
          </a:prstGeom>
          <a:solidFill>
            <a:srgbClr val="92D050"/>
          </a:solidFill>
          <a:ln>
            <a:solidFill>
              <a:srgbClr val="92D050"/>
            </a:solidFill>
          </a:ln>
        </p:spPr>
        <p:txBody>
          <a:bodyPr wrap="square" rtlCol="0">
            <a:spAutoFit/>
          </a:bodyPr>
          <a:lstStyle/>
          <a:p>
            <a:pPr algn="just"/>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4: </a:t>
            </a:r>
            <a:r>
              <a:rPr lang="en-US" sz="3200" b="1" dirty="0" err="1">
                <a:solidFill>
                  <a:schemeClr val="bg1"/>
                </a:solidFill>
                <a:latin typeface="Times New Roman" panose="02020603050405020304" pitchFamily="18" charset="0"/>
                <a:cs typeface="Times New Roman" panose="02020603050405020304" pitchFamily="18" charset="0"/>
              </a:rPr>
              <a:t>Cô</a:t>
            </a:r>
            <a:r>
              <a:rPr lang="en-US" sz="3200" b="1" dirty="0">
                <a:solidFill>
                  <a:schemeClr val="bg1"/>
                </a:solidFill>
                <a:latin typeface="Times New Roman" panose="02020603050405020304" pitchFamily="18" charset="0"/>
                <a:cs typeface="Times New Roman" panose="02020603050405020304" pitchFamily="18" charset="0"/>
              </a:rPr>
              <a:t> Minh </a:t>
            </a:r>
            <a:r>
              <a:rPr lang="en-US" sz="3200" b="1" dirty="0" err="1">
                <a:solidFill>
                  <a:schemeClr val="bg1"/>
                </a:solidFill>
                <a:latin typeface="Times New Roman" panose="02020603050405020304" pitchFamily="18" charset="0"/>
                <a:cs typeface="Times New Roman" panose="02020603050405020304" pitchFamily="18" charset="0"/>
              </a:rPr>
              <a:t>mua</a:t>
            </a:r>
            <a:r>
              <a:rPr lang="en-US" sz="3200" b="1" dirty="0">
                <a:solidFill>
                  <a:schemeClr val="bg1"/>
                </a:solidFill>
                <a:latin typeface="Times New Roman" panose="02020603050405020304" pitchFamily="18" charset="0"/>
                <a:cs typeface="Times New Roman" panose="02020603050405020304" pitchFamily="18" charset="0"/>
              </a:rPr>
              <a:t> 6 </a:t>
            </a:r>
            <a:r>
              <a:rPr lang="en-US" sz="3200" b="1" dirty="0" err="1">
                <a:solidFill>
                  <a:schemeClr val="bg1"/>
                </a:solidFill>
                <a:latin typeface="Times New Roman" panose="02020603050405020304" pitchFamily="18" charset="0"/>
                <a:cs typeface="Times New Roman" panose="02020603050405020304" pitchFamily="18" charset="0"/>
              </a:rPr>
              <a:t>quyển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nhau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hết</a:t>
            </a:r>
            <a:r>
              <a:rPr lang="en-US" sz="3200" b="1" dirty="0">
                <a:solidFill>
                  <a:schemeClr val="bg1"/>
                </a:solidFill>
                <a:latin typeface="Times New Roman" panose="02020603050405020304" pitchFamily="18" charset="0"/>
                <a:cs typeface="Times New Roman" panose="02020603050405020304" pitchFamily="18" charset="0"/>
              </a:rPr>
              <a:t> 33000 </a:t>
            </a:r>
            <a:r>
              <a:rPr lang="en-US" sz="3200" b="1" dirty="0" err="1">
                <a:solidFill>
                  <a:schemeClr val="bg1"/>
                </a:solidFill>
                <a:latin typeface="Times New Roman" panose="02020603050405020304" pitchFamily="18" charset="0"/>
                <a:cs typeface="Times New Roman" panose="02020603050405020304" pitchFamily="18" charset="0"/>
              </a:rPr>
              <a:t>đồng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Hỏi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tiền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quyển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bao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nhiêu</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4" name="Rectangle 131"/>
          <p:cNvSpPr>
            <a:spLocks noChangeArrowheads="1"/>
          </p:cNvSpPr>
          <p:nvPr/>
        </p:nvSpPr>
        <p:spPr bwMode="auto">
          <a:xfrm>
            <a:off x="8213517" y="4587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6"/>
          <p:cNvGrpSpPr/>
          <p:nvPr/>
        </p:nvGrpSpPr>
        <p:grpSpPr>
          <a:xfrm>
            <a:off x="3192564" y="2167918"/>
            <a:ext cx="4380638" cy="3988023"/>
            <a:chOff x="3192564" y="2167918"/>
            <a:chExt cx="4380638" cy="3988023"/>
          </a:xfrm>
        </p:grpSpPr>
        <p:sp>
          <p:nvSpPr>
            <p:cNvPr id="3" name="Rectangle 2"/>
            <p:cNvSpPr/>
            <p:nvPr/>
          </p:nvSpPr>
          <p:spPr>
            <a:xfrm>
              <a:off x="3192564" y="2167918"/>
              <a:ext cx="4380638" cy="3988023"/>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4: A. 5 500 </a:t>
              </a:r>
              <a:r>
                <a:rPr lang="en-US" sz="2800" dirty="0" err="1">
                  <a:solidFill>
                    <a:schemeClr val="bg1"/>
                  </a:solidFill>
                  <a:latin typeface="Times New Roman" panose="02020603050405020304" pitchFamily="18" charset="0"/>
                  <a:cs typeface="Times New Roman" panose="02020603050405020304" pitchFamily="18" charset="0"/>
                </a:rPr>
                <a:t>đồng</a:t>
              </a:r>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Giá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038476298"/>
                </p:ext>
              </p:extLst>
            </p:nvPr>
          </p:nvGraphicFramePr>
          <p:xfrm>
            <a:off x="3918996" y="3643522"/>
            <a:ext cx="2101850" cy="838200"/>
          </p:xfrm>
          <a:graphic>
            <a:graphicData uri="http://schemas.openxmlformats.org/presentationml/2006/ole">
              <mc:AlternateContent xmlns:mc="http://schemas.openxmlformats.org/markup-compatibility/2006">
                <mc:Choice xmlns:v="urn:schemas-microsoft-com:vml" Requires="v">
                  <p:oleObj spid="_x0000_s4397" name="Equation" r:id="rId28" imgW="2108160" imgH="838080" progId="Equation.DSMT4">
                    <p:embed/>
                  </p:oleObj>
                </mc:Choice>
                <mc:Fallback>
                  <p:oleObj name="Equation" r:id="rId28" imgW="2108160" imgH="838080" progId="Equation.DSMT4">
                    <p:embed/>
                    <p:pic>
                      <p:nvPicPr>
                        <p:cNvPr id="0" name="Object 130"/>
                        <p:cNvPicPr>
                          <a:picLocks noChangeAspect="1" noChangeArrowheads="1"/>
                        </p:cNvPicPr>
                        <p:nvPr/>
                      </p:nvPicPr>
                      <p:blipFill>
                        <a:blip r:embed="rId29"/>
                        <a:srcRect/>
                        <a:stretch>
                          <a:fillRect/>
                        </a:stretch>
                      </p:blipFill>
                      <p:spPr bwMode="auto">
                        <a:xfrm>
                          <a:off x="3918996" y="3643522"/>
                          <a:ext cx="21018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55" name="Picture 54">
            <a:hlinkClick r:id="rId30" action="ppaction://hlinksldjump"/>
          </p:cNvPr>
          <p:cNvPicPr>
            <a:picLocks noChangeAspect="1"/>
          </p:cNvPicPr>
          <p:nvPr/>
        </p:nvPicPr>
        <p:blipFill rotWithShape="1">
          <a:blip r:embed="rId31" cstate="print">
            <a:extLst>
              <a:ext uri="{28A0092B-C50C-407E-A947-70E740481C1C}">
                <a14:useLocalDpi xmlns:a14="http://schemas.microsoft.com/office/drawing/2010/main" val="0"/>
              </a:ext>
            </a:extLst>
          </a:blip>
          <a:srcRect l="12289" t="10606" r="11751" b="10202"/>
          <a:stretch/>
        </p:blipFill>
        <p:spPr>
          <a:xfrm>
            <a:off x="34147" y="5975261"/>
            <a:ext cx="861555" cy="898217"/>
          </a:xfrm>
          <a:prstGeom prst="rect">
            <a:avLst/>
          </a:prstGeom>
        </p:spPr>
      </p:pic>
    </p:spTree>
    <p:extLst>
      <p:ext uri="{BB962C8B-B14F-4D97-AF65-F5344CB8AC3E}">
        <p14:creationId xmlns:p14="http://schemas.microsoft.com/office/powerpoint/2010/main" val="583184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842"/>
                                        </p:tgtEl>
                                        <p:attrNameLst>
                                          <p:attrName>style.visibility</p:attrName>
                                        </p:attrNameLst>
                                      </p:cBhvr>
                                      <p:to>
                                        <p:strVal val="visible"/>
                                      </p:to>
                                    </p:se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1"/>
                                        </p:tgtEl>
                                        <p:attrNameLst>
                                          <p:attrName>r</p:attrName>
                                        </p:attrNameLst>
                                      </p:cBhvr>
                                    </p:animRot>
                                    <p:animRot by="-240000">
                                      <p:cBhvr>
                                        <p:cTn id="19" dur="600" fill="hold">
                                          <p:stCondLst>
                                            <p:cond delay="600"/>
                                          </p:stCondLst>
                                        </p:cTn>
                                        <p:tgtEl>
                                          <p:spTgt spid="31"/>
                                        </p:tgtEl>
                                        <p:attrNameLst>
                                          <p:attrName>r</p:attrName>
                                        </p:attrNameLst>
                                      </p:cBhvr>
                                    </p:animRot>
                                    <p:animRot by="240000">
                                      <p:cBhvr>
                                        <p:cTn id="20" dur="600" fill="hold">
                                          <p:stCondLst>
                                            <p:cond delay="1200"/>
                                          </p:stCondLst>
                                        </p:cTn>
                                        <p:tgtEl>
                                          <p:spTgt spid="31"/>
                                        </p:tgtEl>
                                        <p:attrNameLst>
                                          <p:attrName>r</p:attrName>
                                        </p:attrNameLst>
                                      </p:cBhvr>
                                    </p:animRot>
                                    <p:animRot by="-240000">
                                      <p:cBhvr>
                                        <p:cTn id="21" dur="600" fill="hold">
                                          <p:stCondLst>
                                            <p:cond delay="1800"/>
                                          </p:stCondLst>
                                        </p:cTn>
                                        <p:tgtEl>
                                          <p:spTgt spid="31"/>
                                        </p:tgtEl>
                                        <p:attrNameLst>
                                          <p:attrName>r</p:attrName>
                                        </p:attrNameLst>
                                      </p:cBhvr>
                                    </p:animRot>
                                    <p:animRot by="120000">
                                      <p:cBhvr>
                                        <p:cTn id="22" dur="600" fill="hold">
                                          <p:stCondLst>
                                            <p:cond delay="24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8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830"/>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30831"/>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083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0835"/>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84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36" presetID="1" presetClass="exit" presetSubtype="0" fill="hold" nodeType="withEffect">
                                  <p:stCondLst>
                                    <p:cond delay="0"/>
                                  </p:stCondLst>
                                  <p:childTnLst>
                                    <p:set>
                                      <p:cBhvr>
                                        <p:cTn id="37" dur="1" fill="hold">
                                          <p:stCondLst>
                                            <p:cond delay="0"/>
                                          </p:stCondLst>
                                        </p:cTn>
                                        <p:tgtEl>
                                          <p:spTgt spid="3083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0886"/>
                                        </p:tgtEl>
                                        <p:attrNameLst>
                                          <p:attrName>style.visibility</p:attrName>
                                        </p:attrNameLst>
                                      </p:cBhvr>
                                      <p:to>
                                        <p:strVal val="hidden"/>
                                      </p:to>
                                    </p:set>
                                  </p:childTnLst>
                                </p:cTn>
                              </p:par>
                            </p:childTnLst>
                          </p:cTn>
                        </p:par>
                      </p:childTnLst>
                    </p:cTn>
                  </p:par>
                </p:childTnLst>
              </p:cTn>
              <p:nextCondLst>
                <p:cond evt="onClick" delay="0">
                  <p:tgtEl>
                    <p:spTgt spid="3082"/>
                  </p:tgtEl>
                </p:cond>
              </p:nextCondLst>
            </p:seq>
            <p:seq concurrent="1" nextAc="seek">
              <p:cTn id="40" restart="whenNotActive" fill="hold" evtFilter="cancelBubble" nodeType="interactiveSeq">
                <p:stCondLst>
                  <p:cond evt="onClick" delay="0">
                    <p:tgtEl>
                      <p:spTgt spid="307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08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0831"/>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08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835"/>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084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083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explode.wav"/>
                                        </p:tgtEl>
                                      </p:cMediaNode>
                                    </p:audio>
                                  </p:subTnLst>
                                </p:cTn>
                              </p:par>
                              <p:par>
                                <p:cTn id="55" presetID="1" presetClass="exit" presetSubtype="0" fill="hold" nodeType="withEffect">
                                  <p:stCondLst>
                                    <p:cond delay="0"/>
                                  </p:stCondLst>
                                  <p:childTnLst>
                                    <p:set>
                                      <p:cBhvr>
                                        <p:cTn id="56" dur="1" fill="hold">
                                          <p:stCondLst>
                                            <p:cond delay="0"/>
                                          </p:stCondLst>
                                        </p:cTn>
                                        <p:tgtEl>
                                          <p:spTgt spid="30886"/>
                                        </p:tgtEl>
                                        <p:attrNameLst>
                                          <p:attrName>style.visibility</p:attrName>
                                        </p:attrNameLst>
                                      </p:cBhvr>
                                      <p:to>
                                        <p:strVal val="hidden"/>
                                      </p:to>
                                    </p:set>
                                  </p:childTnLst>
                                </p:cTn>
                              </p:par>
                            </p:childTnLst>
                          </p:cTn>
                        </p:par>
                      </p:childTnLst>
                    </p:cTn>
                  </p:par>
                </p:childTnLst>
              </p:cTn>
              <p:nextCondLst>
                <p:cond evt="onClick" delay="0">
                  <p:tgtEl>
                    <p:spTgt spid="3074"/>
                  </p:tgtEl>
                </p:cond>
              </p:nextCondLst>
            </p:seq>
            <p:seq concurrent="1" nextAc="seek">
              <p:cTn id="57" restart="whenNotActive" fill="hold" evtFilter="cancelBubble" nodeType="interactiveSeq">
                <p:stCondLst>
                  <p:cond evt="onClick" delay="0">
                    <p:tgtEl>
                      <p:spTgt spid="308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083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30831"/>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30833"/>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30835"/>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0842"/>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30839"/>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explode.wav"/>
                                        </p:tgtEl>
                                      </p:cMediaNode>
                                    </p:audio>
                                  </p:subTnLst>
                                </p:cTn>
                              </p:par>
                              <p:par>
                                <p:cTn id="72" presetID="1" presetClass="exit" presetSubtype="0" fill="hold" nodeType="withEffect">
                                  <p:stCondLst>
                                    <p:cond delay="0"/>
                                  </p:stCondLst>
                                  <p:childTnLst>
                                    <p:set>
                                      <p:cBhvr>
                                        <p:cTn id="73" dur="1" fill="hold">
                                          <p:stCondLst>
                                            <p:cond delay="0"/>
                                          </p:stCondLst>
                                        </p:cTn>
                                        <p:tgtEl>
                                          <p:spTgt spid="30886"/>
                                        </p:tgtEl>
                                        <p:attrNameLst>
                                          <p:attrName>style.visibility</p:attrName>
                                        </p:attrNameLst>
                                      </p:cBhvr>
                                      <p:to>
                                        <p:strVal val="hidden"/>
                                      </p:to>
                                    </p:set>
                                  </p:childTnLst>
                                </p:cTn>
                              </p:par>
                            </p:childTnLst>
                          </p:cTn>
                        </p:par>
                      </p:childTnLst>
                    </p:cTn>
                  </p:par>
                </p:childTnLst>
              </p:cTn>
              <p:nextCondLst>
                <p:cond evt="onClick" delay="0">
                  <p:tgtEl>
                    <p:spTgt spid="3084"/>
                  </p:tgtEl>
                </p:cond>
              </p:nextCondLst>
            </p:seq>
            <p:seq concurrent="1" nextAc="seek">
              <p:cTn id="74" restart="whenNotActive" fill="hold" evtFilter="cancelBubble" nodeType="interactiveSeq">
                <p:stCondLst>
                  <p:cond evt="onClick" delay="0">
                    <p:tgtEl>
                      <p:spTgt spid="3086"/>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0830"/>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0831"/>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0833"/>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30835"/>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30842"/>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308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5" name="explode.wav"/>
                                        </p:tgtEl>
                                      </p:cMediaNode>
                                    </p:audio>
                                  </p:subTnLst>
                                </p:cTn>
                              </p:par>
                              <p:par>
                                <p:cTn id="89" presetID="1" presetClass="exit" presetSubtype="0" fill="hold" nodeType="withEffect">
                                  <p:stCondLst>
                                    <p:cond delay="0"/>
                                  </p:stCondLst>
                                  <p:childTnLst>
                                    <p:set>
                                      <p:cBhvr>
                                        <p:cTn id="90" dur="1" fill="hold">
                                          <p:stCondLst>
                                            <p:cond delay="0"/>
                                          </p:stCondLst>
                                        </p:cTn>
                                        <p:tgtEl>
                                          <p:spTgt spid="30886"/>
                                        </p:tgtEl>
                                        <p:attrNameLst>
                                          <p:attrName>style.visibility</p:attrName>
                                        </p:attrNameLst>
                                      </p:cBhvr>
                                      <p:to>
                                        <p:strVal val="hidden"/>
                                      </p:to>
                                    </p:set>
                                  </p:childTnLst>
                                </p:cTn>
                              </p:par>
                            </p:childTnLst>
                          </p:cTn>
                        </p:par>
                      </p:childTnLst>
                    </p:cTn>
                  </p:par>
                </p:childTnLst>
              </p:cTn>
              <p:nextCondLst>
                <p:cond evt="onClick" delay="0">
                  <p:tgtEl>
                    <p:spTgt spid="3086"/>
                  </p:tgtEl>
                </p:cond>
              </p:nextCondLst>
            </p:seq>
            <p:seq concurrent="1" nextAc="seek">
              <p:cTn id="91" restart="whenNotActive" fill="hold" evtFilter="cancelBubble" nodeType="interactiveSeq">
                <p:stCondLst>
                  <p:cond evt="onClick" delay="0">
                    <p:tgtEl>
                      <p:spTgt spid="3076"/>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3083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0831"/>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0833"/>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30835"/>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30842"/>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0839"/>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30886"/>
                                        </p:tgtEl>
                                        <p:attrNameLst>
                                          <p:attrName>style.visibility</p:attrName>
                                        </p:attrNameLst>
                                      </p:cBhvr>
                                      <p:to>
                                        <p:strVal val="visible"/>
                                      </p:to>
                                    </p:set>
                                  </p:childTnLst>
                                </p:cTn>
                              </p:par>
                            </p:childTnLst>
                          </p:cTn>
                        </p:par>
                      </p:childTnLst>
                    </p:cTn>
                  </p:par>
                </p:childTnLst>
              </p:cTn>
              <p:nextCondLst>
                <p:cond evt="onClick" delay="0">
                  <p:tgtEl>
                    <p:spTgt spid="3076"/>
                  </p:tgtEl>
                </p:cond>
              </p:nextCondLst>
            </p:seq>
            <p:seq concurrent="1" nextAc="seek">
              <p:cTn id="108" restart="whenNotActive" fill="hold" evtFilter="cancelBubble" nodeType="interactiveSeq">
                <p:stCondLst>
                  <p:cond evt="onClick" delay="0">
                    <p:tgtEl>
                      <p:spTgt spid="3079"/>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0830"/>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30831"/>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0833"/>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30835"/>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30842"/>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30839"/>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30886"/>
                                        </p:tgtEl>
                                        <p:attrNameLst>
                                          <p:attrName>style.visibility</p:attrName>
                                        </p:attrNameLst>
                                      </p:cBhvr>
                                      <p:to>
                                        <p:strVal val="visible"/>
                                      </p:to>
                                    </p:set>
                                  </p:childTnLst>
                                </p:cTn>
                              </p:par>
                            </p:childTnLst>
                          </p:cTn>
                        </p:par>
                      </p:childTnLst>
                    </p:cTn>
                  </p:par>
                </p:childTnLst>
              </p:cTn>
              <p:nextCondLst>
                <p:cond evt="onClick" delay="0">
                  <p:tgtEl>
                    <p:spTgt spid="3079"/>
                  </p:tgtEl>
                </p:cond>
              </p:nextCondLst>
            </p:seq>
            <p:seq concurrent="1" nextAc="seek">
              <p:cTn id="125" restart="whenNotActive" fill="hold" evtFilter="cancelBubble" nodeType="interactiveSeq">
                <p:stCondLst>
                  <p:cond evt="onClick" delay="0">
                    <p:tgtEl>
                      <p:spTgt spid="30830"/>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30830"/>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30842"/>
                                        </p:tgtEl>
                                        <p:attrNameLst>
                                          <p:attrName>style.visibility</p:attrName>
                                        </p:attrNameLst>
                                      </p:cBhvr>
                                      <p:to>
                                        <p:strVal val="hidden"/>
                                      </p:to>
                                    </p:set>
                                  </p:childTnLst>
                                </p:cTn>
                              </p:par>
                              <p:par>
                                <p:cTn id="132" presetID="1" presetClass="entr" presetSubtype="0" fill="hold" nodeType="withEffect">
                                  <p:stCondLst>
                                    <p:cond delay="0"/>
                                  </p:stCondLst>
                                  <p:childTnLst>
                                    <p:set>
                                      <p:cBhvr>
                                        <p:cTn id="133" dur="1" fill="hold">
                                          <p:stCondLst>
                                            <p:cond delay="0"/>
                                          </p:stCondLst>
                                        </p:cTn>
                                        <p:tgtEl>
                                          <p:spTgt spid="30886"/>
                                        </p:tgtEl>
                                        <p:attrNameLst>
                                          <p:attrName>style.visibility</p:attrName>
                                        </p:attrNameLst>
                                      </p:cBhvr>
                                      <p:to>
                                        <p:strVal val="visible"/>
                                      </p:to>
                                    </p:set>
                                  </p:childTnLst>
                                </p:cTn>
                              </p:par>
                            </p:childTnLst>
                          </p:cTn>
                        </p:par>
                      </p:childTnLst>
                    </p:cTn>
                  </p:par>
                </p:childTnLst>
              </p:cTn>
              <p:nextCondLst>
                <p:cond evt="onClick" delay="0">
                  <p:tgtEl>
                    <p:spTgt spid="30830"/>
                  </p:tgtEl>
                </p:cond>
              </p:nextCondLst>
            </p:seq>
            <p:seq concurrent="1" nextAc="seek">
              <p:cTn id="134" restart="whenNotActive" fill="hold" evtFilter="cancelBubble" nodeType="interactiveSeq">
                <p:stCondLst>
                  <p:cond evt="onClick" delay="0">
                    <p:tgtEl>
                      <p:spTgt spid="30831"/>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30831"/>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30839"/>
                                        </p:tgtEl>
                                        <p:attrNameLst>
                                          <p:attrName>style.visibility</p:attrName>
                                        </p:attrNameLst>
                                      </p:cBhvr>
                                      <p:to>
                                        <p:strVal val="hidden"/>
                                      </p:to>
                                    </p:set>
                                  </p:childTnLst>
                                </p:cTn>
                              </p:par>
                              <p:par>
                                <p:cTn id="141" presetID="1" presetClass="entr" presetSubtype="0" fill="hold" nodeType="withEffect">
                                  <p:stCondLst>
                                    <p:cond delay="0"/>
                                  </p:stCondLst>
                                  <p:childTnLst>
                                    <p:set>
                                      <p:cBhvr>
                                        <p:cTn id="142" dur="1" fill="hold">
                                          <p:stCondLst>
                                            <p:cond delay="0"/>
                                          </p:stCondLst>
                                        </p:cTn>
                                        <p:tgtEl>
                                          <p:spTgt spid="30886"/>
                                        </p:tgtEl>
                                        <p:attrNameLst>
                                          <p:attrName>style.visibility</p:attrName>
                                        </p:attrNameLst>
                                      </p:cBhvr>
                                      <p:to>
                                        <p:strVal val="visible"/>
                                      </p:to>
                                    </p:set>
                                  </p:childTnLst>
                                </p:cTn>
                              </p:par>
                            </p:childTnLst>
                          </p:cTn>
                        </p:par>
                      </p:childTnLst>
                    </p:cTn>
                  </p:par>
                </p:childTnLst>
              </p:cTn>
              <p:nextCondLst>
                <p:cond evt="onClick" delay="0">
                  <p:tgtEl>
                    <p:spTgt spid="30831"/>
                  </p:tgtEl>
                </p:cond>
              </p:nextCondLst>
            </p:seq>
            <p:seq concurrent="1" nextAc="seek">
              <p:cTn id="143" restart="whenNotActive" fill="hold" evtFilter="cancelBubble" nodeType="interactiveSeq">
                <p:stCondLst>
                  <p:cond evt="onClick" delay="0">
                    <p:tgtEl>
                      <p:spTgt spid="30833"/>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nodeType="clickEffect">
                                  <p:stCondLst>
                                    <p:cond delay="0"/>
                                  </p:stCondLst>
                                  <p:childTnLst>
                                    <p:set>
                                      <p:cBhvr>
                                        <p:cTn id="147" dur="1" fill="hold">
                                          <p:stCondLst>
                                            <p:cond delay="0"/>
                                          </p:stCondLst>
                                        </p:cTn>
                                        <p:tgtEl>
                                          <p:spTgt spid="30833"/>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30839"/>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30886"/>
                                        </p:tgtEl>
                                        <p:attrNameLst>
                                          <p:attrName>style.visibility</p:attrName>
                                        </p:attrNameLst>
                                      </p:cBhvr>
                                      <p:to>
                                        <p:strVal val="visible"/>
                                      </p:to>
                                    </p:set>
                                  </p:childTnLst>
                                </p:cTn>
                              </p:par>
                            </p:childTnLst>
                          </p:cTn>
                        </p:par>
                      </p:childTnLst>
                    </p:cTn>
                  </p:par>
                </p:childTnLst>
              </p:cTn>
              <p:nextCondLst>
                <p:cond evt="onClick" delay="0">
                  <p:tgtEl>
                    <p:spTgt spid="30833"/>
                  </p:tgtEl>
                </p:cond>
              </p:nextCondLst>
            </p:seq>
            <p:seq concurrent="1" nextAc="seek">
              <p:cTn id="152" restart="whenNotActive" fill="hold" evtFilter="cancelBubble" nodeType="interactiveSeq">
                <p:stCondLst>
                  <p:cond evt="onClick" delay="0">
                    <p:tgtEl>
                      <p:spTgt spid="30835"/>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30835"/>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30839"/>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30886"/>
                                        </p:tgtEl>
                                        <p:attrNameLst>
                                          <p:attrName>style.visibility</p:attrName>
                                        </p:attrNameLst>
                                      </p:cBhvr>
                                      <p:to>
                                        <p:strVal val="visible"/>
                                      </p:to>
                                    </p:set>
                                  </p:childTnLst>
                                </p:cTn>
                              </p:par>
                            </p:childTnLst>
                          </p:cTn>
                        </p:par>
                      </p:childTnLst>
                    </p:cTn>
                  </p:par>
                </p:childTnLst>
              </p:cTn>
              <p:nextCondLst>
                <p:cond evt="onClick" delay="0">
                  <p:tgtEl>
                    <p:spTgt spid="30835"/>
                  </p:tgtEl>
                </p:cond>
              </p:nextCondLst>
            </p:seq>
            <p:seq concurrent="1" nextAc="seek">
              <p:cTn id="161" restart="whenNotActive" fill="hold" evtFilter="cancelBubble" nodeType="interactiveSeq">
                <p:stCondLst>
                  <p:cond evt="onClick" delay="0">
                    <p:tgtEl>
                      <p:spTgt spid="47"/>
                    </p:tgtEl>
                  </p:cond>
                </p:stCondLst>
                <p:endSync evt="end" delay="0">
                  <p:rtn val="all"/>
                </p:endSync>
                <p:childTnLst>
                  <p:par>
                    <p:cTn id="162" fill="hold">
                      <p:stCondLst>
                        <p:cond delay="0"/>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visible"/>
                                      </p:to>
                                    </p:set>
                                    <p:animEffect transition="in" filter="fade">
                                      <p:cBhvr>
                                        <p:cTn id="166" dur="500"/>
                                        <p:tgtEl>
                                          <p:spTgt spid="46"/>
                                        </p:tgtEl>
                                      </p:cBhvr>
                                    </p:animEffect>
                                  </p:childTnLst>
                                </p:cTn>
                              </p:par>
                              <p:par>
                                <p:cTn id="167" presetID="22" presetClass="exit" presetSubtype="1" fill="hold" grpId="0" nodeType="withEffect">
                                  <p:stCondLst>
                                    <p:cond delay="0"/>
                                  </p:stCondLst>
                                  <p:childTnLst>
                                    <p:animEffect transition="out" filter="wipe(up)">
                                      <p:cBhvr>
                                        <p:cTn id="168" dur="60000"/>
                                        <p:tgtEl>
                                          <p:spTgt spid="44"/>
                                        </p:tgtEl>
                                      </p:cBhvr>
                                    </p:animEffect>
                                    <p:set>
                                      <p:cBhvr>
                                        <p:cTn id="169" dur="1" fill="hold">
                                          <p:stCondLst>
                                            <p:cond delay="59999"/>
                                          </p:stCondLst>
                                        </p:cTn>
                                        <p:tgtEl>
                                          <p:spTgt spid="44"/>
                                        </p:tgtEl>
                                        <p:attrNameLst>
                                          <p:attrName>style.visibility</p:attrName>
                                        </p:attrNameLst>
                                      </p:cBhvr>
                                      <p:to>
                                        <p:strVal val="hidden"/>
                                      </p:to>
                                    </p:set>
                                  </p:childTnLst>
                                </p:cTn>
                              </p:par>
                              <p:par>
                                <p:cTn id="170" presetID="22" presetClass="entr" presetSubtype="4" fill="hold" grpId="0" nodeType="withEffect">
                                  <p:stCondLst>
                                    <p:cond delay="0"/>
                                  </p:stCondLst>
                                  <p:childTnLst>
                                    <p:set>
                                      <p:cBhvr>
                                        <p:cTn id="171" dur="1" fill="hold">
                                          <p:stCondLst>
                                            <p:cond delay="0"/>
                                          </p:stCondLst>
                                        </p:cTn>
                                        <p:tgtEl>
                                          <p:spTgt spid="45"/>
                                        </p:tgtEl>
                                        <p:attrNameLst>
                                          <p:attrName>style.visibility</p:attrName>
                                        </p:attrNameLst>
                                      </p:cBhvr>
                                      <p:to>
                                        <p:strVal val="visible"/>
                                      </p:to>
                                    </p:set>
                                    <p:animEffect transition="in" filter="wipe(down)">
                                      <p:cBhvr>
                                        <p:cTn id="172" dur="60000"/>
                                        <p:tgtEl>
                                          <p:spTgt spid="45"/>
                                        </p:tgtEl>
                                      </p:cBhvr>
                                    </p:animEffect>
                                  </p:childTnLst>
                                </p:cTn>
                              </p:par>
                            </p:childTnLst>
                          </p:cTn>
                        </p:par>
                        <p:par>
                          <p:cTn id="173" fill="hold">
                            <p:stCondLst>
                              <p:cond delay="60000"/>
                            </p:stCondLst>
                            <p:childTnLst>
                              <p:par>
                                <p:cTn id="174" presetID="22" presetClass="exit" presetSubtype="1" fill="hold" grpId="1" nodeType="afterEffect">
                                  <p:stCondLst>
                                    <p:cond delay="0"/>
                                  </p:stCondLst>
                                  <p:childTnLst>
                                    <p:animEffect transition="out" filter="wipe(up)">
                                      <p:cBhvr>
                                        <p:cTn id="175" dur="500"/>
                                        <p:tgtEl>
                                          <p:spTgt spid="46"/>
                                        </p:tgtEl>
                                      </p:cBhvr>
                                    </p:animEffect>
                                    <p:set>
                                      <p:cBhvr>
                                        <p:cTn id="176" dur="1" fill="hold">
                                          <p:stCondLst>
                                            <p:cond delay="499"/>
                                          </p:stCondLst>
                                        </p:cTn>
                                        <p:tgtEl>
                                          <p:spTgt spid="46"/>
                                        </p:tgtEl>
                                        <p:attrNameLst>
                                          <p:attrName>style.visibility</p:attrName>
                                        </p:attrNameLst>
                                      </p:cBhvr>
                                      <p:to>
                                        <p:strVal val="hidden"/>
                                      </p:to>
                                    </p:set>
                                  </p:childTnLst>
                                </p:cTn>
                              </p:par>
                              <p:par>
                                <p:cTn id="177" presetID="53" presetClass="entr" presetSubtype="16" fill="hold" nodeType="withEffect">
                                  <p:stCondLst>
                                    <p:cond delay="0"/>
                                  </p:stCondLst>
                                  <p:childTnLst>
                                    <p:set>
                                      <p:cBhvr>
                                        <p:cTn id="178" dur="1" fill="hold">
                                          <p:stCondLst>
                                            <p:cond delay="0"/>
                                          </p:stCondLst>
                                        </p:cTn>
                                        <p:tgtEl>
                                          <p:spTgt spid="51"/>
                                        </p:tgtEl>
                                        <p:attrNameLst>
                                          <p:attrName>style.visibility</p:attrName>
                                        </p:attrNameLst>
                                      </p:cBhvr>
                                      <p:to>
                                        <p:strVal val="visible"/>
                                      </p:to>
                                    </p:set>
                                    <p:anim calcmode="lin" valueType="num">
                                      <p:cBhvr>
                                        <p:cTn id="179" dur="500" fill="hold"/>
                                        <p:tgtEl>
                                          <p:spTgt spid="51"/>
                                        </p:tgtEl>
                                        <p:attrNameLst>
                                          <p:attrName>ppt_w</p:attrName>
                                        </p:attrNameLst>
                                      </p:cBhvr>
                                      <p:tavLst>
                                        <p:tav tm="0">
                                          <p:val>
                                            <p:fltVal val="0"/>
                                          </p:val>
                                        </p:tav>
                                        <p:tav tm="100000">
                                          <p:val>
                                            <p:strVal val="#ppt_w"/>
                                          </p:val>
                                        </p:tav>
                                      </p:tavLst>
                                    </p:anim>
                                    <p:anim calcmode="lin" valueType="num">
                                      <p:cBhvr>
                                        <p:cTn id="180" dur="500" fill="hold"/>
                                        <p:tgtEl>
                                          <p:spTgt spid="51"/>
                                        </p:tgtEl>
                                        <p:attrNameLst>
                                          <p:attrName>ppt_h</p:attrName>
                                        </p:attrNameLst>
                                      </p:cBhvr>
                                      <p:tavLst>
                                        <p:tav tm="0">
                                          <p:val>
                                            <p:fltVal val="0"/>
                                          </p:val>
                                        </p:tav>
                                        <p:tav tm="100000">
                                          <p:val>
                                            <p:strVal val="#ppt_h"/>
                                          </p:val>
                                        </p:tav>
                                      </p:tavLst>
                                    </p:anim>
                                    <p:animEffect transition="in" filter="fade">
                                      <p:cBhvr>
                                        <p:cTn id="181" dur="500"/>
                                        <p:tgtEl>
                                          <p:spTgt spid="51"/>
                                        </p:tgtEl>
                                      </p:cBhvr>
                                    </p:animEffect>
                                  </p:childTnLst>
                                  <p:subTnLst>
                                    <p:audio>
                                      <p:cMediaNode>
                                        <p:cTn display="0" masterRel="sameClick">
                                          <p:stCondLst>
                                            <p:cond evt="begin" delay="0">
                                              <p:tn val="177"/>
                                            </p:cond>
                                          </p:stCondLst>
                                          <p:endCondLst>
                                            <p:cond evt="onStopAudio" delay="0">
                                              <p:tgtEl>
                                                <p:sldTgt/>
                                              </p:tgtEl>
                                            </p:cond>
                                          </p:endCondLst>
                                        </p:cTn>
                                        <p:tgtEl>
                                          <p:sndTgt r:embed="rId6" name="chimes.wav"/>
                                        </p:tgtEl>
                                      </p:cMediaNode>
                                    </p:audio>
                                  </p:subTnLst>
                                </p:cTn>
                              </p:par>
                            </p:childTnLst>
                          </p:cTn>
                        </p:par>
                        <p:par>
                          <p:cTn id="182" fill="hold">
                            <p:stCondLst>
                              <p:cond delay="60500"/>
                            </p:stCondLst>
                            <p:childTnLst>
                              <p:par>
                                <p:cTn id="183" presetID="1" presetClass="entr" presetSubtype="0" fill="hold" nodeType="after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85" restart="whenNotActive" fill="hold" evtFilter="cancelBubble" nodeType="interactiveSeq">
                <p:stCondLst>
                  <p:cond evt="onClick" delay="0">
                    <p:tgtEl>
                      <p:spTgt spid="54"/>
                    </p:tgtEl>
                  </p:cond>
                </p:stCondLst>
                <p:endSync evt="end" delay="0">
                  <p:rtn val="all"/>
                </p:endSync>
                <p:childTnLst>
                  <p:par>
                    <p:cTn id="186" fill="hold">
                      <p:stCondLst>
                        <p:cond delay="0"/>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7"/>
                                        </p:tgtEl>
                                        <p:attrNameLst>
                                          <p:attrName>style.visibility</p:attrName>
                                        </p:attrNameLst>
                                      </p:cBhvr>
                                      <p:to>
                                        <p:strVal val="visible"/>
                                      </p:to>
                                    </p:set>
                                    <p:animEffect transition="in" filter="fade">
                                      <p:cBhvr>
                                        <p:cTn id="190" dur="500"/>
                                        <p:tgtEl>
                                          <p:spTgt spid="7"/>
                                        </p:tgtEl>
                                      </p:cBhvr>
                                    </p:animEffect>
                                  </p:childTnLst>
                                </p:cTn>
                              </p:par>
                            </p:childTnLst>
                          </p:cTn>
                        </p:par>
                      </p:childTnLst>
                    </p:cTn>
                  </p:par>
                </p:childTnLst>
              </p:cTn>
              <p:nextCondLst>
                <p:cond evt="onClick" delay="0">
                  <p:tgtEl>
                    <p:spTgt spid="54"/>
                  </p:tgtEl>
                </p:cond>
              </p:nextCondLst>
            </p:seq>
          </p:childTnLst>
        </p:cTn>
      </p:par>
    </p:tnLst>
    <p:bldLst>
      <p:bldP spid="44" grpId="0" animBg="1"/>
      <p:bldP spid="45" grpId="0" animBg="1"/>
      <p:bldP spid="46" grpId="0" animBg="1"/>
      <p:bldP spid="4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1030" y="1257340"/>
            <a:ext cx="5163299" cy="1575505"/>
          </a:xfrm>
          <a:prstGeom prst="roundRect">
            <a:avLst/>
          </a:prstGeom>
          <a:solidFill>
            <a:srgbClr val="FFFFCC">
              <a:alpha val="23922"/>
            </a:srgbClr>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1514"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t="27941"/>
          <a:stretch/>
        </p:blipFill>
        <p:spPr bwMode="auto">
          <a:xfrm>
            <a:off x="306760" y="1554956"/>
            <a:ext cx="5993623" cy="14176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039" y="2095501"/>
            <a:ext cx="6048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615" y="2221694"/>
            <a:ext cx="674714" cy="54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237" y="526170"/>
            <a:ext cx="732283" cy="85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276" y="1195577"/>
            <a:ext cx="2560688" cy="160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0276" y="2065339"/>
            <a:ext cx="4556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2481" y="2972595"/>
            <a:ext cx="2711201" cy="149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9345" y="2385600"/>
            <a:ext cx="3048690" cy="82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03841" y="266563"/>
            <a:ext cx="3078813" cy="78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5172" y="1185624"/>
            <a:ext cx="164913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Khái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niệm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4409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3"/>
                                        </p:tgtEl>
                                        <p:attrNameLst>
                                          <p:attrName>style.visibility</p:attrName>
                                        </p:attrNameLst>
                                      </p:cBhvr>
                                      <p:to>
                                        <p:strVal val="visible"/>
                                      </p:to>
                                    </p:set>
                                    <p:animEffect transition="in" filter="wipe(right)">
                                      <p:cBhvr>
                                        <p:cTn id="12" dur="500"/>
                                        <p:tgtEl>
                                          <p:spTgt spid="21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wipe(right)">
                                      <p:cBhvr>
                                        <p:cTn id="17" dur="500"/>
                                        <p:tgtEl>
                                          <p:spTgt spid="215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509"/>
                                        </p:tgtEl>
                                        <p:attrNameLst>
                                          <p:attrName>style.visibility</p:attrName>
                                        </p:attrNameLst>
                                      </p:cBhvr>
                                      <p:to>
                                        <p:strVal val="visible"/>
                                      </p:to>
                                    </p:set>
                                    <p:animEffect transition="in" filter="wipe(left)">
                                      <p:cBhvr>
                                        <p:cTn id="28" dur="500"/>
                                        <p:tgtEl>
                                          <p:spTgt spid="2150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21510"/>
                                        </p:tgtEl>
                                        <p:attrNameLst>
                                          <p:attrName>style.visibility</p:attrName>
                                        </p:attrNameLst>
                                      </p:cBhvr>
                                      <p:to>
                                        <p:strVal val="visible"/>
                                      </p:to>
                                    </p:set>
                                    <p:animEffect transition="in" filter="wipe(left)">
                                      <p:cBhvr>
                                        <p:cTn id="33" dur="500"/>
                                        <p:tgtEl>
                                          <p:spTgt spid="215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21511"/>
                                        </p:tgtEl>
                                        <p:attrNameLst>
                                          <p:attrName>style.visibility</p:attrName>
                                        </p:attrNameLst>
                                      </p:cBhvr>
                                      <p:to>
                                        <p:strVal val="visible"/>
                                      </p:to>
                                    </p:set>
                                    <p:animEffect transition="in" filter="wipe(left)">
                                      <p:cBhvr>
                                        <p:cTn id="38" dur="500"/>
                                        <p:tgtEl>
                                          <p:spTgt spid="215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21512"/>
                                        </p:tgtEl>
                                        <p:attrNameLst>
                                          <p:attrName>style.visibility</p:attrName>
                                        </p:attrNameLst>
                                      </p:cBhvr>
                                      <p:to>
                                        <p:strVal val="visible"/>
                                      </p:to>
                                    </p:set>
                                    <p:animEffect transition="in" filter="wipe(left)">
                                      <p:cBhvr>
                                        <p:cTn id="48" dur="500"/>
                                        <p:tgtEl>
                                          <p:spTgt spid="2151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084264"/>
            <a:ext cx="11008659" cy="2387600"/>
          </a:xfrm>
        </p:spPr>
        <p:txBody>
          <a:bodyPr>
            <a:normAutofit fontScale="90000"/>
          </a:bodyPr>
          <a:lstStyle/>
          <a:p>
            <a:r>
              <a:rPr lang="en-US" b="1" dirty="0" err="1">
                <a:solidFill>
                  <a:srgbClr val="FFFF00"/>
                </a:solidFill>
                <a:latin typeface="Times New Roman" panose="02020603050405020304" pitchFamily="18" charset="0"/>
                <a:cs typeface="Times New Roman" panose="02020603050405020304" pitchFamily="18" charset="0"/>
              </a:rPr>
              <a:t>Bài</a:t>
            </a:r>
            <a:r>
              <a:rPr lang="en-US" b="1" dirty="0">
                <a:solidFill>
                  <a:srgbClr val="FFFF00"/>
                </a:solidFill>
                <a:latin typeface="Times New Roman" panose="02020603050405020304" pitchFamily="18" charset="0"/>
                <a:cs typeface="Times New Roman" panose="02020603050405020304" pitchFamily="18" charset="0"/>
              </a:rPr>
              <a:t> 2: ĐẠI LƯỢNG TỈ LỆ THUẬN</a:t>
            </a:r>
            <a:br>
              <a:rPr lang="en-US" b="1" dirty="0">
                <a:solidFill>
                  <a:srgbClr val="FFFF00"/>
                </a:solidFill>
                <a:latin typeface="Times New Roman" panose="02020603050405020304" pitchFamily="18" charset="0"/>
                <a:cs typeface="Times New Roman" panose="02020603050405020304" pitchFamily="18" charset="0"/>
              </a:rPr>
            </a:b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p>
        </p:txBody>
      </p:sp>
      <p:sp>
        <p:nvSpPr>
          <p:cNvPr id="3" name="Subtitle 2"/>
          <p:cNvSpPr>
            <a:spLocks noGrp="1"/>
          </p:cNvSpPr>
          <p:nvPr>
            <p:ph type="subTitle" idx="1"/>
          </p:nvPr>
        </p:nvSpPr>
        <p:spPr>
          <a:xfrm>
            <a:off x="546499" y="1058301"/>
            <a:ext cx="6088083" cy="757052"/>
          </a:xfrm>
        </p:spPr>
        <p:txBody>
          <a:bodyPr>
            <a:noAutofit/>
          </a:bodyPr>
          <a:lstStyle/>
          <a:p>
            <a:r>
              <a:rPr lang="en-US" sz="2800" dirty="0" err="1">
                <a:solidFill>
                  <a:srgbClr val="FFFF00"/>
                </a:solidFill>
                <a:latin typeface="Times New Roman" panose="02020603050405020304" pitchFamily="18" charset="0"/>
                <a:cs typeface="Times New Roman" panose="02020603050405020304" pitchFamily="18" charset="0"/>
              </a:rPr>
              <a:t>Tuần</a:t>
            </a:r>
            <a:r>
              <a:rPr lang="en-US" sz="2800" dirty="0">
                <a:solidFill>
                  <a:srgbClr val="FFFF00"/>
                </a:solidFill>
                <a:latin typeface="Times New Roman" panose="02020603050405020304" pitchFamily="18" charset="0"/>
                <a:cs typeface="Times New Roman" panose="02020603050405020304" pitchFamily="18" charset="0"/>
              </a:rPr>
              <a:t>: </a:t>
            </a:r>
          </a:p>
          <a:p>
            <a:r>
              <a:rPr lang="en-US" sz="2800" dirty="0" err="1">
                <a:solidFill>
                  <a:srgbClr val="FFFF00"/>
                </a:solidFill>
                <a:latin typeface="Times New Roman" panose="02020603050405020304" pitchFamily="18" charset="0"/>
                <a:cs typeface="Times New Roman" panose="02020603050405020304" pitchFamily="18" charset="0"/>
              </a:rPr>
              <a:t>Tiết</a:t>
            </a:r>
            <a:r>
              <a:rPr lang="en-US" sz="2800"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8680980"/>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285301" y="2403851"/>
            <a:ext cx="6237515"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rPr>
              <a:t>LUYỆN TẬP- VẬN DỤNG</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69866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503216" y="0"/>
            <a:ext cx="2327672" cy="2327672"/>
          </a:xfrm>
          <a:prstGeom prst="rect">
            <a:avLst/>
          </a:prstGeom>
        </p:spPr>
      </p:pic>
      <p:sp>
        <p:nvSpPr>
          <p:cNvPr id="4" name="Rectangle 3"/>
          <p:cNvSpPr/>
          <p:nvPr/>
        </p:nvSpPr>
        <p:spPr>
          <a:xfrm>
            <a:off x="1593565" y="573513"/>
            <a:ext cx="3627916" cy="584775"/>
          </a:xfrm>
          <a:prstGeom prst="rect">
            <a:avLst/>
          </a:prstGeom>
        </p:spPr>
        <p:txBody>
          <a:bodyPr wrap="non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III.Một</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toán</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992441" y="2178501"/>
            <a:ext cx="10024645" cy="1569660"/>
          </a:xfrm>
          <a:prstGeom prst="rect">
            <a:avLst/>
          </a:prstGeom>
          <a:solidFill>
            <a:srgbClr val="92D050"/>
          </a:solidFill>
          <a:ln>
            <a:solidFill>
              <a:srgbClr val="92D050"/>
            </a:solidFill>
          </a:ln>
        </p:spPr>
        <p:txBody>
          <a:bodyPr wrap="square" rtlCol="0">
            <a:spAutoFit/>
          </a:bodyPr>
          <a:lstStyle/>
          <a:p>
            <a:pPr algn="just"/>
            <a:r>
              <a:rPr lang="en-US" sz="3200" b="1" dirty="0" err="1">
                <a:solidFill>
                  <a:schemeClr val="bg1"/>
                </a:solidFill>
                <a:latin typeface="Times New Roman" panose="02020603050405020304" pitchFamily="18" charset="0"/>
                <a:cs typeface="Times New Roman" panose="02020603050405020304" pitchFamily="18" charset="0"/>
              </a:rPr>
              <a:t>Cô</a:t>
            </a:r>
            <a:r>
              <a:rPr lang="en-US" sz="3200" b="1" dirty="0">
                <a:solidFill>
                  <a:schemeClr val="bg1"/>
                </a:solidFill>
                <a:latin typeface="Times New Roman" panose="02020603050405020304" pitchFamily="18" charset="0"/>
                <a:cs typeface="Times New Roman" panose="02020603050405020304" pitchFamily="18" charset="0"/>
              </a:rPr>
              <a:t> Minh </a:t>
            </a:r>
            <a:r>
              <a:rPr lang="en-US" sz="3200" b="1" dirty="0" err="1">
                <a:solidFill>
                  <a:schemeClr val="bg1"/>
                </a:solidFill>
                <a:latin typeface="Times New Roman" panose="02020603050405020304" pitchFamily="18" charset="0"/>
                <a:cs typeface="Times New Roman" panose="02020603050405020304" pitchFamily="18" charset="0"/>
              </a:rPr>
              <a:t>mua</a:t>
            </a:r>
            <a:r>
              <a:rPr lang="en-US" sz="3200" b="1" dirty="0">
                <a:solidFill>
                  <a:schemeClr val="bg1"/>
                </a:solidFill>
                <a:latin typeface="Times New Roman" panose="02020603050405020304" pitchFamily="18" charset="0"/>
                <a:cs typeface="Times New Roman" panose="02020603050405020304" pitchFamily="18" charset="0"/>
              </a:rPr>
              <a:t> 6 </a:t>
            </a:r>
            <a:r>
              <a:rPr lang="en-US" sz="3200" b="1" dirty="0" err="1">
                <a:solidFill>
                  <a:schemeClr val="bg1"/>
                </a:solidFill>
                <a:latin typeface="Times New Roman" panose="02020603050405020304" pitchFamily="18" charset="0"/>
                <a:cs typeface="Times New Roman" panose="02020603050405020304" pitchFamily="18" charset="0"/>
              </a:rPr>
              <a:t>quyển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nhau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hết</a:t>
            </a:r>
            <a:r>
              <a:rPr lang="en-US" sz="3200" b="1" dirty="0">
                <a:solidFill>
                  <a:schemeClr val="bg1"/>
                </a:solidFill>
                <a:latin typeface="Times New Roman" panose="02020603050405020304" pitchFamily="18" charset="0"/>
                <a:cs typeface="Times New Roman" panose="02020603050405020304" pitchFamily="18" charset="0"/>
              </a:rPr>
              <a:t> 33000 </a:t>
            </a:r>
            <a:r>
              <a:rPr lang="en-US" sz="3200" b="1" dirty="0" err="1">
                <a:solidFill>
                  <a:schemeClr val="bg1"/>
                </a:solidFill>
                <a:latin typeface="Times New Roman" panose="02020603050405020304" pitchFamily="18" charset="0"/>
                <a:cs typeface="Times New Roman" panose="02020603050405020304" pitchFamily="18" charset="0"/>
              </a:rPr>
              <a:t>đồng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Tính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tiền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cô</a:t>
            </a:r>
            <a:r>
              <a:rPr lang="en-US" sz="3200" b="1" dirty="0">
                <a:solidFill>
                  <a:schemeClr val="bg1"/>
                </a:solidFill>
                <a:latin typeface="Times New Roman" panose="02020603050405020304" pitchFamily="18" charset="0"/>
                <a:cs typeface="Times New Roman" panose="02020603050405020304" pitchFamily="18" charset="0"/>
              </a:rPr>
              <a:t> Minh </a:t>
            </a:r>
            <a:r>
              <a:rPr lang="en-US" sz="3200" b="1" dirty="0" err="1">
                <a:solidFill>
                  <a:schemeClr val="bg1"/>
                </a:solidFill>
                <a:latin typeface="Times New Roman" panose="02020603050405020304" pitchFamily="18" charset="0"/>
                <a:cs typeface="Times New Roman" panose="02020603050405020304" pitchFamily="18" charset="0"/>
              </a:rPr>
              <a:t>phải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mua</a:t>
            </a:r>
            <a:r>
              <a:rPr lang="en-US" sz="3200" b="1" dirty="0">
                <a:solidFill>
                  <a:schemeClr val="bg1"/>
                </a:solidFill>
                <a:latin typeface="Times New Roman" panose="02020603050405020304" pitchFamily="18" charset="0"/>
                <a:cs typeface="Times New Roman" panose="02020603050405020304" pitchFamily="18" charset="0"/>
              </a:rPr>
              <a:t> 20 </a:t>
            </a:r>
            <a:r>
              <a:rPr lang="en-US" sz="3200" b="1" dirty="0" err="1">
                <a:solidFill>
                  <a:schemeClr val="bg1"/>
                </a:solidFill>
                <a:latin typeface="Times New Roman" panose="02020603050405020304" pitchFamily="18" charset="0"/>
                <a:cs typeface="Times New Roman" panose="02020603050405020304" pitchFamily="18" charset="0"/>
              </a:rPr>
              <a:t>quyển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đó</a:t>
            </a:r>
            <a:r>
              <a:rPr lang="en-US" sz="3200" b="1" dirty="0">
                <a:solidFill>
                  <a:schemeClr val="bg1"/>
                </a:solidFill>
                <a:latin typeface="Times New Roman" panose="02020603050405020304" pitchFamily="18" charset="0"/>
                <a:cs typeface="Times New Roman" panose="02020603050405020304" pitchFamily="18" charset="0"/>
              </a:rPr>
              <a:t>, 25 </a:t>
            </a:r>
            <a:r>
              <a:rPr lang="en-US" sz="3200" b="1" dirty="0" err="1">
                <a:solidFill>
                  <a:schemeClr val="bg1"/>
                </a:solidFill>
                <a:latin typeface="Times New Roman" panose="02020603050405020304" pitchFamily="18" charset="0"/>
                <a:cs typeface="Times New Roman" panose="02020603050405020304" pitchFamily="18" charset="0"/>
              </a:rPr>
              <a:t>quyển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vở</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đó</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235506" y="0"/>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
        <p:nvSpPr>
          <p:cNvPr id="6" name="Rounded Rectangle 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05:00</a:t>
            </a:r>
            <a:endParaRPr lang="en-US" sz="3600" b="1" dirty="0">
              <a:solidFill>
                <a:srgbClr val="FF0000"/>
              </a:solidFill>
              <a:latin typeface="Times New Roman" pitchFamily="18" charset="0"/>
              <a:cs typeface="Times New Roman" pitchFamily="18" charset="0"/>
            </a:endParaRPr>
          </a:p>
        </p:txBody>
      </p:sp>
      <p:sp>
        <p:nvSpPr>
          <p:cNvPr id="7" name="Rounded Rectangle 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04:59</a:t>
            </a:r>
            <a:endParaRPr lang="en-US" sz="3600" b="1" dirty="0">
              <a:solidFill>
                <a:srgbClr val="FF0000"/>
              </a:solidFill>
              <a:latin typeface="Times New Roman" pitchFamily="18" charset="0"/>
              <a:cs typeface="Times New Roman" pitchFamily="18" charset="0"/>
            </a:endParaRPr>
          </a:p>
        </p:txBody>
      </p:sp>
      <p:sp>
        <p:nvSpPr>
          <p:cNvPr id="8" name="Rounded Rectangle 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04:58</a:t>
            </a:r>
            <a:endParaRPr lang="en-US" sz="3600" b="1" dirty="0">
              <a:solidFill>
                <a:srgbClr val="FF0000"/>
              </a:solidFill>
              <a:latin typeface="Times New Roman" pitchFamily="18" charset="0"/>
              <a:cs typeface="Times New Roman" pitchFamily="18" charset="0"/>
            </a:endParaRPr>
          </a:p>
        </p:txBody>
      </p:sp>
      <p:sp>
        <p:nvSpPr>
          <p:cNvPr id="9" name="Rounded Rectangle 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04:57</a:t>
            </a:r>
            <a:endParaRPr lang="en-US" sz="3600" b="1" dirty="0">
              <a:solidFill>
                <a:srgbClr val="FF0000"/>
              </a:solidFill>
              <a:latin typeface="Times New Roman" pitchFamily="18" charset="0"/>
              <a:cs typeface="Times New Roman" pitchFamily="18" charset="0"/>
            </a:endParaRPr>
          </a:p>
        </p:txBody>
      </p:sp>
      <p:sp>
        <p:nvSpPr>
          <p:cNvPr id="10" name="Rounded Rectangle 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04:56</a:t>
            </a:r>
            <a:endParaRPr lang="en-US" sz="3600" b="1" dirty="0">
              <a:solidFill>
                <a:srgbClr val="FF0000"/>
              </a:solidFill>
              <a:latin typeface="Times New Roman" pitchFamily="18" charset="0"/>
              <a:cs typeface="Times New Roman" pitchFamily="18" charset="0"/>
            </a:endParaRPr>
          </a:p>
        </p:txBody>
      </p:sp>
      <p:sp>
        <p:nvSpPr>
          <p:cNvPr id="11" name="Rounded Rectangle 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04:55</a:t>
            </a:r>
            <a:endParaRPr lang="en-US" sz="3600" b="1" dirty="0">
              <a:solidFill>
                <a:srgbClr val="FF0000"/>
              </a:solidFill>
              <a:latin typeface="Times New Roman" pitchFamily="18" charset="0"/>
              <a:cs typeface="Times New Roman" pitchFamily="18" charset="0"/>
            </a:endParaRPr>
          </a:p>
        </p:txBody>
      </p:sp>
      <p:sp>
        <p:nvSpPr>
          <p:cNvPr id="12" name="Rounded Rectangle 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04:54</a:t>
            </a:r>
            <a:endParaRPr lang="en-US" sz="3600" b="1" dirty="0">
              <a:solidFill>
                <a:srgbClr val="FF0000"/>
              </a:solidFill>
              <a:latin typeface="Times New Roman" pitchFamily="18" charset="0"/>
              <a:cs typeface="Times New Roman" pitchFamily="18" charset="0"/>
            </a:endParaRPr>
          </a:p>
        </p:txBody>
      </p:sp>
      <p:sp>
        <p:nvSpPr>
          <p:cNvPr id="13" name="Rounded Rectangle 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04:53</a:t>
            </a:r>
            <a:endParaRPr lang="en-US" sz="3600" b="1" dirty="0">
              <a:solidFill>
                <a:srgbClr val="FF0000"/>
              </a:solidFill>
              <a:latin typeface="Times New Roman" pitchFamily="18" charset="0"/>
              <a:cs typeface="Times New Roman" pitchFamily="18" charset="0"/>
            </a:endParaRPr>
          </a:p>
        </p:txBody>
      </p:sp>
      <p:sp>
        <p:nvSpPr>
          <p:cNvPr id="14" name="Rounded Rectangle 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04:52</a:t>
            </a:r>
            <a:endParaRPr lang="en-US" sz="3600" b="1" dirty="0">
              <a:solidFill>
                <a:srgbClr val="FF0000"/>
              </a:solidFill>
              <a:latin typeface="Times New Roman" pitchFamily="18" charset="0"/>
              <a:cs typeface="Times New Roman" pitchFamily="18" charset="0"/>
            </a:endParaRPr>
          </a:p>
        </p:txBody>
      </p:sp>
      <p:sp>
        <p:nvSpPr>
          <p:cNvPr id="15" name="Rounded Rectangle 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04:51</a:t>
            </a:r>
            <a:endParaRPr lang="en-US" sz="3600" b="1" dirty="0">
              <a:solidFill>
                <a:srgbClr val="FF0000"/>
              </a:solidFill>
              <a:latin typeface="Times New Roman" pitchFamily="18" charset="0"/>
              <a:cs typeface="Times New Roman" pitchFamily="18" charset="0"/>
            </a:endParaRPr>
          </a:p>
        </p:txBody>
      </p:sp>
      <p:sp>
        <p:nvSpPr>
          <p:cNvPr id="16" name="Rounded Rectangle 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04:50</a:t>
            </a:r>
            <a:endParaRPr lang="en-US" sz="3600" b="1" dirty="0">
              <a:solidFill>
                <a:srgbClr val="FF0000"/>
              </a:solidFill>
              <a:latin typeface="Times New Roman" pitchFamily="18" charset="0"/>
              <a:cs typeface="Times New Roman" pitchFamily="18" charset="0"/>
            </a:endParaRPr>
          </a:p>
        </p:txBody>
      </p:sp>
      <p:sp>
        <p:nvSpPr>
          <p:cNvPr id="17" name="Rounded Rectangle 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04:49</a:t>
            </a:r>
            <a:endParaRPr lang="en-US" sz="3600" b="1" dirty="0">
              <a:solidFill>
                <a:srgbClr val="FF0000"/>
              </a:solidFill>
              <a:latin typeface="Times New Roman" pitchFamily="18" charset="0"/>
              <a:cs typeface="Times New Roman" pitchFamily="18" charset="0"/>
            </a:endParaRPr>
          </a:p>
        </p:txBody>
      </p:sp>
      <p:sp>
        <p:nvSpPr>
          <p:cNvPr id="18" name="Rounded Rectangle 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04:48</a:t>
            </a:r>
            <a:endParaRPr lang="en-US" sz="3600" b="1" dirty="0">
              <a:solidFill>
                <a:srgbClr val="FF0000"/>
              </a:solidFill>
              <a:latin typeface="Times New Roman" pitchFamily="18" charset="0"/>
              <a:cs typeface="Times New Roman" pitchFamily="18" charset="0"/>
            </a:endParaRPr>
          </a:p>
        </p:txBody>
      </p:sp>
      <p:sp>
        <p:nvSpPr>
          <p:cNvPr id="19" name="Rounded Rectangle 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04:47</a:t>
            </a:r>
            <a:endParaRPr lang="en-US" sz="3600" b="1" dirty="0">
              <a:solidFill>
                <a:srgbClr val="FF0000"/>
              </a:solidFill>
              <a:latin typeface="Times New Roman" pitchFamily="18" charset="0"/>
              <a:cs typeface="Times New Roman" pitchFamily="18" charset="0"/>
            </a:endParaRPr>
          </a:p>
        </p:txBody>
      </p:sp>
      <p:sp>
        <p:nvSpPr>
          <p:cNvPr id="20" name="Rounded Rectangle 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04:46</a:t>
            </a:r>
            <a:endParaRPr lang="en-US" sz="3600" b="1" dirty="0">
              <a:solidFill>
                <a:srgbClr val="FF0000"/>
              </a:solidFill>
              <a:latin typeface="Times New Roman" pitchFamily="18" charset="0"/>
              <a:cs typeface="Times New Roman" pitchFamily="18" charset="0"/>
            </a:endParaRPr>
          </a:p>
        </p:txBody>
      </p:sp>
      <p:sp>
        <p:nvSpPr>
          <p:cNvPr id="21" name="Rounded Rectangle 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04:45</a:t>
            </a:r>
            <a:endParaRPr lang="en-US" sz="3600" b="1" dirty="0">
              <a:solidFill>
                <a:srgbClr val="FF0000"/>
              </a:solidFill>
              <a:latin typeface="Times New Roman" pitchFamily="18" charset="0"/>
              <a:cs typeface="Times New Roman" pitchFamily="18" charset="0"/>
            </a:endParaRPr>
          </a:p>
        </p:txBody>
      </p:sp>
      <p:sp>
        <p:nvSpPr>
          <p:cNvPr id="22" name="Rounded Rectangle 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04:44</a:t>
            </a:r>
            <a:endParaRPr lang="en-US" sz="3600" b="1" dirty="0">
              <a:solidFill>
                <a:srgbClr val="FF0000"/>
              </a:solidFill>
              <a:latin typeface="Times New Roman" pitchFamily="18" charset="0"/>
              <a:cs typeface="Times New Roman" pitchFamily="18" charset="0"/>
            </a:endParaRPr>
          </a:p>
        </p:txBody>
      </p:sp>
      <p:sp>
        <p:nvSpPr>
          <p:cNvPr id="23" name="Rounded Rectangle 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04:43</a:t>
            </a:r>
            <a:endParaRPr lang="en-US" sz="3600" b="1" dirty="0">
              <a:solidFill>
                <a:srgbClr val="FF0000"/>
              </a:solidFill>
              <a:latin typeface="Times New Roman" pitchFamily="18" charset="0"/>
              <a:cs typeface="Times New Roman" pitchFamily="18" charset="0"/>
            </a:endParaRPr>
          </a:p>
        </p:txBody>
      </p:sp>
      <p:sp>
        <p:nvSpPr>
          <p:cNvPr id="24" name="Rounded Rectangle 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04:42</a:t>
            </a:r>
            <a:endParaRPr lang="en-US" sz="3600" b="1" dirty="0">
              <a:solidFill>
                <a:srgbClr val="FF0000"/>
              </a:solidFill>
              <a:latin typeface="Times New Roman" pitchFamily="18" charset="0"/>
              <a:cs typeface="Times New Roman" pitchFamily="18" charset="0"/>
            </a:endParaRPr>
          </a:p>
        </p:txBody>
      </p:sp>
      <p:sp>
        <p:nvSpPr>
          <p:cNvPr id="25" name="Rounded Rectangle 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04:41</a:t>
            </a:r>
            <a:endParaRPr lang="en-US" sz="3600" b="1" dirty="0">
              <a:solidFill>
                <a:srgbClr val="FF0000"/>
              </a:solidFill>
              <a:latin typeface="Times New Roman" pitchFamily="18" charset="0"/>
              <a:cs typeface="Times New Roman" pitchFamily="18" charset="0"/>
            </a:endParaRPr>
          </a:p>
        </p:txBody>
      </p:sp>
      <p:sp>
        <p:nvSpPr>
          <p:cNvPr id="26" name="Rounded Rectangle 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04:40</a:t>
            </a:r>
            <a:endParaRPr lang="en-US" sz="3600" b="1" dirty="0">
              <a:solidFill>
                <a:srgbClr val="FF0000"/>
              </a:solidFill>
              <a:latin typeface="Times New Roman" pitchFamily="18" charset="0"/>
              <a:cs typeface="Times New Roman" pitchFamily="18" charset="0"/>
            </a:endParaRPr>
          </a:p>
        </p:txBody>
      </p:sp>
      <p:sp>
        <p:nvSpPr>
          <p:cNvPr id="27" name="Rounded Rectangle 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04:39</a:t>
            </a:r>
            <a:endParaRPr lang="en-US" sz="3600" b="1" dirty="0">
              <a:solidFill>
                <a:srgbClr val="FF0000"/>
              </a:solidFill>
              <a:latin typeface="Times New Roman" pitchFamily="18" charset="0"/>
              <a:cs typeface="Times New Roman" pitchFamily="18" charset="0"/>
            </a:endParaRPr>
          </a:p>
        </p:txBody>
      </p:sp>
      <p:sp>
        <p:nvSpPr>
          <p:cNvPr id="28" name="Rounded Rectangle 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04:38</a:t>
            </a:r>
            <a:endParaRPr lang="en-US" sz="3600" b="1" dirty="0">
              <a:solidFill>
                <a:srgbClr val="FF0000"/>
              </a:solidFill>
              <a:latin typeface="Times New Roman" pitchFamily="18" charset="0"/>
              <a:cs typeface="Times New Roman" pitchFamily="18" charset="0"/>
            </a:endParaRPr>
          </a:p>
        </p:txBody>
      </p:sp>
      <p:sp>
        <p:nvSpPr>
          <p:cNvPr id="29" name="Rounded Rectangle 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04:37</a:t>
            </a:r>
            <a:endParaRPr lang="en-US" sz="3600" b="1" dirty="0">
              <a:solidFill>
                <a:srgbClr val="FF0000"/>
              </a:solidFill>
              <a:latin typeface="Times New Roman" pitchFamily="18" charset="0"/>
              <a:cs typeface="Times New Roman" pitchFamily="18" charset="0"/>
            </a:endParaRPr>
          </a:p>
        </p:txBody>
      </p:sp>
      <p:sp>
        <p:nvSpPr>
          <p:cNvPr id="30" name="Rounded Rectangle 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04:36</a:t>
            </a:r>
            <a:endParaRPr lang="en-US" sz="3600" b="1" dirty="0">
              <a:solidFill>
                <a:srgbClr val="FF0000"/>
              </a:solidFill>
              <a:latin typeface="Times New Roman" pitchFamily="18" charset="0"/>
              <a:cs typeface="Times New Roman" pitchFamily="18" charset="0"/>
            </a:endParaRPr>
          </a:p>
        </p:txBody>
      </p:sp>
      <p:sp>
        <p:nvSpPr>
          <p:cNvPr id="31" name="Rounded Rectangle 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04:35</a:t>
            </a:r>
            <a:endParaRPr lang="en-US" sz="3600" b="1" dirty="0">
              <a:solidFill>
                <a:srgbClr val="FF0000"/>
              </a:solidFill>
              <a:latin typeface="Times New Roman" pitchFamily="18" charset="0"/>
              <a:cs typeface="Times New Roman" pitchFamily="18" charset="0"/>
            </a:endParaRPr>
          </a:p>
        </p:txBody>
      </p:sp>
      <p:sp>
        <p:nvSpPr>
          <p:cNvPr id="32" name="Rounded Rectangle 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04:34</a:t>
            </a:r>
            <a:endParaRPr lang="en-US" sz="3600" b="1" dirty="0">
              <a:solidFill>
                <a:srgbClr val="FF0000"/>
              </a:solidFill>
              <a:latin typeface="Times New Roman" pitchFamily="18" charset="0"/>
              <a:cs typeface="Times New Roman" pitchFamily="18" charset="0"/>
            </a:endParaRPr>
          </a:p>
        </p:txBody>
      </p:sp>
      <p:sp>
        <p:nvSpPr>
          <p:cNvPr id="33" name="Rounded Rectangle 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04:33</a:t>
            </a:r>
            <a:endParaRPr lang="en-US" sz="3600" b="1" dirty="0">
              <a:solidFill>
                <a:srgbClr val="FF0000"/>
              </a:solidFill>
              <a:latin typeface="Times New Roman" pitchFamily="18" charset="0"/>
              <a:cs typeface="Times New Roman" pitchFamily="18" charset="0"/>
            </a:endParaRPr>
          </a:p>
        </p:txBody>
      </p:sp>
      <p:sp>
        <p:nvSpPr>
          <p:cNvPr id="34" name="Rounded Rectangle 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04:32</a:t>
            </a:r>
            <a:endParaRPr lang="en-US" sz="3600" b="1" dirty="0">
              <a:solidFill>
                <a:srgbClr val="FF0000"/>
              </a:solidFill>
              <a:latin typeface="Times New Roman" pitchFamily="18" charset="0"/>
              <a:cs typeface="Times New Roman" pitchFamily="18" charset="0"/>
            </a:endParaRPr>
          </a:p>
        </p:txBody>
      </p:sp>
      <p:sp>
        <p:nvSpPr>
          <p:cNvPr id="35" name="Rounded Rectangle 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04:31</a:t>
            </a:r>
            <a:endParaRPr lang="en-US" sz="3600" b="1" dirty="0">
              <a:solidFill>
                <a:srgbClr val="FF0000"/>
              </a:solidFill>
              <a:latin typeface="Times New Roman" pitchFamily="18" charset="0"/>
              <a:cs typeface="Times New Roman" pitchFamily="18" charset="0"/>
            </a:endParaRPr>
          </a:p>
        </p:txBody>
      </p:sp>
      <p:sp>
        <p:nvSpPr>
          <p:cNvPr id="36" name="Rounded Rectangle 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04:30</a:t>
            </a:r>
            <a:endParaRPr lang="en-US" sz="3600" b="1" dirty="0">
              <a:solidFill>
                <a:srgbClr val="FF0000"/>
              </a:solidFill>
              <a:latin typeface="Times New Roman" pitchFamily="18" charset="0"/>
              <a:cs typeface="Times New Roman" pitchFamily="18" charset="0"/>
            </a:endParaRPr>
          </a:p>
        </p:txBody>
      </p:sp>
      <p:sp>
        <p:nvSpPr>
          <p:cNvPr id="37" name="Rounded Rectangle 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04:29</a:t>
            </a:r>
            <a:endParaRPr lang="en-US" sz="3600" b="1" dirty="0">
              <a:solidFill>
                <a:srgbClr val="FF0000"/>
              </a:solidFill>
              <a:latin typeface="Times New Roman" pitchFamily="18" charset="0"/>
              <a:cs typeface="Times New Roman" pitchFamily="18" charset="0"/>
            </a:endParaRPr>
          </a:p>
        </p:txBody>
      </p:sp>
      <p:sp>
        <p:nvSpPr>
          <p:cNvPr id="38" name="Rounded Rectangle 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04:28</a:t>
            </a:r>
            <a:endParaRPr lang="en-US" sz="3600" b="1" dirty="0">
              <a:solidFill>
                <a:srgbClr val="FF0000"/>
              </a:solidFill>
              <a:latin typeface="Times New Roman" pitchFamily="18" charset="0"/>
              <a:cs typeface="Times New Roman" pitchFamily="18" charset="0"/>
            </a:endParaRPr>
          </a:p>
        </p:txBody>
      </p:sp>
      <p:sp>
        <p:nvSpPr>
          <p:cNvPr id="39" name="Rounded Rectangle 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04:27</a:t>
            </a:r>
            <a:endParaRPr lang="en-US" sz="3600" b="1" dirty="0">
              <a:solidFill>
                <a:srgbClr val="FF0000"/>
              </a:solidFill>
              <a:latin typeface="Times New Roman" pitchFamily="18" charset="0"/>
              <a:cs typeface="Times New Roman" pitchFamily="18" charset="0"/>
            </a:endParaRPr>
          </a:p>
        </p:txBody>
      </p:sp>
      <p:sp>
        <p:nvSpPr>
          <p:cNvPr id="40" name="Rounded Rectangle 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04:26</a:t>
            </a:r>
            <a:endParaRPr lang="en-US" sz="3600" b="1" dirty="0">
              <a:solidFill>
                <a:srgbClr val="FF0000"/>
              </a:solidFill>
              <a:latin typeface="Times New Roman" pitchFamily="18" charset="0"/>
              <a:cs typeface="Times New Roman" pitchFamily="18" charset="0"/>
            </a:endParaRPr>
          </a:p>
        </p:txBody>
      </p:sp>
      <p:sp>
        <p:nvSpPr>
          <p:cNvPr id="41" name="Rounded Rectangle 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04:25</a:t>
            </a:r>
            <a:endParaRPr lang="en-US" sz="3600" b="1" dirty="0">
              <a:solidFill>
                <a:srgbClr val="FF0000"/>
              </a:solidFill>
              <a:latin typeface="Times New Roman" pitchFamily="18" charset="0"/>
              <a:cs typeface="Times New Roman" pitchFamily="18" charset="0"/>
            </a:endParaRPr>
          </a:p>
        </p:txBody>
      </p:sp>
      <p:sp>
        <p:nvSpPr>
          <p:cNvPr id="42" name="Rounded Rectangle 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04:24</a:t>
            </a:r>
            <a:endParaRPr lang="en-US" sz="3600" b="1" dirty="0">
              <a:solidFill>
                <a:srgbClr val="FF0000"/>
              </a:solidFill>
              <a:latin typeface="Times New Roman" pitchFamily="18" charset="0"/>
              <a:cs typeface="Times New Roman" pitchFamily="18" charset="0"/>
            </a:endParaRPr>
          </a:p>
        </p:txBody>
      </p:sp>
      <p:sp>
        <p:nvSpPr>
          <p:cNvPr id="43" name="Rounded Rectangle 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04:23</a:t>
            </a:r>
            <a:endParaRPr lang="en-US" sz="3600" b="1" dirty="0">
              <a:solidFill>
                <a:srgbClr val="FF0000"/>
              </a:solidFill>
              <a:latin typeface="Times New Roman" pitchFamily="18" charset="0"/>
              <a:cs typeface="Times New Roman" pitchFamily="18" charset="0"/>
            </a:endParaRPr>
          </a:p>
        </p:txBody>
      </p:sp>
      <p:sp>
        <p:nvSpPr>
          <p:cNvPr id="44" name="Rounded Rectangle 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04:22</a:t>
            </a:r>
            <a:endParaRPr lang="en-US" sz="3600" b="1" dirty="0">
              <a:solidFill>
                <a:srgbClr val="FF0000"/>
              </a:solidFill>
              <a:latin typeface="Times New Roman" pitchFamily="18" charset="0"/>
              <a:cs typeface="Times New Roman" pitchFamily="18" charset="0"/>
            </a:endParaRPr>
          </a:p>
        </p:txBody>
      </p:sp>
      <p:sp>
        <p:nvSpPr>
          <p:cNvPr id="45" name="Rounded Rectangle 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04:21</a:t>
            </a:r>
            <a:endParaRPr lang="en-US" sz="3600" b="1" dirty="0">
              <a:solidFill>
                <a:srgbClr val="FF0000"/>
              </a:solidFill>
              <a:latin typeface="Times New Roman" pitchFamily="18" charset="0"/>
              <a:cs typeface="Times New Roman" pitchFamily="18" charset="0"/>
            </a:endParaRPr>
          </a:p>
        </p:txBody>
      </p:sp>
      <p:sp>
        <p:nvSpPr>
          <p:cNvPr id="46" name="Rounded Rectangle 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04:20</a:t>
            </a:r>
            <a:endParaRPr lang="en-US" sz="3600" b="1" dirty="0">
              <a:solidFill>
                <a:srgbClr val="FF0000"/>
              </a:solidFill>
              <a:latin typeface="Times New Roman" pitchFamily="18" charset="0"/>
              <a:cs typeface="Times New Roman" pitchFamily="18" charset="0"/>
            </a:endParaRPr>
          </a:p>
        </p:txBody>
      </p:sp>
      <p:sp>
        <p:nvSpPr>
          <p:cNvPr id="47" name="Rounded Rectangle 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04:19</a:t>
            </a:r>
            <a:endParaRPr lang="en-US" sz="3600" b="1" dirty="0">
              <a:solidFill>
                <a:srgbClr val="FF0000"/>
              </a:solidFill>
              <a:latin typeface="Times New Roman" pitchFamily="18" charset="0"/>
              <a:cs typeface="Times New Roman" pitchFamily="18" charset="0"/>
            </a:endParaRPr>
          </a:p>
        </p:txBody>
      </p:sp>
      <p:sp>
        <p:nvSpPr>
          <p:cNvPr id="48" name="Rounded Rectangle 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04:18</a:t>
            </a:r>
            <a:endParaRPr lang="en-US" sz="3600" b="1" dirty="0">
              <a:solidFill>
                <a:srgbClr val="FF0000"/>
              </a:solidFill>
              <a:latin typeface="Times New Roman" pitchFamily="18" charset="0"/>
              <a:cs typeface="Times New Roman" pitchFamily="18" charset="0"/>
            </a:endParaRPr>
          </a:p>
        </p:txBody>
      </p:sp>
      <p:sp>
        <p:nvSpPr>
          <p:cNvPr id="49" name="Rounded Rectangle 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04:17</a:t>
            </a:r>
            <a:endParaRPr lang="en-US" sz="3600" b="1" dirty="0">
              <a:solidFill>
                <a:srgbClr val="FF0000"/>
              </a:solidFill>
              <a:latin typeface="Times New Roman" pitchFamily="18" charset="0"/>
              <a:cs typeface="Times New Roman" pitchFamily="18" charset="0"/>
            </a:endParaRPr>
          </a:p>
        </p:txBody>
      </p:sp>
      <p:sp>
        <p:nvSpPr>
          <p:cNvPr id="50" name="Rounded Rectangle 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04:16</a:t>
            </a:r>
            <a:endParaRPr lang="en-US" sz="3600" b="1" dirty="0">
              <a:solidFill>
                <a:srgbClr val="FF0000"/>
              </a:solidFill>
              <a:latin typeface="Times New Roman" pitchFamily="18" charset="0"/>
              <a:cs typeface="Times New Roman" pitchFamily="18" charset="0"/>
            </a:endParaRPr>
          </a:p>
        </p:txBody>
      </p:sp>
      <p:sp>
        <p:nvSpPr>
          <p:cNvPr id="51" name="Rounded Rectangle 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04:15</a:t>
            </a:r>
            <a:endParaRPr lang="en-US" sz="3600" b="1" dirty="0">
              <a:solidFill>
                <a:srgbClr val="FF0000"/>
              </a:solidFill>
              <a:latin typeface="Times New Roman" pitchFamily="18" charset="0"/>
              <a:cs typeface="Times New Roman" pitchFamily="18" charset="0"/>
            </a:endParaRPr>
          </a:p>
        </p:txBody>
      </p:sp>
      <p:sp>
        <p:nvSpPr>
          <p:cNvPr id="52" name="Rounded Rectangle 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04:14</a:t>
            </a:r>
            <a:endParaRPr lang="en-US" sz="3600" b="1" dirty="0">
              <a:solidFill>
                <a:srgbClr val="FF0000"/>
              </a:solidFill>
              <a:latin typeface="Times New Roman" pitchFamily="18" charset="0"/>
              <a:cs typeface="Times New Roman" pitchFamily="18" charset="0"/>
            </a:endParaRPr>
          </a:p>
        </p:txBody>
      </p:sp>
      <p:sp>
        <p:nvSpPr>
          <p:cNvPr id="53" name="Rounded Rectangle 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04:13</a:t>
            </a:r>
            <a:endParaRPr lang="en-US" sz="3600" b="1" dirty="0">
              <a:solidFill>
                <a:srgbClr val="FF0000"/>
              </a:solidFill>
              <a:latin typeface="Times New Roman" pitchFamily="18" charset="0"/>
              <a:cs typeface="Times New Roman" pitchFamily="18" charset="0"/>
            </a:endParaRPr>
          </a:p>
        </p:txBody>
      </p:sp>
      <p:sp>
        <p:nvSpPr>
          <p:cNvPr id="54" name="Rounded Rectangle 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04:12</a:t>
            </a:r>
            <a:endParaRPr lang="en-US" sz="3600" b="1" dirty="0">
              <a:solidFill>
                <a:srgbClr val="FF0000"/>
              </a:solidFill>
              <a:latin typeface="Times New Roman" pitchFamily="18" charset="0"/>
              <a:cs typeface="Times New Roman" pitchFamily="18" charset="0"/>
            </a:endParaRPr>
          </a:p>
        </p:txBody>
      </p:sp>
      <p:sp>
        <p:nvSpPr>
          <p:cNvPr id="55" name="Rounded Rectangle 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04:11</a:t>
            </a:r>
            <a:endParaRPr lang="en-US" sz="3600" b="1" dirty="0">
              <a:solidFill>
                <a:srgbClr val="FF0000"/>
              </a:solidFill>
              <a:latin typeface="Times New Roman" pitchFamily="18" charset="0"/>
              <a:cs typeface="Times New Roman" pitchFamily="18" charset="0"/>
            </a:endParaRPr>
          </a:p>
        </p:txBody>
      </p:sp>
      <p:sp>
        <p:nvSpPr>
          <p:cNvPr id="56" name="Rounded Rectangle 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04:10</a:t>
            </a:r>
            <a:endParaRPr lang="en-US" sz="3600" b="1" dirty="0">
              <a:solidFill>
                <a:srgbClr val="FF0000"/>
              </a:solidFill>
              <a:latin typeface="Times New Roman" pitchFamily="18" charset="0"/>
              <a:cs typeface="Times New Roman" pitchFamily="18" charset="0"/>
            </a:endParaRPr>
          </a:p>
        </p:txBody>
      </p:sp>
      <p:sp>
        <p:nvSpPr>
          <p:cNvPr id="57" name="Rounded Rectangle 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04:09</a:t>
            </a:r>
            <a:endParaRPr lang="en-US" sz="3600" b="1" dirty="0">
              <a:solidFill>
                <a:srgbClr val="FF0000"/>
              </a:solidFill>
              <a:latin typeface="Times New Roman" pitchFamily="18" charset="0"/>
              <a:cs typeface="Times New Roman" pitchFamily="18" charset="0"/>
            </a:endParaRPr>
          </a:p>
        </p:txBody>
      </p:sp>
      <p:sp>
        <p:nvSpPr>
          <p:cNvPr id="58" name="Rounded Rectangle 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04:08</a:t>
            </a:r>
            <a:endParaRPr lang="en-US" sz="3600" b="1" dirty="0">
              <a:solidFill>
                <a:srgbClr val="FF0000"/>
              </a:solidFill>
              <a:latin typeface="Times New Roman" pitchFamily="18" charset="0"/>
              <a:cs typeface="Times New Roman" pitchFamily="18" charset="0"/>
            </a:endParaRPr>
          </a:p>
        </p:txBody>
      </p:sp>
      <p:sp>
        <p:nvSpPr>
          <p:cNvPr id="59" name="Rounded Rectangle 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04:07</a:t>
            </a:r>
            <a:endParaRPr lang="en-US" sz="3600" b="1" dirty="0">
              <a:solidFill>
                <a:srgbClr val="FF0000"/>
              </a:solidFill>
              <a:latin typeface="Times New Roman" pitchFamily="18" charset="0"/>
              <a:cs typeface="Times New Roman" pitchFamily="18" charset="0"/>
            </a:endParaRPr>
          </a:p>
        </p:txBody>
      </p:sp>
      <p:sp>
        <p:nvSpPr>
          <p:cNvPr id="60" name="Rounded Rectangle 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04:06</a:t>
            </a:r>
            <a:endParaRPr lang="en-US" sz="3600" b="1" dirty="0">
              <a:solidFill>
                <a:srgbClr val="FF0000"/>
              </a:solidFill>
              <a:latin typeface="Times New Roman" pitchFamily="18" charset="0"/>
              <a:cs typeface="Times New Roman" pitchFamily="18" charset="0"/>
            </a:endParaRPr>
          </a:p>
        </p:txBody>
      </p:sp>
      <p:sp>
        <p:nvSpPr>
          <p:cNvPr id="61" name="Rounded Rectangle 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04:05</a:t>
            </a:r>
            <a:endParaRPr lang="en-US" sz="3600" b="1" dirty="0">
              <a:solidFill>
                <a:srgbClr val="FF0000"/>
              </a:solidFill>
              <a:latin typeface="Times New Roman" pitchFamily="18" charset="0"/>
              <a:cs typeface="Times New Roman" pitchFamily="18" charset="0"/>
            </a:endParaRPr>
          </a:p>
        </p:txBody>
      </p:sp>
      <p:sp>
        <p:nvSpPr>
          <p:cNvPr id="62" name="Rounded Rectangle 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04:04</a:t>
            </a:r>
            <a:endParaRPr lang="en-US" sz="3600" b="1" dirty="0">
              <a:solidFill>
                <a:srgbClr val="FF0000"/>
              </a:solidFill>
              <a:latin typeface="Times New Roman" pitchFamily="18" charset="0"/>
              <a:cs typeface="Times New Roman" pitchFamily="18" charset="0"/>
            </a:endParaRPr>
          </a:p>
        </p:txBody>
      </p:sp>
      <p:sp>
        <p:nvSpPr>
          <p:cNvPr id="63" name="Rounded Rectangle 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04:03</a:t>
            </a:r>
            <a:endParaRPr lang="en-US" sz="3600" b="1" dirty="0">
              <a:solidFill>
                <a:srgbClr val="FF0000"/>
              </a:solidFill>
              <a:latin typeface="Times New Roman" pitchFamily="18" charset="0"/>
              <a:cs typeface="Times New Roman" pitchFamily="18" charset="0"/>
            </a:endParaRPr>
          </a:p>
        </p:txBody>
      </p:sp>
      <p:sp>
        <p:nvSpPr>
          <p:cNvPr id="64" name="Rounded Rectangle 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04:02</a:t>
            </a:r>
            <a:endParaRPr lang="en-US" sz="3600" b="1" dirty="0">
              <a:solidFill>
                <a:srgbClr val="FF0000"/>
              </a:solidFill>
              <a:latin typeface="Times New Roman" pitchFamily="18" charset="0"/>
              <a:cs typeface="Times New Roman" pitchFamily="18" charset="0"/>
            </a:endParaRPr>
          </a:p>
        </p:txBody>
      </p:sp>
      <p:sp>
        <p:nvSpPr>
          <p:cNvPr id="65" name="Rounded Rectangle 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04:01</a:t>
            </a:r>
            <a:endParaRPr lang="en-US" sz="3600" b="1" dirty="0">
              <a:solidFill>
                <a:srgbClr val="FF0000"/>
              </a:solidFill>
              <a:latin typeface="Times New Roman" pitchFamily="18" charset="0"/>
              <a:cs typeface="Times New Roman" pitchFamily="18" charset="0"/>
            </a:endParaRPr>
          </a:p>
        </p:txBody>
      </p:sp>
      <p:sp>
        <p:nvSpPr>
          <p:cNvPr id="66" name="Rounded Rectangle 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04:00</a:t>
            </a:r>
            <a:endParaRPr lang="en-US" sz="3600" b="1" dirty="0">
              <a:solidFill>
                <a:srgbClr val="FF0000"/>
              </a:solidFill>
              <a:latin typeface="Times New Roman" pitchFamily="18" charset="0"/>
              <a:cs typeface="Times New Roman" pitchFamily="18" charset="0"/>
            </a:endParaRPr>
          </a:p>
        </p:txBody>
      </p:sp>
      <p:sp>
        <p:nvSpPr>
          <p:cNvPr id="67" name="Rounded Rectangle 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03:59</a:t>
            </a:r>
            <a:endParaRPr lang="en-US" sz="3600" b="1" dirty="0">
              <a:solidFill>
                <a:srgbClr val="FF0000"/>
              </a:solidFill>
              <a:latin typeface="Times New Roman" pitchFamily="18" charset="0"/>
              <a:cs typeface="Times New Roman" pitchFamily="18" charset="0"/>
            </a:endParaRPr>
          </a:p>
        </p:txBody>
      </p:sp>
      <p:sp>
        <p:nvSpPr>
          <p:cNvPr id="68" name="Rounded Rectangle 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03:58</a:t>
            </a:r>
            <a:endParaRPr lang="en-US" sz="3600" b="1" dirty="0">
              <a:solidFill>
                <a:srgbClr val="FF0000"/>
              </a:solidFill>
              <a:latin typeface="Times New Roman" pitchFamily="18" charset="0"/>
              <a:cs typeface="Times New Roman" pitchFamily="18" charset="0"/>
            </a:endParaRPr>
          </a:p>
        </p:txBody>
      </p:sp>
      <p:sp>
        <p:nvSpPr>
          <p:cNvPr id="69" name="Rounded Rectangle 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03:57</a:t>
            </a:r>
            <a:endParaRPr lang="en-US" sz="3600" b="1" dirty="0">
              <a:solidFill>
                <a:srgbClr val="FF0000"/>
              </a:solidFill>
              <a:latin typeface="Times New Roman" pitchFamily="18" charset="0"/>
              <a:cs typeface="Times New Roman" pitchFamily="18" charset="0"/>
            </a:endParaRPr>
          </a:p>
        </p:txBody>
      </p:sp>
      <p:sp>
        <p:nvSpPr>
          <p:cNvPr id="70" name="Rounded Rectangle 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03:56</a:t>
            </a:r>
            <a:endParaRPr lang="en-US" sz="3600" b="1" dirty="0">
              <a:solidFill>
                <a:srgbClr val="FF0000"/>
              </a:solidFill>
              <a:latin typeface="Times New Roman" pitchFamily="18" charset="0"/>
              <a:cs typeface="Times New Roman" pitchFamily="18" charset="0"/>
            </a:endParaRPr>
          </a:p>
        </p:txBody>
      </p:sp>
      <p:sp>
        <p:nvSpPr>
          <p:cNvPr id="71" name="Rounded Rectangle 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03:55</a:t>
            </a:r>
            <a:endParaRPr lang="en-US" sz="3600" b="1" dirty="0">
              <a:solidFill>
                <a:srgbClr val="FF0000"/>
              </a:solidFill>
              <a:latin typeface="Times New Roman" pitchFamily="18" charset="0"/>
              <a:cs typeface="Times New Roman" pitchFamily="18" charset="0"/>
            </a:endParaRPr>
          </a:p>
        </p:txBody>
      </p:sp>
      <p:sp>
        <p:nvSpPr>
          <p:cNvPr id="72" name="Rounded Rectangle 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03:54</a:t>
            </a:r>
            <a:endParaRPr lang="en-US" sz="3600" b="1" dirty="0">
              <a:solidFill>
                <a:srgbClr val="FF0000"/>
              </a:solidFill>
              <a:latin typeface="Times New Roman" pitchFamily="18" charset="0"/>
              <a:cs typeface="Times New Roman" pitchFamily="18" charset="0"/>
            </a:endParaRPr>
          </a:p>
        </p:txBody>
      </p:sp>
      <p:sp>
        <p:nvSpPr>
          <p:cNvPr id="73" name="Rounded Rectangle 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03:53</a:t>
            </a:r>
            <a:endParaRPr lang="en-US" sz="3600" b="1" dirty="0">
              <a:solidFill>
                <a:srgbClr val="FF0000"/>
              </a:solidFill>
              <a:latin typeface="Times New Roman" pitchFamily="18" charset="0"/>
              <a:cs typeface="Times New Roman" pitchFamily="18" charset="0"/>
            </a:endParaRPr>
          </a:p>
        </p:txBody>
      </p:sp>
      <p:sp>
        <p:nvSpPr>
          <p:cNvPr id="74" name="Rounded Rectangle 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03:52</a:t>
            </a:r>
            <a:endParaRPr lang="en-US" sz="3600" b="1" dirty="0">
              <a:solidFill>
                <a:srgbClr val="FF0000"/>
              </a:solidFill>
              <a:latin typeface="Times New Roman" pitchFamily="18" charset="0"/>
              <a:cs typeface="Times New Roman" pitchFamily="18" charset="0"/>
            </a:endParaRPr>
          </a:p>
        </p:txBody>
      </p:sp>
      <p:sp>
        <p:nvSpPr>
          <p:cNvPr id="75" name="Rounded Rectangle 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03:51</a:t>
            </a:r>
            <a:endParaRPr lang="en-US" sz="3600" b="1" dirty="0">
              <a:solidFill>
                <a:srgbClr val="FF0000"/>
              </a:solidFill>
              <a:latin typeface="Times New Roman" pitchFamily="18" charset="0"/>
              <a:cs typeface="Times New Roman" pitchFamily="18" charset="0"/>
            </a:endParaRPr>
          </a:p>
        </p:txBody>
      </p:sp>
      <p:sp>
        <p:nvSpPr>
          <p:cNvPr id="76" name="Rounded Rectangle 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03:50</a:t>
            </a:r>
            <a:endParaRPr lang="en-US" sz="3600" b="1" dirty="0">
              <a:solidFill>
                <a:srgbClr val="FF0000"/>
              </a:solidFill>
              <a:latin typeface="Times New Roman" pitchFamily="18" charset="0"/>
              <a:cs typeface="Times New Roman" pitchFamily="18" charset="0"/>
            </a:endParaRPr>
          </a:p>
        </p:txBody>
      </p:sp>
      <p:sp>
        <p:nvSpPr>
          <p:cNvPr id="77" name="Rounded Rectangle 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03:49</a:t>
            </a:r>
            <a:endParaRPr lang="en-US" sz="3600" b="1" dirty="0">
              <a:solidFill>
                <a:srgbClr val="FF0000"/>
              </a:solidFill>
              <a:latin typeface="Times New Roman" pitchFamily="18" charset="0"/>
              <a:cs typeface="Times New Roman" pitchFamily="18" charset="0"/>
            </a:endParaRPr>
          </a:p>
        </p:txBody>
      </p:sp>
      <p:sp>
        <p:nvSpPr>
          <p:cNvPr id="78" name="Rounded Rectangle 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03:48</a:t>
            </a:r>
            <a:endParaRPr lang="en-US" sz="3600" b="1" dirty="0">
              <a:solidFill>
                <a:srgbClr val="FF0000"/>
              </a:solidFill>
              <a:latin typeface="Times New Roman" pitchFamily="18" charset="0"/>
              <a:cs typeface="Times New Roman" pitchFamily="18" charset="0"/>
            </a:endParaRPr>
          </a:p>
        </p:txBody>
      </p:sp>
      <p:sp>
        <p:nvSpPr>
          <p:cNvPr id="79" name="Rounded Rectangle 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03:47</a:t>
            </a:r>
            <a:endParaRPr lang="en-US" sz="3600" b="1" dirty="0">
              <a:solidFill>
                <a:srgbClr val="FF0000"/>
              </a:solidFill>
              <a:latin typeface="Times New Roman" pitchFamily="18" charset="0"/>
              <a:cs typeface="Times New Roman" pitchFamily="18" charset="0"/>
            </a:endParaRPr>
          </a:p>
        </p:txBody>
      </p:sp>
      <p:sp>
        <p:nvSpPr>
          <p:cNvPr id="80" name="Rounded Rectangle 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03:46</a:t>
            </a:r>
            <a:endParaRPr lang="en-US" sz="3600" b="1" dirty="0">
              <a:solidFill>
                <a:srgbClr val="FF0000"/>
              </a:solidFill>
              <a:latin typeface="Times New Roman" pitchFamily="18" charset="0"/>
              <a:cs typeface="Times New Roman" pitchFamily="18" charset="0"/>
            </a:endParaRPr>
          </a:p>
        </p:txBody>
      </p:sp>
      <p:sp>
        <p:nvSpPr>
          <p:cNvPr id="81" name="Rounded Rectangle 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03:45</a:t>
            </a:r>
            <a:endParaRPr lang="en-US" sz="3600" b="1" dirty="0">
              <a:solidFill>
                <a:srgbClr val="FF0000"/>
              </a:solidFill>
              <a:latin typeface="Times New Roman" pitchFamily="18" charset="0"/>
              <a:cs typeface="Times New Roman" pitchFamily="18" charset="0"/>
            </a:endParaRPr>
          </a:p>
        </p:txBody>
      </p:sp>
      <p:sp>
        <p:nvSpPr>
          <p:cNvPr id="82" name="Rounded Rectangle 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03:44</a:t>
            </a:r>
            <a:endParaRPr lang="en-US" sz="3600" b="1" dirty="0">
              <a:solidFill>
                <a:srgbClr val="FF0000"/>
              </a:solidFill>
              <a:latin typeface="Times New Roman" pitchFamily="18" charset="0"/>
              <a:cs typeface="Times New Roman" pitchFamily="18" charset="0"/>
            </a:endParaRPr>
          </a:p>
        </p:txBody>
      </p:sp>
      <p:sp>
        <p:nvSpPr>
          <p:cNvPr id="83" name="Rounded Rectangle 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03:43</a:t>
            </a:r>
            <a:endParaRPr lang="en-US" sz="3600" b="1" dirty="0">
              <a:solidFill>
                <a:srgbClr val="FF0000"/>
              </a:solidFill>
              <a:latin typeface="Times New Roman" pitchFamily="18" charset="0"/>
              <a:cs typeface="Times New Roman" pitchFamily="18" charset="0"/>
            </a:endParaRPr>
          </a:p>
        </p:txBody>
      </p:sp>
      <p:sp>
        <p:nvSpPr>
          <p:cNvPr id="84" name="Rounded Rectangle 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03:42</a:t>
            </a:r>
            <a:endParaRPr lang="en-US" sz="3600" b="1" dirty="0">
              <a:solidFill>
                <a:srgbClr val="FF0000"/>
              </a:solidFill>
              <a:latin typeface="Times New Roman" pitchFamily="18" charset="0"/>
              <a:cs typeface="Times New Roman" pitchFamily="18" charset="0"/>
            </a:endParaRPr>
          </a:p>
        </p:txBody>
      </p:sp>
      <p:sp>
        <p:nvSpPr>
          <p:cNvPr id="85" name="Rounded Rectangle 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03:41</a:t>
            </a:r>
            <a:endParaRPr lang="en-US" sz="3600" b="1" dirty="0">
              <a:solidFill>
                <a:srgbClr val="FF0000"/>
              </a:solidFill>
              <a:latin typeface="Times New Roman" pitchFamily="18" charset="0"/>
              <a:cs typeface="Times New Roman" pitchFamily="18" charset="0"/>
            </a:endParaRPr>
          </a:p>
        </p:txBody>
      </p:sp>
      <p:sp>
        <p:nvSpPr>
          <p:cNvPr id="86" name="Rounded Rectangle 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03:40</a:t>
            </a:r>
            <a:endParaRPr lang="en-US" sz="3600" b="1" dirty="0">
              <a:solidFill>
                <a:srgbClr val="FF0000"/>
              </a:solidFill>
              <a:latin typeface="Times New Roman" pitchFamily="18" charset="0"/>
              <a:cs typeface="Times New Roman" pitchFamily="18" charset="0"/>
            </a:endParaRPr>
          </a:p>
        </p:txBody>
      </p:sp>
      <p:sp>
        <p:nvSpPr>
          <p:cNvPr id="87" name="Rounded Rectangle 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03:39</a:t>
            </a:r>
            <a:endParaRPr lang="en-US" sz="3600" b="1" dirty="0">
              <a:solidFill>
                <a:srgbClr val="FF0000"/>
              </a:solidFill>
              <a:latin typeface="Times New Roman" pitchFamily="18" charset="0"/>
              <a:cs typeface="Times New Roman" pitchFamily="18" charset="0"/>
            </a:endParaRPr>
          </a:p>
        </p:txBody>
      </p:sp>
      <p:sp>
        <p:nvSpPr>
          <p:cNvPr id="88" name="Rounded Rectangle 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03:38</a:t>
            </a:r>
            <a:endParaRPr lang="en-US" sz="3600" b="1" dirty="0">
              <a:solidFill>
                <a:srgbClr val="FF0000"/>
              </a:solidFill>
              <a:latin typeface="Times New Roman" pitchFamily="18" charset="0"/>
              <a:cs typeface="Times New Roman" pitchFamily="18" charset="0"/>
            </a:endParaRPr>
          </a:p>
        </p:txBody>
      </p:sp>
      <p:sp>
        <p:nvSpPr>
          <p:cNvPr id="89" name="Rounded Rectangle 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03:37</a:t>
            </a:r>
            <a:endParaRPr lang="en-US" sz="3600" b="1" dirty="0">
              <a:solidFill>
                <a:srgbClr val="FF0000"/>
              </a:solidFill>
              <a:latin typeface="Times New Roman" pitchFamily="18" charset="0"/>
              <a:cs typeface="Times New Roman" pitchFamily="18" charset="0"/>
            </a:endParaRPr>
          </a:p>
        </p:txBody>
      </p:sp>
      <p:sp>
        <p:nvSpPr>
          <p:cNvPr id="90" name="Rounded Rectangle 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03:36</a:t>
            </a:r>
            <a:endParaRPr lang="en-US" sz="3600" b="1" dirty="0">
              <a:solidFill>
                <a:srgbClr val="FF0000"/>
              </a:solidFill>
              <a:latin typeface="Times New Roman" pitchFamily="18" charset="0"/>
              <a:cs typeface="Times New Roman" pitchFamily="18" charset="0"/>
            </a:endParaRPr>
          </a:p>
        </p:txBody>
      </p:sp>
      <p:sp>
        <p:nvSpPr>
          <p:cNvPr id="91" name="Rounded Rectangle 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03:35</a:t>
            </a:r>
            <a:endParaRPr lang="en-US" sz="3600" b="1" dirty="0">
              <a:solidFill>
                <a:srgbClr val="FF0000"/>
              </a:solidFill>
              <a:latin typeface="Times New Roman" pitchFamily="18" charset="0"/>
              <a:cs typeface="Times New Roman" pitchFamily="18" charset="0"/>
            </a:endParaRPr>
          </a:p>
        </p:txBody>
      </p:sp>
      <p:sp>
        <p:nvSpPr>
          <p:cNvPr id="92" name="Rounded Rectangle 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03:34</a:t>
            </a:r>
            <a:endParaRPr lang="en-US" sz="3600" b="1" dirty="0">
              <a:solidFill>
                <a:srgbClr val="FF0000"/>
              </a:solidFill>
              <a:latin typeface="Times New Roman" pitchFamily="18" charset="0"/>
              <a:cs typeface="Times New Roman" pitchFamily="18" charset="0"/>
            </a:endParaRPr>
          </a:p>
        </p:txBody>
      </p:sp>
      <p:sp>
        <p:nvSpPr>
          <p:cNvPr id="93" name="Rounded Rectangle 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03:33</a:t>
            </a:r>
            <a:endParaRPr lang="en-US" sz="3600" b="1" dirty="0">
              <a:solidFill>
                <a:srgbClr val="FF0000"/>
              </a:solidFill>
              <a:latin typeface="Times New Roman" pitchFamily="18" charset="0"/>
              <a:cs typeface="Times New Roman" pitchFamily="18" charset="0"/>
            </a:endParaRPr>
          </a:p>
        </p:txBody>
      </p:sp>
      <p:sp>
        <p:nvSpPr>
          <p:cNvPr id="94" name="Rounded Rectangle 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03:32</a:t>
            </a:r>
            <a:endParaRPr lang="en-US" sz="3600" b="1" dirty="0">
              <a:solidFill>
                <a:srgbClr val="FF0000"/>
              </a:solidFill>
              <a:latin typeface="Times New Roman" pitchFamily="18" charset="0"/>
              <a:cs typeface="Times New Roman" pitchFamily="18" charset="0"/>
            </a:endParaRPr>
          </a:p>
        </p:txBody>
      </p:sp>
      <p:sp>
        <p:nvSpPr>
          <p:cNvPr id="95" name="Rounded Rectangle 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03:31</a:t>
            </a:r>
            <a:endParaRPr lang="en-US" sz="3600" b="1" dirty="0">
              <a:solidFill>
                <a:srgbClr val="FF0000"/>
              </a:solidFill>
              <a:latin typeface="Times New Roman" pitchFamily="18" charset="0"/>
              <a:cs typeface="Times New Roman" pitchFamily="18" charset="0"/>
            </a:endParaRPr>
          </a:p>
        </p:txBody>
      </p:sp>
      <p:sp>
        <p:nvSpPr>
          <p:cNvPr id="96" name="Rounded Rectangle 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03:30</a:t>
            </a:r>
            <a:endParaRPr lang="en-US" sz="3600" b="1" dirty="0">
              <a:solidFill>
                <a:srgbClr val="FF0000"/>
              </a:solidFill>
              <a:latin typeface="Times New Roman" pitchFamily="18" charset="0"/>
              <a:cs typeface="Times New Roman" pitchFamily="18" charset="0"/>
            </a:endParaRPr>
          </a:p>
        </p:txBody>
      </p:sp>
      <p:sp>
        <p:nvSpPr>
          <p:cNvPr id="97" name="Rounded Rectangle 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03:29</a:t>
            </a:r>
            <a:endParaRPr lang="en-US" sz="3600" b="1" dirty="0">
              <a:solidFill>
                <a:srgbClr val="FF0000"/>
              </a:solidFill>
              <a:latin typeface="Times New Roman" pitchFamily="18" charset="0"/>
              <a:cs typeface="Times New Roman" pitchFamily="18" charset="0"/>
            </a:endParaRPr>
          </a:p>
        </p:txBody>
      </p:sp>
      <p:sp>
        <p:nvSpPr>
          <p:cNvPr id="98" name="Rounded Rectangle 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03:28</a:t>
            </a:r>
            <a:endParaRPr lang="en-US" sz="3600" b="1" dirty="0">
              <a:solidFill>
                <a:srgbClr val="FF0000"/>
              </a:solidFill>
              <a:latin typeface="Times New Roman" pitchFamily="18" charset="0"/>
              <a:cs typeface="Times New Roman" pitchFamily="18" charset="0"/>
            </a:endParaRPr>
          </a:p>
        </p:txBody>
      </p:sp>
      <p:sp>
        <p:nvSpPr>
          <p:cNvPr id="99" name="Rounded Rectangle 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03:27</a:t>
            </a:r>
            <a:endParaRPr lang="en-US" sz="3600" b="1" dirty="0">
              <a:solidFill>
                <a:srgbClr val="FF0000"/>
              </a:solidFill>
              <a:latin typeface="Times New Roman" pitchFamily="18" charset="0"/>
              <a:cs typeface="Times New Roman" pitchFamily="18" charset="0"/>
            </a:endParaRPr>
          </a:p>
        </p:txBody>
      </p:sp>
      <p:sp>
        <p:nvSpPr>
          <p:cNvPr id="100" name="Rounded Rectangle 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03:26</a:t>
            </a:r>
            <a:endParaRPr lang="en-US" sz="3600" b="1" dirty="0">
              <a:solidFill>
                <a:srgbClr val="FF0000"/>
              </a:solidFill>
              <a:latin typeface="Times New Roman" pitchFamily="18" charset="0"/>
              <a:cs typeface="Times New Roman" pitchFamily="18" charset="0"/>
            </a:endParaRPr>
          </a:p>
        </p:txBody>
      </p:sp>
      <p:sp>
        <p:nvSpPr>
          <p:cNvPr id="101" name="Rounded Rectangle 1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03:25</a:t>
            </a:r>
            <a:endParaRPr lang="en-US" sz="3600" b="1" dirty="0">
              <a:solidFill>
                <a:srgbClr val="FF0000"/>
              </a:solidFill>
              <a:latin typeface="Times New Roman" pitchFamily="18" charset="0"/>
              <a:cs typeface="Times New Roman" pitchFamily="18" charset="0"/>
            </a:endParaRPr>
          </a:p>
        </p:txBody>
      </p:sp>
      <p:sp>
        <p:nvSpPr>
          <p:cNvPr id="102" name="Rounded Rectangle 1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03:24</a:t>
            </a:r>
            <a:endParaRPr lang="en-US" sz="3600" b="1" dirty="0">
              <a:solidFill>
                <a:srgbClr val="FF0000"/>
              </a:solidFill>
              <a:latin typeface="Times New Roman" pitchFamily="18" charset="0"/>
              <a:cs typeface="Times New Roman" pitchFamily="18" charset="0"/>
            </a:endParaRPr>
          </a:p>
        </p:txBody>
      </p:sp>
      <p:sp>
        <p:nvSpPr>
          <p:cNvPr id="103" name="Rounded Rectangle 1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03:23</a:t>
            </a:r>
            <a:endParaRPr lang="en-US" sz="3600" b="1" dirty="0">
              <a:solidFill>
                <a:srgbClr val="FF0000"/>
              </a:solidFill>
              <a:latin typeface="Times New Roman" pitchFamily="18" charset="0"/>
              <a:cs typeface="Times New Roman" pitchFamily="18" charset="0"/>
            </a:endParaRPr>
          </a:p>
        </p:txBody>
      </p:sp>
      <p:sp>
        <p:nvSpPr>
          <p:cNvPr id="104" name="Rounded Rectangle 1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03:22</a:t>
            </a:r>
            <a:endParaRPr lang="en-US" sz="3600" b="1" dirty="0">
              <a:solidFill>
                <a:srgbClr val="FF0000"/>
              </a:solidFill>
              <a:latin typeface="Times New Roman" pitchFamily="18" charset="0"/>
              <a:cs typeface="Times New Roman" pitchFamily="18" charset="0"/>
            </a:endParaRPr>
          </a:p>
        </p:txBody>
      </p:sp>
      <p:sp>
        <p:nvSpPr>
          <p:cNvPr id="105" name="Rounded Rectangle 1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03:21</a:t>
            </a:r>
            <a:endParaRPr lang="en-US" sz="3600" b="1" dirty="0">
              <a:solidFill>
                <a:srgbClr val="FF0000"/>
              </a:solidFill>
              <a:latin typeface="Times New Roman" pitchFamily="18" charset="0"/>
              <a:cs typeface="Times New Roman" pitchFamily="18" charset="0"/>
            </a:endParaRPr>
          </a:p>
        </p:txBody>
      </p:sp>
      <p:sp>
        <p:nvSpPr>
          <p:cNvPr id="106" name="Rounded Rectangle 1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03:20</a:t>
            </a:r>
            <a:endParaRPr lang="en-US" sz="3600" b="1" dirty="0">
              <a:solidFill>
                <a:srgbClr val="FF0000"/>
              </a:solidFill>
              <a:latin typeface="Times New Roman" pitchFamily="18" charset="0"/>
              <a:cs typeface="Times New Roman" pitchFamily="18" charset="0"/>
            </a:endParaRPr>
          </a:p>
        </p:txBody>
      </p:sp>
      <p:sp>
        <p:nvSpPr>
          <p:cNvPr id="107" name="Rounded Rectangle 1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03:19</a:t>
            </a:r>
            <a:endParaRPr lang="en-US" sz="3600" b="1" dirty="0">
              <a:solidFill>
                <a:srgbClr val="FF0000"/>
              </a:solidFill>
              <a:latin typeface="Times New Roman" pitchFamily="18" charset="0"/>
              <a:cs typeface="Times New Roman" pitchFamily="18" charset="0"/>
            </a:endParaRPr>
          </a:p>
        </p:txBody>
      </p:sp>
      <p:sp>
        <p:nvSpPr>
          <p:cNvPr id="108" name="Rounded Rectangle 1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03:18</a:t>
            </a:r>
            <a:endParaRPr lang="en-US" sz="3600" b="1" dirty="0">
              <a:solidFill>
                <a:srgbClr val="FF0000"/>
              </a:solidFill>
              <a:latin typeface="Times New Roman" pitchFamily="18" charset="0"/>
              <a:cs typeface="Times New Roman" pitchFamily="18" charset="0"/>
            </a:endParaRPr>
          </a:p>
        </p:txBody>
      </p:sp>
      <p:sp>
        <p:nvSpPr>
          <p:cNvPr id="109" name="Rounded Rectangle 1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03:17</a:t>
            </a:r>
            <a:endParaRPr lang="en-US" sz="3600" b="1" dirty="0">
              <a:solidFill>
                <a:srgbClr val="FF0000"/>
              </a:solidFill>
              <a:latin typeface="Times New Roman" pitchFamily="18" charset="0"/>
              <a:cs typeface="Times New Roman" pitchFamily="18" charset="0"/>
            </a:endParaRPr>
          </a:p>
        </p:txBody>
      </p:sp>
      <p:sp>
        <p:nvSpPr>
          <p:cNvPr id="110" name="Rounded Rectangle 1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03:16</a:t>
            </a:r>
            <a:endParaRPr lang="en-US" sz="3600" b="1" dirty="0">
              <a:solidFill>
                <a:srgbClr val="FF0000"/>
              </a:solidFill>
              <a:latin typeface="Times New Roman" pitchFamily="18" charset="0"/>
              <a:cs typeface="Times New Roman" pitchFamily="18" charset="0"/>
            </a:endParaRPr>
          </a:p>
        </p:txBody>
      </p:sp>
      <p:sp>
        <p:nvSpPr>
          <p:cNvPr id="111" name="Rounded Rectangle 1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03:15</a:t>
            </a:r>
            <a:endParaRPr lang="en-US" sz="3600" b="1" dirty="0">
              <a:solidFill>
                <a:srgbClr val="FF0000"/>
              </a:solidFill>
              <a:latin typeface="Times New Roman" pitchFamily="18" charset="0"/>
              <a:cs typeface="Times New Roman" pitchFamily="18" charset="0"/>
            </a:endParaRPr>
          </a:p>
        </p:txBody>
      </p:sp>
      <p:sp>
        <p:nvSpPr>
          <p:cNvPr id="112" name="Rounded Rectangle 1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03:14</a:t>
            </a:r>
            <a:endParaRPr lang="en-US" sz="3600" b="1" dirty="0">
              <a:solidFill>
                <a:srgbClr val="FF0000"/>
              </a:solidFill>
              <a:latin typeface="Times New Roman" pitchFamily="18" charset="0"/>
              <a:cs typeface="Times New Roman" pitchFamily="18" charset="0"/>
            </a:endParaRPr>
          </a:p>
        </p:txBody>
      </p:sp>
      <p:sp>
        <p:nvSpPr>
          <p:cNvPr id="113" name="Rounded Rectangle 1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03:13</a:t>
            </a:r>
            <a:endParaRPr lang="en-US" sz="3600" b="1" dirty="0">
              <a:solidFill>
                <a:srgbClr val="FF0000"/>
              </a:solidFill>
              <a:latin typeface="Times New Roman" pitchFamily="18" charset="0"/>
              <a:cs typeface="Times New Roman" pitchFamily="18" charset="0"/>
            </a:endParaRPr>
          </a:p>
        </p:txBody>
      </p:sp>
      <p:sp>
        <p:nvSpPr>
          <p:cNvPr id="114" name="Rounded Rectangle 1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03:12</a:t>
            </a:r>
            <a:endParaRPr lang="en-US" sz="3600" b="1" dirty="0">
              <a:solidFill>
                <a:srgbClr val="FF0000"/>
              </a:solidFill>
              <a:latin typeface="Times New Roman" pitchFamily="18" charset="0"/>
              <a:cs typeface="Times New Roman" pitchFamily="18" charset="0"/>
            </a:endParaRPr>
          </a:p>
        </p:txBody>
      </p:sp>
      <p:sp>
        <p:nvSpPr>
          <p:cNvPr id="115" name="Rounded Rectangle 1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03:11</a:t>
            </a:r>
            <a:endParaRPr lang="en-US" sz="3600" b="1" dirty="0">
              <a:solidFill>
                <a:srgbClr val="FF0000"/>
              </a:solidFill>
              <a:latin typeface="Times New Roman" pitchFamily="18" charset="0"/>
              <a:cs typeface="Times New Roman" pitchFamily="18" charset="0"/>
            </a:endParaRPr>
          </a:p>
        </p:txBody>
      </p:sp>
      <p:sp>
        <p:nvSpPr>
          <p:cNvPr id="116" name="Rounded Rectangle 1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03:10</a:t>
            </a:r>
            <a:endParaRPr lang="en-US" sz="3600" b="1" dirty="0">
              <a:solidFill>
                <a:srgbClr val="FF0000"/>
              </a:solidFill>
              <a:latin typeface="Times New Roman" pitchFamily="18" charset="0"/>
              <a:cs typeface="Times New Roman" pitchFamily="18" charset="0"/>
            </a:endParaRPr>
          </a:p>
        </p:txBody>
      </p:sp>
      <p:sp>
        <p:nvSpPr>
          <p:cNvPr id="117" name="Rounded Rectangle 1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03:09</a:t>
            </a:r>
            <a:endParaRPr lang="en-US" sz="3600" b="1" dirty="0">
              <a:solidFill>
                <a:srgbClr val="FF0000"/>
              </a:solidFill>
              <a:latin typeface="Times New Roman" pitchFamily="18" charset="0"/>
              <a:cs typeface="Times New Roman" pitchFamily="18" charset="0"/>
            </a:endParaRPr>
          </a:p>
        </p:txBody>
      </p:sp>
      <p:sp>
        <p:nvSpPr>
          <p:cNvPr id="118" name="Rounded Rectangle 1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03:08</a:t>
            </a:r>
            <a:endParaRPr lang="en-US" sz="3600" b="1" dirty="0">
              <a:solidFill>
                <a:srgbClr val="FF0000"/>
              </a:solidFill>
              <a:latin typeface="Times New Roman" pitchFamily="18" charset="0"/>
              <a:cs typeface="Times New Roman" pitchFamily="18" charset="0"/>
            </a:endParaRPr>
          </a:p>
        </p:txBody>
      </p:sp>
      <p:sp>
        <p:nvSpPr>
          <p:cNvPr id="119" name="Rounded Rectangle 1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03:07</a:t>
            </a:r>
            <a:endParaRPr lang="en-US" sz="3600" b="1" dirty="0">
              <a:solidFill>
                <a:srgbClr val="FF0000"/>
              </a:solidFill>
              <a:latin typeface="Times New Roman" pitchFamily="18" charset="0"/>
              <a:cs typeface="Times New Roman" pitchFamily="18" charset="0"/>
            </a:endParaRPr>
          </a:p>
        </p:txBody>
      </p:sp>
      <p:sp>
        <p:nvSpPr>
          <p:cNvPr id="120" name="Rounded Rectangle 1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03:06</a:t>
            </a:r>
            <a:endParaRPr lang="en-US" sz="3600" b="1" dirty="0">
              <a:solidFill>
                <a:srgbClr val="FF0000"/>
              </a:solidFill>
              <a:latin typeface="Times New Roman" pitchFamily="18" charset="0"/>
              <a:cs typeface="Times New Roman" pitchFamily="18" charset="0"/>
            </a:endParaRPr>
          </a:p>
        </p:txBody>
      </p:sp>
      <p:sp>
        <p:nvSpPr>
          <p:cNvPr id="121" name="Rounded Rectangle 1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03:05</a:t>
            </a:r>
            <a:endParaRPr lang="en-US" sz="3600" b="1" dirty="0">
              <a:solidFill>
                <a:srgbClr val="FF0000"/>
              </a:solidFill>
              <a:latin typeface="Times New Roman" pitchFamily="18" charset="0"/>
              <a:cs typeface="Times New Roman" pitchFamily="18" charset="0"/>
            </a:endParaRPr>
          </a:p>
        </p:txBody>
      </p:sp>
      <p:sp>
        <p:nvSpPr>
          <p:cNvPr id="122" name="Rounded Rectangle 1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03:04</a:t>
            </a:r>
            <a:endParaRPr lang="en-US" sz="3600" b="1" dirty="0">
              <a:solidFill>
                <a:srgbClr val="FF0000"/>
              </a:solidFill>
              <a:latin typeface="Times New Roman" pitchFamily="18" charset="0"/>
              <a:cs typeface="Times New Roman" pitchFamily="18" charset="0"/>
            </a:endParaRPr>
          </a:p>
        </p:txBody>
      </p:sp>
      <p:sp>
        <p:nvSpPr>
          <p:cNvPr id="123" name="Rounded Rectangle 1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03:03</a:t>
            </a:r>
            <a:endParaRPr lang="en-US" sz="3600" b="1" dirty="0">
              <a:solidFill>
                <a:srgbClr val="FF0000"/>
              </a:solidFill>
              <a:latin typeface="Times New Roman" pitchFamily="18" charset="0"/>
              <a:cs typeface="Times New Roman" pitchFamily="18" charset="0"/>
            </a:endParaRPr>
          </a:p>
        </p:txBody>
      </p:sp>
      <p:sp>
        <p:nvSpPr>
          <p:cNvPr id="124" name="Rounded Rectangle 1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03:02</a:t>
            </a:r>
            <a:endParaRPr lang="en-US" sz="3600" b="1" dirty="0">
              <a:solidFill>
                <a:srgbClr val="FF0000"/>
              </a:solidFill>
              <a:latin typeface="Times New Roman" pitchFamily="18" charset="0"/>
              <a:cs typeface="Times New Roman" pitchFamily="18" charset="0"/>
            </a:endParaRPr>
          </a:p>
        </p:txBody>
      </p:sp>
      <p:sp>
        <p:nvSpPr>
          <p:cNvPr id="125" name="Rounded Rectangle 1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03:01</a:t>
            </a:r>
            <a:endParaRPr lang="en-US" sz="3600" b="1" dirty="0">
              <a:solidFill>
                <a:srgbClr val="FF0000"/>
              </a:solidFill>
              <a:latin typeface="Times New Roman" pitchFamily="18" charset="0"/>
              <a:cs typeface="Times New Roman" pitchFamily="18" charset="0"/>
            </a:endParaRPr>
          </a:p>
        </p:txBody>
      </p:sp>
      <p:sp>
        <p:nvSpPr>
          <p:cNvPr id="126" name="Rounded Rectangle 1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03:00</a:t>
            </a:r>
            <a:endParaRPr lang="en-US" sz="3600" b="1" dirty="0">
              <a:solidFill>
                <a:srgbClr val="FF0000"/>
              </a:solidFill>
              <a:latin typeface="Times New Roman" pitchFamily="18" charset="0"/>
              <a:cs typeface="Times New Roman" pitchFamily="18" charset="0"/>
            </a:endParaRPr>
          </a:p>
        </p:txBody>
      </p:sp>
      <p:sp>
        <p:nvSpPr>
          <p:cNvPr id="127" name="Rounded Rectangle 1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02:59</a:t>
            </a:r>
            <a:endParaRPr lang="en-US" sz="3600" b="1" dirty="0">
              <a:solidFill>
                <a:srgbClr val="FF0000"/>
              </a:solidFill>
              <a:latin typeface="Times New Roman" pitchFamily="18" charset="0"/>
              <a:cs typeface="Times New Roman" pitchFamily="18" charset="0"/>
            </a:endParaRPr>
          </a:p>
        </p:txBody>
      </p:sp>
      <p:sp>
        <p:nvSpPr>
          <p:cNvPr id="128" name="Rounded Rectangle 1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02:58</a:t>
            </a:r>
            <a:endParaRPr lang="en-US" sz="3600" b="1" dirty="0">
              <a:solidFill>
                <a:srgbClr val="FF0000"/>
              </a:solidFill>
              <a:latin typeface="Times New Roman" pitchFamily="18" charset="0"/>
              <a:cs typeface="Times New Roman" pitchFamily="18" charset="0"/>
            </a:endParaRPr>
          </a:p>
        </p:txBody>
      </p:sp>
      <p:sp>
        <p:nvSpPr>
          <p:cNvPr id="129" name="Rounded Rectangle 1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02:57</a:t>
            </a:r>
            <a:endParaRPr lang="en-US" sz="3600" b="1" dirty="0">
              <a:solidFill>
                <a:srgbClr val="FF0000"/>
              </a:solidFill>
              <a:latin typeface="Times New Roman" pitchFamily="18" charset="0"/>
              <a:cs typeface="Times New Roman" pitchFamily="18" charset="0"/>
            </a:endParaRPr>
          </a:p>
        </p:txBody>
      </p:sp>
      <p:sp>
        <p:nvSpPr>
          <p:cNvPr id="130" name="Rounded Rectangle 1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02:56</a:t>
            </a:r>
            <a:endParaRPr lang="en-US" sz="3600" b="1" dirty="0">
              <a:solidFill>
                <a:srgbClr val="FF0000"/>
              </a:solidFill>
              <a:latin typeface="Times New Roman" pitchFamily="18" charset="0"/>
              <a:cs typeface="Times New Roman" pitchFamily="18" charset="0"/>
            </a:endParaRPr>
          </a:p>
        </p:txBody>
      </p:sp>
      <p:sp>
        <p:nvSpPr>
          <p:cNvPr id="131" name="Rounded Rectangle 1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02:55</a:t>
            </a:r>
            <a:endParaRPr lang="en-US" sz="3600" b="1" dirty="0">
              <a:solidFill>
                <a:srgbClr val="FF0000"/>
              </a:solidFill>
              <a:latin typeface="Times New Roman" pitchFamily="18" charset="0"/>
              <a:cs typeface="Times New Roman" pitchFamily="18" charset="0"/>
            </a:endParaRPr>
          </a:p>
        </p:txBody>
      </p:sp>
      <p:sp>
        <p:nvSpPr>
          <p:cNvPr id="132" name="Rounded Rectangle 1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02:54</a:t>
            </a:r>
            <a:endParaRPr lang="en-US" sz="3600" b="1" dirty="0">
              <a:solidFill>
                <a:srgbClr val="FF0000"/>
              </a:solidFill>
              <a:latin typeface="Times New Roman" pitchFamily="18" charset="0"/>
              <a:cs typeface="Times New Roman" pitchFamily="18" charset="0"/>
            </a:endParaRPr>
          </a:p>
        </p:txBody>
      </p:sp>
      <p:sp>
        <p:nvSpPr>
          <p:cNvPr id="133" name="Rounded Rectangle 1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02:53</a:t>
            </a:r>
            <a:endParaRPr lang="en-US" sz="3600" b="1" dirty="0">
              <a:solidFill>
                <a:srgbClr val="FF0000"/>
              </a:solidFill>
              <a:latin typeface="Times New Roman" pitchFamily="18" charset="0"/>
              <a:cs typeface="Times New Roman" pitchFamily="18" charset="0"/>
            </a:endParaRPr>
          </a:p>
        </p:txBody>
      </p:sp>
      <p:sp>
        <p:nvSpPr>
          <p:cNvPr id="134" name="Rounded Rectangle 1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02:52</a:t>
            </a:r>
            <a:endParaRPr lang="en-US" sz="3600" b="1" dirty="0">
              <a:solidFill>
                <a:srgbClr val="FF0000"/>
              </a:solidFill>
              <a:latin typeface="Times New Roman" pitchFamily="18" charset="0"/>
              <a:cs typeface="Times New Roman" pitchFamily="18" charset="0"/>
            </a:endParaRPr>
          </a:p>
        </p:txBody>
      </p:sp>
      <p:sp>
        <p:nvSpPr>
          <p:cNvPr id="135" name="Rounded Rectangle 1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02:51</a:t>
            </a:r>
            <a:endParaRPr lang="en-US" sz="3600" b="1" dirty="0">
              <a:solidFill>
                <a:srgbClr val="FF0000"/>
              </a:solidFill>
              <a:latin typeface="Times New Roman" pitchFamily="18" charset="0"/>
              <a:cs typeface="Times New Roman" pitchFamily="18" charset="0"/>
            </a:endParaRPr>
          </a:p>
        </p:txBody>
      </p:sp>
      <p:sp>
        <p:nvSpPr>
          <p:cNvPr id="136" name="Rounded Rectangle 1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02:50</a:t>
            </a:r>
            <a:endParaRPr lang="en-US" sz="3600" b="1" dirty="0">
              <a:solidFill>
                <a:srgbClr val="FF0000"/>
              </a:solidFill>
              <a:latin typeface="Times New Roman" pitchFamily="18" charset="0"/>
              <a:cs typeface="Times New Roman" pitchFamily="18" charset="0"/>
            </a:endParaRPr>
          </a:p>
        </p:txBody>
      </p:sp>
      <p:sp>
        <p:nvSpPr>
          <p:cNvPr id="137" name="Rounded Rectangle 1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02:49</a:t>
            </a:r>
            <a:endParaRPr lang="en-US" sz="3600" b="1" dirty="0">
              <a:solidFill>
                <a:srgbClr val="FF0000"/>
              </a:solidFill>
              <a:latin typeface="Times New Roman" pitchFamily="18" charset="0"/>
              <a:cs typeface="Times New Roman" pitchFamily="18" charset="0"/>
            </a:endParaRPr>
          </a:p>
        </p:txBody>
      </p:sp>
      <p:sp>
        <p:nvSpPr>
          <p:cNvPr id="138" name="Rounded Rectangle 1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02:48</a:t>
            </a:r>
            <a:endParaRPr lang="en-US" sz="3600" b="1" dirty="0">
              <a:solidFill>
                <a:srgbClr val="FF0000"/>
              </a:solidFill>
              <a:latin typeface="Times New Roman" pitchFamily="18" charset="0"/>
              <a:cs typeface="Times New Roman" pitchFamily="18" charset="0"/>
            </a:endParaRPr>
          </a:p>
        </p:txBody>
      </p:sp>
      <p:sp>
        <p:nvSpPr>
          <p:cNvPr id="139" name="Rounded Rectangle 1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02:47</a:t>
            </a:r>
            <a:endParaRPr lang="en-US" sz="3600" b="1" dirty="0">
              <a:solidFill>
                <a:srgbClr val="FF0000"/>
              </a:solidFill>
              <a:latin typeface="Times New Roman" pitchFamily="18" charset="0"/>
              <a:cs typeface="Times New Roman" pitchFamily="18" charset="0"/>
            </a:endParaRPr>
          </a:p>
        </p:txBody>
      </p:sp>
      <p:sp>
        <p:nvSpPr>
          <p:cNvPr id="140" name="Rounded Rectangle 1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02:46</a:t>
            </a:r>
            <a:endParaRPr lang="en-US" sz="3600" b="1" dirty="0">
              <a:solidFill>
                <a:srgbClr val="FF0000"/>
              </a:solidFill>
              <a:latin typeface="Times New Roman" pitchFamily="18" charset="0"/>
              <a:cs typeface="Times New Roman" pitchFamily="18" charset="0"/>
            </a:endParaRPr>
          </a:p>
        </p:txBody>
      </p:sp>
      <p:sp>
        <p:nvSpPr>
          <p:cNvPr id="141" name="Rounded Rectangle 1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02:45</a:t>
            </a:r>
            <a:endParaRPr lang="en-US" sz="3600" b="1" dirty="0">
              <a:solidFill>
                <a:srgbClr val="FF0000"/>
              </a:solidFill>
              <a:latin typeface="Times New Roman" pitchFamily="18" charset="0"/>
              <a:cs typeface="Times New Roman" pitchFamily="18" charset="0"/>
            </a:endParaRPr>
          </a:p>
        </p:txBody>
      </p:sp>
      <p:sp>
        <p:nvSpPr>
          <p:cNvPr id="142" name="Rounded Rectangle 1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02:44</a:t>
            </a:r>
            <a:endParaRPr lang="en-US" sz="3600" b="1" dirty="0">
              <a:solidFill>
                <a:srgbClr val="FF0000"/>
              </a:solidFill>
              <a:latin typeface="Times New Roman" pitchFamily="18" charset="0"/>
              <a:cs typeface="Times New Roman" pitchFamily="18" charset="0"/>
            </a:endParaRPr>
          </a:p>
        </p:txBody>
      </p:sp>
      <p:sp>
        <p:nvSpPr>
          <p:cNvPr id="143" name="Rounded Rectangle 1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02:43</a:t>
            </a:r>
            <a:endParaRPr lang="en-US" sz="3600" b="1" dirty="0">
              <a:solidFill>
                <a:srgbClr val="FF0000"/>
              </a:solidFill>
              <a:latin typeface="Times New Roman" pitchFamily="18" charset="0"/>
              <a:cs typeface="Times New Roman" pitchFamily="18" charset="0"/>
            </a:endParaRPr>
          </a:p>
        </p:txBody>
      </p:sp>
      <p:sp>
        <p:nvSpPr>
          <p:cNvPr id="144" name="Rounded Rectangle 1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02:42</a:t>
            </a:r>
            <a:endParaRPr lang="en-US" sz="3600" b="1" dirty="0">
              <a:solidFill>
                <a:srgbClr val="FF0000"/>
              </a:solidFill>
              <a:latin typeface="Times New Roman" pitchFamily="18" charset="0"/>
              <a:cs typeface="Times New Roman" pitchFamily="18" charset="0"/>
            </a:endParaRPr>
          </a:p>
        </p:txBody>
      </p:sp>
      <p:sp>
        <p:nvSpPr>
          <p:cNvPr id="145" name="Rounded Rectangle 1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02:41</a:t>
            </a:r>
            <a:endParaRPr lang="en-US" sz="3600" b="1" dirty="0">
              <a:solidFill>
                <a:srgbClr val="FF0000"/>
              </a:solidFill>
              <a:latin typeface="Times New Roman" pitchFamily="18" charset="0"/>
              <a:cs typeface="Times New Roman" pitchFamily="18" charset="0"/>
            </a:endParaRPr>
          </a:p>
        </p:txBody>
      </p:sp>
      <p:sp>
        <p:nvSpPr>
          <p:cNvPr id="146" name="Rounded Rectangle 1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02:40</a:t>
            </a:r>
            <a:endParaRPr lang="en-US" sz="3600" b="1" dirty="0">
              <a:solidFill>
                <a:srgbClr val="FF0000"/>
              </a:solidFill>
              <a:latin typeface="Times New Roman" pitchFamily="18" charset="0"/>
              <a:cs typeface="Times New Roman" pitchFamily="18" charset="0"/>
            </a:endParaRPr>
          </a:p>
        </p:txBody>
      </p:sp>
      <p:sp>
        <p:nvSpPr>
          <p:cNvPr id="147" name="Rounded Rectangle 1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02:39</a:t>
            </a:r>
            <a:endParaRPr lang="en-US" sz="3600" b="1" dirty="0">
              <a:solidFill>
                <a:srgbClr val="FF0000"/>
              </a:solidFill>
              <a:latin typeface="Times New Roman" pitchFamily="18" charset="0"/>
              <a:cs typeface="Times New Roman" pitchFamily="18" charset="0"/>
            </a:endParaRPr>
          </a:p>
        </p:txBody>
      </p:sp>
      <p:sp>
        <p:nvSpPr>
          <p:cNvPr id="148" name="Rounded Rectangle 1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02:38</a:t>
            </a:r>
            <a:endParaRPr lang="en-US" sz="3600" b="1" dirty="0">
              <a:solidFill>
                <a:srgbClr val="FF0000"/>
              </a:solidFill>
              <a:latin typeface="Times New Roman" pitchFamily="18" charset="0"/>
              <a:cs typeface="Times New Roman" pitchFamily="18" charset="0"/>
            </a:endParaRPr>
          </a:p>
        </p:txBody>
      </p:sp>
      <p:sp>
        <p:nvSpPr>
          <p:cNvPr id="149" name="Rounded Rectangle 1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02:37</a:t>
            </a:r>
            <a:endParaRPr lang="en-US" sz="3600" b="1" dirty="0">
              <a:solidFill>
                <a:srgbClr val="FF0000"/>
              </a:solidFill>
              <a:latin typeface="Times New Roman" pitchFamily="18" charset="0"/>
              <a:cs typeface="Times New Roman" pitchFamily="18" charset="0"/>
            </a:endParaRPr>
          </a:p>
        </p:txBody>
      </p:sp>
      <p:sp>
        <p:nvSpPr>
          <p:cNvPr id="150" name="Rounded Rectangle 1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02:36</a:t>
            </a:r>
            <a:endParaRPr lang="en-US" sz="3600" b="1" dirty="0">
              <a:solidFill>
                <a:srgbClr val="FF0000"/>
              </a:solidFill>
              <a:latin typeface="Times New Roman" pitchFamily="18" charset="0"/>
              <a:cs typeface="Times New Roman" pitchFamily="18" charset="0"/>
            </a:endParaRPr>
          </a:p>
        </p:txBody>
      </p:sp>
      <p:sp>
        <p:nvSpPr>
          <p:cNvPr id="151" name="Rounded Rectangle 1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02:35</a:t>
            </a:r>
            <a:endParaRPr lang="en-US" sz="3600" b="1" dirty="0">
              <a:solidFill>
                <a:srgbClr val="FF0000"/>
              </a:solidFill>
              <a:latin typeface="Times New Roman" pitchFamily="18" charset="0"/>
              <a:cs typeface="Times New Roman" pitchFamily="18" charset="0"/>
            </a:endParaRPr>
          </a:p>
        </p:txBody>
      </p:sp>
      <p:sp>
        <p:nvSpPr>
          <p:cNvPr id="152" name="Rounded Rectangle 1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02:34</a:t>
            </a:r>
            <a:endParaRPr lang="en-US" sz="3600" b="1" dirty="0">
              <a:solidFill>
                <a:srgbClr val="FF0000"/>
              </a:solidFill>
              <a:latin typeface="Times New Roman" pitchFamily="18" charset="0"/>
              <a:cs typeface="Times New Roman" pitchFamily="18" charset="0"/>
            </a:endParaRPr>
          </a:p>
        </p:txBody>
      </p:sp>
      <p:sp>
        <p:nvSpPr>
          <p:cNvPr id="153" name="Rounded Rectangle 1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02:33</a:t>
            </a:r>
            <a:endParaRPr lang="en-US" sz="3600" b="1" dirty="0">
              <a:solidFill>
                <a:srgbClr val="FF0000"/>
              </a:solidFill>
              <a:latin typeface="Times New Roman" pitchFamily="18" charset="0"/>
              <a:cs typeface="Times New Roman" pitchFamily="18" charset="0"/>
            </a:endParaRPr>
          </a:p>
        </p:txBody>
      </p:sp>
      <p:sp>
        <p:nvSpPr>
          <p:cNvPr id="154" name="Rounded Rectangle 1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02:32</a:t>
            </a:r>
            <a:endParaRPr lang="en-US" sz="3600" b="1" dirty="0">
              <a:solidFill>
                <a:srgbClr val="FF0000"/>
              </a:solidFill>
              <a:latin typeface="Times New Roman" pitchFamily="18" charset="0"/>
              <a:cs typeface="Times New Roman" pitchFamily="18" charset="0"/>
            </a:endParaRPr>
          </a:p>
        </p:txBody>
      </p:sp>
      <p:sp>
        <p:nvSpPr>
          <p:cNvPr id="155" name="Rounded Rectangle 1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02:31</a:t>
            </a:r>
            <a:endParaRPr lang="en-US" sz="3600" b="1" dirty="0">
              <a:solidFill>
                <a:srgbClr val="FF0000"/>
              </a:solidFill>
              <a:latin typeface="Times New Roman" pitchFamily="18" charset="0"/>
              <a:cs typeface="Times New Roman" pitchFamily="18" charset="0"/>
            </a:endParaRPr>
          </a:p>
        </p:txBody>
      </p:sp>
      <p:sp>
        <p:nvSpPr>
          <p:cNvPr id="156" name="Rounded Rectangle 1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02:30</a:t>
            </a:r>
            <a:endParaRPr lang="en-US" sz="3600" b="1" dirty="0">
              <a:solidFill>
                <a:srgbClr val="FF0000"/>
              </a:solidFill>
              <a:latin typeface="Times New Roman" pitchFamily="18" charset="0"/>
              <a:cs typeface="Times New Roman" pitchFamily="18" charset="0"/>
            </a:endParaRPr>
          </a:p>
        </p:txBody>
      </p:sp>
      <p:sp>
        <p:nvSpPr>
          <p:cNvPr id="157" name="Rounded Rectangle 1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02:29</a:t>
            </a:r>
            <a:endParaRPr lang="en-US" sz="3600" b="1" dirty="0">
              <a:solidFill>
                <a:srgbClr val="FF0000"/>
              </a:solidFill>
              <a:latin typeface="Times New Roman" pitchFamily="18" charset="0"/>
              <a:cs typeface="Times New Roman" pitchFamily="18" charset="0"/>
            </a:endParaRPr>
          </a:p>
        </p:txBody>
      </p:sp>
      <p:sp>
        <p:nvSpPr>
          <p:cNvPr id="158" name="Rounded Rectangle 1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02:28</a:t>
            </a:r>
            <a:endParaRPr lang="en-US" sz="3600" b="1" dirty="0">
              <a:solidFill>
                <a:srgbClr val="FF0000"/>
              </a:solidFill>
              <a:latin typeface="Times New Roman" pitchFamily="18" charset="0"/>
              <a:cs typeface="Times New Roman" pitchFamily="18" charset="0"/>
            </a:endParaRPr>
          </a:p>
        </p:txBody>
      </p:sp>
      <p:sp>
        <p:nvSpPr>
          <p:cNvPr id="159" name="Rounded Rectangle 1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02:27</a:t>
            </a:r>
            <a:endParaRPr lang="en-US" sz="3600" b="1" dirty="0">
              <a:solidFill>
                <a:srgbClr val="FF0000"/>
              </a:solidFill>
              <a:latin typeface="Times New Roman" pitchFamily="18" charset="0"/>
              <a:cs typeface="Times New Roman" pitchFamily="18" charset="0"/>
            </a:endParaRPr>
          </a:p>
        </p:txBody>
      </p:sp>
      <p:sp>
        <p:nvSpPr>
          <p:cNvPr id="160" name="Rounded Rectangle 1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02:26</a:t>
            </a:r>
            <a:endParaRPr lang="en-US" sz="3600" b="1" dirty="0">
              <a:solidFill>
                <a:srgbClr val="FF0000"/>
              </a:solidFill>
              <a:latin typeface="Times New Roman" pitchFamily="18" charset="0"/>
              <a:cs typeface="Times New Roman" pitchFamily="18" charset="0"/>
            </a:endParaRPr>
          </a:p>
        </p:txBody>
      </p:sp>
      <p:sp>
        <p:nvSpPr>
          <p:cNvPr id="161" name="Rounded Rectangle 1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02:25</a:t>
            </a:r>
            <a:endParaRPr lang="en-US" sz="3600" b="1" dirty="0">
              <a:solidFill>
                <a:srgbClr val="FF0000"/>
              </a:solidFill>
              <a:latin typeface="Times New Roman" pitchFamily="18" charset="0"/>
              <a:cs typeface="Times New Roman" pitchFamily="18" charset="0"/>
            </a:endParaRPr>
          </a:p>
        </p:txBody>
      </p:sp>
      <p:sp>
        <p:nvSpPr>
          <p:cNvPr id="162" name="Rounded Rectangle 1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02:24</a:t>
            </a:r>
            <a:endParaRPr lang="en-US" sz="3600" b="1" dirty="0">
              <a:solidFill>
                <a:srgbClr val="FF0000"/>
              </a:solidFill>
              <a:latin typeface="Times New Roman" pitchFamily="18" charset="0"/>
              <a:cs typeface="Times New Roman" pitchFamily="18" charset="0"/>
            </a:endParaRPr>
          </a:p>
        </p:txBody>
      </p:sp>
      <p:sp>
        <p:nvSpPr>
          <p:cNvPr id="163" name="Rounded Rectangle 1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02:23</a:t>
            </a:r>
            <a:endParaRPr lang="en-US" sz="3600" b="1" dirty="0">
              <a:solidFill>
                <a:srgbClr val="FF0000"/>
              </a:solidFill>
              <a:latin typeface="Times New Roman" pitchFamily="18" charset="0"/>
              <a:cs typeface="Times New Roman" pitchFamily="18" charset="0"/>
            </a:endParaRPr>
          </a:p>
        </p:txBody>
      </p:sp>
      <p:sp>
        <p:nvSpPr>
          <p:cNvPr id="164" name="Rounded Rectangle 1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02:22</a:t>
            </a:r>
            <a:endParaRPr lang="en-US" sz="3600" b="1" dirty="0">
              <a:solidFill>
                <a:srgbClr val="FF0000"/>
              </a:solidFill>
              <a:latin typeface="Times New Roman" pitchFamily="18" charset="0"/>
              <a:cs typeface="Times New Roman" pitchFamily="18" charset="0"/>
            </a:endParaRPr>
          </a:p>
        </p:txBody>
      </p:sp>
      <p:sp>
        <p:nvSpPr>
          <p:cNvPr id="165" name="Rounded Rectangle 1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02:21</a:t>
            </a:r>
            <a:endParaRPr lang="en-US" sz="3600" b="1" dirty="0">
              <a:solidFill>
                <a:srgbClr val="FF0000"/>
              </a:solidFill>
              <a:latin typeface="Times New Roman" pitchFamily="18" charset="0"/>
              <a:cs typeface="Times New Roman" pitchFamily="18" charset="0"/>
            </a:endParaRPr>
          </a:p>
        </p:txBody>
      </p:sp>
      <p:sp>
        <p:nvSpPr>
          <p:cNvPr id="166" name="Rounded Rectangle 1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02:20</a:t>
            </a:r>
            <a:endParaRPr lang="en-US" sz="3600" b="1" dirty="0">
              <a:solidFill>
                <a:srgbClr val="FF0000"/>
              </a:solidFill>
              <a:latin typeface="Times New Roman" pitchFamily="18" charset="0"/>
              <a:cs typeface="Times New Roman" pitchFamily="18" charset="0"/>
            </a:endParaRPr>
          </a:p>
        </p:txBody>
      </p:sp>
      <p:sp>
        <p:nvSpPr>
          <p:cNvPr id="167" name="Rounded Rectangle 1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02:19</a:t>
            </a:r>
            <a:endParaRPr lang="en-US" sz="3600" b="1" dirty="0">
              <a:solidFill>
                <a:srgbClr val="FF0000"/>
              </a:solidFill>
              <a:latin typeface="Times New Roman" pitchFamily="18" charset="0"/>
              <a:cs typeface="Times New Roman" pitchFamily="18" charset="0"/>
            </a:endParaRPr>
          </a:p>
        </p:txBody>
      </p:sp>
      <p:sp>
        <p:nvSpPr>
          <p:cNvPr id="168" name="Rounded Rectangle 1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02:18</a:t>
            </a:r>
            <a:endParaRPr lang="en-US" sz="3600" b="1" dirty="0">
              <a:solidFill>
                <a:srgbClr val="FF0000"/>
              </a:solidFill>
              <a:latin typeface="Times New Roman" pitchFamily="18" charset="0"/>
              <a:cs typeface="Times New Roman" pitchFamily="18" charset="0"/>
            </a:endParaRPr>
          </a:p>
        </p:txBody>
      </p:sp>
      <p:sp>
        <p:nvSpPr>
          <p:cNvPr id="169" name="Rounded Rectangle 1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02:17</a:t>
            </a:r>
            <a:endParaRPr lang="en-US" sz="3600" b="1" dirty="0">
              <a:solidFill>
                <a:srgbClr val="FF0000"/>
              </a:solidFill>
              <a:latin typeface="Times New Roman" pitchFamily="18" charset="0"/>
              <a:cs typeface="Times New Roman" pitchFamily="18" charset="0"/>
            </a:endParaRPr>
          </a:p>
        </p:txBody>
      </p:sp>
      <p:sp>
        <p:nvSpPr>
          <p:cNvPr id="170" name="Rounded Rectangle 1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02:16</a:t>
            </a:r>
            <a:endParaRPr lang="en-US" sz="3600" b="1" dirty="0">
              <a:solidFill>
                <a:srgbClr val="FF0000"/>
              </a:solidFill>
              <a:latin typeface="Times New Roman" pitchFamily="18" charset="0"/>
              <a:cs typeface="Times New Roman" pitchFamily="18" charset="0"/>
            </a:endParaRPr>
          </a:p>
        </p:txBody>
      </p:sp>
      <p:sp>
        <p:nvSpPr>
          <p:cNvPr id="171" name="Rounded Rectangle 1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02:15</a:t>
            </a:r>
            <a:endParaRPr lang="en-US" sz="3600" b="1" dirty="0">
              <a:solidFill>
                <a:srgbClr val="FF0000"/>
              </a:solidFill>
              <a:latin typeface="Times New Roman" pitchFamily="18" charset="0"/>
              <a:cs typeface="Times New Roman" pitchFamily="18" charset="0"/>
            </a:endParaRPr>
          </a:p>
        </p:txBody>
      </p:sp>
      <p:sp>
        <p:nvSpPr>
          <p:cNvPr id="172" name="Rounded Rectangle 1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02:14</a:t>
            </a:r>
            <a:endParaRPr lang="en-US" sz="3600" b="1" dirty="0">
              <a:solidFill>
                <a:srgbClr val="FF0000"/>
              </a:solidFill>
              <a:latin typeface="Times New Roman" pitchFamily="18" charset="0"/>
              <a:cs typeface="Times New Roman" pitchFamily="18" charset="0"/>
            </a:endParaRPr>
          </a:p>
        </p:txBody>
      </p:sp>
      <p:sp>
        <p:nvSpPr>
          <p:cNvPr id="173" name="Rounded Rectangle 1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02:13</a:t>
            </a:r>
            <a:endParaRPr lang="en-US" sz="3600" b="1" dirty="0">
              <a:solidFill>
                <a:srgbClr val="FF0000"/>
              </a:solidFill>
              <a:latin typeface="Times New Roman" pitchFamily="18" charset="0"/>
              <a:cs typeface="Times New Roman" pitchFamily="18" charset="0"/>
            </a:endParaRPr>
          </a:p>
        </p:txBody>
      </p:sp>
      <p:sp>
        <p:nvSpPr>
          <p:cNvPr id="174" name="Rounded Rectangle 1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02:12</a:t>
            </a:r>
            <a:endParaRPr lang="en-US" sz="3600" b="1" dirty="0">
              <a:solidFill>
                <a:srgbClr val="FF0000"/>
              </a:solidFill>
              <a:latin typeface="Times New Roman" pitchFamily="18" charset="0"/>
              <a:cs typeface="Times New Roman" pitchFamily="18" charset="0"/>
            </a:endParaRPr>
          </a:p>
        </p:txBody>
      </p:sp>
      <p:sp>
        <p:nvSpPr>
          <p:cNvPr id="175" name="Rounded Rectangle 1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02:11</a:t>
            </a:r>
            <a:endParaRPr lang="en-US" sz="3600" b="1" dirty="0">
              <a:solidFill>
                <a:srgbClr val="FF0000"/>
              </a:solidFill>
              <a:latin typeface="Times New Roman" pitchFamily="18" charset="0"/>
              <a:cs typeface="Times New Roman" pitchFamily="18" charset="0"/>
            </a:endParaRPr>
          </a:p>
        </p:txBody>
      </p:sp>
      <p:sp>
        <p:nvSpPr>
          <p:cNvPr id="176" name="Rounded Rectangle 1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02:10</a:t>
            </a:r>
            <a:endParaRPr lang="en-US" sz="3600" b="1" dirty="0">
              <a:solidFill>
                <a:srgbClr val="FF0000"/>
              </a:solidFill>
              <a:latin typeface="Times New Roman" pitchFamily="18" charset="0"/>
              <a:cs typeface="Times New Roman" pitchFamily="18" charset="0"/>
            </a:endParaRPr>
          </a:p>
        </p:txBody>
      </p:sp>
      <p:sp>
        <p:nvSpPr>
          <p:cNvPr id="177" name="Rounded Rectangle 1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02:09</a:t>
            </a:r>
            <a:endParaRPr lang="en-US" sz="3600" b="1" dirty="0">
              <a:solidFill>
                <a:srgbClr val="FF0000"/>
              </a:solidFill>
              <a:latin typeface="Times New Roman" pitchFamily="18" charset="0"/>
              <a:cs typeface="Times New Roman" pitchFamily="18" charset="0"/>
            </a:endParaRPr>
          </a:p>
        </p:txBody>
      </p:sp>
      <p:sp>
        <p:nvSpPr>
          <p:cNvPr id="178" name="Rounded Rectangle 1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02:08</a:t>
            </a:r>
            <a:endParaRPr lang="en-US" sz="3600" b="1" dirty="0">
              <a:solidFill>
                <a:srgbClr val="FF0000"/>
              </a:solidFill>
              <a:latin typeface="Times New Roman" pitchFamily="18" charset="0"/>
              <a:cs typeface="Times New Roman" pitchFamily="18" charset="0"/>
            </a:endParaRPr>
          </a:p>
        </p:txBody>
      </p:sp>
      <p:sp>
        <p:nvSpPr>
          <p:cNvPr id="179" name="Rounded Rectangle 1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02:07</a:t>
            </a:r>
            <a:endParaRPr lang="en-US" sz="3600" b="1" dirty="0">
              <a:solidFill>
                <a:srgbClr val="FF0000"/>
              </a:solidFill>
              <a:latin typeface="Times New Roman" pitchFamily="18" charset="0"/>
              <a:cs typeface="Times New Roman" pitchFamily="18" charset="0"/>
            </a:endParaRPr>
          </a:p>
        </p:txBody>
      </p:sp>
      <p:sp>
        <p:nvSpPr>
          <p:cNvPr id="180" name="Rounded Rectangle 1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02:06</a:t>
            </a:r>
            <a:endParaRPr lang="en-US" sz="3600" b="1" dirty="0">
              <a:solidFill>
                <a:srgbClr val="FF0000"/>
              </a:solidFill>
              <a:latin typeface="Times New Roman" pitchFamily="18" charset="0"/>
              <a:cs typeface="Times New Roman" pitchFamily="18" charset="0"/>
            </a:endParaRPr>
          </a:p>
        </p:txBody>
      </p:sp>
      <p:sp>
        <p:nvSpPr>
          <p:cNvPr id="181" name="Rounded Rectangle 1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02:05</a:t>
            </a:r>
            <a:endParaRPr lang="en-US" sz="3600" b="1" dirty="0">
              <a:solidFill>
                <a:srgbClr val="FF0000"/>
              </a:solidFill>
              <a:latin typeface="Times New Roman" pitchFamily="18" charset="0"/>
              <a:cs typeface="Times New Roman" pitchFamily="18" charset="0"/>
            </a:endParaRPr>
          </a:p>
        </p:txBody>
      </p:sp>
      <p:sp>
        <p:nvSpPr>
          <p:cNvPr id="182" name="Rounded Rectangle 1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02:04</a:t>
            </a:r>
            <a:endParaRPr lang="en-US" sz="3600" b="1" dirty="0">
              <a:solidFill>
                <a:srgbClr val="FF0000"/>
              </a:solidFill>
              <a:latin typeface="Times New Roman" pitchFamily="18" charset="0"/>
              <a:cs typeface="Times New Roman" pitchFamily="18" charset="0"/>
            </a:endParaRPr>
          </a:p>
        </p:txBody>
      </p:sp>
      <p:sp>
        <p:nvSpPr>
          <p:cNvPr id="183" name="Rounded Rectangle 1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02:03</a:t>
            </a:r>
            <a:endParaRPr lang="en-US" sz="3600" b="1" dirty="0">
              <a:solidFill>
                <a:srgbClr val="FF0000"/>
              </a:solidFill>
              <a:latin typeface="Times New Roman" pitchFamily="18" charset="0"/>
              <a:cs typeface="Times New Roman" pitchFamily="18" charset="0"/>
            </a:endParaRPr>
          </a:p>
        </p:txBody>
      </p:sp>
      <p:sp>
        <p:nvSpPr>
          <p:cNvPr id="184" name="Rounded Rectangle 1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02:02</a:t>
            </a:r>
            <a:endParaRPr lang="en-US" sz="3600" b="1" dirty="0">
              <a:solidFill>
                <a:srgbClr val="FF0000"/>
              </a:solidFill>
              <a:latin typeface="Times New Roman" pitchFamily="18" charset="0"/>
              <a:cs typeface="Times New Roman" pitchFamily="18" charset="0"/>
            </a:endParaRPr>
          </a:p>
        </p:txBody>
      </p:sp>
      <p:sp>
        <p:nvSpPr>
          <p:cNvPr id="185" name="Rounded Rectangle 1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02:01</a:t>
            </a:r>
            <a:endParaRPr lang="en-US" sz="3600" b="1" dirty="0">
              <a:solidFill>
                <a:srgbClr val="FF0000"/>
              </a:solidFill>
              <a:latin typeface="Times New Roman" pitchFamily="18" charset="0"/>
              <a:cs typeface="Times New Roman" pitchFamily="18" charset="0"/>
            </a:endParaRPr>
          </a:p>
        </p:txBody>
      </p:sp>
      <p:sp>
        <p:nvSpPr>
          <p:cNvPr id="186" name="Rounded Rectangle 1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02:00</a:t>
            </a:r>
            <a:endParaRPr lang="en-US" sz="3600" b="1" dirty="0">
              <a:solidFill>
                <a:srgbClr val="FF0000"/>
              </a:solidFill>
              <a:latin typeface="Times New Roman" pitchFamily="18" charset="0"/>
              <a:cs typeface="Times New Roman" pitchFamily="18" charset="0"/>
            </a:endParaRPr>
          </a:p>
        </p:txBody>
      </p:sp>
      <p:sp>
        <p:nvSpPr>
          <p:cNvPr id="187" name="Rounded Rectangle 1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01:59</a:t>
            </a:r>
            <a:endParaRPr lang="en-US" sz="3600" b="1" dirty="0">
              <a:solidFill>
                <a:srgbClr val="FF0000"/>
              </a:solidFill>
              <a:latin typeface="Times New Roman" pitchFamily="18" charset="0"/>
              <a:cs typeface="Times New Roman" pitchFamily="18" charset="0"/>
            </a:endParaRPr>
          </a:p>
        </p:txBody>
      </p:sp>
      <p:sp>
        <p:nvSpPr>
          <p:cNvPr id="188" name="Rounded Rectangle 1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01:58</a:t>
            </a:r>
            <a:endParaRPr lang="en-US" sz="3600" b="1" dirty="0">
              <a:solidFill>
                <a:srgbClr val="FF0000"/>
              </a:solidFill>
              <a:latin typeface="Times New Roman" pitchFamily="18" charset="0"/>
              <a:cs typeface="Times New Roman" pitchFamily="18" charset="0"/>
            </a:endParaRPr>
          </a:p>
        </p:txBody>
      </p:sp>
      <p:sp>
        <p:nvSpPr>
          <p:cNvPr id="189" name="Rounded Rectangle 1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01:57</a:t>
            </a:r>
            <a:endParaRPr lang="en-US" sz="3600" b="1" dirty="0">
              <a:solidFill>
                <a:srgbClr val="FF0000"/>
              </a:solidFill>
              <a:latin typeface="Times New Roman" pitchFamily="18" charset="0"/>
              <a:cs typeface="Times New Roman" pitchFamily="18" charset="0"/>
            </a:endParaRPr>
          </a:p>
        </p:txBody>
      </p:sp>
      <p:sp>
        <p:nvSpPr>
          <p:cNvPr id="190" name="Rounded Rectangle 1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01:56</a:t>
            </a:r>
            <a:endParaRPr lang="en-US" sz="3600" b="1" dirty="0">
              <a:solidFill>
                <a:srgbClr val="FF0000"/>
              </a:solidFill>
              <a:latin typeface="Times New Roman" pitchFamily="18" charset="0"/>
              <a:cs typeface="Times New Roman" pitchFamily="18" charset="0"/>
            </a:endParaRPr>
          </a:p>
        </p:txBody>
      </p:sp>
      <p:sp>
        <p:nvSpPr>
          <p:cNvPr id="191" name="Rounded Rectangle 1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01:55</a:t>
            </a:r>
            <a:endParaRPr lang="en-US" sz="3600" b="1" dirty="0">
              <a:solidFill>
                <a:srgbClr val="FF0000"/>
              </a:solidFill>
              <a:latin typeface="Times New Roman" pitchFamily="18" charset="0"/>
              <a:cs typeface="Times New Roman" pitchFamily="18" charset="0"/>
            </a:endParaRPr>
          </a:p>
        </p:txBody>
      </p:sp>
      <p:sp>
        <p:nvSpPr>
          <p:cNvPr id="192" name="Rounded Rectangle 1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01:54</a:t>
            </a:r>
            <a:endParaRPr lang="en-US" sz="3600" b="1" dirty="0">
              <a:solidFill>
                <a:srgbClr val="FF0000"/>
              </a:solidFill>
              <a:latin typeface="Times New Roman" pitchFamily="18" charset="0"/>
              <a:cs typeface="Times New Roman" pitchFamily="18" charset="0"/>
            </a:endParaRPr>
          </a:p>
        </p:txBody>
      </p:sp>
      <p:sp>
        <p:nvSpPr>
          <p:cNvPr id="193" name="Rounded Rectangle 1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01:53</a:t>
            </a:r>
            <a:endParaRPr lang="en-US" sz="3600" b="1" dirty="0">
              <a:solidFill>
                <a:srgbClr val="FF0000"/>
              </a:solidFill>
              <a:latin typeface="Times New Roman" pitchFamily="18" charset="0"/>
              <a:cs typeface="Times New Roman" pitchFamily="18" charset="0"/>
            </a:endParaRPr>
          </a:p>
        </p:txBody>
      </p:sp>
      <p:sp>
        <p:nvSpPr>
          <p:cNvPr id="194" name="Rounded Rectangle 1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01:52</a:t>
            </a:r>
            <a:endParaRPr lang="en-US" sz="3600" b="1" dirty="0">
              <a:solidFill>
                <a:srgbClr val="FF0000"/>
              </a:solidFill>
              <a:latin typeface="Times New Roman" pitchFamily="18" charset="0"/>
              <a:cs typeface="Times New Roman" pitchFamily="18" charset="0"/>
            </a:endParaRPr>
          </a:p>
        </p:txBody>
      </p:sp>
      <p:sp>
        <p:nvSpPr>
          <p:cNvPr id="195" name="Rounded Rectangle 1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01:51</a:t>
            </a:r>
            <a:endParaRPr lang="en-US" sz="3600" b="1" dirty="0">
              <a:solidFill>
                <a:srgbClr val="FF0000"/>
              </a:solidFill>
              <a:latin typeface="Times New Roman" pitchFamily="18" charset="0"/>
              <a:cs typeface="Times New Roman" pitchFamily="18" charset="0"/>
            </a:endParaRPr>
          </a:p>
        </p:txBody>
      </p:sp>
      <p:sp>
        <p:nvSpPr>
          <p:cNvPr id="196" name="Rounded Rectangle 1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01:50</a:t>
            </a:r>
            <a:endParaRPr lang="en-US" sz="3600" b="1" dirty="0">
              <a:solidFill>
                <a:srgbClr val="FF0000"/>
              </a:solidFill>
              <a:latin typeface="Times New Roman" pitchFamily="18" charset="0"/>
              <a:cs typeface="Times New Roman" pitchFamily="18" charset="0"/>
            </a:endParaRPr>
          </a:p>
        </p:txBody>
      </p:sp>
      <p:sp>
        <p:nvSpPr>
          <p:cNvPr id="197" name="Rounded Rectangle 1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01:49</a:t>
            </a:r>
            <a:endParaRPr lang="en-US" sz="3600" b="1" dirty="0">
              <a:solidFill>
                <a:srgbClr val="FF0000"/>
              </a:solidFill>
              <a:latin typeface="Times New Roman" pitchFamily="18" charset="0"/>
              <a:cs typeface="Times New Roman" pitchFamily="18" charset="0"/>
            </a:endParaRPr>
          </a:p>
        </p:txBody>
      </p:sp>
      <p:sp>
        <p:nvSpPr>
          <p:cNvPr id="198" name="Rounded Rectangle 1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01:48</a:t>
            </a:r>
            <a:endParaRPr lang="en-US" sz="3600" b="1" dirty="0">
              <a:solidFill>
                <a:srgbClr val="FF0000"/>
              </a:solidFill>
              <a:latin typeface="Times New Roman" pitchFamily="18" charset="0"/>
              <a:cs typeface="Times New Roman" pitchFamily="18" charset="0"/>
            </a:endParaRPr>
          </a:p>
        </p:txBody>
      </p:sp>
      <p:sp>
        <p:nvSpPr>
          <p:cNvPr id="199" name="Rounded Rectangle 1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01:47</a:t>
            </a:r>
            <a:endParaRPr lang="en-US" sz="3600" b="1" dirty="0">
              <a:solidFill>
                <a:srgbClr val="FF0000"/>
              </a:solidFill>
              <a:latin typeface="Times New Roman" pitchFamily="18" charset="0"/>
              <a:cs typeface="Times New Roman" pitchFamily="18" charset="0"/>
            </a:endParaRPr>
          </a:p>
        </p:txBody>
      </p:sp>
      <p:sp>
        <p:nvSpPr>
          <p:cNvPr id="200" name="Rounded Rectangle 1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01:46</a:t>
            </a:r>
            <a:endParaRPr lang="en-US" sz="3600" b="1" dirty="0">
              <a:solidFill>
                <a:srgbClr val="FF0000"/>
              </a:solidFill>
              <a:latin typeface="Times New Roman" pitchFamily="18" charset="0"/>
              <a:cs typeface="Times New Roman" pitchFamily="18" charset="0"/>
            </a:endParaRPr>
          </a:p>
        </p:txBody>
      </p:sp>
      <p:sp>
        <p:nvSpPr>
          <p:cNvPr id="201" name="Rounded Rectangle 2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01:45</a:t>
            </a:r>
            <a:endParaRPr lang="en-US" sz="3600" b="1" dirty="0">
              <a:solidFill>
                <a:srgbClr val="FF0000"/>
              </a:solidFill>
              <a:latin typeface="Times New Roman" pitchFamily="18" charset="0"/>
              <a:cs typeface="Times New Roman" pitchFamily="18" charset="0"/>
            </a:endParaRPr>
          </a:p>
        </p:txBody>
      </p:sp>
      <p:sp>
        <p:nvSpPr>
          <p:cNvPr id="202" name="Rounded Rectangle 2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01:44</a:t>
            </a:r>
            <a:endParaRPr lang="en-US" sz="3600" b="1" dirty="0">
              <a:solidFill>
                <a:srgbClr val="FF0000"/>
              </a:solidFill>
              <a:latin typeface="Times New Roman" pitchFamily="18" charset="0"/>
              <a:cs typeface="Times New Roman" pitchFamily="18" charset="0"/>
            </a:endParaRPr>
          </a:p>
        </p:txBody>
      </p:sp>
      <p:sp>
        <p:nvSpPr>
          <p:cNvPr id="203" name="Rounded Rectangle 2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01:43</a:t>
            </a:r>
            <a:endParaRPr lang="en-US" sz="3600" b="1" dirty="0">
              <a:solidFill>
                <a:srgbClr val="FF0000"/>
              </a:solidFill>
              <a:latin typeface="Times New Roman" pitchFamily="18" charset="0"/>
              <a:cs typeface="Times New Roman" pitchFamily="18" charset="0"/>
            </a:endParaRPr>
          </a:p>
        </p:txBody>
      </p:sp>
      <p:sp>
        <p:nvSpPr>
          <p:cNvPr id="204" name="Rounded Rectangle 2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01:42</a:t>
            </a:r>
            <a:endParaRPr lang="en-US" sz="3600" b="1" dirty="0">
              <a:solidFill>
                <a:srgbClr val="FF0000"/>
              </a:solidFill>
              <a:latin typeface="Times New Roman" pitchFamily="18" charset="0"/>
              <a:cs typeface="Times New Roman" pitchFamily="18" charset="0"/>
            </a:endParaRPr>
          </a:p>
        </p:txBody>
      </p:sp>
      <p:sp>
        <p:nvSpPr>
          <p:cNvPr id="205" name="Rounded Rectangle 2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01:41</a:t>
            </a:r>
            <a:endParaRPr lang="en-US" sz="3600" b="1" dirty="0">
              <a:solidFill>
                <a:srgbClr val="FF0000"/>
              </a:solidFill>
              <a:latin typeface="Times New Roman" pitchFamily="18" charset="0"/>
              <a:cs typeface="Times New Roman" pitchFamily="18" charset="0"/>
            </a:endParaRPr>
          </a:p>
        </p:txBody>
      </p:sp>
      <p:sp>
        <p:nvSpPr>
          <p:cNvPr id="206" name="Rounded Rectangle 2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01:40</a:t>
            </a:r>
            <a:endParaRPr lang="en-US" sz="3600" b="1" dirty="0">
              <a:solidFill>
                <a:srgbClr val="FF0000"/>
              </a:solidFill>
              <a:latin typeface="Times New Roman" pitchFamily="18" charset="0"/>
              <a:cs typeface="Times New Roman" pitchFamily="18" charset="0"/>
            </a:endParaRPr>
          </a:p>
        </p:txBody>
      </p:sp>
      <p:sp>
        <p:nvSpPr>
          <p:cNvPr id="207" name="Rounded Rectangle 2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01:39</a:t>
            </a:r>
            <a:endParaRPr lang="en-US" sz="3600" b="1" dirty="0">
              <a:solidFill>
                <a:srgbClr val="FF0000"/>
              </a:solidFill>
              <a:latin typeface="Times New Roman" pitchFamily="18" charset="0"/>
              <a:cs typeface="Times New Roman" pitchFamily="18" charset="0"/>
            </a:endParaRPr>
          </a:p>
        </p:txBody>
      </p:sp>
      <p:sp>
        <p:nvSpPr>
          <p:cNvPr id="208" name="Rounded Rectangle 2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01:38</a:t>
            </a:r>
            <a:endParaRPr lang="en-US" sz="3600" b="1" dirty="0">
              <a:solidFill>
                <a:srgbClr val="FF0000"/>
              </a:solidFill>
              <a:latin typeface="Times New Roman" pitchFamily="18" charset="0"/>
              <a:cs typeface="Times New Roman" pitchFamily="18" charset="0"/>
            </a:endParaRPr>
          </a:p>
        </p:txBody>
      </p:sp>
      <p:sp>
        <p:nvSpPr>
          <p:cNvPr id="209" name="Rounded Rectangle 2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01:37</a:t>
            </a:r>
            <a:endParaRPr lang="en-US" sz="3600" b="1" dirty="0">
              <a:solidFill>
                <a:srgbClr val="FF0000"/>
              </a:solidFill>
              <a:latin typeface="Times New Roman" pitchFamily="18" charset="0"/>
              <a:cs typeface="Times New Roman" pitchFamily="18" charset="0"/>
            </a:endParaRPr>
          </a:p>
        </p:txBody>
      </p:sp>
      <p:sp>
        <p:nvSpPr>
          <p:cNvPr id="210" name="Rounded Rectangle 2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01:36</a:t>
            </a:r>
            <a:endParaRPr lang="en-US" sz="3600" b="1" dirty="0">
              <a:solidFill>
                <a:srgbClr val="FF0000"/>
              </a:solidFill>
              <a:latin typeface="Times New Roman" pitchFamily="18" charset="0"/>
              <a:cs typeface="Times New Roman" pitchFamily="18" charset="0"/>
            </a:endParaRPr>
          </a:p>
        </p:txBody>
      </p:sp>
      <p:sp>
        <p:nvSpPr>
          <p:cNvPr id="211" name="Rounded Rectangle 2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01:35</a:t>
            </a:r>
            <a:endParaRPr lang="en-US" sz="3600" b="1" dirty="0">
              <a:solidFill>
                <a:srgbClr val="FF0000"/>
              </a:solidFill>
              <a:latin typeface="Times New Roman" pitchFamily="18" charset="0"/>
              <a:cs typeface="Times New Roman" pitchFamily="18" charset="0"/>
            </a:endParaRPr>
          </a:p>
        </p:txBody>
      </p:sp>
      <p:sp>
        <p:nvSpPr>
          <p:cNvPr id="212" name="Rounded Rectangle 2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01:34</a:t>
            </a:r>
            <a:endParaRPr lang="en-US" sz="3600" b="1" dirty="0">
              <a:solidFill>
                <a:srgbClr val="FF0000"/>
              </a:solidFill>
              <a:latin typeface="Times New Roman" pitchFamily="18" charset="0"/>
              <a:cs typeface="Times New Roman" pitchFamily="18" charset="0"/>
            </a:endParaRPr>
          </a:p>
        </p:txBody>
      </p:sp>
      <p:sp>
        <p:nvSpPr>
          <p:cNvPr id="213" name="Rounded Rectangle 2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01:33</a:t>
            </a:r>
            <a:endParaRPr lang="en-US" sz="3600" b="1" dirty="0">
              <a:solidFill>
                <a:srgbClr val="FF0000"/>
              </a:solidFill>
              <a:latin typeface="Times New Roman" pitchFamily="18" charset="0"/>
              <a:cs typeface="Times New Roman" pitchFamily="18" charset="0"/>
            </a:endParaRPr>
          </a:p>
        </p:txBody>
      </p:sp>
      <p:sp>
        <p:nvSpPr>
          <p:cNvPr id="214" name="Rounded Rectangle 2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01:32</a:t>
            </a:r>
            <a:endParaRPr lang="en-US" sz="3600" b="1" dirty="0">
              <a:solidFill>
                <a:srgbClr val="FF0000"/>
              </a:solidFill>
              <a:latin typeface="Times New Roman" pitchFamily="18" charset="0"/>
              <a:cs typeface="Times New Roman" pitchFamily="18" charset="0"/>
            </a:endParaRPr>
          </a:p>
        </p:txBody>
      </p:sp>
      <p:sp>
        <p:nvSpPr>
          <p:cNvPr id="215" name="Rounded Rectangle 2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01:31</a:t>
            </a:r>
            <a:endParaRPr lang="en-US" sz="3600" b="1" dirty="0">
              <a:solidFill>
                <a:srgbClr val="FF0000"/>
              </a:solidFill>
              <a:latin typeface="Times New Roman" pitchFamily="18" charset="0"/>
              <a:cs typeface="Times New Roman" pitchFamily="18" charset="0"/>
            </a:endParaRPr>
          </a:p>
        </p:txBody>
      </p:sp>
      <p:sp>
        <p:nvSpPr>
          <p:cNvPr id="216" name="Rounded Rectangle 2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01:30</a:t>
            </a:r>
            <a:endParaRPr lang="en-US" sz="3600" b="1" dirty="0">
              <a:solidFill>
                <a:srgbClr val="FF0000"/>
              </a:solidFill>
              <a:latin typeface="Times New Roman" pitchFamily="18" charset="0"/>
              <a:cs typeface="Times New Roman" pitchFamily="18" charset="0"/>
            </a:endParaRPr>
          </a:p>
        </p:txBody>
      </p:sp>
      <p:sp>
        <p:nvSpPr>
          <p:cNvPr id="217" name="Rounded Rectangle 2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01:29</a:t>
            </a:r>
            <a:endParaRPr lang="en-US" sz="3600" b="1" dirty="0">
              <a:solidFill>
                <a:srgbClr val="FF0000"/>
              </a:solidFill>
              <a:latin typeface="Times New Roman" pitchFamily="18" charset="0"/>
              <a:cs typeface="Times New Roman" pitchFamily="18" charset="0"/>
            </a:endParaRPr>
          </a:p>
        </p:txBody>
      </p:sp>
      <p:sp>
        <p:nvSpPr>
          <p:cNvPr id="218" name="Rounded Rectangle 2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01:28</a:t>
            </a:r>
            <a:endParaRPr lang="en-US" sz="3600" b="1" dirty="0">
              <a:solidFill>
                <a:srgbClr val="FF0000"/>
              </a:solidFill>
              <a:latin typeface="Times New Roman" pitchFamily="18" charset="0"/>
              <a:cs typeface="Times New Roman" pitchFamily="18" charset="0"/>
            </a:endParaRPr>
          </a:p>
        </p:txBody>
      </p:sp>
      <p:sp>
        <p:nvSpPr>
          <p:cNvPr id="219" name="Rounded Rectangle 2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01:27</a:t>
            </a:r>
            <a:endParaRPr lang="en-US" sz="3600" b="1" dirty="0">
              <a:solidFill>
                <a:srgbClr val="FF0000"/>
              </a:solidFill>
              <a:latin typeface="Times New Roman" pitchFamily="18" charset="0"/>
              <a:cs typeface="Times New Roman" pitchFamily="18" charset="0"/>
            </a:endParaRPr>
          </a:p>
        </p:txBody>
      </p:sp>
      <p:sp>
        <p:nvSpPr>
          <p:cNvPr id="220" name="Rounded Rectangle 2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01:26</a:t>
            </a:r>
            <a:endParaRPr lang="en-US" sz="3600" b="1" dirty="0">
              <a:solidFill>
                <a:srgbClr val="FF0000"/>
              </a:solidFill>
              <a:latin typeface="Times New Roman" pitchFamily="18" charset="0"/>
              <a:cs typeface="Times New Roman" pitchFamily="18" charset="0"/>
            </a:endParaRPr>
          </a:p>
        </p:txBody>
      </p:sp>
      <p:sp>
        <p:nvSpPr>
          <p:cNvPr id="221" name="Rounded Rectangle 2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01:25</a:t>
            </a:r>
            <a:endParaRPr lang="en-US" sz="3600" b="1" dirty="0">
              <a:solidFill>
                <a:srgbClr val="FF0000"/>
              </a:solidFill>
              <a:latin typeface="Times New Roman" pitchFamily="18" charset="0"/>
              <a:cs typeface="Times New Roman" pitchFamily="18" charset="0"/>
            </a:endParaRPr>
          </a:p>
        </p:txBody>
      </p:sp>
      <p:sp>
        <p:nvSpPr>
          <p:cNvPr id="222" name="Rounded Rectangle 2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01:24</a:t>
            </a:r>
            <a:endParaRPr lang="en-US" sz="3600" b="1" dirty="0">
              <a:solidFill>
                <a:srgbClr val="FF0000"/>
              </a:solidFill>
              <a:latin typeface="Times New Roman" pitchFamily="18" charset="0"/>
              <a:cs typeface="Times New Roman" pitchFamily="18" charset="0"/>
            </a:endParaRPr>
          </a:p>
        </p:txBody>
      </p:sp>
      <p:sp>
        <p:nvSpPr>
          <p:cNvPr id="223" name="Rounded Rectangle 2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01:23</a:t>
            </a:r>
            <a:endParaRPr lang="en-US" sz="3600" b="1" dirty="0">
              <a:solidFill>
                <a:srgbClr val="FF0000"/>
              </a:solidFill>
              <a:latin typeface="Times New Roman" pitchFamily="18" charset="0"/>
              <a:cs typeface="Times New Roman" pitchFamily="18" charset="0"/>
            </a:endParaRPr>
          </a:p>
        </p:txBody>
      </p:sp>
      <p:sp>
        <p:nvSpPr>
          <p:cNvPr id="224" name="Rounded Rectangle 2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01:22</a:t>
            </a:r>
            <a:endParaRPr lang="en-US" sz="3600" b="1" dirty="0">
              <a:solidFill>
                <a:srgbClr val="FF0000"/>
              </a:solidFill>
              <a:latin typeface="Times New Roman" pitchFamily="18" charset="0"/>
              <a:cs typeface="Times New Roman" pitchFamily="18" charset="0"/>
            </a:endParaRPr>
          </a:p>
        </p:txBody>
      </p:sp>
      <p:sp>
        <p:nvSpPr>
          <p:cNvPr id="225" name="Rounded Rectangle 2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01:21</a:t>
            </a:r>
            <a:endParaRPr lang="en-US" sz="3600" b="1" dirty="0">
              <a:solidFill>
                <a:srgbClr val="FF0000"/>
              </a:solidFill>
              <a:latin typeface="Times New Roman" pitchFamily="18" charset="0"/>
              <a:cs typeface="Times New Roman" pitchFamily="18" charset="0"/>
            </a:endParaRPr>
          </a:p>
        </p:txBody>
      </p:sp>
      <p:sp>
        <p:nvSpPr>
          <p:cNvPr id="226" name="Rounded Rectangle 2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01:20</a:t>
            </a:r>
            <a:endParaRPr lang="en-US" sz="3600" b="1" dirty="0">
              <a:solidFill>
                <a:srgbClr val="FF0000"/>
              </a:solidFill>
              <a:latin typeface="Times New Roman" pitchFamily="18" charset="0"/>
              <a:cs typeface="Times New Roman" pitchFamily="18" charset="0"/>
            </a:endParaRPr>
          </a:p>
        </p:txBody>
      </p:sp>
      <p:sp>
        <p:nvSpPr>
          <p:cNvPr id="227" name="Rounded Rectangle 2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01:19</a:t>
            </a:r>
            <a:endParaRPr lang="en-US" sz="3600" b="1" dirty="0">
              <a:solidFill>
                <a:srgbClr val="FF0000"/>
              </a:solidFill>
              <a:latin typeface="Times New Roman" pitchFamily="18" charset="0"/>
              <a:cs typeface="Times New Roman" pitchFamily="18" charset="0"/>
            </a:endParaRPr>
          </a:p>
        </p:txBody>
      </p:sp>
      <p:sp>
        <p:nvSpPr>
          <p:cNvPr id="228" name="Rounded Rectangle 2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01:18</a:t>
            </a:r>
            <a:endParaRPr lang="en-US" sz="3600" b="1" dirty="0">
              <a:solidFill>
                <a:srgbClr val="FF0000"/>
              </a:solidFill>
              <a:latin typeface="Times New Roman" pitchFamily="18" charset="0"/>
              <a:cs typeface="Times New Roman" pitchFamily="18" charset="0"/>
            </a:endParaRPr>
          </a:p>
        </p:txBody>
      </p:sp>
      <p:sp>
        <p:nvSpPr>
          <p:cNvPr id="229" name="Rounded Rectangle 2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01:17</a:t>
            </a:r>
            <a:endParaRPr lang="en-US" sz="3600" b="1" dirty="0">
              <a:solidFill>
                <a:srgbClr val="FF0000"/>
              </a:solidFill>
              <a:latin typeface="Times New Roman" pitchFamily="18" charset="0"/>
              <a:cs typeface="Times New Roman" pitchFamily="18" charset="0"/>
            </a:endParaRPr>
          </a:p>
        </p:txBody>
      </p:sp>
      <p:sp>
        <p:nvSpPr>
          <p:cNvPr id="230" name="Rounded Rectangle 2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01:16</a:t>
            </a:r>
            <a:endParaRPr lang="en-US" sz="3600" b="1" dirty="0">
              <a:solidFill>
                <a:srgbClr val="FF0000"/>
              </a:solidFill>
              <a:latin typeface="Times New Roman" pitchFamily="18" charset="0"/>
              <a:cs typeface="Times New Roman" pitchFamily="18" charset="0"/>
            </a:endParaRPr>
          </a:p>
        </p:txBody>
      </p:sp>
      <p:sp>
        <p:nvSpPr>
          <p:cNvPr id="231" name="Rounded Rectangle 2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01:15</a:t>
            </a:r>
            <a:endParaRPr lang="en-US" sz="3600" b="1" dirty="0">
              <a:solidFill>
                <a:srgbClr val="FF0000"/>
              </a:solidFill>
              <a:latin typeface="Times New Roman" pitchFamily="18" charset="0"/>
              <a:cs typeface="Times New Roman" pitchFamily="18" charset="0"/>
            </a:endParaRPr>
          </a:p>
        </p:txBody>
      </p:sp>
      <p:sp>
        <p:nvSpPr>
          <p:cNvPr id="232" name="Rounded Rectangle 2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01:14</a:t>
            </a:r>
            <a:endParaRPr lang="en-US" sz="3600" b="1" dirty="0">
              <a:solidFill>
                <a:srgbClr val="FF0000"/>
              </a:solidFill>
              <a:latin typeface="Times New Roman" pitchFamily="18" charset="0"/>
              <a:cs typeface="Times New Roman" pitchFamily="18" charset="0"/>
            </a:endParaRPr>
          </a:p>
        </p:txBody>
      </p:sp>
      <p:sp>
        <p:nvSpPr>
          <p:cNvPr id="233" name="Rounded Rectangle 2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01:13</a:t>
            </a:r>
            <a:endParaRPr lang="en-US" sz="3600" b="1" dirty="0">
              <a:solidFill>
                <a:srgbClr val="FF0000"/>
              </a:solidFill>
              <a:latin typeface="Times New Roman" pitchFamily="18" charset="0"/>
              <a:cs typeface="Times New Roman" pitchFamily="18" charset="0"/>
            </a:endParaRPr>
          </a:p>
        </p:txBody>
      </p:sp>
      <p:sp>
        <p:nvSpPr>
          <p:cNvPr id="234" name="Rounded Rectangle 2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01:12</a:t>
            </a:r>
            <a:endParaRPr lang="en-US" sz="3600" b="1" dirty="0">
              <a:solidFill>
                <a:srgbClr val="FF0000"/>
              </a:solidFill>
              <a:latin typeface="Times New Roman" pitchFamily="18" charset="0"/>
              <a:cs typeface="Times New Roman" pitchFamily="18" charset="0"/>
            </a:endParaRPr>
          </a:p>
        </p:txBody>
      </p:sp>
      <p:sp>
        <p:nvSpPr>
          <p:cNvPr id="235" name="Rounded Rectangle 2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01:11</a:t>
            </a:r>
            <a:endParaRPr lang="en-US" sz="3600" b="1" dirty="0">
              <a:solidFill>
                <a:srgbClr val="FF0000"/>
              </a:solidFill>
              <a:latin typeface="Times New Roman" pitchFamily="18" charset="0"/>
              <a:cs typeface="Times New Roman" pitchFamily="18" charset="0"/>
            </a:endParaRPr>
          </a:p>
        </p:txBody>
      </p:sp>
      <p:sp>
        <p:nvSpPr>
          <p:cNvPr id="236" name="Rounded Rectangle 2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01:10</a:t>
            </a:r>
            <a:endParaRPr lang="en-US" sz="3600" b="1" dirty="0">
              <a:solidFill>
                <a:srgbClr val="FF0000"/>
              </a:solidFill>
              <a:latin typeface="Times New Roman" pitchFamily="18" charset="0"/>
              <a:cs typeface="Times New Roman" pitchFamily="18" charset="0"/>
            </a:endParaRPr>
          </a:p>
        </p:txBody>
      </p:sp>
      <p:sp>
        <p:nvSpPr>
          <p:cNvPr id="237" name="Rounded Rectangle 2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01:09</a:t>
            </a:r>
            <a:endParaRPr lang="en-US" sz="3600" b="1" dirty="0">
              <a:solidFill>
                <a:srgbClr val="FF0000"/>
              </a:solidFill>
              <a:latin typeface="Times New Roman" pitchFamily="18" charset="0"/>
              <a:cs typeface="Times New Roman" pitchFamily="18" charset="0"/>
            </a:endParaRPr>
          </a:p>
        </p:txBody>
      </p:sp>
      <p:sp>
        <p:nvSpPr>
          <p:cNvPr id="238" name="Rounded Rectangle 2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01:08</a:t>
            </a:r>
            <a:endParaRPr lang="en-US" sz="3600" b="1" dirty="0">
              <a:solidFill>
                <a:srgbClr val="FF0000"/>
              </a:solidFill>
              <a:latin typeface="Times New Roman" pitchFamily="18" charset="0"/>
              <a:cs typeface="Times New Roman" pitchFamily="18" charset="0"/>
            </a:endParaRPr>
          </a:p>
        </p:txBody>
      </p:sp>
      <p:sp>
        <p:nvSpPr>
          <p:cNvPr id="239" name="Rounded Rectangle 2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01:07</a:t>
            </a:r>
            <a:endParaRPr lang="en-US" sz="3600" b="1" dirty="0">
              <a:solidFill>
                <a:srgbClr val="FF0000"/>
              </a:solidFill>
              <a:latin typeface="Times New Roman" pitchFamily="18" charset="0"/>
              <a:cs typeface="Times New Roman" pitchFamily="18" charset="0"/>
            </a:endParaRPr>
          </a:p>
        </p:txBody>
      </p:sp>
      <p:sp>
        <p:nvSpPr>
          <p:cNvPr id="240" name="Rounded Rectangle 2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01:06</a:t>
            </a:r>
            <a:endParaRPr lang="en-US" sz="3600" b="1" dirty="0">
              <a:solidFill>
                <a:srgbClr val="FF0000"/>
              </a:solidFill>
              <a:latin typeface="Times New Roman" pitchFamily="18" charset="0"/>
              <a:cs typeface="Times New Roman" pitchFamily="18" charset="0"/>
            </a:endParaRPr>
          </a:p>
        </p:txBody>
      </p:sp>
      <p:sp>
        <p:nvSpPr>
          <p:cNvPr id="241" name="Rounded Rectangle 2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01:05</a:t>
            </a:r>
            <a:endParaRPr lang="en-US" sz="3600" b="1" dirty="0">
              <a:solidFill>
                <a:srgbClr val="FF0000"/>
              </a:solidFill>
              <a:latin typeface="Times New Roman" pitchFamily="18" charset="0"/>
              <a:cs typeface="Times New Roman" pitchFamily="18" charset="0"/>
            </a:endParaRPr>
          </a:p>
        </p:txBody>
      </p:sp>
      <p:sp>
        <p:nvSpPr>
          <p:cNvPr id="242" name="Rounded Rectangle 2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01:04</a:t>
            </a:r>
            <a:endParaRPr lang="en-US" sz="3600" b="1" dirty="0">
              <a:solidFill>
                <a:srgbClr val="FF0000"/>
              </a:solidFill>
              <a:latin typeface="Times New Roman" pitchFamily="18" charset="0"/>
              <a:cs typeface="Times New Roman" pitchFamily="18" charset="0"/>
            </a:endParaRPr>
          </a:p>
        </p:txBody>
      </p:sp>
      <p:sp>
        <p:nvSpPr>
          <p:cNvPr id="243" name="Rounded Rectangle 2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01:03</a:t>
            </a:r>
            <a:endParaRPr lang="en-US" sz="3600" b="1" dirty="0">
              <a:solidFill>
                <a:srgbClr val="FF0000"/>
              </a:solidFill>
              <a:latin typeface="Times New Roman" pitchFamily="18" charset="0"/>
              <a:cs typeface="Times New Roman" pitchFamily="18" charset="0"/>
            </a:endParaRPr>
          </a:p>
        </p:txBody>
      </p:sp>
      <p:sp>
        <p:nvSpPr>
          <p:cNvPr id="244" name="Rounded Rectangle 2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01:02</a:t>
            </a:r>
            <a:endParaRPr lang="en-US" sz="3600" b="1" dirty="0">
              <a:solidFill>
                <a:srgbClr val="FF0000"/>
              </a:solidFill>
              <a:latin typeface="Times New Roman" pitchFamily="18" charset="0"/>
              <a:cs typeface="Times New Roman" pitchFamily="18" charset="0"/>
            </a:endParaRPr>
          </a:p>
        </p:txBody>
      </p:sp>
      <p:sp>
        <p:nvSpPr>
          <p:cNvPr id="245" name="Rounded Rectangle 2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01:01</a:t>
            </a:r>
            <a:endParaRPr lang="en-US" sz="3600" b="1" dirty="0">
              <a:solidFill>
                <a:srgbClr val="FF0000"/>
              </a:solidFill>
              <a:latin typeface="Times New Roman" pitchFamily="18" charset="0"/>
              <a:cs typeface="Times New Roman" pitchFamily="18" charset="0"/>
            </a:endParaRPr>
          </a:p>
        </p:txBody>
      </p:sp>
      <p:sp>
        <p:nvSpPr>
          <p:cNvPr id="246" name="Rounded Rectangle 2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01:00</a:t>
            </a:r>
            <a:endParaRPr lang="en-US" sz="3600" b="1" dirty="0">
              <a:solidFill>
                <a:srgbClr val="FF0000"/>
              </a:solidFill>
              <a:latin typeface="Times New Roman" pitchFamily="18" charset="0"/>
              <a:cs typeface="Times New Roman" pitchFamily="18" charset="0"/>
            </a:endParaRPr>
          </a:p>
        </p:txBody>
      </p:sp>
      <p:sp>
        <p:nvSpPr>
          <p:cNvPr id="247" name="Rounded Rectangle 2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00:59</a:t>
            </a:r>
            <a:endParaRPr lang="en-US" sz="3600" b="1" dirty="0">
              <a:solidFill>
                <a:srgbClr val="FF0000"/>
              </a:solidFill>
              <a:latin typeface="Times New Roman" pitchFamily="18" charset="0"/>
              <a:cs typeface="Times New Roman" pitchFamily="18" charset="0"/>
            </a:endParaRPr>
          </a:p>
        </p:txBody>
      </p:sp>
      <p:sp>
        <p:nvSpPr>
          <p:cNvPr id="248" name="Rounded Rectangle 2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00:58</a:t>
            </a:r>
            <a:endParaRPr lang="en-US" sz="3600" b="1" dirty="0">
              <a:solidFill>
                <a:srgbClr val="FF0000"/>
              </a:solidFill>
              <a:latin typeface="Times New Roman" pitchFamily="18" charset="0"/>
              <a:cs typeface="Times New Roman" pitchFamily="18" charset="0"/>
            </a:endParaRPr>
          </a:p>
        </p:txBody>
      </p:sp>
      <p:sp>
        <p:nvSpPr>
          <p:cNvPr id="249" name="Rounded Rectangle 2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00:57</a:t>
            </a:r>
            <a:endParaRPr lang="en-US" sz="3600" b="1" dirty="0">
              <a:solidFill>
                <a:srgbClr val="FF0000"/>
              </a:solidFill>
              <a:latin typeface="Times New Roman" pitchFamily="18" charset="0"/>
              <a:cs typeface="Times New Roman" pitchFamily="18" charset="0"/>
            </a:endParaRPr>
          </a:p>
        </p:txBody>
      </p:sp>
      <p:sp>
        <p:nvSpPr>
          <p:cNvPr id="250" name="Rounded Rectangle 2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00:56</a:t>
            </a:r>
            <a:endParaRPr lang="en-US" sz="3600" b="1" dirty="0">
              <a:solidFill>
                <a:srgbClr val="FF0000"/>
              </a:solidFill>
              <a:latin typeface="Times New Roman" pitchFamily="18" charset="0"/>
              <a:cs typeface="Times New Roman" pitchFamily="18" charset="0"/>
            </a:endParaRPr>
          </a:p>
        </p:txBody>
      </p:sp>
      <p:sp>
        <p:nvSpPr>
          <p:cNvPr id="251" name="Rounded Rectangle 2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00:55</a:t>
            </a:r>
            <a:endParaRPr lang="en-US" sz="3600" b="1" dirty="0">
              <a:solidFill>
                <a:srgbClr val="FF0000"/>
              </a:solidFill>
              <a:latin typeface="Times New Roman" pitchFamily="18" charset="0"/>
              <a:cs typeface="Times New Roman" pitchFamily="18" charset="0"/>
            </a:endParaRPr>
          </a:p>
        </p:txBody>
      </p:sp>
      <p:sp>
        <p:nvSpPr>
          <p:cNvPr id="252" name="Rounded Rectangle 2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00:54</a:t>
            </a:r>
            <a:endParaRPr lang="en-US" sz="3600" b="1" dirty="0">
              <a:solidFill>
                <a:srgbClr val="FF0000"/>
              </a:solidFill>
              <a:latin typeface="Times New Roman" pitchFamily="18" charset="0"/>
              <a:cs typeface="Times New Roman" pitchFamily="18" charset="0"/>
            </a:endParaRPr>
          </a:p>
        </p:txBody>
      </p:sp>
      <p:sp>
        <p:nvSpPr>
          <p:cNvPr id="253" name="Rounded Rectangle 2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00:53</a:t>
            </a:r>
            <a:endParaRPr lang="en-US" sz="3600" b="1" dirty="0">
              <a:solidFill>
                <a:srgbClr val="FF0000"/>
              </a:solidFill>
              <a:latin typeface="Times New Roman" pitchFamily="18" charset="0"/>
              <a:cs typeface="Times New Roman" pitchFamily="18" charset="0"/>
            </a:endParaRPr>
          </a:p>
        </p:txBody>
      </p:sp>
      <p:sp>
        <p:nvSpPr>
          <p:cNvPr id="254" name="Rounded Rectangle 2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00:52</a:t>
            </a:r>
            <a:endParaRPr lang="en-US" sz="3600" b="1" dirty="0">
              <a:solidFill>
                <a:srgbClr val="FF0000"/>
              </a:solidFill>
              <a:latin typeface="Times New Roman" pitchFamily="18" charset="0"/>
              <a:cs typeface="Times New Roman" pitchFamily="18" charset="0"/>
            </a:endParaRPr>
          </a:p>
        </p:txBody>
      </p:sp>
      <p:sp>
        <p:nvSpPr>
          <p:cNvPr id="255" name="Rounded Rectangle 2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00:51</a:t>
            </a:r>
            <a:endParaRPr lang="en-US" sz="3600" b="1" dirty="0">
              <a:solidFill>
                <a:srgbClr val="FF0000"/>
              </a:solidFill>
              <a:latin typeface="Times New Roman" pitchFamily="18" charset="0"/>
              <a:cs typeface="Times New Roman" pitchFamily="18" charset="0"/>
            </a:endParaRPr>
          </a:p>
        </p:txBody>
      </p:sp>
      <p:sp>
        <p:nvSpPr>
          <p:cNvPr id="256" name="Rounded Rectangle 2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00:50</a:t>
            </a:r>
            <a:endParaRPr lang="en-US" sz="3600" b="1" dirty="0">
              <a:solidFill>
                <a:srgbClr val="FF0000"/>
              </a:solidFill>
              <a:latin typeface="Times New Roman" pitchFamily="18" charset="0"/>
              <a:cs typeface="Times New Roman" pitchFamily="18" charset="0"/>
            </a:endParaRPr>
          </a:p>
        </p:txBody>
      </p:sp>
      <p:sp>
        <p:nvSpPr>
          <p:cNvPr id="257" name="Rounded Rectangle 2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00:49</a:t>
            </a:r>
            <a:endParaRPr lang="en-US" sz="3600" b="1" dirty="0">
              <a:solidFill>
                <a:srgbClr val="FF0000"/>
              </a:solidFill>
              <a:latin typeface="Times New Roman" pitchFamily="18" charset="0"/>
              <a:cs typeface="Times New Roman" pitchFamily="18" charset="0"/>
            </a:endParaRPr>
          </a:p>
        </p:txBody>
      </p:sp>
      <p:sp>
        <p:nvSpPr>
          <p:cNvPr id="258" name="Rounded Rectangle 2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00:48</a:t>
            </a:r>
            <a:endParaRPr lang="en-US" sz="3600" b="1" dirty="0">
              <a:solidFill>
                <a:srgbClr val="FF0000"/>
              </a:solidFill>
              <a:latin typeface="Times New Roman" pitchFamily="18" charset="0"/>
              <a:cs typeface="Times New Roman" pitchFamily="18" charset="0"/>
            </a:endParaRPr>
          </a:p>
        </p:txBody>
      </p:sp>
      <p:sp>
        <p:nvSpPr>
          <p:cNvPr id="259" name="Rounded Rectangle 2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00:47</a:t>
            </a:r>
            <a:endParaRPr lang="en-US" sz="3600" b="1" dirty="0">
              <a:solidFill>
                <a:srgbClr val="FF0000"/>
              </a:solidFill>
              <a:latin typeface="Times New Roman" pitchFamily="18" charset="0"/>
              <a:cs typeface="Times New Roman" pitchFamily="18" charset="0"/>
            </a:endParaRPr>
          </a:p>
        </p:txBody>
      </p:sp>
      <p:sp>
        <p:nvSpPr>
          <p:cNvPr id="260" name="Rounded Rectangle 2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00:46</a:t>
            </a:r>
            <a:endParaRPr lang="en-US" sz="3600" b="1" dirty="0">
              <a:solidFill>
                <a:srgbClr val="FF0000"/>
              </a:solidFill>
              <a:latin typeface="Times New Roman" pitchFamily="18" charset="0"/>
              <a:cs typeface="Times New Roman" pitchFamily="18" charset="0"/>
            </a:endParaRPr>
          </a:p>
        </p:txBody>
      </p:sp>
      <p:sp>
        <p:nvSpPr>
          <p:cNvPr id="261" name="Rounded Rectangle 2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00:45</a:t>
            </a:r>
            <a:endParaRPr lang="en-US" sz="3600" b="1" dirty="0">
              <a:solidFill>
                <a:srgbClr val="FF0000"/>
              </a:solidFill>
              <a:latin typeface="Times New Roman" pitchFamily="18" charset="0"/>
              <a:cs typeface="Times New Roman" pitchFamily="18" charset="0"/>
            </a:endParaRPr>
          </a:p>
        </p:txBody>
      </p:sp>
      <p:sp>
        <p:nvSpPr>
          <p:cNvPr id="262" name="Rounded Rectangle 2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00:44</a:t>
            </a:r>
            <a:endParaRPr lang="en-US" sz="3600" b="1" dirty="0">
              <a:solidFill>
                <a:srgbClr val="FF0000"/>
              </a:solidFill>
              <a:latin typeface="Times New Roman" pitchFamily="18" charset="0"/>
              <a:cs typeface="Times New Roman" pitchFamily="18" charset="0"/>
            </a:endParaRPr>
          </a:p>
        </p:txBody>
      </p:sp>
      <p:sp>
        <p:nvSpPr>
          <p:cNvPr id="263" name="Rounded Rectangle 2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00:43</a:t>
            </a:r>
            <a:endParaRPr lang="en-US" sz="3600" b="1" dirty="0">
              <a:solidFill>
                <a:srgbClr val="FF0000"/>
              </a:solidFill>
              <a:latin typeface="Times New Roman" pitchFamily="18" charset="0"/>
              <a:cs typeface="Times New Roman" pitchFamily="18" charset="0"/>
            </a:endParaRPr>
          </a:p>
        </p:txBody>
      </p:sp>
      <p:sp>
        <p:nvSpPr>
          <p:cNvPr id="264" name="Rounded Rectangle 2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00:42</a:t>
            </a:r>
            <a:endParaRPr lang="en-US" sz="3600" b="1" dirty="0">
              <a:solidFill>
                <a:srgbClr val="FF0000"/>
              </a:solidFill>
              <a:latin typeface="Times New Roman" pitchFamily="18" charset="0"/>
              <a:cs typeface="Times New Roman" pitchFamily="18" charset="0"/>
            </a:endParaRPr>
          </a:p>
        </p:txBody>
      </p:sp>
      <p:sp>
        <p:nvSpPr>
          <p:cNvPr id="265" name="Rounded Rectangle 2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00:41</a:t>
            </a:r>
            <a:endParaRPr lang="en-US" sz="3600" b="1" dirty="0">
              <a:solidFill>
                <a:srgbClr val="FF0000"/>
              </a:solidFill>
              <a:latin typeface="Times New Roman" pitchFamily="18" charset="0"/>
              <a:cs typeface="Times New Roman" pitchFamily="18" charset="0"/>
            </a:endParaRPr>
          </a:p>
        </p:txBody>
      </p:sp>
      <p:sp>
        <p:nvSpPr>
          <p:cNvPr id="266" name="Rounded Rectangle 2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00:40</a:t>
            </a:r>
            <a:endParaRPr lang="en-US" sz="3600" b="1" dirty="0">
              <a:solidFill>
                <a:srgbClr val="FF0000"/>
              </a:solidFill>
              <a:latin typeface="Times New Roman" pitchFamily="18" charset="0"/>
              <a:cs typeface="Times New Roman" pitchFamily="18" charset="0"/>
            </a:endParaRPr>
          </a:p>
        </p:txBody>
      </p:sp>
      <p:sp>
        <p:nvSpPr>
          <p:cNvPr id="267" name="Rounded Rectangle 2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00:39</a:t>
            </a:r>
            <a:endParaRPr lang="en-US" sz="3600" b="1" dirty="0">
              <a:solidFill>
                <a:srgbClr val="FF0000"/>
              </a:solidFill>
              <a:latin typeface="Times New Roman" pitchFamily="18" charset="0"/>
              <a:cs typeface="Times New Roman" pitchFamily="18" charset="0"/>
            </a:endParaRPr>
          </a:p>
        </p:txBody>
      </p:sp>
      <p:sp>
        <p:nvSpPr>
          <p:cNvPr id="268" name="Rounded Rectangle 2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00:38</a:t>
            </a:r>
            <a:endParaRPr lang="en-US" sz="3600" b="1" dirty="0">
              <a:solidFill>
                <a:srgbClr val="FF0000"/>
              </a:solidFill>
              <a:latin typeface="Times New Roman" pitchFamily="18" charset="0"/>
              <a:cs typeface="Times New Roman" pitchFamily="18" charset="0"/>
            </a:endParaRPr>
          </a:p>
        </p:txBody>
      </p:sp>
      <p:sp>
        <p:nvSpPr>
          <p:cNvPr id="269" name="Rounded Rectangle 2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00:37</a:t>
            </a:r>
            <a:endParaRPr lang="en-US" sz="3600" b="1" dirty="0">
              <a:solidFill>
                <a:srgbClr val="FF0000"/>
              </a:solidFill>
              <a:latin typeface="Times New Roman" pitchFamily="18" charset="0"/>
              <a:cs typeface="Times New Roman" pitchFamily="18" charset="0"/>
            </a:endParaRPr>
          </a:p>
        </p:txBody>
      </p:sp>
      <p:sp>
        <p:nvSpPr>
          <p:cNvPr id="270" name="Rounded Rectangle 2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00:36</a:t>
            </a:r>
            <a:endParaRPr lang="en-US" sz="3600" b="1" dirty="0">
              <a:solidFill>
                <a:srgbClr val="FF0000"/>
              </a:solidFill>
              <a:latin typeface="Times New Roman" pitchFamily="18" charset="0"/>
              <a:cs typeface="Times New Roman" pitchFamily="18" charset="0"/>
            </a:endParaRPr>
          </a:p>
        </p:txBody>
      </p:sp>
      <p:sp>
        <p:nvSpPr>
          <p:cNvPr id="271" name="Rounded Rectangle 2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00:35</a:t>
            </a:r>
            <a:endParaRPr lang="en-US" sz="3600" b="1" dirty="0">
              <a:solidFill>
                <a:srgbClr val="FF0000"/>
              </a:solidFill>
              <a:latin typeface="Times New Roman" pitchFamily="18" charset="0"/>
              <a:cs typeface="Times New Roman" pitchFamily="18" charset="0"/>
            </a:endParaRPr>
          </a:p>
        </p:txBody>
      </p:sp>
      <p:sp>
        <p:nvSpPr>
          <p:cNvPr id="272" name="Rounded Rectangle 2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00:34</a:t>
            </a:r>
            <a:endParaRPr lang="en-US" sz="3600" b="1" dirty="0">
              <a:solidFill>
                <a:srgbClr val="FF0000"/>
              </a:solidFill>
              <a:latin typeface="Times New Roman" pitchFamily="18" charset="0"/>
              <a:cs typeface="Times New Roman" pitchFamily="18" charset="0"/>
            </a:endParaRPr>
          </a:p>
        </p:txBody>
      </p:sp>
      <p:sp>
        <p:nvSpPr>
          <p:cNvPr id="273" name="Rounded Rectangle 2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00:33</a:t>
            </a:r>
            <a:endParaRPr lang="en-US" sz="3600" b="1" dirty="0">
              <a:solidFill>
                <a:srgbClr val="FF0000"/>
              </a:solidFill>
              <a:latin typeface="Times New Roman" pitchFamily="18" charset="0"/>
              <a:cs typeface="Times New Roman" pitchFamily="18" charset="0"/>
            </a:endParaRPr>
          </a:p>
        </p:txBody>
      </p:sp>
      <p:sp>
        <p:nvSpPr>
          <p:cNvPr id="274" name="Rounded Rectangle 2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00:32</a:t>
            </a:r>
            <a:endParaRPr lang="en-US" sz="3600" b="1" dirty="0">
              <a:solidFill>
                <a:srgbClr val="FF0000"/>
              </a:solidFill>
              <a:latin typeface="Times New Roman" pitchFamily="18" charset="0"/>
              <a:cs typeface="Times New Roman" pitchFamily="18" charset="0"/>
            </a:endParaRPr>
          </a:p>
        </p:txBody>
      </p:sp>
      <p:sp>
        <p:nvSpPr>
          <p:cNvPr id="275" name="Rounded Rectangle 2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00:31</a:t>
            </a:r>
            <a:endParaRPr lang="en-US" sz="3600" b="1" dirty="0">
              <a:solidFill>
                <a:srgbClr val="FF0000"/>
              </a:solidFill>
              <a:latin typeface="Times New Roman" pitchFamily="18" charset="0"/>
              <a:cs typeface="Times New Roman" pitchFamily="18" charset="0"/>
            </a:endParaRPr>
          </a:p>
        </p:txBody>
      </p:sp>
      <p:sp>
        <p:nvSpPr>
          <p:cNvPr id="276" name="Rounded Rectangle 2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00:30</a:t>
            </a:r>
            <a:endParaRPr lang="en-US" sz="3600" b="1" dirty="0">
              <a:solidFill>
                <a:srgbClr val="FF0000"/>
              </a:solidFill>
              <a:latin typeface="Times New Roman" pitchFamily="18" charset="0"/>
              <a:cs typeface="Times New Roman" pitchFamily="18" charset="0"/>
            </a:endParaRPr>
          </a:p>
        </p:txBody>
      </p:sp>
      <p:sp>
        <p:nvSpPr>
          <p:cNvPr id="277" name="Rounded Rectangle 2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00:29</a:t>
            </a:r>
            <a:endParaRPr lang="en-US" sz="3600" b="1" dirty="0">
              <a:solidFill>
                <a:srgbClr val="FF0000"/>
              </a:solidFill>
              <a:latin typeface="Times New Roman" pitchFamily="18" charset="0"/>
              <a:cs typeface="Times New Roman" pitchFamily="18" charset="0"/>
            </a:endParaRPr>
          </a:p>
        </p:txBody>
      </p:sp>
      <p:sp>
        <p:nvSpPr>
          <p:cNvPr id="278" name="Rounded Rectangle 2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00:28</a:t>
            </a:r>
            <a:endParaRPr lang="en-US" sz="3600" b="1" dirty="0">
              <a:solidFill>
                <a:srgbClr val="FF0000"/>
              </a:solidFill>
              <a:latin typeface="Times New Roman" pitchFamily="18" charset="0"/>
              <a:cs typeface="Times New Roman" pitchFamily="18" charset="0"/>
            </a:endParaRPr>
          </a:p>
        </p:txBody>
      </p:sp>
      <p:sp>
        <p:nvSpPr>
          <p:cNvPr id="279" name="Rounded Rectangle 2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00:27</a:t>
            </a:r>
            <a:endParaRPr lang="en-US" sz="3600" b="1" dirty="0">
              <a:solidFill>
                <a:srgbClr val="FF0000"/>
              </a:solidFill>
              <a:latin typeface="Times New Roman" pitchFamily="18" charset="0"/>
              <a:cs typeface="Times New Roman" pitchFamily="18" charset="0"/>
            </a:endParaRPr>
          </a:p>
        </p:txBody>
      </p:sp>
      <p:sp>
        <p:nvSpPr>
          <p:cNvPr id="280" name="Rounded Rectangle 2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00:26</a:t>
            </a:r>
            <a:endParaRPr lang="en-US" sz="3600" b="1" dirty="0">
              <a:solidFill>
                <a:srgbClr val="FF0000"/>
              </a:solidFill>
              <a:latin typeface="Times New Roman" pitchFamily="18" charset="0"/>
              <a:cs typeface="Times New Roman" pitchFamily="18" charset="0"/>
            </a:endParaRPr>
          </a:p>
        </p:txBody>
      </p:sp>
      <p:sp>
        <p:nvSpPr>
          <p:cNvPr id="281" name="Rounded Rectangle 2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00:25</a:t>
            </a:r>
            <a:endParaRPr lang="en-US" sz="3600" b="1" dirty="0">
              <a:solidFill>
                <a:srgbClr val="FF0000"/>
              </a:solidFill>
              <a:latin typeface="Times New Roman" pitchFamily="18" charset="0"/>
              <a:cs typeface="Times New Roman" pitchFamily="18" charset="0"/>
            </a:endParaRPr>
          </a:p>
        </p:txBody>
      </p:sp>
      <p:sp>
        <p:nvSpPr>
          <p:cNvPr id="282" name="Rounded Rectangle 2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00:24</a:t>
            </a:r>
            <a:endParaRPr lang="en-US" sz="3600" b="1" dirty="0">
              <a:solidFill>
                <a:srgbClr val="FF0000"/>
              </a:solidFill>
              <a:latin typeface="Times New Roman" pitchFamily="18" charset="0"/>
              <a:cs typeface="Times New Roman" pitchFamily="18" charset="0"/>
            </a:endParaRPr>
          </a:p>
        </p:txBody>
      </p:sp>
      <p:sp>
        <p:nvSpPr>
          <p:cNvPr id="283" name="Rounded Rectangle 2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00:23</a:t>
            </a:r>
            <a:endParaRPr lang="en-US" sz="3600" b="1" dirty="0">
              <a:solidFill>
                <a:srgbClr val="FF0000"/>
              </a:solidFill>
              <a:latin typeface="Times New Roman" pitchFamily="18" charset="0"/>
              <a:cs typeface="Times New Roman" pitchFamily="18" charset="0"/>
            </a:endParaRPr>
          </a:p>
        </p:txBody>
      </p:sp>
      <p:sp>
        <p:nvSpPr>
          <p:cNvPr id="284" name="Rounded Rectangle 2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00:22</a:t>
            </a:r>
            <a:endParaRPr lang="en-US" sz="3600" b="1" dirty="0">
              <a:solidFill>
                <a:srgbClr val="FF0000"/>
              </a:solidFill>
              <a:latin typeface="Times New Roman" pitchFamily="18" charset="0"/>
              <a:cs typeface="Times New Roman" pitchFamily="18" charset="0"/>
            </a:endParaRPr>
          </a:p>
        </p:txBody>
      </p:sp>
      <p:sp>
        <p:nvSpPr>
          <p:cNvPr id="285" name="Rounded Rectangle 2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00:21</a:t>
            </a:r>
            <a:endParaRPr lang="en-US" sz="3600" b="1" dirty="0">
              <a:solidFill>
                <a:srgbClr val="FF0000"/>
              </a:solidFill>
              <a:latin typeface="Times New Roman" pitchFamily="18" charset="0"/>
              <a:cs typeface="Times New Roman" pitchFamily="18" charset="0"/>
            </a:endParaRPr>
          </a:p>
        </p:txBody>
      </p:sp>
      <p:sp>
        <p:nvSpPr>
          <p:cNvPr id="286" name="Rounded Rectangle 2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00:20</a:t>
            </a:r>
            <a:endParaRPr lang="en-US" sz="3600" b="1" dirty="0">
              <a:solidFill>
                <a:srgbClr val="FF0000"/>
              </a:solidFill>
              <a:latin typeface="Times New Roman" pitchFamily="18" charset="0"/>
              <a:cs typeface="Times New Roman" pitchFamily="18" charset="0"/>
            </a:endParaRPr>
          </a:p>
        </p:txBody>
      </p:sp>
      <p:sp>
        <p:nvSpPr>
          <p:cNvPr id="287" name="Rounded Rectangle 2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00:19</a:t>
            </a:r>
            <a:endParaRPr lang="en-US" sz="3600" b="1" dirty="0">
              <a:solidFill>
                <a:srgbClr val="FF0000"/>
              </a:solidFill>
              <a:latin typeface="Times New Roman" pitchFamily="18" charset="0"/>
              <a:cs typeface="Times New Roman" pitchFamily="18" charset="0"/>
            </a:endParaRPr>
          </a:p>
        </p:txBody>
      </p:sp>
      <p:sp>
        <p:nvSpPr>
          <p:cNvPr id="288" name="Rounded Rectangle 2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00:18</a:t>
            </a:r>
            <a:endParaRPr lang="en-US" sz="3600" b="1" dirty="0">
              <a:solidFill>
                <a:srgbClr val="FF0000"/>
              </a:solidFill>
              <a:latin typeface="Times New Roman" pitchFamily="18" charset="0"/>
              <a:cs typeface="Times New Roman" pitchFamily="18" charset="0"/>
            </a:endParaRPr>
          </a:p>
        </p:txBody>
      </p:sp>
      <p:sp>
        <p:nvSpPr>
          <p:cNvPr id="289" name="Rounded Rectangle 2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00:17</a:t>
            </a:r>
            <a:endParaRPr lang="en-US" sz="3600" b="1" dirty="0">
              <a:solidFill>
                <a:srgbClr val="FF0000"/>
              </a:solidFill>
              <a:latin typeface="Times New Roman" pitchFamily="18" charset="0"/>
              <a:cs typeface="Times New Roman" pitchFamily="18" charset="0"/>
            </a:endParaRPr>
          </a:p>
        </p:txBody>
      </p:sp>
      <p:sp>
        <p:nvSpPr>
          <p:cNvPr id="290" name="Rounded Rectangle 2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00:16</a:t>
            </a:r>
            <a:endParaRPr lang="en-US" sz="3600" b="1" dirty="0">
              <a:solidFill>
                <a:srgbClr val="FF0000"/>
              </a:solidFill>
              <a:latin typeface="Times New Roman" pitchFamily="18" charset="0"/>
              <a:cs typeface="Times New Roman" pitchFamily="18" charset="0"/>
            </a:endParaRPr>
          </a:p>
        </p:txBody>
      </p:sp>
      <p:sp>
        <p:nvSpPr>
          <p:cNvPr id="291" name="Rounded Rectangle 2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00:15</a:t>
            </a:r>
            <a:endParaRPr lang="en-US" sz="3600" b="1" dirty="0">
              <a:solidFill>
                <a:srgbClr val="FF0000"/>
              </a:solidFill>
              <a:latin typeface="Times New Roman" pitchFamily="18" charset="0"/>
              <a:cs typeface="Times New Roman" pitchFamily="18" charset="0"/>
            </a:endParaRPr>
          </a:p>
        </p:txBody>
      </p:sp>
      <p:sp>
        <p:nvSpPr>
          <p:cNvPr id="292" name="Rounded Rectangle 2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00:14</a:t>
            </a:r>
            <a:endParaRPr lang="en-US" sz="3600" b="1" dirty="0">
              <a:solidFill>
                <a:srgbClr val="FF0000"/>
              </a:solidFill>
              <a:latin typeface="Times New Roman" pitchFamily="18" charset="0"/>
              <a:cs typeface="Times New Roman" pitchFamily="18" charset="0"/>
            </a:endParaRPr>
          </a:p>
        </p:txBody>
      </p:sp>
      <p:sp>
        <p:nvSpPr>
          <p:cNvPr id="293" name="Rounded Rectangle 2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00:13</a:t>
            </a:r>
            <a:endParaRPr lang="en-US" sz="3600" b="1" dirty="0">
              <a:solidFill>
                <a:srgbClr val="FF0000"/>
              </a:solidFill>
              <a:latin typeface="Times New Roman" pitchFamily="18" charset="0"/>
              <a:cs typeface="Times New Roman" pitchFamily="18" charset="0"/>
            </a:endParaRPr>
          </a:p>
        </p:txBody>
      </p:sp>
      <p:sp>
        <p:nvSpPr>
          <p:cNvPr id="294" name="Rounded Rectangle 2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00:12</a:t>
            </a:r>
            <a:endParaRPr lang="en-US" sz="3600" b="1" dirty="0">
              <a:solidFill>
                <a:srgbClr val="FF0000"/>
              </a:solidFill>
              <a:latin typeface="Times New Roman" pitchFamily="18" charset="0"/>
              <a:cs typeface="Times New Roman" pitchFamily="18" charset="0"/>
            </a:endParaRPr>
          </a:p>
        </p:txBody>
      </p:sp>
      <p:sp>
        <p:nvSpPr>
          <p:cNvPr id="295" name="Rounded Rectangle 2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00:11</a:t>
            </a:r>
            <a:endParaRPr lang="en-US" sz="3600" b="1" dirty="0">
              <a:solidFill>
                <a:srgbClr val="FF0000"/>
              </a:solidFill>
              <a:latin typeface="Times New Roman" pitchFamily="18" charset="0"/>
              <a:cs typeface="Times New Roman" pitchFamily="18" charset="0"/>
            </a:endParaRPr>
          </a:p>
        </p:txBody>
      </p:sp>
      <p:sp>
        <p:nvSpPr>
          <p:cNvPr id="296" name="Rounded Rectangle 2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00:10</a:t>
            </a:r>
            <a:endParaRPr lang="en-US" sz="3600" b="1" dirty="0">
              <a:solidFill>
                <a:srgbClr val="FF0000"/>
              </a:solidFill>
              <a:latin typeface="Times New Roman" pitchFamily="18" charset="0"/>
              <a:cs typeface="Times New Roman" pitchFamily="18" charset="0"/>
            </a:endParaRPr>
          </a:p>
        </p:txBody>
      </p:sp>
      <p:sp>
        <p:nvSpPr>
          <p:cNvPr id="297" name="Rounded Rectangle 2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00:09</a:t>
            </a:r>
            <a:endParaRPr lang="en-US" sz="3600" b="1" dirty="0">
              <a:solidFill>
                <a:srgbClr val="FF0000"/>
              </a:solidFill>
              <a:latin typeface="Times New Roman" pitchFamily="18" charset="0"/>
              <a:cs typeface="Times New Roman" pitchFamily="18" charset="0"/>
            </a:endParaRPr>
          </a:p>
        </p:txBody>
      </p:sp>
      <p:sp>
        <p:nvSpPr>
          <p:cNvPr id="298" name="Rounded Rectangle 2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00:08</a:t>
            </a:r>
            <a:endParaRPr lang="en-US" sz="3600" b="1" dirty="0">
              <a:solidFill>
                <a:srgbClr val="FF0000"/>
              </a:solidFill>
              <a:latin typeface="Times New Roman" pitchFamily="18" charset="0"/>
              <a:cs typeface="Times New Roman" pitchFamily="18" charset="0"/>
            </a:endParaRPr>
          </a:p>
        </p:txBody>
      </p:sp>
      <p:sp>
        <p:nvSpPr>
          <p:cNvPr id="299" name="Rounded Rectangle 2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00:07</a:t>
            </a:r>
            <a:endParaRPr lang="en-US" sz="3600" b="1" dirty="0">
              <a:solidFill>
                <a:srgbClr val="FF0000"/>
              </a:solidFill>
              <a:latin typeface="Times New Roman" pitchFamily="18" charset="0"/>
              <a:cs typeface="Times New Roman" pitchFamily="18" charset="0"/>
            </a:endParaRPr>
          </a:p>
        </p:txBody>
      </p:sp>
      <p:sp>
        <p:nvSpPr>
          <p:cNvPr id="300" name="Rounded Rectangle 2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00:06</a:t>
            </a:r>
            <a:endParaRPr lang="en-US" sz="3600" b="1" dirty="0">
              <a:solidFill>
                <a:srgbClr val="FF0000"/>
              </a:solidFill>
              <a:latin typeface="Times New Roman" pitchFamily="18" charset="0"/>
              <a:cs typeface="Times New Roman" pitchFamily="18" charset="0"/>
            </a:endParaRPr>
          </a:p>
        </p:txBody>
      </p:sp>
      <p:sp>
        <p:nvSpPr>
          <p:cNvPr id="301" name="Rounded Rectangle 3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00:05</a:t>
            </a:r>
            <a:endParaRPr lang="en-US" sz="3600" b="1" dirty="0">
              <a:solidFill>
                <a:srgbClr val="FF0000"/>
              </a:solidFill>
              <a:latin typeface="Times New Roman" pitchFamily="18" charset="0"/>
              <a:cs typeface="Times New Roman" pitchFamily="18" charset="0"/>
            </a:endParaRPr>
          </a:p>
        </p:txBody>
      </p:sp>
      <p:sp>
        <p:nvSpPr>
          <p:cNvPr id="302" name="Rounded Rectangle 3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00:04</a:t>
            </a:r>
            <a:endParaRPr lang="en-US" sz="3600" b="1" dirty="0">
              <a:solidFill>
                <a:srgbClr val="FF0000"/>
              </a:solidFill>
              <a:latin typeface="Times New Roman" pitchFamily="18" charset="0"/>
              <a:cs typeface="Times New Roman" pitchFamily="18" charset="0"/>
            </a:endParaRPr>
          </a:p>
        </p:txBody>
      </p:sp>
      <p:sp>
        <p:nvSpPr>
          <p:cNvPr id="303" name="Rounded Rectangle 3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00:03</a:t>
            </a:r>
            <a:endParaRPr lang="en-US" sz="3600" b="1" dirty="0">
              <a:solidFill>
                <a:srgbClr val="FF0000"/>
              </a:solidFill>
              <a:latin typeface="Times New Roman" pitchFamily="18" charset="0"/>
              <a:cs typeface="Times New Roman" pitchFamily="18" charset="0"/>
            </a:endParaRPr>
          </a:p>
        </p:txBody>
      </p:sp>
      <p:sp>
        <p:nvSpPr>
          <p:cNvPr id="304" name="Rounded Rectangle 3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00:02</a:t>
            </a:r>
            <a:endParaRPr lang="en-US" sz="3600" b="1" dirty="0">
              <a:solidFill>
                <a:srgbClr val="FF0000"/>
              </a:solidFill>
              <a:latin typeface="Times New Roman" pitchFamily="18" charset="0"/>
              <a:cs typeface="Times New Roman" pitchFamily="18" charset="0"/>
            </a:endParaRPr>
          </a:p>
        </p:txBody>
      </p:sp>
      <p:sp>
        <p:nvSpPr>
          <p:cNvPr id="305" name="Rounded Rectangle 3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00:01</a:t>
            </a:r>
            <a:endParaRPr lang="en-US" sz="3600" b="1" dirty="0">
              <a:solidFill>
                <a:srgbClr val="FF0000"/>
              </a:solidFill>
              <a:latin typeface="Times New Roman" pitchFamily="18" charset="0"/>
              <a:cs typeface="Times New Roman" pitchFamily="18" charset="0"/>
            </a:endParaRPr>
          </a:p>
        </p:txBody>
      </p:sp>
      <p:sp>
        <p:nvSpPr>
          <p:cNvPr id="306" name="Rounded Rectangle 3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00:00</a:t>
            </a:r>
            <a:endParaRPr lang="en-US" sz="3600" b="1" dirty="0">
              <a:solidFill>
                <a:srgbClr val="FF0000"/>
              </a:solidFill>
              <a:latin typeface="Times New Roman" pitchFamily="18" charset="0"/>
              <a:cs typeface="Times New Roman" pitchFamily="18" charset="0"/>
            </a:endParaRPr>
          </a:p>
        </p:txBody>
      </p:sp>
      <p:grpSp>
        <p:nvGrpSpPr>
          <p:cNvPr id="318" name="组合 12">
            <a:extLst>
              <a:ext uri="{FF2B5EF4-FFF2-40B4-BE49-F238E27FC236}">
                <a16:creationId xmlns:a16="http://schemas.microsoft.com/office/drawing/2014/main" id="{EBCC064B-2493-1774-AEAA-1B38F47352B6}"/>
              </a:ext>
            </a:extLst>
          </p:cNvPr>
          <p:cNvGrpSpPr/>
          <p:nvPr/>
        </p:nvGrpSpPr>
        <p:grpSpPr>
          <a:xfrm>
            <a:off x="7311338" y="4197491"/>
            <a:ext cx="2695483" cy="1862745"/>
            <a:chOff x="8133698" y="1818824"/>
            <a:chExt cx="3203428" cy="2895086"/>
          </a:xfrm>
        </p:grpSpPr>
        <p:pic>
          <p:nvPicPr>
            <p:cNvPr id="319" name="图片 2">
              <a:extLst>
                <a:ext uri="{FF2B5EF4-FFF2-40B4-BE49-F238E27FC236}">
                  <a16:creationId xmlns:a16="http://schemas.microsoft.com/office/drawing/2014/main" id="{EBA520F6-C5D9-3D16-77AD-4E3A0C49A74C}"/>
                </a:ext>
              </a:extLst>
            </p:cNvPr>
            <p:cNvPicPr>
              <a:picLocks noChangeAspect="1"/>
            </p:cNvPicPr>
            <p:nvPr/>
          </p:nvPicPr>
          <p:blipFill>
            <a:blip r:embed="rId5" cstate="print">
              <a:extLst>
                <a:ext uri="{28A0092B-C50C-407E-A947-70E740481C1C}">
                  <a14:useLocalDpi xmlns:a14="http://schemas.microsoft.com/office/drawing/2010/main" val="0"/>
                </a:ext>
              </a:extLst>
            </a:blip>
            <a:srcRect l="66360" t="49167"/>
            <a:stretch>
              <a:fillRect/>
            </a:stretch>
          </p:blipFill>
          <p:spPr>
            <a:xfrm>
              <a:off x="8133698" y="1818824"/>
              <a:ext cx="3203428" cy="2895086"/>
            </a:xfrm>
            <a:custGeom>
              <a:avLst/>
              <a:gdLst>
                <a:gd name="connsiteX0" fmla="*/ 0 w 3203428"/>
                <a:gd name="connsiteY0" fmla="*/ 0 h 3486150"/>
                <a:gd name="connsiteX1" fmla="*/ 3203428 w 3203428"/>
                <a:gd name="connsiteY1" fmla="*/ 0 h 3486150"/>
                <a:gd name="connsiteX2" fmla="*/ 3203428 w 3203428"/>
                <a:gd name="connsiteY2" fmla="*/ 3486150 h 3486150"/>
                <a:gd name="connsiteX3" fmla="*/ 0 w 3203428"/>
                <a:gd name="connsiteY3" fmla="*/ 3486150 h 3486150"/>
              </a:gdLst>
              <a:ahLst/>
              <a:cxnLst>
                <a:cxn ang="0">
                  <a:pos x="connsiteX0" y="connsiteY0"/>
                </a:cxn>
                <a:cxn ang="0">
                  <a:pos x="connsiteX1" y="connsiteY1"/>
                </a:cxn>
                <a:cxn ang="0">
                  <a:pos x="connsiteX2" y="connsiteY2"/>
                </a:cxn>
                <a:cxn ang="0">
                  <a:pos x="connsiteX3" y="connsiteY3"/>
                </a:cxn>
              </a:cxnLst>
              <a:rect l="l" t="t" r="r" b="b"/>
              <a:pathLst>
                <a:path w="3203428" h="3486150">
                  <a:moveTo>
                    <a:pt x="0" y="0"/>
                  </a:moveTo>
                  <a:lnTo>
                    <a:pt x="3203428" y="0"/>
                  </a:lnTo>
                  <a:lnTo>
                    <a:pt x="3203428" y="3486150"/>
                  </a:lnTo>
                  <a:lnTo>
                    <a:pt x="0" y="3486150"/>
                  </a:lnTo>
                  <a:close/>
                </a:path>
              </a:pathLst>
            </a:custGeom>
          </p:spPr>
        </p:pic>
        <p:sp>
          <p:nvSpPr>
            <p:cNvPr id="320" name="矩形 7">
              <a:extLst>
                <a:ext uri="{FF2B5EF4-FFF2-40B4-BE49-F238E27FC236}">
                  <a16:creationId xmlns:a16="http://schemas.microsoft.com/office/drawing/2014/main" id="{992815B0-B5E9-F34A-4E60-5E000E17DD4A}"/>
                </a:ext>
              </a:extLst>
            </p:cNvPr>
            <p:cNvSpPr/>
            <p:nvPr/>
          </p:nvSpPr>
          <p:spPr>
            <a:xfrm>
              <a:off x="9415689" y="2247669"/>
              <a:ext cx="1465008" cy="265472"/>
            </a:xfrm>
            <a:prstGeom prst="rect">
              <a:avLst/>
            </a:prstGeom>
            <a:solidFill>
              <a:srgbClr val="E83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21" name="组合 11">
            <a:extLst>
              <a:ext uri="{FF2B5EF4-FFF2-40B4-BE49-F238E27FC236}">
                <a16:creationId xmlns:a16="http://schemas.microsoft.com/office/drawing/2014/main" id="{9CD37FC1-B0FA-9C77-B36B-557AD01DFD8B}"/>
              </a:ext>
            </a:extLst>
          </p:cNvPr>
          <p:cNvGrpSpPr/>
          <p:nvPr/>
        </p:nvGrpSpPr>
        <p:grpSpPr>
          <a:xfrm>
            <a:off x="3909258" y="4117254"/>
            <a:ext cx="2844803" cy="1996572"/>
            <a:chOff x="4460129" y="1818823"/>
            <a:chExt cx="3270585" cy="2662096"/>
          </a:xfrm>
        </p:grpSpPr>
        <p:pic>
          <p:nvPicPr>
            <p:cNvPr id="322" name="图片 3">
              <a:extLst>
                <a:ext uri="{FF2B5EF4-FFF2-40B4-BE49-F238E27FC236}">
                  <a16:creationId xmlns:a16="http://schemas.microsoft.com/office/drawing/2014/main" id="{B246854C-BE4F-5083-96E6-EFAA869DB925}"/>
                </a:ext>
              </a:extLst>
            </p:cNvPr>
            <p:cNvPicPr>
              <a:picLocks noChangeAspect="1"/>
            </p:cNvPicPr>
            <p:nvPr/>
          </p:nvPicPr>
          <p:blipFill>
            <a:blip r:embed="rId6" cstate="print">
              <a:extLst>
                <a:ext uri="{28A0092B-C50C-407E-A947-70E740481C1C}">
                  <a14:useLocalDpi xmlns:a14="http://schemas.microsoft.com/office/drawing/2010/main" val="0"/>
                </a:ext>
              </a:extLst>
            </a:blip>
            <a:srcRect l="32827" t="49431" r="32828"/>
            <a:stretch>
              <a:fillRect/>
            </a:stretch>
          </p:blipFill>
          <p:spPr>
            <a:xfrm>
              <a:off x="4460129" y="1818823"/>
              <a:ext cx="3270585" cy="2662096"/>
            </a:xfrm>
            <a:custGeom>
              <a:avLst/>
              <a:gdLst>
                <a:gd name="connsiteX0" fmla="*/ 0 w 3270585"/>
                <a:gd name="connsiteY0" fmla="*/ 0 h 3468007"/>
                <a:gd name="connsiteX1" fmla="*/ 3270585 w 3270585"/>
                <a:gd name="connsiteY1" fmla="*/ 0 h 3468007"/>
                <a:gd name="connsiteX2" fmla="*/ 3270585 w 3270585"/>
                <a:gd name="connsiteY2" fmla="*/ 3468007 h 3468007"/>
                <a:gd name="connsiteX3" fmla="*/ 0 w 3270585"/>
                <a:gd name="connsiteY3" fmla="*/ 3468007 h 3468007"/>
              </a:gdLst>
              <a:ahLst/>
              <a:cxnLst>
                <a:cxn ang="0">
                  <a:pos x="connsiteX0" y="connsiteY0"/>
                </a:cxn>
                <a:cxn ang="0">
                  <a:pos x="connsiteX1" y="connsiteY1"/>
                </a:cxn>
                <a:cxn ang="0">
                  <a:pos x="connsiteX2" y="connsiteY2"/>
                </a:cxn>
                <a:cxn ang="0">
                  <a:pos x="connsiteX3" y="connsiteY3"/>
                </a:cxn>
              </a:cxnLst>
              <a:rect l="l" t="t" r="r" b="b"/>
              <a:pathLst>
                <a:path w="3270585" h="3468007">
                  <a:moveTo>
                    <a:pt x="0" y="0"/>
                  </a:moveTo>
                  <a:lnTo>
                    <a:pt x="3270585" y="0"/>
                  </a:lnTo>
                  <a:lnTo>
                    <a:pt x="3270585" y="3468007"/>
                  </a:lnTo>
                  <a:lnTo>
                    <a:pt x="0" y="3468007"/>
                  </a:lnTo>
                  <a:close/>
                </a:path>
              </a:pathLst>
            </a:custGeom>
          </p:spPr>
        </p:pic>
        <p:sp>
          <p:nvSpPr>
            <p:cNvPr id="323" name="矩形 8">
              <a:extLst>
                <a:ext uri="{FF2B5EF4-FFF2-40B4-BE49-F238E27FC236}">
                  <a16:creationId xmlns:a16="http://schemas.microsoft.com/office/drawing/2014/main" id="{C0EA11C2-2E68-C58E-82FB-C62E49F184B5}"/>
                </a:ext>
              </a:extLst>
            </p:cNvPr>
            <p:cNvSpPr/>
            <p:nvPr/>
          </p:nvSpPr>
          <p:spPr>
            <a:xfrm>
              <a:off x="5683260" y="2184975"/>
              <a:ext cx="1465009" cy="265471"/>
            </a:xfrm>
            <a:prstGeom prst="rect">
              <a:avLst/>
            </a:prstGeom>
            <a:solidFill>
              <a:srgbClr val="78C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24" name="组合 10">
            <a:extLst>
              <a:ext uri="{FF2B5EF4-FFF2-40B4-BE49-F238E27FC236}">
                <a16:creationId xmlns:a16="http://schemas.microsoft.com/office/drawing/2014/main" id="{5A871620-CEC5-9DB3-2200-DA2CC5831DD5}"/>
              </a:ext>
            </a:extLst>
          </p:cNvPr>
          <p:cNvGrpSpPr/>
          <p:nvPr/>
        </p:nvGrpSpPr>
        <p:grpSpPr>
          <a:xfrm>
            <a:off x="771803" y="4122602"/>
            <a:ext cx="2702920" cy="2012522"/>
            <a:chOff x="856236" y="1838486"/>
            <a:chExt cx="3162112" cy="2683363"/>
          </a:xfrm>
        </p:grpSpPr>
        <p:pic>
          <p:nvPicPr>
            <p:cNvPr id="325" name="图片 1">
              <a:extLst>
                <a:ext uri="{FF2B5EF4-FFF2-40B4-BE49-F238E27FC236}">
                  <a16:creationId xmlns:a16="http://schemas.microsoft.com/office/drawing/2014/main" id="{D31AE522-409E-DD64-9931-D6EFD1DDCD1A}"/>
                </a:ext>
              </a:extLst>
            </p:cNvPr>
            <p:cNvPicPr>
              <a:picLocks noChangeAspect="1"/>
            </p:cNvPicPr>
            <p:nvPr/>
          </p:nvPicPr>
          <p:blipFill>
            <a:blip r:embed="rId7" cstate="print">
              <a:extLst>
                <a:ext uri="{28A0092B-C50C-407E-A947-70E740481C1C}">
                  <a14:useLocalDpi xmlns:a14="http://schemas.microsoft.com/office/drawing/2010/main" val="0"/>
                </a:ext>
              </a:extLst>
            </a:blip>
            <a:srcRect t="50000" r="66794"/>
            <a:stretch>
              <a:fillRect/>
            </a:stretch>
          </p:blipFill>
          <p:spPr>
            <a:xfrm>
              <a:off x="856236" y="1838486"/>
              <a:ext cx="3162112" cy="2683363"/>
            </a:xfrm>
            <a:custGeom>
              <a:avLst/>
              <a:gdLst>
                <a:gd name="connsiteX0" fmla="*/ 0 w 3162112"/>
                <a:gd name="connsiteY0" fmla="*/ 0 h 3429000"/>
                <a:gd name="connsiteX1" fmla="*/ 3162112 w 3162112"/>
                <a:gd name="connsiteY1" fmla="*/ 0 h 3429000"/>
                <a:gd name="connsiteX2" fmla="*/ 3162112 w 3162112"/>
                <a:gd name="connsiteY2" fmla="*/ 3429000 h 3429000"/>
                <a:gd name="connsiteX3" fmla="*/ 0 w 316211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162112" h="3429000">
                  <a:moveTo>
                    <a:pt x="0" y="0"/>
                  </a:moveTo>
                  <a:lnTo>
                    <a:pt x="3162112" y="0"/>
                  </a:lnTo>
                  <a:lnTo>
                    <a:pt x="3162112" y="3429000"/>
                  </a:lnTo>
                  <a:lnTo>
                    <a:pt x="0" y="3429000"/>
                  </a:lnTo>
                  <a:close/>
                </a:path>
              </a:pathLst>
            </a:custGeom>
          </p:spPr>
        </p:pic>
        <p:sp>
          <p:nvSpPr>
            <p:cNvPr id="326" name="矩形 9">
              <a:extLst>
                <a:ext uri="{FF2B5EF4-FFF2-40B4-BE49-F238E27FC236}">
                  <a16:creationId xmlns:a16="http://schemas.microsoft.com/office/drawing/2014/main" id="{BE104465-C18D-98F5-9180-2DE58E768F93}"/>
                </a:ext>
              </a:extLst>
            </p:cNvPr>
            <p:cNvSpPr/>
            <p:nvPr/>
          </p:nvSpPr>
          <p:spPr>
            <a:xfrm>
              <a:off x="2021851" y="2204327"/>
              <a:ext cx="1465008" cy="265471"/>
            </a:xfrm>
            <a:prstGeom prst="rect">
              <a:avLst/>
            </a:prstGeom>
            <a:solidFill>
              <a:srgbClr val="FEC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327" name="矩形 13">
            <a:extLst>
              <a:ext uri="{FF2B5EF4-FFF2-40B4-BE49-F238E27FC236}">
                <a16:creationId xmlns:a16="http://schemas.microsoft.com/office/drawing/2014/main" id="{F7DB2E47-0B68-8656-CA40-1DEE7053736F}"/>
              </a:ext>
            </a:extLst>
          </p:cNvPr>
          <p:cNvSpPr/>
          <p:nvPr/>
        </p:nvSpPr>
        <p:spPr>
          <a:xfrm>
            <a:off x="1630961" y="4274474"/>
            <a:ext cx="1441078" cy="463397"/>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b="1" dirty="0">
                <a:latin typeface="Times New Roman" panose="02020603050405020304" pitchFamily="18" charset="0"/>
                <a:ea typeface="汉仪夏日体W" panose="00020600040101010101" pitchFamily="18" charset="-122"/>
                <a:cs typeface="Times New Roman" panose="02020603050405020304" pitchFamily="18" charset="0"/>
              </a:rPr>
              <a:t>YÊU CẦU</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28" name="矩形 14">
            <a:extLst>
              <a:ext uri="{FF2B5EF4-FFF2-40B4-BE49-F238E27FC236}">
                <a16:creationId xmlns:a16="http://schemas.microsoft.com/office/drawing/2014/main" id="{2D1B2334-0136-CBDD-3627-FD274AB6150C}"/>
              </a:ext>
            </a:extLst>
          </p:cNvPr>
          <p:cNvSpPr/>
          <p:nvPr/>
        </p:nvSpPr>
        <p:spPr>
          <a:xfrm>
            <a:off x="4973155" y="4249222"/>
            <a:ext cx="1441078" cy="463397"/>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b="1" dirty="0">
                <a:latin typeface="Times New Roman" panose="02020603050405020304" pitchFamily="18" charset="0"/>
                <a:ea typeface="汉仪夏日体W" panose="00020600040101010101" pitchFamily="18" charset="-122"/>
                <a:cs typeface="Times New Roman" panose="02020603050405020304" pitchFamily="18" charset="0"/>
              </a:rPr>
              <a:t>SẢN PHẨM</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29" name="矩形 15">
            <a:extLst>
              <a:ext uri="{FF2B5EF4-FFF2-40B4-BE49-F238E27FC236}">
                <a16:creationId xmlns:a16="http://schemas.microsoft.com/office/drawing/2014/main" id="{6F4010EE-7756-ABDF-0C38-578F4C76F1F5}"/>
              </a:ext>
            </a:extLst>
          </p:cNvPr>
          <p:cNvSpPr/>
          <p:nvPr/>
        </p:nvSpPr>
        <p:spPr>
          <a:xfrm>
            <a:off x="8370536" y="4315604"/>
            <a:ext cx="1441078" cy="463397"/>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b="1" dirty="0">
                <a:latin typeface="Times New Roman" panose="02020603050405020304" pitchFamily="18" charset="0"/>
                <a:ea typeface="汉仪夏日体W" panose="00020600040101010101" pitchFamily="18" charset="-122"/>
                <a:cs typeface="Times New Roman" panose="02020603050405020304" pitchFamily="18" charset="0"/>
              </a:rPr>
              <a:t>THỜI GIAN</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30" name="矩形 16">
            <a:extLst>
              <a:ext uri="{FF2B5EF4-FFF2-40B4-BE49-F238E27FC236}">
                <a16:creationId xmlns:a16="http://schemas.microsoft.com/office/drawing/2014/main" id="{A84B0537-957D-290D-3BE7-B97B0AE169B4}"/>
              </a:ext>
            </a:extLst>
          </p:cNvPr>
          <p:cNvSpPr/>
          <p:nvPr/>
        </p:nvSpPr>
        <p:spPr>
          <a:xfrm>
            <a:off x="1206338" y="4965807"/>
            <a:ext cx="1981922" cy="873572"/>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vi-VN" altLang="zh-CN" b="1" dirty="0">
                <a:latin typeface="Times New Roman" panose="02020603050405020304" pitchFamily="18" charset="0"/>
                <a:ea typeface="汉仪夏日体W" panose="00020600040101010101" pitchFamily="18" charset="-122"/>
                <a:cs typeface="Times New Roman" panose="02020603050405020304" pitchFamily="18" charset="0"/>
              </a:rPr>
              <a:t>HOẠT ĐỘNG</a:t>
            </a:r>
            <a:r>
              <a:rPr lang="en-US" altLang="zh-CN" b="1" dirty="0">
                <a:latin typeface="Times New Roman" panose="02020603050405020304" pitchFamily="18" charset="0"/>
                <a:ea typeface="汉仪夏日体W" panose="00020600040101010101" pitchFamily="18" charset="-122"/>
                <a:cs typeface="Times New Roman" panose="02020603050405020304" pitchFamily="18" charset="0"/>
              </a:rPr>
              <a:t> CÁ NHÂN</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31" name="矩形 17">
            <a:extLst>
              <a:ext uri="{FF2B5EF4-FFF2-40B4-BE49-F238E27FC236}">
                <a16:creationId xmlns:a16="http://schemas.microsoft.com/office/drawing/2014/main" id="{EF69F1A0-A228-F449-8806-A3EA8F031A8E}"/>
              </a:ext>
            </a:extLst>
          </p:cNvPr>
          <p:cNvSpPr/>
          <p:nvPr/>
        </p:nvSpPr>
        <p:spPr>
          <a:xfrm>
            <a:off x="4407075" y="5128864"/>
            <a:ext cx="2050657" cy="923330"/>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vi-VN" altLang="zh-CN" b="1" dirty="0">
                <a:latin typeface="Times New Roman" panose="02020603050405020304" pitchFamily="18" charset="0"/>
                <a:ea typeface="汉仪夏日体W" panose="00020600040101010101" pitchFamily="18" charset="-122"/>
                <a:cs typeface="Times New Roman" panose="02020603050405020304" pitchFamily="18" charset="0"/>
              </a:rPr>
              <a:t>HOÀN THÀNH BÀI T</a:t>
            </a:r>
            <a:r>
              <a:rPr lang="en-US" altLang="zh-CN" b="1" dirty="0">
                <a:latin typeface="Times New Roman" panose="02020603050405020304" pitchFamily="18" charset="0"/>
                <a:ea typeface="汉仪夏日体W" panose="00020600040101010101" pitchFamily="18" charset="-122"/>
                <a:cs typeface="Times New Roman" panose="02020603050405020304" pitchFamily="18" charset="0"/>
              </a:rPr>
              <a:t>OÁN 1</a:t>
            </a:r>
            <a:endParaRPr lang="zh-CN" altLang="en-US"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32" name="矩形 17">
            <a:extLst>
              <a:ext uri="{FF2B5EF4-FFF2-40B4-BE49-F238E27FC236}">
                <a16:creationId xmlns:a16="http://schemas.microsoft.com/office/drawing/2014/main" id="{E60E1522-8044-491F-731A-4DEC5E1D936C}"/>
              </a:ext>
            </a:extLst>
          </p:cNvPr>
          <p:cNvSpPr/>
          <p:nvPr/>
        </p:nvSpPr>
        <p:spPr>
          <a:xfrm>
            <a:off x="8180409" y="4880454"/>
            <a:ext cx="1182273" cy="646331"/>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400" b="1" dirty="0">
                <a:latin typeface="Times New Roman" panose="02020603050405020304" pitchFamily="18" charset="0"/>
                <a:ea typeface="汉仪夏日体W" panose="00020600040101010101" pitchFamily="18" charset="-122"/>
                <a:cs typeface="Times New Roman" panose="02020603050405020304" pitchFamily="18" charset="0"/>
              </a:rPr>
              <a:t>5 phút</a:t>
            </a:r>
            <a:endParaRPr lang="zh-CN" altLang="en-US" sz="24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333" name="Rectangle 332"/>
          <p:cNvSpPr/>
          <p:nvPr/>
        </p:nvSpPr>
        <p:spPr>
          <a:xfrm>
            <a:off x="1710945" y="1217143"/>
            <a:ext cx="1741182" cy="523220"/>
          </a:xfrm>
          <a:prstGeom prst="rect">
            <a:avLst/>
          </a:prstGeom>
        </p:spPr>
        <p:txBody>
          <a:bodyPr wrap="none">
            <a:spAutoFit/>
          </a:bodyPr>
          <a:lstStyle/>
          <a:p>
            <a:r>
              <a:rPr lang="fr-FR" alt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toán</a:t>
            </a:r>
            <a:r>
              <a:rPr lang="fr-FR" alt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p>
        </p:txBody>
      </p:sp>
    </p:spTree>
    <p:extLst>
      <p:ext uri="{BB962C8B-B14F-4D97-AF65-F5344CB8AC3E}">
        <p14:creationId xmlns:p14="http://schemas.microsoft.com/office/powerpoint/2010/main" val="26777591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barn(inVertical)">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wipe(down)">
                                      <p:cBhvr>
                                        <p:cTn id="22" dur="500"/>
                                        <p:tgtEl>
                                          <p:spTgt spid="318"/>
                                        </p:tgtEl>
                                      </p:cBhvr>
                                    </p:animEffect>
                                  </p:childTnLst>
                                </p:cTn>
                              </p:par>
                              <p:par>
                                <p:cTn id="23" presetID="22" presetClass="entr" presetSubtype="4" fill="hold" nodeType="withEffect">
                                  <p:stCondLst>
                                    <p:cond delay="0"/>
                                  </p:stCondLst>
                                  <p:childTnLst>
                                    <p:set>
                                      <p:cBhvr>
                                        <p:cTn id="24" dur="1" fill="hold">
                                          <p:stCondLst>
                                            <p:cond delay="0"/>
                                          </p:stCondLst>
                                        </p:cTn>
                                        <p:tgtEl>
                                          <p:spTgt spid="321"/>
                                        </p:tgtEl>
                                        <p:attrNameLst>
                                          <p:attrName>style.visibility</p:attrName>
                                        </p:attrNameLst>
                                      </p:cBhvr>
                                      <p:to>
                                        <p:strVal val="visible"/>
                                      </p:to>
                                    </p:set>
                                    <p:animEffect transition="in" filter="wipe(down)">
                                      <p:cBhvr>
                                        <p:cTn id="25" dur="500"/>
                                        <p:tgtEl>
                                          <p:spTgt spid="321"/>
                                        </p:tgtEl>
                                      </p:cBhvr>
                                    </p:animEffect>
                                  </p:childTnLst>
                                </p:cTn>
                              </p:par>
                              <p:par>
                                <p:cTn id="26" presetID="22" presetClass="entr" presetSubtype="4" fill="hold"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wipe(down)">
                                      <p:cBhvr>
                                        <p:cTn id="28" dur="500"/>
                                        <p:tgtEl>
                                          <p:spTgt spid="3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7"/>
                                        </p:tgtEl>
                                        <p:attrNameLst>
                                          <p:attrName>style.visibility</p:attrName>
                                        </p:attrNameLst>
                                      </p:cBhvr>
                                      <p:to>
                                        <p:strVal val="visible"/>
                                      </p:to>
                                    </p:set>
                                    <p:animEffect transition="in" filter="wipe(down)">
                                      <p:cBhvr>
                                        <p:cTn id="31" dur="500"/>
                                        <p:tgtEl>
                                          <p:spTgt spid="3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28"/>
                                        </p:tgtEl>
                                        <p:attrNameLst>
                                          <p:attrName>style.visibility</p:attrName>
                                        </p:attrNameLst>
                                      </p:cBhvr>
                                      <p:to>
                                        <p:strVal val="visible"/>
                                      </p:to>
                                    </p:set>
                                    <p:animEffect transition="in" filter="wipe(down)">
                                      <p:cBhvr>
                                        <p:cTn id="34" dur="500"/>
                                        <p:tgtEl>
                                          <p:spTgt spid="3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9"/>
                                        </p:tgtEl>
                                        <p:attrNameLst>
                                          <p:attrName>style.visibility</p:attrName>
                                        </p:attrNameLst>
                                      </p:cBhvr>
                                      <p:to>
                                        <p:strVal val="visible"/>
                                      </p:to>
                                    </p:set>
                                    <p:animEffect transition="in" filter="wipe(down)">
                                      <p:cBhvr>
                                        <p:cTn id="37" dur="500"/>
                                        <p:tgtEl>
                                          <p:spTgt spid="3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30"/>
                                        </p:tgtEl>
                                        <p:attrNameLst>
                                          <p:attrName>style.visibility</p:attrName>
                                        </p:attrNameLst>
                                      </p:cBhvr>
                                      <p:to>
                                        <p:strVal val="visible"/>
                                      </p:to>
                                    </p:set>
                                    <p:animEffect transition="in" filter="wipe(down)">
                                      <p:cBhvr>
                                        <p:cTn id="40" dur="500"/>
                                        <p:tgtEl>
                                          <p:spTgt spid="33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31"/>
                                        </p:tgtEl>
                                        <p:attrNameLst>
                                          <p:attrName>style.visibility</p:attrName>
                                        </p:attrNameLst>
                                      </p:cBhvr>
                                      <p:to>
                                        <p:strVal val="visible"/>
                                      </p:to>
                                    </p:set>
                                    <p:animEffect transition="in" filter="wipe(down)">
                                      <p:cBhvr>
                                        <p:cTn id="43" dur="500"/>
                                        <p:tgtEl>
                                          <p:spTgt spid="33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2"/>
                                        </p:tgtEl>
                                        <p:attrNameLst>
                                          <p:attrName>style.visibility</p:attrName>
                                        </p:attrNameLst>
                                      </p:cBhvr>
                                      <p:to>
                                        <p:strVal val="visible"/>
                                      </p:to>
                                    </p:set>
                                    <p:animEffect transition="in" filter="wipe(down)">
                                      <p:cBhvr>
                                        <p:cTn id="46" dur="500"/>
                                        <p:tgtEl>
                                          <p:spTgt spid="332"/>
                                        </p:tgtEl>
                                      </p:cBhvr>
                                    </p:animEffect>
                                  </p:childTnLst>
                                </p:cTn>
                              </p:par>
                            </p:childTnLst>
                          </p:cTn>
                        </p:par>
                      </p:childTnLst>
                    </p:cTn>
                  </p:par>
                  <p:par>
                    <p:cTn id="47" fill="hold">
                      <p:stCondLst>
                        <p:cond delay="indefinite"/>
                      </p:stCondLst>
                      <p:childTnLst>
                        <p:par>
                          <p:cTn id="48" fill="hold">
                            <p:stCondLst>
                              <p:cond delay="0"/>
                            </p:stCondLst>
                            <p:childTnLst>
                              <p:par>
                                <p:cTn id="49" presetID="11" presetClass="entr" presetSubtype="0" fill="hold" grpId="0" nodeType="clickEffect">
                                  <p:stCondLst>
                                    <p:cond delay="0"/>
                                  </p:stCondLst>
                                  <p:childTnLst>
                                    <p:set>
                                      <p:cBhvr>
                                        <p:cTn id="50" dur="1000">
                                          <p:stCondLst>
                                            <p:cond delay="0"/>
                                          </p:stCondLst>
                                        </p:cTn>
                                        <p:tgtEl>
                                          <p:spTgt spid="6"/>
                                        </p:tgtEl>
                                        <p:attrNameLst>
                                          <p:attrName>style.visibility</p:attrName>
                                        </p:attrNameLst>
                                      </p:cBhvr>
                                      <p:to>
                                        <p:strVal val="visible"/>
                                      </p:to>
                                    </p:set>
                                  </p:childTnLst>
                                </p:cTn>
                              </p:par>
                            </p:childTnLst>
                          </p:cTn>
                        </p:par>
                        <p:par>
                          <p:cTn id="51" fill="hold">
                            <p:stCondLst>
                              <p:cond delay="1000"/>
                            </p:stCondLst>
                            <p:childTnLst>
                              <p:par>
                                <p:cTn id="52" presetID="11" presetClass="entr" presetSubtype="0" fill="hold" grpId="0" nodeType="afterEffect">
                                  <p:stCondLst>
                                    <p:cond delay="0"/>
                                  </p:stCondLst>
                                  <p:childTnLst>
                                    <p:set>
                                      <p:cBhvr>
                                        <p:cTn id="53" dur="1000">
                                          <p:stCondLst>
                                            <p:cond delay="0"/>
                                          </p:stCondLst>
                                        </p:cTn>
                                        <p:tgtEl>
                                          <p:spTgt spid="7"/>
                                        </p:tgtEl>
                                        <p:attrNameLst>
                                          <p:attrName>style.visibility</p:attrName>
                                        </p:attrNameLst>
                                      </p:cBhvr>
                                      <p:to>
                                        <p:strVal val="visible"/>
                                      </p:to>
                                    </p:set>
                                  </p:childTnLst>
                                </p:cTn>
                              </p:par>
                            </p:childTnLst>
                          </p:cTn>
                        </p:par>
                        <p:par>
                          <p:cTn id="54" fill="hold">
                            <p:stCondLst>
                              <p:cond delay="2000"/>
                            </p:stCondLst>
                            <p:childTnLst>
                              <p:par>
                                <p:cTn id="55" presetID="11" presetClass="entr" presetSubtype="0" fill="hold" grpId="0" nodeType="afterEffect">
                                  <p:stCondLst>
                                    <p:cond delay="0"/>
                                  </p:stCondLst>
                                  <p:childTnLst>
                                    <p:set>
                                      <p:cBhvr>
                                        <p:cTn id="56" dur="1000">
                                          <p:stCondLst>
                                            <p:cond delay="0"/>
                                          </p:stCondLst>
                                        </p:cTn>
                                        <p:tgtEl>
                                          <p:spTgt spid="8"/>
                                        </p:tgtEl>
                                        <p:attrNameLst>
                                          <p:attrName>style.visibility</p:attrName>
                                        </p:attrNameLst>
                                      </p:cBhvr>
                                      <p:to>
                                        <p:strVal val="visible"/>
                                      </p:to>
                                    </p:set>
                                  </p:childTnLst>
                                </p:cTn>
                              </p:par>
                            </p:childTnLst>
                          </p:cTn>
                        </p:par>
                        <p:par>
                          <p:cTn id="57" fill="hold">
                            <p:stCondLst>
                              <p:cond delay="3000"/>
                            </p:stCondLst>
                            <p:childTnLst>
                              <p:par>
                                <p:cTn id="58" presetID="11" presetClass="entr" presetSubtype="0" fill="hold" grpId="0" nodeType="afterEffect">
                                  <p:stCondLst>
                                    <p:cond delay="0"/>
                                  </p:stCondLst>
                                  <p:childTnLst>
                                    <p:set>
                                      <p:cBhvr>
                                        <p:cTn id="59" dur="1000">
                                          <p:stCondLst>
                                            <p:cond delay="0"/>
                                          </p:stCondLst>
                                        </p:cTn>
                                        <p:tgtEl>
                                          <p:spTgt spid="9"/>
                                        </p:tgtEl>
                                        <p:attrNameLst>
                                          <p:attrName>style.visibility</p:attrName>
                                        </p:attrNameLst>
                                      </p:cBhvr>
                                      <p:to>
                                        <p:strVal val="visible"/>
                                      </p:to>
                                    </p:set>
                                  </p:childTnLst>
                                </p:cTn>
                              </p:par>
                            </p:childTnLst>
                          </p:cTn>
                        </p:par>
                        <p:par>
                          <p:cTn id="60" fill="hold">
                            <p:stCondLst>
                              <p:cond delay="4000"/>
                            </p:stCondLst>
                            <p:childTnLst>
                              <p:par>
                                <p:cTn id="61" presetID="11" presetClass="entr" presetSubtype="0" fill="hold" grpId="0" nodeType="afterEffect">
                                  <p:stCondLst>
                                    <p:cond delay="0"/>
                                  </p:stCondLst>
                                  <p:childTnLst>
                                    <p:set>
                                      <p:cBhvr>
                                        <p:cTn id="62" dur="1000">
                                          <p:stCondLst>
                                            <p:cond delay="0"/>
                                          </p:stCondLst>
                                        </p:cTn>
                                        <p:tgtEl>
                                          <p:spTgt spid="10"/>
                                        </p:tgtEl>
                                        <p:attrNameLst>
                                          <p:attrName>style.visibility</p:attrName>
                                        </p:attrNameLst>
                                      </p:cBhvr>
                                      <p:to>
                                        <p:strVal val="visible"/>
                                      </p:to>
                                    </p:set>
                                  </p:childTnLst>
                                </p:cTn>
                              </p:par>
                            </p:childTnLst>
                          </p:cTn>
                        </p:par>
                        <p:par>
                          <p:cTn id="63" fill="hold">
                            <p:stCondLst>
                              <p:cond delay="5000"/>
                            </p:stCondLst>
                            <p:childTnLst>
                              <p:par>
                                <p:cTn id="64" presetID="11" presetClass="entr" presetSubtype="0" fill="hold" grpId="0" nodeType="afterEffect">
                                  <p:stCondLst>
                                    <p:cond delay="0"/>
                                  </p:stCondLst>
                                  <p:childTnLst>
                                    <p:set>
                                      <p:cBhvr>
                                        <p:cTn id="65" dur="1000">
                                          <p:stCondLst>
                                            <p:cond delay="0"/>
                                          </p:stCondLst>
                                        </p:cTn>
                                        <p:tgtEl>
                                          <p:spTgt spid="11"/>
                                        </p:tgtEl>
                                        <p:attrNameLst>
                                          <p:attrName>style.visibility</p:attrName>
                                        </p:attrNameLst>
                                      </p:cBhvr>
                                      <p:to>
                                        <p:strVal val="visible"/>
                                      </p:to>
                                    </p:set>
                                  </p:childTnLst>
                                </p:cTn>
                              </p:par>
                            </p:childTnLst>
                          </p:cTn>
                        </p:par>
                        <p:par>
                          <p:cTn id="66" fill="hold">
                            <p:stCondLst>
                              <p:cond delay="6000"/>
                            </p:stCondLst>
                            <p:childTnLst>
                              <p:par>
                                <p:cTn id="67" presetID="11" presetClass="entr" presetSubtype="0" fill="hold" grpId="0" nodeType="afterEffect">
                                  <p:stCondLst>
                                    <p:cond delay="0"/>
                                  </p:stCondLst>
                                  <p:childTnLst>
                                    <p:set>
                                      <p:cBhvr>
                                        <p:cTn id="68" dur="1000">
                                          <p:stCondLst>
                                            <p:cond delay="0"/>
                                          </p:stCondLst>
                                        </p:cTn>
                                        <p:tgtEl>
                                          <p:spTgt spid="12"/>
                                        </p:tgtEl>
                                        <p:attrNameLst>
                                          <p:attrName>style.visibility</p:attrName>
                                        </p:attrNameLst>
                                      </p:cBhvr>
                                      <p:to>
                                        <p:strVal val="visible"/>
                                      </p:to>
                                    </p:set>
                                  </p:childTnLst>
                                </p:cTn>
                              </p:par>
                            </p:childTnLst>
                          </p:cTn>
                        </p:par>
                        <p:par>
                          <p:cTn id="69" fill="hold">
                            <p:stCondLst>
                              <p:cond delay="7000"/>
                            </p:stCondLst>
                            <p:childTnLst>
                              <p:par>
                                <p:cTn id="70" presetID="11" presetClass="entr" presetSubtype="0" fill="hold" grpId="0" nodeType="afterEffect">
                                  <p:stCondLst>
                                    <p:cond delay="0"/>
                                  </p:stCondLst>
                                  <p:childTnLst>
                                    <p:set>
                                      <p:cBhvr>
                                        <p:cTn id="71" dur="1000">
                                          <p:stCondLst>
                                            <p:cond delay="0"/>
                                          </p:stCondLst>
                                        </p:cTn>
                                        <p:tgtEl>
                                          <p:spTgt spid="13"/>
                                        </p:tgtEl>
                                        <p:attrNameLst>
                                          <p:attrName>style.visibility</p:attrName>
                                        </p:attrNameLst>
                                      </p:cBhvr>
                                      <p:to>
                                        <p:strVal val="visible"/>
                                      </p:to>
                                    </p:set>
                                  </p:childTnLst>
                                </p:cTn>
                              </p:par>
                            </p:childTnLst>
                          </p:cTn>
                        </p:par>
                        <p:par>
                          <p:cTn id="72" fill="hold">
                            <p:stCondLst>
                              <p:cond delay="8000"/>
                            </p:stCondLst>
                            <p:childTnLst>
                              <p:par>
                                <p:cTn id="73" presetID="11" presetClass="entr" presetSubtype="0" fill="hold" grpId="0" nodeType="afterEffect">
                                  <p:stCondLst>
                                    <p:cond delay="0"/>
                                  </p:stCondLst>
                                  <p:childTnLst>
                                    <p:set>
                                      <p:cBhvr>
                                        <p:cTn id="74" dur="1000">
                                          <p:stCondLst>
                                            <p:cond delay="0"/>
                                          </p:stCondLst>
                                        </p:cTn>
                                        <p:tgtEl>
                                          <p:spTgt spid="14"/>
                                        </p:tgtEl>
                                        <p:attrNameLst>
                                          <p:attrName>style.visibility</p:attrName>
                                        </p:attrNameLst>
                                      </p:cBhvr>
                                      <p:to>
                                        <p:strVal val="visible"/>
                                      </p:to>
                                    </p:set>
                                  </p:childTnLst>
                                </p:cTn>
                              </p:par>
                            </p:childTnLst>
                          </p:cTn>
                        </p:par>
                        <p:par>
                          <p:cTn id="75" fill="hold">
                            <p:stCondLst>
                              <p:cond delay="9000"/>
                            </p:stCondLst>
                            <p:childTnLst>
                              <p:par>
                                <p:cTn id="76" presetID="11" presetClass="entr" presetSubtype="0" fill="hold" grpId="0" nodeType="afterEffect">
                                  <p:stCondLst>
                                    <p:cond delay="0"/>
                                  </p:stCondLst>
                                  <p:childTnLst>
                                    <p:set>
                                      <p:cBhvr>
                                        <p:cTn id="77" dur="1000">
                                          <p:stCondLst>
                                            <p:cond delay="0"/>
                                          </p:stCondLst>
                                        </p:cTn>
                                        <p:tgtEl>
                                          <p:spTgt spid="15"/>
                                        </p:tgtEl>
                                        <p:attrNameLst>
                                          <p:attrName>style.visibility</p:attrName>
                                        </p:attrNameLst>
                                      </p:cBhvr>
                                      <p:to>
                                        <p:strVal val="visible"/>
                                      </p:to>
                                    </p:set>
                                  </p:childTnLst>
                                </p:cTn>
                              </p:par>
                            </p:childTnLst>
                          </p:cTn>
                        </p:par>
                        <p:par>
                          <p:cTn id="78" fill="hold">
                            <p:stCondLst>
                              <p:cond delay="10000"/>
                            </p:stCondLst>
                            <p:childTnLst>
                              <p:par>
                                <p:cTn id="79" presetID="11" presetClass="entr" presetSubtype="0" fill="hold" grpId="0" nodeType="afterEffect">
                                  <p:stCondLst>
                                    <p:cond delay="0"/>
                                  </p:stCondLst>
                                  <p:childTnLst>
                                    <p:set>
                                      <p:cBhvr>
                                        <p:cTn id="80" dur="1000">
                                          <p:stCondLst>
                                            <p:cond delay="0"/>
                                          </p:stCondLst>
                                        </p:cTn>
                                        <p:tgtEl>
                                          <p:spTgt spid="16"/>
                                        </p:tgtEl>
                                        <p:attrNameLst>
                                          <p:attrName>style.visibility</p:attrName>
                                        </p:attrNameLst>
                                      </p:cBhvr>
                                      <p:to>
                                        <p:strVal val="visible"/>
                                      </p:to>
                                    </p:set>
                                  </p:childTnLst>
                                </p:cTn>
                              </p:par>
                            </p:childTnLst>
                          </p:cTn>
                        </p:par>
                        <p:par>
                          <p:cTn id="81" fill="hold">
                            <p:stCondLst>
                              <p:cond delay="11000"/>
                            </p:stCondLst>
                            <p:childTnLst>
                              <p:par>
                                <p:cTn id="82" presetID="11" presetClass="entr" presetSubtype="0" fill="hold" grpId="0" nodeType="afterEffect">
                                  <p:stCondLst>
                                    <p:cond delay="0"/>
                                  </p:stCondLst>
                                  <p:childTnLst>
                                    <p:set>
                                      <p:cBhvr>
                                        <p:cTn id="83" dur="1000">
                                          <p:stCondLst>
                                            <p:cond delay="0"/>
                                          </p:stCondLst>
                                        </p:cTn>
                                        <p:tgtEl>
                                          <p:spTgt spid="17"/>
                                        </p:tgtEl>
                                        <p:attrNameLst>
                                          <p:attrName>style.visibility</p:attrName>
                                        </p:attrNameLst>
                                      </p:cBhvr>
                                      <p:to>
                                        <p:strVal val="visible"/>
                                      </p:to>
                                    </p:set>
                                  </p:childTnLst>
                                </p:cTn>
                              </p:par>
                            </p:childTnLst>
                          </p:cTn>
                        </p:par>
                        <p:par>
                          <p:cTn id="84" fill="hold">
                            <p:stCondLst>
                              <p:cond delay="12000"/>
                            </p:stCondLst>
                            <p:childTnLst>
                              <p:par>
                                <p:cTn id="85" presetID="11" presetClass="entr" presetSubtype="0" fill="hold" grpId="0" nodeType="afterEffect">
                                  <p:stCondLst>
                                    <p:cond delay="0"/>
                                  </p:stCondLst>
                                  <p:childTnLst>
                                    <p:set>
                                      <p:cBhvr>
                                        <p:cTn id="86" dur="1000">
                                          <p:stCondLst>
                                            <p:cond delay="0"/>
                                          </p:stCondLst>
                                        </p:cTn>
                                        <p:tgtEl>
                                          <p:spTgt spid="18"/>
                                        </p:tgtEl>
                                        <p:attrNameLst>
                                          <p:attrName>style.visibility</p:attrName>
                                        </p:attrNameLst>
                                      </p:cBhvr>
                                      <p:to>
                                        <p:strVal val="visible"/>
                                      </p:to>
                                    </p:set>
                                  </p:childTnLst>
                                </p:cTn>
                              </p:par>
                            </p:childTnLst>
                          </p:cTn>
                        </p:par>
                        <p:par>
                          <p:cTn id="87" fill="hold">
                            <p:stCondLst>
                              <p:cond delay="13000"/>
                            </p:stCondLst>
                            <p:childTnLst>
                              <p:par>
                                <p:cTn id="88" presetID="11" presetClass="entr" presetSubtype="0" fill="hold" grpId="0" nodeType="afterEffect">
                                  <p:stCondLst>
                                    <p:cond delay="0"/>
                                  </p:stCondLst>
                                  <p:childTnLst>
                                    <p:set>
                                      <p:cBhvr>
                                        <p:cTn id="89" dur="1000">
                                          <p:stCondLst>
                                            <p:cond delay="0"/>
                                          </p:stCondLst>
                                        </p:cTn>
                                        <p:tgtEl>
                                          <p:spTgt spid="19"/>
                                        </p:tgtEl>
                                        <p:attrNameLst>
                                          <p:attrName>style.visibility</p:attrName>
                                        </p:attrNameLst>
                                      </p:cBhvr>
                                      <p:to>
                                        <p:strVal val="visible"/>
                                      </p:to>
                                    </p:set>
                                  </p:childTnLst>
                                </p:cTn>
                              </p:par>
                            </p:childTnLst>
                          </p:cTn>
                        </p:par>
                        <p:par>
                          <p:cTn id="90" fill="hold">
                            <p:stCondLst>
                              <p:cond delay="14000"/>
                            </p:stCondLst>
                            <p:childTnLst>
                              <p:par>
                                <p:cTn id="91" presetID="11" presetClass="entr" presetSubtype="0" fill="hold" grpId="0" nodeType="afterEffect">
                                  <p:stCondLst>
                                    <p:cond delay="0"/>
                                  </p:stCondLst>
                                  <p:childTnLst>
                                    <p:set>
                                      <p:cBhvr>
                                        <p:cTn id="92" dur="1000">
                                          <p:stCondLst>
                                            <p:cond delay="0"/>
                                          </p:stCondLst>
                                        </p:cTn>
                                        <p:tgtEl>
                                          <p:spTgt spid="20"/>
                                        </p:tgtEl>
                                        <p:attrNameLst>
                                          <p:attrName>style.visibility</p:attrName>
                                        </p:attrNameLst>
                                      </p:cBhvr>
                                      <p:to>
                                        <p:strVal val="visible"/>
                                      </p:to>
                                    </p:set>
                                  </p:childTnLst>
                                </p:cTn>
                              </p:par>
                            </p:childTnLst>
                          </p:cTn>
                        </p:par>
                        <p:par>
                          <p:cTn id="93" fill="hold">
                            <p:stCondLst>
                              <p:cond delay="15000"/>
                            </p:stCondLst>
                            <p:childTnLst>
                              <p:par>
                                <p:cTn id="94" presetID="11" presetClass="entr" presetSubtype="0" fill="hold" grpId="0" nodeType="afterEffect">
                                  <p:stCondLst>
                                    <p:cond delay="0"/>
                                  </p:stCondLst>
                                  <p:childTnLst>
                                    <p:set>
                                      <p:cBhvr>
                                        <p:cTn id="95" dur="1000">
                                          <p:stCondLst>
                                            <p:cond delay="0"/>
                                          </p:stCondLst>
                                        </p:cTn>
                                        <p:tgtEl>
                                          <p:spTgt spid="21"/>
                                        </p:tgtEl>
                                        <p:attrNameLst>
                                          <p:attrName>style.visibility</p:attrName>
                                        </p:attrNameLst>
                                      </p:cBhvr>
                                      <p:to>
                                        <p:strVal val="visible"/>
                                      </p:to>
                                    </p:set>
                                  </p:childTnLst>
                                </p:cTn>
                              </p:par>
                            </p:childTnLst>
                          </p:cTn>
                        </p:par>
                        <p:par>
                          <p:cTn id="96" fill="hold">
                            <p:stCondLst>
                              <p:cond delay="16000"/>
                            </p:stCondLst>
                            <p:childTnLst>
                              <p:par>
                                <p:cTn id="97" presetID="11" presetClass="entr" presetSubtype="0" fill="hold" grpId="0" nodeType="afterEffect">
                                  <p:stCondLst>
                                    <p:cond delay="0"/>
                                  </p:stCondLst>
                                  <p:childTnLst>
                                    <p:set>
                                      <p:cBhvr>
                                        <p:cTn id="98" dur="1000">
                                          <p:stCondLst>
                                            <p:cond delay="0"/>
                                          </p:stCondLst>
                                        </p:cTn>
                                        <p:tgtEl>
                                          <p:spTgt spid="22"/>
                                        </p:tgtEl>
                                        <p:attrNameLst>
                                          <p:attrName>style.visibility</p:attrName>
                                        </p:attrNameLst>
                                      </p:cBhvr>
                                      <p:to>
                                        <p:strVal val="visible"/>
                                      </p:to>
                                    </p:set>
                                  </p:childTnLst>
                                </p:cTn>
                              </p:par>
                            </p:childTnLst>
                          </p:cTn>
                        </p:par>
                        <p:par>
                          <p:cTn id="99" fill="hold">
                            <p:stCondLst>
                              <p:cond delay="17000"/>
                            </p:stCondLst>
                            <p:childTnLst>
                              <p:par>
                                <p:cTn id="100" presetID="11" presetClass="entr" presetSubtype="0" fill="hold" grpId="0" nodeType="afterEffect">
                                  <p:stCondLst>
                                    <p:cond delay="0"/>
                                  </p:stCondLst>
                                  <p:childTnLst>
                                    <p:set>
                                      <p:cBhvr>
                                        <p:cTn id="101" dur="1000">
                                          <p:stCondLst>
                                            <p:cond delay="0"/>
                                          </p:stCondLst>
                                        </p:cTn>
                                        <p:tgtEl>
                                          <p:spTgt spid="23"/>
                                        </p:tgtEl>
                                        <p:attrNameLst>
                                          <p:attrName>style.visibility</p:attrName>
                                        </p:attrNameLst>
                                      </p:cBhvr>
                                      <p:to>
                                        <p:strVal val="visible"/>
                                      </p:to>
                                    </p:set>
                                  </p:childTnLst>
                                </p:cTn>
                              </p:par>
                            </p:childTnLst>
                          </p:cTn>
                        </p:par>
                        <p:par>
                          <p:cTn id="102" fill="hold">
                            <p:stCondLst>
                              <p:cond delay="18000"/>
                            </p:stCondLst>
                            <p:childTnLst>
                              <p:par>
                                <p:cTn id="103" presetID="11" presetClass="entr" presetSubtype="0" fill="hold" grpId="0" nodeType="afterEffect">
                                  <p:stCondLst>
                                    <p:cond delay="0"/>
                                  </p:stCondLst>
                                  <p:childTnLst>
                                    <p:set>
                                      <p:cBhvr>
                                        <p:cTn id="104" dur="1000">
                                          <p:stCondLst>
                                            <p:cond delay="0"/>
                                          </p:stCondLst>
                                        </p:cTn>
                                        <p:tgtEl>
                                          <p:spTgt spid="24"/>
                                        </p:tgtEl>
                                        <p:attrNameLst>
                                          <p:attrName>style.visibility</p:attrName>
                                        </p:attrNameLst>
                                      </p:cBhvr>
                                      <p:to>
                                        <p:strVal val="visible"/>
                                      </p:to>
                                    </p:set>
                                  </p:childTnLst>
                                </p:cTn>
                              </p:par>
                            </p:childTnLst>
                          </p:cTn>
                        </p:par>
                        <p:par>
                          <p:cTn id="105" fill="hold">
                            <p:stCondLst>
                              <p:cond delay="19000"/>
                            </p:stCondLst>
                            <p:childTnLst>
                              <p:par>
                                <p:cTn id="106" presetID="11" presetClass="entr" presetSubtype="0" fill="hold" grpId="0" nodeType="afterEffect">
                                  <p:stCondLst>
                                    <p:cond delay="0"/>
                                  </p:stCondLst>
                                  <p:childTnLst>
                                    <p:set>
                                      <p:cBhvr>
                                        <p:cTn id="107" dur="1000">
                                          <p:stCondLst>
                                            <p:cond delay="0"/>
                                          </p:stCondLst>
                                        </p:cTn>
                                        <p:tgtEl>
                                          <p:spTgt spid="25"/>
                                        </p:tgtEl>
                                        <p:attrNameLst>
                                          <p:attrName>style.visibility</p:attrName>
                                        </p:attrNameLst>
                                      </p:cBhvr>
                                      <p:to>
                                        <p:strVal val="visible"/>
                                      </p:to>
                                    </p:set>
                                  </p:childTnLst>
                                </p:cTn>
                              </p:par>
                            </p:childTnLst>
                          </p:cTn>
                        </p:par>
                        <p:par>
                          <p:cTn id="108" fill="hold">
                            <p:stCondLst>
                              <p:cond delay="20000"/>
                            </p:stCondLst>
                            <p:childTnLst>
                              <p:par>
                                <p:cTn id="109" presetID="11" presetClass="entr" presetSubtype="0" fill="hold" grpId="0" nodeType="afterEffect">
                                  <p:stCondLst>
                                    <p:cond delay="0"/>
                                  </p:stCondLst>
                                  <p:childTnLst>
                                    <p:set>
                                      <p:cBhvr>
                                        <p:cTn id="110" dur="1000">
                                          <p:stCondLst>
                                            <p:cond delay="0"/>
                                          </p:stCondLst>
                                        </p:cTn>
                                        <p:tgtEl>
                                          <p:spTgt spid="26"/>
                                        </p:tgtEl>
                                        <p:attrNameLst>
                                          <p:attrName>style.visibility</p:attrName>
                                        </p:attrNameLst>
                                      </p:cBhvr>
                                      <p:to>
                                        <p:strVal val="visible"/>
                                      </p:to>
                                    </p:set>
                                  </p:childTnLst>
                                </p:cTn>
                              </p:par>
                            </p:childTnLst>
                          </p:cTn>
                        </p:par>
                        <p:par>
                          <p:cTn id="111" fill="hold">
                            <p:stCondLst>
                              <p:cond delay="21000"/>
                            </p:stCondLst>
                            <p:childTnLst>
                              <p:par>
                                <p:cTn id="112" presetID="11" presetClass="entr" presetSubtype="0" fill="hold" grpId="0" nodeType="afterEffect">
                                  <p:stCondLst>
                                    <p:cond delay="0"/>
                                  </p:stCondLst>
                                  <p:childTnLst>
                                    <p:set>
                                      <p:cBhvr>
                                        <p:cTn id="113" dur="1000">
                                          <p:stCondLst>
                                            <p:cond delay="0"/>
                                          </p:stCondLst>
                                        </p:cTn>
                                        <p:tgtEl>
                                          <p:spTgt spid="27"/>
                                        </p:tgtEl>
                                        <p:attrNameLst>
                                          <p:attrName>style.visibility</p:attrName>
                                        </p:attrNameLst>
                                      </p:cBhvr>
                                      <p:to>
                                        <p:strVal val="visible"/>
                                      </p:to>
                                    </p:set>
                                  </p:childTnLst>
                                </p:cTn>
                              </p:par>
                            </p:childTnLst>
                          </p:cTn>
                        </p:par>
                        <p:par>
                          <p:cTn id="114" fill="hold">
                            <p:stCondLst>
                              <p:cond delay="22000"/>
                            </p:stCondLst>
                            <p:childTnLst>
                              <p:par>
                                <p:cTn id="115" presetID="11" presetClass="entr" presetSubtype="0" fill="hold" grpId="0" nodeType="afterEffect">
                                  <p:stCondLst>
                                    <p:cond delay="0"/>
                                  </p:stCondLst>
                                  <p:childTnLst>
                                    <p:set>
                                      <p:cBhvr>
                                        <p:cTn id="116" dur="1000">
                                          <p:stCondLst>
                                            <p:cond delay="0"/>
                                          </p:stCondLst>
                                        </p:cTn>
                                        <p:tgtEl>
                                          <p:spTgt spid="28"/>
                                        </p:tgtEl>
                                        <p:attrNameLst>
                                          <p:attrName>style.visibility</p:attrName>
                                        </p:attrNameLst>
                                      </p:cBhvr>
                                      <p:to>
                                        <p:strVal val="visible"/>
                                      </p:to>
                                    </p:set>
                                  </p:childTnLst>
                                </p:cTn>
                              </p:par>
                            </p:childTnLst>
                          </p:cTn>
                        </p:par>
                        <p:par>
                          <p:cTn id="117" fill="hold">
                            <p:stCondLst>
                              <p:cond delay="23000"/>
                            </p:stCondLst>
                            <p:childTnLst>
                              <p:par>
                                <p:cTn id="118" presetID="11" presetClass="entr" presetSubtype="0" fill="hold" grpId="0" nodeType="afterEffect">
                                  <p:stCondLst>
                                    <p:cond delay="0"/>
                                  </p:stCondLst>
                                  <p:childTnLst>
                                    <p:set>
                                      <p:cBhvr>
                                        <p:cTn id="119" dur="1000">
                                          <p:stCondLst>
                                            <p:cond delay="0"/>
                                          </p:stCondLst>
                                        </p:cTn>
                                        <p:tgtEl>
                                          <p:spTgt spid="29"/>
                                        </p:tgtEl>
                                        <p:attrNameLst>
                                          <p:attrName>style.visibility</p:attrName>
                                        </p:attrNameLst>
                                      </p:cBhvr>
                                      <p:to>
                                        <p:strVal val="visible"/>
                                      </p:to>
                                    </p:set>
                                  </p:childTnLst>
                                </p:cTn>
                              </p:par>
                            </p:childTnLst>
                          </p:cTn>
                        </p:par>
                        <p:par>
                          <p:cTn id="120" fill="hold">
                            <p:stCondLst>
                              <p:cond delay="24000"/>
                            </p:stCondLst>
                            <p:childTnLst>
                              <p:par>
                                <p:cTn id="121" presetID="11" presetClass="entr" presetSubtype="0" fill="hold" grpId="0" nodeType="afterEffect">
                                  <p:stCondLst>
                                    <p:cond delay="0"/>
                                  </p:stCondLst>
                                  <p:childTnLst>
                                    <p:set>
                                      <p:cBhvr>
                                        <p:cTn id="122" dur="1000">
                                          <p:stCondLst>
                                            <p:cond delay="0"/>
                                          </p:stCondLst>
                                        </p:cTn>
                                        <p:tgtEl>
                                          <p:spTgt spid="30"/>
                                        </p:tgtEl>
                                        <p:attrNameLst>
                                          <p:attrName>style.visibility</p:attrName>
                                        </p:attrNameLst>
                                      </p:cBhvr>
                                      <p:to>
                                        <p:strVal val="visible"/>
                                      </p:to>
                                    </p:set>
                                  </p:childTnLst>
                                </p:cTn>
                              </p:par>
                            </p:childTnLst>
                          </p:cTn>
                        </p:par>
                        <p:par>
                          <p:cTn id="123" fill="hold">
                            <p:stCondLst>
                              <p:cond delay="25000"/>
                            </p:stCondLst>
                            <p:childTnLst>
                              <p:par>
                                <p:cTn id="124" presetID="11" presetClass="entr" presetSubtype="0" fill="hold" grpId="0" nodeType="afterEffect">
                                  <p:stCondLst>
                                    <p:cond delay="0"/>
                                  </p:stCondLst>
                                  <p:childTnLst>
                                    <p:set>
                                      <p:cBhvr>
                                        <p:cTn id="125" dur="1000">
                                          <p:stCondLst>
                                            <p:cond delay="0"/>
                                          </p:stCondLst>
                                        </p:cTn>
                                        <p:tgtEl>
                                          <p:spTgt spid="31"/>
                                        </p:tgtEl>
                                        <p:attrNameLst>
                                          <p:attrName>style.visibility</p:attrName>
                                        </p:attrNameLst>
                                      </p:cBhvr>
                                      <p:to>
                                        <p:strVal val="visible"/>
                                      </p:to>
                                    </p:set>
                                  </p:childTnLst>
                                </p:cTn>
                              </p:par>
                            </p:childTnLst>
                          </p:cTn>
                        </p:par>
                        <p:par>
                          <p:cTn id="126" fill="hold">
                            <p:stCondLst>
                              <p:cond delay="26000"/>
                            </p:stCondLst>
                            <p:childTnLst>
                              <p:par>
                                <p:cTn id="127" presetID="11" presetClass="entr" presetSubtype="0" fill="hold" grpId="0" nodeType="afterEffect">
                                  <p:stCondLst>
                                    <p:cond delay="0"/>
                                  </p:stCondLst>
                                  <p:childTnLst>
                                    <p:set>
                                      <p:cBhvr>
                                        <p:cTn id="128" dur="1000">
                                          <p:stCondLst>
                                            <p:cond delay="0"/>
                                          </p:stCondLst>
                                        </p:cTn>
                                        <p:tgtEl>
                                          <p:spTgt spid="32"/>
                                        </p:tgtEl>
                                        <p:attrNameLst>
                                          <p:attrName>style.visibility</p:attrName>
                                        </p:attrNameLst>
                                      </p:cBhvr>
                                      <p:to>
                                        <p:strVal val="visible"/>
                                      </p:to>
                                    </p:set>
                                  </p:childTnLst>
                                </p:cTn>
                              </p:par>
                            </p:childTnLst>
                          </p:cTn>
                        </p:par>
                        <p:par>
                          <p:cTn id="129" fill="hold">
                            <p:stCondLst>
                              <p:cond delay="27000"/>
                            </p:stCondLst>
                            <p:childTnLst>
                              <p:par>
                                <p:cTn id="130" presetID="11" presetClass="entr" presetSubtype="0" fill="hold" grpId="0" nodeType="afterEffect">
                                  <p:stCondLst>
                                    <p:cond delay="0"/>
                                  </p:stCondLst>
                                  <p:childTnLst>
                                    <p:set>
                                      <p:cBhvr>
                                        <p:cTn id="131" dur="1000">
                                          <p:stCondLst>
                                            <p:cond delay="0"/>
                                          </p:stCondLst>
                                        </p:cTn>
                                        <p:tgtEl>
                                          <p:spTgt spid="33"/>
                                        </p:tgtEl>
                                        <p:attrNameLst>
                                          <p:attrName>style.visibility</p:attrName>
                                        </p:attrNameLst>
                                      </p:cBhvr>
                                      <p:to>
                                        <p:strVal val="visible"/>
                                      </p:to>
                                    </p:set>
                                  </p:childTnLst>
                                </p:cTn>
                              </p:par>
                            </p:childTnLst>
                          </p:cTn>
                        </p:par>
                        <p:par>
                          <p:cTn id="132" fill="hold">
                            <p:stCondLst>
                              <p:cond delay="28000"/>
                            </p:stCondLst>
                            <p:childTnLst>
                              <p:par>
                                <p:cTn id="133" presetID="11" presetClass="entr" presetSubtype="0" fill="hold" grpId="0" nodeType="afterEffect">
                                  <p:stCondLst>
                                    <p:cond delay="0"/>
                                  </p:stCondLst>
                                  <p:childTnLst>
                                    <p:set>
                                      <p:cBhvr>
                                        <p:cTn id="134" dur="1000">
                                          <p:stCondLst>
                                            <p:cond delay="0"/>
                                          </p:stCondLst>
                                        </p:cTn>
                                        <p:tgtEl>
                                          <p:spTgt spid="34"/>
                                        </p:tgtEl>
                                        <p:attrNameLst>
                                          <p:attrName>style.visibility</p:attrName>
                                        </p:attrNameLst>
                                      </p:cBhvr>
                                      <p:to>
                                        <p:strVal val="visible"/>
                                      </p:to>
                                    </p:set>
                                  </p:childTnLst>
                                </p:cTn>
                              </p:par>
                            </p:childTnLst>
                          </p:cTn>
                        </p:par>
                        <p:par>
                          <p:cTn id="135" fill="hold">
                            <p:stCondLst>
                              <p:cond delay="29000"/>
                            </p:stCondLst>
                            <p:childTnLst>
                              <p:par>
                                <p:cTn id="136" presetID="11" presetClass="entr" presetSubtype="0" fill="hold" grpId="0" nodeType="afterEffect">
                                  <p:stCondLst>
                                    <p:cond delay="0"/>
                                  </p:stCondLst>
                                  <p:childTnLst>
                                    <p:set>
                                      <p:cBhvr>
                                        <p:cTn id="137" dur="1000">
                                          <p:stCondLst>
                                            <p:cond delay="0"/>
                                          </p:stCondLst>
                                        </p:cTn>
                                        <p:tgtEl>
                                          <p:spTgt spid="35"/>
                                        </p:tgtEl>
                                        <p:attrNameLst>
                                          <p:attrName>style.visibility</p:attrName>
                                        </p:attrNameLst>
                                      </p:cBhvr>
                                      <p:to>
                                        <p:strVal val="visible"/>
                                      </p:to>
                                    </p:set>
                                  </p:childTnLst>
                                </p:cTn>
                              </p:par>
                            </p:childTnLst>
                          </p:cTn>
                        </p:par>
                        <p:par>
                          <p:cTn id="138" fill="hold">
                            <p:stCondLst>
                              <p:cond delay="30000"/>
                            </p:stCondLst>
                            <p:childTnLst>
                              <p:par>
                                <p:cTn id="139" presetID="11" presetClass="entr" presetSubtype="0" fill="hold" grpId="0" nodeType="afterEffect">
                                  <p:stCondLst>
                                    <p:cond delay="0"/>
                                  </p:stCondLst>
                                  <p:childTnLst>
                                    <p:set>
                                      <p:cBhvr>
                                        <p:cTn id="140" dur="1000">
                                          <p:stCondLst>
                                            <p:cond delay="0"/>
                                          </p:stCondLst>
                                        </p:cTn>
                                        <p:tgtEl>
                                          <p:spTgt spid="36"/>
                                        </p:tgtEl>
                                        <p:attrNameLst>
                                          <p:attrName>style.visibility</p:attrName>
                                        </p:attrNameLst>
                                      </p:cBhvr>
                                      <p:to>
                                        <p:strVal val="visible"/>
                                      </p:to>
                                    </p:set>
                                  </p:childTnLst>
                                </p:cTn>
                              </p:par>
                            </p:childTnLst>
                          </p:cTn>
                        </p:par>
                        <p:par>
                          <p:cTn id="141" fill="hold">
                            <p:stCondLst>
                              <p:cond delay="31000"/>
                            </p:stCondLst>
                            <p:childTnLst>
                              <p:par>
                                <p:cTn id="142" presetID="11" presetClass="entr" presetSubtype="0" fill="hold" grpId="0" nodeType="afterEffect">
                                  <p:stCondLst>
                                    <p:cond delay="0"/>
                                  </p:stCondLst>
                                  <p:childTnLst>
                                    <p:set>
                                      <p:cBhvr>
                                        <p:cTn id="143" dur="1000">
                                          <p:stCondLst>
                                            <p:cond delay="0"/>
                                          </p:stCondLst>
                                        </p:cTn>
                                        <p:tgtEl>
                                          <p:spTgt spid="37"/>
                                        </p:tgtEl>
                                        <p:attrNameLst>
                                          <p:attrName>style.visibility</p:attrName>
                                        </p:attrNameLst>
                                      </p:cBhvr>
                                      <p:to>
                                        <p:strVal val="visible"/>
                                      </p:to>
                                    </p:set>
                                  </p:childTnLst>
                                </p:cTn>
                              </p:par>
                            </p:childTnLst>
                          </p:cTn>
                        </p:par>
                        <p:par>
                          <p:cTn id="144" fill="hold">
                            <p:stCondLst>
                              <p:cond delay="32000"/>
                            </p:stCondLst>
                            <p:childTnLst>
                              <p:par>
                                <p:cTn id="145" presetID="11" presetClass="entr" presetSubtype="0" fill="hold" grpId="0" nodeType="afterEffect">
                                  <p:stCondLst>
                                    <p:cond delay="0"/>
                                  </p:stCondLst>
                                  <p:childTnLst>
                                    <p:set>
                                      <p:cBhvr>
                                        <p:cTn id="146" dur="1000">
                                          <p:stCondLst>
                                            <p:cond delay="0"/>
                                          </p:stCondLst>
                                        </p:cTn>
                                        <p:tgtEl>
                                          <p:spTgt spid="38"/>
                                        </p:tgtEl>
                                        <p:attrNameLst>
                                          <p:attrName>style.visibility</p:attrName>
                                        </p:attrNameLst>
                                      </p:cBhvr>
                                      <p:to>
                                        <p:strVal val="visible"/>
                                      </p:to>
                                    </p:set>
                                  </p:childTnLst>
                                </p:cTn>
                              </p:par>
                            </p:childTnLst>
                          </p:cTn>
                        </p:par>
                        <p:par>
                          <p:cTn id="147" fill="hold">
                            <p:stCondLst>
                              <p:cond delay="33000"/>
                            </p:stCondLst>
                            <p:childTnLst>
                              <p:par>
                                <p:cTn id="148" presetID="11" presetClass="entr" presetSubtype="0" fill="hold" grpId="0" nodeType="afterEffect">
                                  <p:stCondLst>
                                    <p:cond delay="0"/>
                                  </p:stCondLst>
                                  <p:childTnLst>
                                    <p:set>
                                      <p:cBhvr>
                                        <p:cTn id="149" dur="1000">
                                          <p:stCondLst>
                                            <p:cond delay="0"/>
                                          </p:stCondLst>
                                        </p:cTn>
                                        <p:tgtEl>
                                          <p:spTgt spid="39"/>
                                        </p:tgtEl>
                                        <p:attrNameLst>
                                          <p:attrName>style.visibility</p:attrName>
                                        </p:attrNameLst>
                                      </p:cBhvr>
                                      <p:to>
                                        <p:strVal val="visible"/>
                                      </p:to>
                                    </p:set>
                                  </p:childTnLst>
                                </p:cTn>
                              </p:par>
                            </p:childTnLst>
                          </p:cTn>
                        </p:par>
                        <p:par>
                          <p:cTn id="150" fill="hold">
                            <p:stCondLst>
                              <p:cond delay="34000"/>
                            </p:stCondLst>
                            <p:childTnLst>
                              <p:par>
                                <p:cTn id="151" presetID="11" presetClass="entr" presetSubtype="0" fill="hold" grpId="0" nodeType="afterEffect">
                                  <p:stCondLst>
                                    <p:cond delay="0"/>
                                  </p:stCondLst>
                                  <p:childTnLst>
                                    <p:set>
                                      <p:cBhvr>
                                        <p:cTn id="152" dur="1000">
                                          <p:stCondLst>
                                            <p:cond delay="0"/>
                                          </p:stCondLst>
                                        </p:cTn>
                                        <p:tgtEl>
                                          <p:spTgt spid="40"/>
                                        </p:tgtEl>
                                        <p:attrNameLst>
                                          <p:attrName>style.visibility</p:attrName>
                                        </p:attrNameLst>
                                      </p:cBhvr>
                                      <p:to>
                                        <p:strVal val="visible"/>
                                      </p:to>
                                    </p:set>
                                  </p:childTnLst>
                                </p:cTn>
                              </p:par>
                            </p:childTnLst>
                          </p:cTn>
                        </p:par>
                        <p:par>
                          <p:cTn id="153" fill="hold">
                            <p:stCondLst>
                              <p:cond delay="35000"/>
                            </p:stCondLst>
                            <p:childTnLst>
                              <p:par>
                                <p:cTn id="154" presetID="11" presetClass="entr" presetSubtype="0" fill="hold" grpId="0" nodeType="afterEffect">
                                  <p:stCondLst>
                                    <p:cond delay="0"/>
                                  </p:stCondLst>
                                  <p:childTnLst>
                                    <p:set>
                                      <p:cBhvr>
                                        <p:cTn id="155" dur="1000">
                                          <p:stCondLst>
                                            <p:cond delay="0"/>
                                          </p:stCondLst>
                                        </p:cTn>
                                        <p:tgtEl>
                                          <p:spTgt spid="41"/>
                                        </p:tgtEl>
                                        <p:attrNameLst>
                                          <p:attrName>style.visibility</p:attrName>
                                        </p:attrNameLst>
                                      </p:cBhvr>
                                      <p:to>
                                        <p:strVal val="visible"/>
                                      </p:to>
                                    </p:set>
                                  </p:childTnLst>
                                </p:cTn>
                              </p:par>
                            </p:childTnLst>
                          </p:cTn>
                        </p:par>
                        <p:par>
                          <p:cTn id="156" fill="hold">
                            <p:stCondLst>
                              <p:cond delay="36000"/>
                            </p:stCondLst>
                            <p:childTnLst>
                              <p:par>
                                <p:cTn id="157" presetID="11" presetClass="entr" presetSubtype="0" fill="hold" grpId="0" nodeType="afterEffect">
                                  <p:stCondLst>
                                    <p:cond delay="0"/>
                                  </p:stCondLst>
                                  <p:childTnLst>
                                    <p:set>
                                      <p:cBhvr>
                                        <p:cTn id="158" dur="1000">
                                          <p:stCondLst>
                                            <p:cond delay="0"/>
                                          </p:stCondLst>
                                        </p:cTn>
                                        <p:tgtEl>
                                          <p:spTgt spid="42"/>
                                        </p:tgtEl>
                                        <p:attrNameLst>
                                          <p:attrName>style.visibility</p:attrName>
                                        </p:attrNameLst>
                                      </p:cBhvr>
                                      <p:to>
                                        <p:strVal val="visible"/>
                                      </p:to>
                                    </p:set>
                                  </p:childTnLst>
                                </p:cTn>
                              </p:par>
                            </p:childTnLst>
                          </p:cTn>
                        </p:par>
                        <p:par>
                          <p:cTn id="159" fill="hold">
                            <p:stCondLst>
                              <p:cond delay="37000"/>
                            </p:stCondLst>
                            <p:childTnLst>
                              <p:par>
                                <p:cTn id="160" presetID="11" presetClass="entr" presetSubtype="0" fill="hold" grpId="0" nodeType="afterEffect">
                                  <p:stCondLst>
                                    <p:cond delay="0"/>
                                  </p:stCondLst>
                                  <p:childTnLst>
                                    <p:set>
                                      <p:cBhvr>
                                        <p:cTn id="161" dur="1000">
                                          <p:stCondLst>
                                            <p:cond delay="0"/>
                                          </p:stCondLst>
                                        </p:cTn>
                                        <p:tgtEl>
                                          <p:spTgt spid="43"/>
                                        </p:tgtEl>
                                        <p:attrNameLst>
                                          <p:attrName>style.visibility</p:attrName>
                                        </p:attrNameLst>
                                      </p:cBhvr>
                                      <p:to>
                                        <p:strVal val="visible"/>
                                      </p:to>
                                    </p:set>
                                  </p:childTnLst>
                                </p:cTn>
                              </p:par>
                            </p:childTnLst>
                          </p:cTn>
                        </p:par>
                        <p:par>
                          <p:cTn id="162" fill="hold">
                            <p:stCondLst>
                              <p:cond delay="38000"/>
                            </p:stCondLst>
                            <p:childTnLst>
                              <p:par>
                                <p:cTn id="163" presetID="11" presetClass="entr" presetSubtype="0" fill="hold" grpId="0" nodeType="afterEffect">
                                  <p:stCondLst>
                                    <p:cond delay="0"/>
                                  </p:stCondLst>
                                  <p:childTnLst>
                                    <p:set>
                                      <p:cBhvr>
                                        <p:cTn id="164" dur="1000">
                                          <p:stCondLst>
                                            <p:cond delay="0"/>
                                          </p:stCondLst>
                                        </p:cTn>
                                        <p:tgtEl>
                                          <p:spTgt spid="44"/>
                                        </p:tgtEl>
                                        <p:attrNameLst>
                                          <p:attrName>style.visibility</p:attrName>
                                        </p:attrNameLst>
                                      </p:cBhvr>
                                      <p:to>
                                        <p:strVal val="visible"/>
                                      </p:to>
                                    </p:set>
                                  </p:childTnLst>
                                </p:cTn>
                              </p:par>
                            </p:childTnLst>
                          </p:cTn>
                        </p:par>
                        <p:par>
                          <p:cTn id="165" fill="hold">
                            <p:stCondLst>
                              <p:cond delay="39000"/>
                            </p:stCondLst>
                            <p:childTnLst>
                              <p:par>
                                <p:cTn id="166" presetID="11" presetClass="entr" presetSubtype="0" fill="hold" grpId="0" nodeType="afterEffect">
                                  <p:stCondLst>
                                    <p:cond delay="0"/>
                                  </p:stCondLst>
                                  <p:childTnLst>
                                    <p:set>
                                      <p:cBhvr>
                                        <p:cTn id="167" dur="1000">
                                          <p:stCondLst>
                                            <p:cond delay="0"/>
                                          </p:stCondLst>
                                        </p:cTn>
                                        <p:tgtEl>
                                          <p:spTgt spid="45"/>
                                        </p:tgtEl>
                                        <p:attrNameLst>
                                          <p:attrName>style.visibility</p:attrName>
                                        </p:attrNameLst>
                                      </p:cBhvr>
                                      <p:to>
                                        <p:strVal val="visible"/>
                                      </p:to>
                                    </p:set>
                                  </p:childTnLst>
                                </p:cTn>
                              </p:par>
                            </p:childTnLst>
                          </p:cTn>
                        </p:par>
                        <p:par>
                          <p:cTn id="168" fill="hold">
                            <p:stCondLst>
                              <p:cond delay="40000"/>
                            </p:stCondLst>
                            <p:childTnLst>
                              <p:par>
                                <p:cTn id="169" presetID="11" presetClass="entr" presetSubtype="0" fill="hold" grpId="0" nodeType="afterEffect">
                                  <p:stCondLst>
                                    <p:cond delay="0"/>
                                  </p:stCondLst>
                                  <p:childTnLst>
                                    <p:set>
                                      <p:cBhvr>
                                        <p:cTn id="170" dur="1000">
                                          <p:stCondLst>
                                            <p:cond delay="0"/>
                                          </p:stCondLst>
                                        </p:cTn>
                                        <p:tgtEl>
                                          <p:spTgt spid="46"/>
                                        </p:tgtEl>
                                        <p:attrNameLst>
                                          <p:attrName>style.visibility</p:attrName>
                                        </p:attrNameLst>
                                      </p:cBhvr>
                                      <p:to>
                                        <p:strVal val="visible"/>
                                      </p:to>
                                    </p:set>
                                  </p:childTnLst>
                                </p:cTn>
                              </p:par>
                            </p:childTnLst>
                          </p:cTn>
                        </p:par>
                        <p:par>
                          <p:cTn id="171" fill="hold">
                            <p:stCondLst>
                              <p:cond delay="41000"/>
                            </p:stCondLst>
                            <p:childTnLst>
                              <p:par>
                                <p:cTn id="172" presetID="11" presetClass="entr" presetSubtype="0" fill="hold" grpId="0" nodeType="afterEffect">
                                  <p:stCondLst>
                                    <p:cond delay="0"/>
                                  </p:stCondLst>
                                  <p:childTnLst>
                                    <p:set>
                                      <p:cBhvr>
                                        <p:cTn id="173" dur="1000">
                                          <p:stCondLst>
                                            <p:cond delay="0"/>
                                          </p:stCondLst>
                                        </p:cTn>
                                        <p:tgtEl>
                                          <p:spTgt spid="47"/>
                                        </p:tgtEl>
                                        <p:attrNameLst>
                                          <p:attrName>style.visibility</p:attrName>
                                        </p:attrNameLst>
                                      </p:cBhvr>
                                      <p:to>
                                        <p:strVal val="visible"/>
                                      </p:to>
                                    </p:set>
                                  </p:childTnLst>
                                </p:cTn>
                              </p:par>
                            </p:childTnLst>
                          </p:cTn>
                        </p:par>
                        <p:par>
                          <p:cTn id="174" fill="hold">
                            <p:stCondLst>
                              <p:cond delay="42000"/>
                            </p:stCondLst>
                            <p:childTnLst>
                              <p:par>
                                <p:cTn id="175" presetID="11" presetClass="entr" presetSubtype="0" fill="hold" grpId="0" nodeType="afterEffect">
                                  <p:stCondLst>
                                    <p:cond delay="0"/>
                                  </p:stCondLst>
                                  <p:childTnLst>
                                    <p:set>
                                      <p:cBhvr>
                                        <p:cTn id="176" dur="1000">
                                          <p:stCondLst>
                                            <p:cond delay="0"/>
                                          </p:stCondLst>
                                        </p:cTn>
                                        <p:tgtEl>
                                          <p:spTgt spid="48"/>
                                        </p:tgtEl>
                                        <p:attrNameLst>
                                          <p:attrName>style.visibility</p:attrName>
                                        </p:attrNameLst>
                                      </p:cBhvr>
                                      <p:to>
                                        <p:strVal val="visible"/>
                                      </p:to>
                                    </p:set>
                                  </p:childTnLst>
                                </p:cTn>
                              </p:par>
                            </p:childTnLst>
                          </p:cTn>
                        </p:par>
                        <p:par>
                          <p:cTn id="177" fill="hold">
                            <p:stCondLst>
                              <p:cond delay="43000"/>
                            </p:stCondLst>
                            <p:childTnLst>
                              <p:par>
                                <p:cTn id="178" presetID="11" presetClass="entr" presetSubtype="0" fill="hold" grpId="0" nodeType="afterEffect">
                                  <p:stCondLst>
                                    <p:cond delay="0"/>
                                  </p:stCondLst>
                                  <p:childTnLst>
                                    <p:set>
                                      <p:cBhvr>
                                        <p:cTn id="179" dur="1000">
                                          <p:stCondLst>
                                            <p:cond delay="0"/>
                                          </p:stCondLst>
                                        </p:cTn>
                                        <p:tgtEl>
                                          <p:spTgt spid="49"/>
                                        </p:tgtEl>
                                        <p:attrNameLst>
                                          <p:attrName>style.visibility</p:attrName>
                                        </p:attrNameLst>
                                      </p:cBhvr>
                                      <p:to>
                                        <p:strVal val="visible"/>
                                      </p:to>
                                    </p:set>
                                  </p:childTnLst>
                                </p:cTn>
                              </p:par>
                            </p:childTnLst>
                          </p:cTn>
                        </p:par>
                        <p:par>
                          <p:cTn id="180" fill="hold">
                            <p:stCondLst>
                              <p:cond delay="44000"/>
                            </p:stCondLst>
                            <p:childTnLst>
                              <p:par>
                                <p:cTn id="181" presetID="11" presetClass="entr" presetSubtype="0" fill="hold" grpId="0" nodeType="afterEffect">
                                  <p:stCondLst>
                                    <p:cond delay="0"/>
                                  </p:stCondLst>
                                  <p:childTnLst>
                                    <p:set>
                                      <p:cBhvr>
                                        <p:cTn id="182" dur="1000">
                                          <p:stCondLst>
                                            <p:cond delay="0"/>
                                          </p:stCondLst>
                                        </p:cTn>
                                        <p:tgtEl>
                                          <p:spTgt spid="50"/>
                                        </p:tgtEl>
                                        <p:attrNameLst>
                                          <p:attrName>style.visibility</p:attrName>
                                        </p:attrNameLst>
                                      </p:cBhvr>
                                      <p:to>
                                        <p:strVal val="visible"/>
                                      </p:to>
                                    </p:set>
                                  </p:childTnLst>
                                </p:cTn>
                              </p:par>
                            </p:childTnLst>
                          </p:cTn>
                        </p:par>
                        <p:par>
                          <p:cTn id="183" fill="hold">
                            <p:stCondLst>
                              <p:cond delay="45000"/>
                            </p:stCondLst>
                            <p:childTnLst>
                              <p:par>
                                <p:cTn id="184" presetID="11" presetClass="entr" presetSubtype="0" fill="hold" grpId="0" nodeType="afterEffect">
                                  <p:stCondLst>
                                    <p:cond delay="0"/>
                                  </p:stCondLst>
                                  <p:childTnLst>
                                    <p:set>
                                      <p:cBhvr>
                                        <p:cTn id="185" dur="1000">
                                          <p:stCondLst>
                                            <p:cond delay="0"/>
                                          </p:stCondLst>
                                        </p:cTn>
                                        <p:tgtEl>
                                          <p:spTgt spid="51"/>
                                        </p:tgtEl>
                                        <p:attrNameLst>
                                          <p:attrName>style.visibility</p:attrName>
                                        </p:attrNameLst>
                                      </p:cBhvr>
                                      <p:to>
                                        <p:strVal val="visible"/>
                                      </p:to>
                                    </p:set>
                                  </p:childTnLst>
                                </p:cTn>
                              </p:par>
                            </p:childTnLst>
                          </p:cTn>
                        </p:par>
                        <p:par>
                          <p:cTn id="186" fill="hold">
                            <p:stCondLst>
                              <p:cond delay="46000"/>
                            </p:stCondLst>
                            <p:childTnLst>
                              <p:par>
                                <p:cTn id="187" presetID="11" presetClass="entr" presetSubtype="0" fill="hold" grpId="0" nodeType="afterEffect">
                                  <p:stCondLst>
                                    <p:cond delay="0"/>
                                  </p:stCondLst>
                                  <p:childTnLst>
                                    <p:set>
                                      <p:cBhvr>
                                        <p:cTn id="188" dur="1000">
                                          <p:stCondLst>
                                            <p:cond delay="0"/>
                                          </p:stCondLst>
                                        </p:cTn>
                                        <p:tgtEl>
                                          <p:spTgt spid="52"/>
                                        </p:tgtEl>
                                        <p:attrNameLst>
                                          <p:attrName>style.visibility</p:attrName>
                                        </p:attrNameLst>
                                      </p:cBhvr>
                                      <p:to>
                                        <p:strVal val="visible"/>
                                      </p:to>
                                    </p:set>
                                  </p:childTnLst>
                                </p:cTn>
                              </p:par>
                            </p:childTnLst>
                          </p:cTn>
                        </p:par>
                        <p:par>
                          <p:cTn id="189" fill="hold">
                            <p:stCondLst>
                              <p:cond delay="47000"/>
                            </p:stCondLst>
                            <p:childTnLst>
                              <p:par>
                                <p:cTn id="190" presetID="11" presetClass="entr" presetSubtype="0" fill="hold" grpId="0" nodeType="afterEffect">
                                  <p:stCondLst>
                                    <p:cond delay="0"/>
                                  </p:stCondLst>
                                  <p:childTnLst>
                                    <p:set>
                                      <p:cBhvr>
                                        <p:cTn id="191" dur="1000">
                                          <p:stCondLst>
                                            <p:cond delay="0"/>
                                          </p:stCondLst>
                                        </p:cTn>
                                        <p:tgtEl>
                                          <p:spTgt spid="53"/>
                                        </p:tgtEl>
                                        <p:attrNameLst>
                                          <p:attrName>style.visibility</p:attrName>
                                        </p:attrNameLst>
                                      </p:cBhvr>
                                      <p:to>
                                        <p:strVal val="visible"/>
                                      </p:to>
                                    </p:set>
                                  </p:childTnLst>
                                </p:cTn>
                              </p:par>
                            </p:childTnLst>
                          </p:cTn>
                        </p:par>
                        <p:par>
                          <p:cTn id="192" fill="hold">
                            <p:stCondLst>
                              <p:cond delay="48000"/>
                            </p:stCondLst>
                            <p:childTnLst>
                              <p:par>
                                <p:cTn id="193" presetID="11" presetClass="entr" presetSubtype="0" fill="hold" grpId="0" nodeType="afterEffect">
                                  <p:stCondLst>
                                    <p:cond delay="0"/>
                                  </p:stCondLst>
                                  <p:childTnLst>
                                    <p:set>
                                      <p:cBhvr>
                                        <p:cTn id="194" dur="1000">
                                          <p:stCondLst>
                                            <p:cond delay="0"/>
                                          </p:stCondLst>
                                        </p:cTn>
                                        <p:tgtEl>
                                          <p:spTgt spid="54"/>
                                        </p:tgtEl>
                                        <p:attrNameLst>
                                          <p:attrName>style.visibility</p:attrName>
                                        </p:attrNameLst>
                                      </p:cBhvr>
                                      <p:to>
                                        <p:strVal val="visible"/>
                                      </p:to>
                                    </p:set>
                                  </p:childTnLst>
                                </p:cTn>
                              </p:par>
                            </p:childTnLst>
                          </p:cTn>
                        </p:par>
                        <p:par>
                          <p:cTn id="195" fill="hold">
                            <p:stCondLst>
                              <p:cond delay="49000"/>
                            </p:stCondLst>
                            <p:childTnLst>
                              <p:par>
                                <p:cTn id="196" presetID="11" presetClass="entr" presetSubtype="0" fill="hold" grpId="0" nodeType="afterEffect">
                                  <p:stCondLst>
                                    <p:cond delay="0"/>
                                  </p:stCondLst>
                                  <p:childTnLst>
                                    <p:set>
                                      <p:cBhvr>
                                        <p:cTn id="197" dur="1000">
                                          <p:stCondLst>
                                            <p:cond delay="0"/>
                                          </p:stCondLst>
                                        </p:cTn>
                                        <p:tgtEl>
                                          <p:spTgt spid="55"/>
                                        </p:tgtEl>
                                        <p:attrNameLst>
                                          <p:attrName>style.visibility</p:attrName>
                                        </p:attrNameLst>
                                      </p:cBhvr>
                                      <p:to>
                                        <p:strVal val="visible"/>
                                      </p:to>
                                    </p:set>
                                  </p:childTnLst>
                                </p:cTn>
                              </p:par>
                            </p:childTnLst>
                          </p:cTn>
                        </p:par>
                        <p:par>
                          <p:cTn id="198" fill="hold">
                            <p:stCondLst>
                              <p:cond delay="50000"/>
                            </p:stCondLst>
                            <p:childTnLst>
                              <p:par>
                                <p:cTn id="199" presetID="11" presetClass="entr" presetSubtype="0" fill="hold" grpId="0" nodeType="afterEffect">
                                  <p:stCondLst>
                                    <p:cond delay="0"/>
                                  </p:stCondLst>
                                  <p:childTnLst>
                                    <p:set>
                                      <p:cBhvr>
                                        <p:cTn id="200" dur="1000">
                                          <p:stCondLst>
                                            <p:cond delay="0"/>
                                          </p:stCondLst>
                                        </p:cTn>
                                        <p:tgtEl>
                                          <p:spTgt spid="56"/>
                                        </p:tgtEl>
                                        <p:attrNameLst>
                                          <p:attrName>style.visibility</p:attrName>
                                        </p:attrNameLst>
                                      </p:cBhvr>
                                      <p:to>
                                        <p:strVal val="visible"/>
                                      </p:to>
                                    </p:set>
                                  </p:childTnLst>
                                </p:cTn>
                              </p:par>
                            </p:childTnLst>
                          </p:cTn>
                        </p:par>
                        <p:par>
                          <p:cTn id="201" fill="hold">
                            <p:stCondLst>
                              <p:cond delay="51000"/>
                            </p:stCondLst>
                            <p:childTnLst>
                              <p:par>
                                <p:cTn id="202" presetID="11" presetClass="entr" presetSubtype="0" fill="hold" grpId="0" nodeType="afterEffect">
                                  <p:stCondLst>
                                    <p:cond delay="0"/>
                                  </p:stCondLst>
                                  <p:childTnLst>
                                    <p:set>
                                      <p:cBhvr>
                                        <p:cTn id="203" dur="1000">
                                          <p:stCondLst>
                                            <p:cond delay="0"/>
                                          </p:stCondLst>
                                        </p:cTn>
                                        <p:tgtEl>
                                          <p:spTgt spid="57"/>
                                        </p:tgtEl>
                                        <p:attrNameLst>
                                          <p:attrName>style.visibility</p:attrName>
                                        </p:attrNameLst>
                                      </p:cBhvr>
                                      <p:to>
                                        <p:strVal val="visible"/>
                                      </p:to>
                                    </p:set>
                                  </p:childTnLst>
                                </p:cTn>
                              </p:par>
                            </p:childTnLst>
                          </p:cTn>
                        </p:par>
                        <p:par>
                          <p:cTn id="204" fill="hold">
                            <p:stCondLst>
                              <p:cond delay="52000"/>
                            </p:stCondLst>
                            <p:childTnLst>
                              <p:par>
                                <p:cTn id="205" presetID="11" presetClass="entr" presetSubtype="0" fill="hold" grpId="0" nodeType="afterEffect">
                                  <p:stCondLst>
                                    <p:cond delay="0"/>
                                  </p:stCondLst>
                                  <p:childTnLst>
                                    <p:set>
                                      <p:cBhvr>
                                        <p:cTn id="206" dur="1000">
                                          <p:stCondLst>
                                            <p:cond delay="0"/>
                                          </p:stCondLst>
                                        </p:cTn>
                                        <p:tgtEl>
                                          <p:spTgt spid="58"/>
                                        </p:tgtEl>
                                        <p:attrNameLst>
                                          <p:attrName>style.visibility</p:attrName>
                                        </p:attrNameLst>
                                      </p:cBhvr>
                                      <p:to>
                                        <p:strVal val="visible"/>
                                      </p:to>
                                    </p:set>
                                  </p:childTnLst>
                                </p:cTn>
                              </p:par>
                            </p:childTnLst>
                          </p:cTn>
                        </p:par>
                        <p:par>
                          <p:cTn id="207" fill="hold">
                            <p:stCondLst>
                              <p:cond delay="53000"/>
                            </p:stCondLst>
                            <p:childTnLst>
                              <p:par>
                                <p:cTn id="208" presetID="11" presetClass="entr" presetSubtype="0" fill="hold" grpId="0" nodeType="afterEffect">
                                  <p:stCondLst>
                                    <p:cond delay="0"/>
                                  </p:stCondLst>
                                  <p:childTnLst>
                                    <p:set>
                                      <p:cBhvr>
                                        <p:cTn id="209" dur="1000">
                                          <p:stCondLst>
                                            <p:cond delay="0"/>
                                          </p:stCondLst>
                                        </p:cTn>
                                        <p:tgtEl>
                                          <p:spTgt spid="59"/>
                                        </p:tgtEl>
                                        <p:attrNameLst>
                                          <p:attrName>style.visibility</p:attrName>
                                        </p:attrNameLst>
                                      </p:cBhvr>
                                      <p:to>
                                        <p:strVal val="visible"/>
                                      </p:to>
                                    </p:set>
                                  </p:childTnLst>
                                </p:cTn>
                              </p:par>
                            </p:childTnLst>
                          </p:cTn>
                        </p:par>
                        <p:par>
                          <p:cTn id="210" fill="hold">
                            <p:stCondLst>
                              <p:cond delay="54000"/>
                            </p:stCondLst>
                            <p:childTnLst>
                              <p:par>
                                <p:cTn id="211" presetID="11" presetClass="entr" presetSubtype="0" fill="hold" grpId="0" nodeType="afterEffect">
                                  <p:stCondLst>
                                    <p:cond delay="0"/>
                                  </p:stCondLst>
                                  <p:childTnLst>
                                    <p:set>
                                      <p:cBhvr>
                                        <p:cTn id="212" dur="1000">
                                          <p:stCondLst>
                                            <p:cond delay="0"/>
                                          </p:stCondLst>
                                        </p:cTn>
                                        <p:tgtEl>
                                          <p:spTgt spid="60"/>
                                        </p:tgtEl>
                                        <p:attrNameLst>
                                          <p:attrName>style.visibility</p:attrName>
                                        </p:attrNameLst>
                                      </p:cBhvr>
                                      <p:to>
                                        <p:strVal val="visible"/>
                                      </p:to>
                                    </p:set>
                                  </p:childTnLst>
                                </p:cTn>
                              </p:par>
                            </p:childTnLst>
                          </p:cTn>
                        </p:par>
                        <p:par>
                          <p:cTn id="213" fill="hold">
                            <p:stCondLst>
                              <p:cond delay="55000"/>
                            </p:stCondLst>
                            <p:childTnLst>
                              <p:par>
                                <p:cTn id="214" presetID="11" presetClass="entr" presetSubtype="0" fill="hold" grpId="0" nodeType="afterEffect">
                                  <p:stCondLst>
                                    <p:cond delay="0"/>
                                  </p:stCondLst>
                                  <p:childTnLst>
                                    <p:set>
                                      <p:cBhvr>
                                        <p:cTn id="215" dur="1000">
                                          <p:stCondLst>
                                            <p:cond delay="0"/>
                                          </p:stCondLst>
                                        </p:cTn>
                                        <p:tgtEl>
                                          <p:spTgt spid="61"/>
                                        </p:tgtEl>
                                        <p:attrNameLst>
                                          <p:attrName>style.visibility</p:attrName>
                                        </p:attrNameLst>
                                      </p:cBhvr>
                                      <p:to>
                                        <p:strVal val="visible"/>
                                      </p:to>
                                    </p:set>
                                  </p:childTnLst>
                                </p:cTn>
                              </p:par>
                            </p:childTnLst>
                          </p:cTn>
                        </p:par>
                        <p:par>
                          <p:cTn id="216" fill="hold">
                            <p:stCondLst>
                              <p:cond delay="56000"/>
                            </p:stCondLst>
                            <p:childTnLst>
                              <p:par>
                                <p:cTn id="217" presetID="11" presetClass="entr" presetSubtype="0" fill="hold" grpId="0" nodeType="afterEffect">
                                  <p:stCondLst>
                                    <p:cond delay="0"/>
                                  </p:stCondLst>
                                  <p:childTnLst>
                                    <p:set>
                                      <p:cBhvr>
                                        <p:cTn id="218" dur="1000">
                                          <p:stCondLst>
                                            <p:cond delay="0"/>
                                          </p:stCondLst>
                                        </p:cTn>
                                        <p:tgtEl>
                                          <p:spTgt spid="62"/>
                                        </p:tgtEl>
                                        <p:attrNameLst>
                                          <p:attrName>style.visibility</p:attrName>
                                        </p:attrNameLst>
                                      </p:cBhvr>
                                      <p:to>
                                        <p:strVal val="visible"/>
                                      </p:to>
                                    </p:set>
                                  </p:childTnLst>
                                </p:cTn>
                              </p:par>
                            </p:childTnLst>
                          </p:cTn>
                        </p:par>
                        <p:par>
                          <p:cTn id="219" fill="hold">
                            <p:stCondLst>
                              <p:cond delay="57000"/>
                            </p:stCondLst>
                            <p:childTnLst>
                              <p:par>
                                <p:cTn id="220" presetID="11" presetClass="entr" presetSubtype="0" fill="hold" grpId="0" nodeType="afterEffect">
                                  <p:stCondLst>
                                    <p:cond delay="0"/>
                                  </p:stCondLst>
                                  <p:childTnLst>
                                    <p:set>
                                      <p:cBhvr>
                                        <p:cTn id="221" dur="1000">
                                          <p:stCondLst>
                                            <p:cond delay="0"/>
                                          </p:stCondLst>
                                        </p:cTn>
                                        <p:tgtEl>
                                          <p:spTgt spid="63"/>
                                        </p:tgtEl>
                                        <p:attrNameLst>
                                          <p:attrName>style.visibility</p:attrName>
                                        </p:attrNameLst>
                                      </p:cBhvr>
                                      <p:to>
                                        <p:strVal val="visible"/>
                                      </p:to>
                                    </p:set>
                                  </p:childTnLst>
                                </p:cTn>
                              </p:par>
                            </p:childTnLst>
                          </p:cTn>
                        </p:par>
                        <p:par>
                          <p:cTn id="222" fill="hold">
                            <p:stCondLst>
                              <p:cond delay="58000"/>
                            </p:stCondLst>
                            <p:childTnLst>
                              <p:par>
                                <p:cTn id="223" presetID="11" presetClass="entr" presetSubtype="0" fill="hold" grpId="0" nodeType="afterEffect">
                                  <p:stCondLst>
                                    <p:cond delay="0"/>
                                  </p:stCondLst>
                                  <p:childTnLst>
                                    <p:set>
                                      <p:cBhvr>
                                        <p:cTn id="224" dur="1000">
                                          <p:stCondLst>
                                            <p:cond delay="0"/>
                                          </p:stCondLst>
                                        </p:cTn>
                                        <p:tgtEl>
                                          <p:spTgt spid="64"/>
                                        </p:tgtEl>
                                        <p:attrNameLst>
                                          <p:attrName>style.visibility</p:attrName>
                                        </p:attrNameLst>
                                      </p:cBhvr>
                                      <p:to>
                                        <p:strVal val="visible"/>
                                      </p:to>
                                    </p:set>
                                  </p:childTnLst>
                                </p:cTn>
                              </p:par>
                            </p:childTnLst>
                          </p:cTn>
                        </p:par>
                        <p:par>
                          <p:cTn id="225" fill="hold">
                            <p:stCondLst>
                              <p:cond delay="59000"/>
                            </p:stCondLst>
                            <p:childTnLst>
                              <p:par>
                                <p:cTn id="226" presetID="11" presetClass="entr" presetSubtype="0" fill="hold" grpId="0" nodeType="afterEffect">
                                  <p:stCondLst>
                                    <p:cond delay="0"/>
                                  </p:stCondLst>
                                  <p:childTnLst>
                                    <p:set>
                                      <p:cBhvr>
                                        <p:cTn id="227" dur="1000">
                                          <p:stCondLst>
                                            <p:cond delay="0"/>
                                          </p:stCondLst>
                                        </p:cTn>
                                        <p:tgtEl>
                                          <p:spTgt spid="65"/>
                                        </p:tgtEl>
                                        <p:attrNameLst>
                                          <p:attrName>style.visibility</p:attrName>
                                        </p:attrNameLst>
                                      </p:cBhvr>
                                      <p:to>
                                        <p:strVal val="visible"/>
                                      </p:to>
                                    </p:set>
                                  </p:childTnLst>
                                </p:cTn>
                              </p:par>
                            </p:childTnLst>
                          </p:cTn>
                        </p:par>
                        <p:par>
                          <p:cTn id="228" fill="hold">
                            <p:stCondLst>
                              <p:cond delay="60000"/>
                            </p:stCondLst>
                            <p:childTnLst>
                              <p:par>
                                <p:cTn id="229" presetID="11" presetClass="entr" presetSubtype="0" fill="hold" grpId="0" nodeType="afterEffect">
                                  <p:stCondLst>
                                    <p:cond delay="0"/>
                                  </p:stCondLst>
                                  <p:childTnLst>
                                    <p:set>
                                      <p:cBhvr>
                                        <p:cTn id="230" dur="1000">
                                          <p:stCondLst>
                                            <p:cond delay="0"/>
                                          </p:stCondLst>
                                        </p:cTn>
                                        <p:tgtEl>
                                          <p:spTgt spid="66"/>
                                        </p:tgtEl>
                                        <p:attrNameLst>
                                          <p:attrName>style.visibility</p:attrName>
                                        </p:attrNameLst>
                                      </p:cBhvr>
                                      <p:to>
                                        <p:strVal val="visible"/>
                                      </p:to>
                                    </p:set>
                                  </p:childTnLst>
                                </p:cTn>
                              </p:par>
                            </p:childTnLst>
                          </p:cTn>
                        </p:par>
                        <p:par>
                          <p:cTn id="231" fill="hold">
                            <p:stCondLst>
                              <p:cond delay="61000"/>
                            </p:stCondLst>
                            <p:childTnLst>
                              <p:par>
                                <p:cTn id="232" presetID="11" presetClass="entr" presetSubtype="0" fill="hold" grpId="0" nodeType="afterEffect">
                                  <p:stCondLst>
                                    <p:cond delay="0"/>
                                  </p:stCondLst>
                                  <p:childTnLst>
                                    <p:set>
                                      <p:cBhvr>
                                        <p:cTn id="233" dur="1000">
                                          <p:stCondLst>
                                            <p:cond delay="0"/>
                                          </p:stCondLst>
                                        </p:cTn>
                                        <p:tgtEl>
                                          <p:spTgt spid="67"/>
                                        </p:tgtEl>
                                        <p:attrNameLst>
                                          <p:attrName>style.visibility</p:attrName>
                                        </p:attrNameLst>
                                      </p:cBhvr>
                                      <p:to>
                                        <p:strVal val="visible"/>
                                      </p:to>
                                    </p:set>
                                  </p:childTnLst>
                                </p:cTn>
                              </p:par>
                            </p:childTnLst>
                          </p:cTn>
                        </p:par>
                        <p:par>
                          <p:cTn id="234" fill="hold">
                            <p:stCondLst>
                              <p:cond delay="62000"/>
                            </p:stCondLst>
                            <p:childTnLst>
                              <p:par>
                                <p:cTn id="235" presetID="11" presetClass="entr" presetSubtype="0" fill="hold" grpId="0" nodeType="afterEffect">
                                  <p:stCondLst>
                                    <p:cond delay="0"/>
                                  </p:stCondLst>
                                  <p:childTnLst>
                                    <p:set>
                                      <p:cBhvr>
                                        <p:cTn id="236" dur="1000">
                                          <p:stCondLst>
                                            <p:cond delay="0"/>
                                          </p:stCondLst>
                                        </p:cTn>
                                        <p:tgtEl>
                                          <p:spTgt spid="68"/>
                                        </p:tgtEl>
                                        <p:attrNameLst>
                                          <p:attrName>style.visibility</p:attrName>
                                        </p:attrNameLst>
                                      </p:cBhvr>
                                      <p:to>
                                        <p:strVal val="visible"/>
                                      </p:to>
                                    </p:set>
                                  </p:childTnLst>
                                </p:cTn>
                              </p:par>
                            </p:childTnLst>
                          </p:cTn>
                        </p:par>
                        <p:par>
                          <p:cTn id="237" fill="hold">
                            <p:stCondLst>
                              <p:cond delay="63000"/>
                            </p:stCondLst>
                            <p:childTnLst>
                              <p:par>
                                <p:cTn id="238" presetID="11" presetClass="entr" presetSubtype="0" fill="hold" grpId="0" nodeType="afterEffect">
                                  <p:stCondLst>
                                    <p:cond delay="0"/>
                                  </p:stCondLst>
                                  <p:childTnLst>
                                    <p:set>
                                      <p:cBhvr>
                                        <p:cTn id="239" dur="1000">
                                          <p:stCondLst>
                                            <p:cond delay="0"/>
                                          </p:stCondLst>
                                        </p:cTn>
                                        <p:tgtEl>
                                          <p:spTgt spid="69"/>
                                        </p:tgtEl>
                                        <p:attrNameLst>
                                          <p:attrName>style.visibility</p:attrName>
                                        </p:attrNameLst>
                                      </p:cBhvr>
                                      <p:to>
                                        <p:strVal val="visible"/>
                                      </p:to>
                                    </p:set>
                                  </p:childTnLst>
                                </p:cTn>
                              </p:par>
                            </p:childTnLst>
                          </p:cTn>
                        </p:par>
                        <p:par>
                          <p:cTn id="240" fill="hold">
                            <p:stCondLst>
                              <p:cond delay="64000"/>
                            </p:stCondLst>
                            <p:childTnLst>
                              <p:par>
                                <p:cTn id="241" presetID="11" presetClass="entr" presetSubtype="0" fill="hold" grpId="0" nodeType="afterEffect">
                                  <p:stCondLst>
                                    <p:cond delay="0"/>
                                  </p:stCondLst>
                                  <p:childTnLst>
                                    <p:set>
                                      <p:cBhvr>
                                        <p:cTn id="242" dur="1000">
                                          <p:stCondLst>
                                            <p:cond delay="0"/>
                                          </p:stCondLst>
                                        </p:cTn>
                                        <p:tgtEl>
                                          <p:spTgt spid="70"/>
                                        </p:tgtEl>
                                        <p:attrNameLst>
                                          <p:attrName>style.visibility</p:attrName>
                                        </p:attrNameLst>
                                      </p:cBhvr>
                                      <p:to>
                                        <p:strVal val="visible"/>
                                      </p:to>
                                    </p:set>
                                  </p:childTnLst>
                                </p:cTn>
                              </p:par>
                            </p:childTnLst>
                          </p:cTn>
                        </p:par>
                        <p:par>
                          <p:cTn id="243" fill="hold">
                            <p:stCondLst>
                              <p:cond delay="65000"/>
                            </p:stCondLst>
                            <p:childTnLst>
                              <p:par>
                                <p:cTn id="244" presetID="11" presetClass="entr" presetSubtype="0" fill="hold" grpId="0" nodeType="afterEffect">
                                  <p:stCondLst>
                                    <p:cond delay="0"/>
                                  </p:stCondLst>
                                  <p:childTnLst>
                                    <p:set>
                                      <p:cBhvr>
                                        <p:cTn id="245" dur="1000">
                                          <p:stCondLst>
                                            <p:cond delay="0"/>
                                          </p:stCondLst>
                                        </p:cTn>
                                        <p:tgtEl>
                                          <p:spTgt spid="71"/>
                                        </p:tgtEl>
                                        <p:attrNameLst>
                                          <p:attrName>style.visibility</p:attrName>
                                        </p:attrNameLst>
                                      </p:cBhvr>
                                      <p:to>
                                        <p:strVal val="visible"/>
                                      </p:to>
                                    </p:set>
                                  </p:childTnLst>
                                </p:cTn>
                              </p:par>
                            </p:childTnLst>
                          </p:cTn>
                        </p:par>
                        <p:par>
                          <p:cTn id="246" fill="hold">
                            <p:stCondLst>
                              <p:cond delay="66000"/>
                            </p:stCondLst>
                            <p:childTnLst>
                              <p:par>
                                <p:cTn id="247" presetID="11" presetClass="entr" presetSubtype="0" fill="hold" grpId="0" nodeType="afterEffect">
                                  <p:stCondLst>
                                    <p:cond delay="0"/>
                                  </p:stCondLst>
                                  <p:childTnLst>
                                    <p:set>
                                      <p:cBhvr>
                                        <p:cTn id="248" dur="1000">
                                          <p:stCondLst>
                                            <p:cond delay="0"/>
                                          </p:stCondLst>
                                        </p:cTn>
                                        <p:tgtEl>
                                          <p:spTgt spid="72"/>
                                        </p:tgtEl>
                                        <p:attrNameLst>
                                          <p:attrName>style.visibility</p:attrName>
                                        </p:attrNameLst>
                                      </p:cBhvr>
                                      <p:to>
                                        <p:strVal val="visible"/>
                                      </p:to>
                                    </p:set>
                                  </p:childTnLst>
                                </p:cTn>
                              </p:par>
                            </p:childTnLst>
                          </p:cTn>
                        </p:par>
                        <p:par>
                          <p:cTn id="249" fill="hold">
                            <p:stCondLst>
                              <p:cond delay="67000"/>
                            </p:stCondLst>
                            <p:childTnLst>
                              <p:par>
                                <p:cTn id="250" presetID="11" presetClass="entr" presetSubtype="0" fill="hold" grpId="0" nodeType="afterEffect">
                                  <p:stCondLst>
                                    <p:cond delay="0"/>
                                  </p:stCondLst>
                                  <p:childTnLst>
                                    <p:set>
                                      <p:cBhvr>
                                        <p:cTn id="251" dur="1000">
                                          <p:stCondLst>
                                            <p:cond delay="0"/>
                                          </p:stCondLst>
                                        </p:cTn>
                                        <p:tgtEl>
                                          <p:spTgt spid="73"/>
                                        </p:tgtEl>
                                        <p:attrNameLst>
                                          <p:attrName>style.visibility</p:attrName>
                                        </p:attrNameLst>
                                      </p:cBhvr>
                                      <p:to>
                                        <p:strVal val="visible"/>
                                      </p:to>
                                    </p:set>
                                  </p:childTnLst>
                                </p:cTn>
                              </p:par>
                            </p:childTnLst>
                          </p:cTn>
                        </p:par>
                        <p:par>
                          <p:cTn id="252" fill="hold">
                            <p:stCondLst>
                              <p:cond delay="68000"/>
                            </p:stCondLst>
                            <p:childTnLst>
                              <p:par>
                                <p:cTn id="253" presetID="11" presetClass="entr" presetSubtype="0" fill="hold" grpId="0" nodeType="afterEffect">
                                  <p:stCondLst>
                                    <p:cond delay="0"/>
                                  </p:stCondLst>
                                  <p:childTnLst>
                                    <p:set>
                                      <p:cBhvr>
                                        <p:cTn id="254" dur="1000">
                                          <p:stCondLst>
                                            <p:cond delay="0"/>
                                          </p:stCondLst>
                                        </p:cTn>
                                        <p:tgtEl>
                                          <p:spTgt spid="74"/>
                                        </p:tgtEl>
                                        <p:attrNameLst>
                                          <p:attrName>style.visibility</p:attrName>
                                        </p:attrNameLst>
                                      </p:cBhvr>
                                      <p:to>
                                        <p:strVal val="visible"/>
                                      </p:to>
                                    </p:set>
                                  </p:childTnLst>
                                </p:cTn>
                              </p:par>
                            </p:childTnLst>
                          </p:cTn>
                        </p:par>
                        <p:par>
                          <p:cTn id="255" fill="hold">
                            <p:stCondLst>
                              <p:cond delay="69000"/>
                            </p:stCondLst>
                            <p:childTnLst>
                              <p:par>
                                <p:cTn id="256" presetID="11" presetClass="entr" presetSubtype="0" fill="hold" grpId="0" nodeType="afterEffect">
                                  <p:stCondLst>
                                    <p:cond delay="0"/>
                                  </p:stCondLst>
                                  <p:childTnLst>
                                    <p:set>
                                      <p:cBhvr>
                                        <p:cTn id="257" dur="1000">
                                          <p:stCondLst>
                                            <p:cond delay="0"/>
                                          </p:stCondLst>
                                        </p:cTn>
                                        <p:tgtEl>
                                          <p:spTgt spid="75"/>
                                        </p:tgtEl>
                                        <p:attrNameLst>
                                          <p:attrName>style.visibility</p:attrName>
                                        </p:attrNameLst>
                                      </p:cBhvr>
                                      <p:to>
                                        <p:strVal val="visible"/>
                                      </p:to>
                                    </p:set>
                                  </p:childTnLst>
                                </p:cTn>
                              </p:par>
                            </p:childTnLst>
                          </p:cTn>
                        </p:par>
                        <p:par>
                          <p:cTn id="258" fill="hold">
                            <p:stCondLst>
                              <p:cond delay="70000"/>
                            </p:stCondLst>
                            <p:childTnLst>
                              <p:par>
                                <p:cTn id="259" presetID="11" presetClass="entr" presetSubtype="0" fill="hold" grpId="0" nodeType="afterEffect">
                                  <p:stCondLst>
                                    <p:cond delay="0"/>
                                  </p:stCondLst>
                                  <p:childTnLst>
                                    <p:set>
                                      <p:cBhvr>
                                        <p:cTn id="260" dur="1000">
                                          <p:stCondLst>
                                            <p:cond delay="0"/>
                                          </p:stCondLst>
                                        </p:cTn>
                                        <p:tgtEl>
                                          <p:spTgt spid="76"/>
                                        </p:tgtEl>
                                        <p:attrNameLst>
                                          <p:attrName>style.visibility</p:attrName>
                                        </p:attrNameLst>
                                      </p:cBhvr>
                                      <p:to>
                                        <p:strVal val="visible"/>
                                      </p:to>
                                    </p:set>
                                  </p:childTnLst>
                                </p:cTn>
                              </p:par>
                            </p:childTnLst>
                          </p:cTn>
                        </p:par>
                        <p:par>
                          <p:cTn id="261" fill="hold">
                            <p:stCondLst>
                              <p:cond delay="71000"/>
                            </p:stCondLst>
                            <p:childTnLst>
                              <p:par>
                                <p:cTn id="262" presetID="11" presetClass="entr" presetSubtype="0" fill="hold" grpId="0" nodeType="afterEffect">
                                  <p:stCondLst>
                                    <p:cond delay="0"/>
                                  </p:stCondLst>
                                  <p:childTnLst>
                                    <p:set>
                                      <p:cBhvr>
                                        <p:cTn id="263" dur="1000">
                                          <p:stCondLst>
                                            <p:cond delay="0"/>
                                          </p:stCondLst>
                                        </p:cTn>
                                        <p:tgtEl>
                                          <p:spTgt spid="77"/>
                                        </p:tgtEl>
                                        <p:attrNameLst>
                                          <p:attrName>style.visibility</p:attrName>
                                        </p:attrNameLst>
                                      </p:cBhvr>
                                      <p:to>
                                        <p:strVal val="visible"/>
                                      </p:to>
                                    </p:set>
                                  </p:childTnLst>
                                </p:cTn>
                              </p:par>
                            </p:childTnLst>
                          </p:cTn>
                        </p:par>
                        <p:par>
                          <p:cTn id="264" fill="hold">
                            <p:stCondLst>
                              <p:cond delay="72000"/>
                            </p:stCondLst>
                            <p:childTnLst>
                              <p:par>
                                <p:cTn id="265" presetID="11" presetClass="entr" presetSubtype="0" fill="hold" grpId="0" nodeType="afterEffect">
                                  <p:stCondLst>
                                    <p:cond delay="0"/>
                                  </p:stCondLst>
                                  <p:childTnLst>
                                    <p:set>
                                      <p:cBhvr>
                                        <p:cTn id="266" dur="1000">
                                          <p:stCondLst>
                                            <p:cond delay="0"/>
                                          </p:stCondLst>
                                        </p:cTn>
                                        <p:tgtEl>
                                          <p:spTgt spid="78"/>
                                        </p:tgtEl>
                                        <p:attrNameLst>
                                          <p:attrName>style.visibility</p:attrName>
                                        </p:attrNameLst>
                                      </p:cBhvr>
                                      <p:to>
                                        <p:strVal val="visible"/>
                                      </p:to>
                                    </p:set>
                                  </p:childTnLst>
                                </p:cTn>
                              </p:par>
                            </p:childTnLst>
                          </p:cTn>
                        </p:par>
                        <p:par>
                          <p:cTn id="267" fill="hold">
                            <p:stCondLst>
                              <p:cond delay="73000"/>
                            </p:stCondLst>
                            <p:childTnLst>
                              <p:par>
                                <p:cTn id="268" presetID="11" presetClass="entr" presetSubtype="0" fill="hold" grpId="0" nodeType="afterEffect">
                                  <p:stCondLst>
                                    <p:cond delay="0"/>
                                  </p:stCondLst>
                                  <p:childTnLst>
                                    <p:set>
                                      <p:cBhvr>
                                        <p:cTn id="269" dur="1000">
                                          <p:stCondLst>
                                            <p:cond delay="0"/>
                                          </p:stCondLst>
                                        </p:cTn>
                                        <p:tgtEl>
                                          <p:spTgt spid="79"/>
                                        </p:tgtEl>
                                        <p:attrNameLst>
                                          <p:attrName>style.visibility</p:attrName>
                                        </p:attrNameLst>
                                      </p:cBhvr>
                                      <p:to>
                                        <p:strVal val="visible"/>
                                      </p:to>
                                    </p:set>
                                  </p:childTnLst>
                                </p:cTn>
                              </p:par>
                            </p:childTnLst>
                          </p:cTn>
                        </p:par>
                        <p:par>
                          <p:cTn id="270" fill="hold">
                            <p:stCondLst>
                              <p:cond delay="74000"/>
                            </p:stCondLst>
                            <p:childTnLst>
                              <p:par>
                                <p:cTn id="271" presetID="11" presetClass="entr" presetSubtype="0" fill="hold" grpId="0" nodeType="afterEffect">
                                  <p:stCondLst>
                                    <p:cond delay="0"/>
                                  </p:stCondLst>
                                  <p:childTnLst>
                                    <p:set>
                                      <p:cBhvr>
                                        <p:cTn id="272" dur="1000">
                                          <p:stCondLst>
                                            <p:cond delay="0"/>
                                          </p:stCondLst>
                                        </p:cTn>
                                        <p:tgtEl>
                                          <p:spTgt spid="80"/>
                                        </p:tgtEl>
                                        <p:attrNameLst>
                                          <p:attrName>style.visibility</p:attrName>
                                        </p:attrNameLst>
                                      </p:cBhvr>
                                      <p:to>
                                        <p:strVal val="visible"/>
                                      </p:to>
                                    </p:set>
                                  </p:childTnLst>
                                </p:cTn>
                              </p:par>
                            </p:childTnLst>
                          </p:cTn>
                        </p:par>
                        <p:par>
                          <p:cTn id="273" fill="hold">
                            <p:stCondLst>
                              <p:cond delay="75000"/>
                            </p:stCondLst>
                            <p:childTnLst>
                              <p:par>
                                <p:cTn id="274" presetID="11" presetClass="entr" presetSubtype="0" fill="hold" grpId="0" nodeType="afterEffect">
                                  <p:stCondLst>
                                    <p:cond delay="0"/>
                                  </p:stCondLst>
                                  <p:childTnLst>
                                    <p:set>
                                      <p:cBhvr>
                                        <p:cTn id="275" dur="1000">
                                          <p:stCondLst>
                                            <p:cond delay="0"/>
                                          </p:stCondLst>
                                        </p:cTn>
                                        <p:tgtEl>
                                          <p:spTgt spid="81"/>
                                        </p:tgtEl>
                                        <p:attrNameLst>
                                          <p:attrName>style.visibility</p:attrName>
                                        </p:attrNameLst>
                                      </p:cBhvr>
                                      <p:to>
                                        <p:strVal val="visible"/>
                                      </p:to>
                                    </p:set>
                                  </p:childTnLst>
                                </p:cTn>
                              </p:par>
                            </p:childTnLst>
                          </p:cTn>
                        </p:par>
                        <p:par>
                          <p:cTn id="276" fill="hold">
                            <p:stCondLst>
                              <p:cond delay="76000"/>
                            </p:stCondLst>
                            <p:childTnLst>
                              <p:par>
                                <p:cTn id="277" presetID="11" presetClass="entr" presetSubtype="0" fill="hold" grpId="0" nodeType="afterEffect">
                                  <p:stCondLst>
                                    <p:cond delay="0"/>
                                  </p:stCondLst>
                                  <p:childTnLst>
                                    <p:set>
                                      <p:cBhvr>
                                        <p:cTn id="278" dur="1000">
                                          <p:stCondLst>
                                            <p:cond delay="0"/>
                                          </p:stCondLst>
                                        </p:cTn>
                                        <p:tgtEl>
                                          <p:spTgt spid="82"/>
                                        </p:tgtEl>
                                        <p:attrNameLst>
                                          <p:attrName>style.visibility</p:attrName>
                                        </p:attrNameLst>
                                      </p:cBhvr>
                                      <p:to>
                                        <p:strVal val="visible"/>
                                      </p:to>
                                    </p:set>
                                  </p:childTnLst>
                                </p:cTn>
                              </p:par>
                            </p:childTnLst>
                          </p:cTn>
                        </p:par>
                        <p:par>
                          <p:cTn id="279" fill="hold">
                            <p:stCondLst>
                              <p:cond delay="77000"/>
                            </p:stCondLst>
                            <p:childTnLst>
                              <p:par>
                                <p:cTn id="280" presetID="11" presetClass="entr" presetSubtype="0" fill="hold" grpId="0" nodeType="afterEffect">
                                  <p:stCondLst>
                                    <p:cond delay="0"/>
                                  </p:stCondLst>
                                  <p:childTnLst>
                                    <p:set>
                                      <p:cBhvr>
                                        <p:cTn id="281" dur="1000">
                                          <p:stCondLst>
                                            <p:cond delay="0"/>
                                          </p:stCondLst>
                                        </p:cTn>
                                        <p:tgtEl>
                                          <p:spTgt spid="83"/>
                                        </p:tgtEl>
                                        <p:attrNameLst>
                                          <p:attrName>style.visibility</p:attrName>
                                        </p:attrNameLst>
                                      </p:cBhvr>
                                      <p:to>
                                        <p:strVal val="visible"/>
                                      </p:to>
                                    </p:set>
                                  </p:childTnLst>
                                </p:cTn>
                              </p:par>
                            </p:childTnLst>
                          </p:cTn>
                        </p:par>
                        <p:par>
                          <p:cTn id="282" fill="hold">
                            <p:stCondLst>
                              <p:cond delay="78000"/>
                            </p:stCondLst>
                            <p:childTnLst>
                              <p:par>
                                <p:cTn id="283" presetID="11" presetClass="entr" presetSubtype="0" fill="hold" grpId="0" nodeType="afterEffect">
                                  <p:stCondLst>
                                    <p:cond delay="0"/>
                                  </p:stCondLst>
                                  <p:childTnLst>
                                    <p:set>
                                      <p:cBhvr>
                                        <p:cTn id="284" dur="1000">
                                          <p:stCondLst>
                                            <p:cond delay="0"/>
                                          </p:stCondLst>
                                        </p:cTn>
                                        <p:tgtEl>
                                          <p:spTgt spid="84"/>
                                        </p:tgtEl>
                                        <p:attrNameLst>
                                          <p:attrName>style.visibility</p:attrName>
                                        </p:attrNameLst>
                                      </p:cBhvr>
                                      <p:to>
                                        <p:strVal val="visible"/>
                                      </p:to>
                                    </p:set>
                                  </p:childTnLst>
                                </p:cTn>
                              </p:par>
                            </p:childTnLst>
                          </p:cTn>
                        </p:par>
                        <p:par>
                          <p:cTn id="285" fill="hold">
                            <p:stCondLst>
                              <p:cond delay="79000"/>
                            </p:stCondLst>
                            <p:childTnLst>
                              <p:par>
                                <p:cTn id="286" presetID="11" presetClass="entr" presetSubtype="0" fill="hold" grpId="0" nodeType="afterEffect">
                                  <p:stCondLst>
                                    <p:cond delay="0"/>
                                  </p:stCondLst>
                                  <p:childTnLst>
                                    <p:set>
                                      <p:cBhvr>
                                        <p:cTn id="287" dur="1000">
                                          <p:stCondLst>
                                            <p:cond delay="0"/>
                                          </p:stCondLst>
                                        </p:cTn>
                                        <p:tgtEl>
                                          <p:spTgt spid="85"/>
                                        </p:tgtEl>
                                        <p:attrNameLst>
                                          <p:attrName>style.visibility</p:attrName>
                                        </p:attrNameLst>
                                      </p:cBhvr>
                                      <p:to>
                                        <p:strVal val="visible"/>
                                      </p:to>
                                    </p:set>
                                  </p:childTnLst>
                                </p:cTn>
                              </p:par>
                            </p:childTnLst>
                          </p:cTn>
                        </p:par>
                        <p:par>
                          <p:cTn id="288" fill="hold">
                            <p:stCondLst>
                              <p:cond delay="80000"/>
                            </p:stCondLst>
                            <p:childTnLst>
                              <p:par>
                                <p:cTn id="289" presetID="11" presetClass="entr" presetSubtype="0" fill="hold" grpId="0" nodeType="afterEffect">
                                  <p:stCondLst>
                                    <p:cond delay="0"/>
                                  </p:stCondLst>
                                  <p:childTnLst>
                                    <p:set>
                                      <p:cBhvr>
                                        <p:cTn id="290" dur="1000">
                                          <p:stCondLst>
                                            <p:cond delay="0"/>
                                          </p:stCondLst>
                                        </p:cTn>
                                        <p:tgtEl>
                                          <p:spTgt spid="86"/>
                                        </p:tgtEl>
                                        <p:attrNameLst>
                                          <p:attrName>style.visibility</p:attrName>
                                        </p:attrNameLst>
                                      </p:cBhvr>
                                      <p:to>
                                        <p:strVal val="visible"/>
                                      </p:to>
                                    </p:set>
                                  </p:childTnLst>
                                </p:cTn>
                              </p:par>
                            </p:childTnLst>
                          </p:cTn>
                        </p:par>
                        <p:par>
                          <p:cTn id="291" fill="hold">
                            <p:stCondLst>
                              <p:cond delay="81000"/>
                            </p:stCondLst>
                            <p:childTnLst>
                              <p:par>
                                <p:cTn id="292" presetID="11" presetClass="entr" presetSubtype="0" fill="hold" grpId="0" nodeType="afterEffect">
                                  <p:stCondLst>
                                    <p:cond delay="0"/>
                                  </p:stCondLst>
                                  <p:childTnLst>
                                    <p:set>
                                      <p:cBhvr>
                                        <p:cTn id="293" dur="1000">
                                          <p:stCondLst>
                                            <p:cond delay="0"/>
                                          </p:stCondLst>
                                        </p:cTn>
                                        <p:tgtEl>
                                          <p:spTgt spid="87"/>
                                        </p:tgtEl>
                                        <p:attrNameLst>
                                          <p:attrName>style.visibility</p:attrName>
                                        </p:attrNameLst>
                                      </p:cBhvr>
                                      <p:to>
                                        <p:strVal val="visible"/>
                                      </p:to>
                                    </p:set>
                                  </p:childTnLst>
                                </p:cTn>
                              </p:par>
                            </p:childTnLst>
                          </p:cTn>
                        </p:par>
                        <p:par>
                          <p:cTn id="294" fill="hold">
                            <p:stCondLst>
                              <p:cond delay="82000"/>
                            </p:stCondLst>
                            <p:childTnLst>
                              <p:par>
                                <p:cTn id="295" presetID="11" presetClass="entr" presetSubtype="0" fill="hold" grpId="0" nodeType="afterEffect">
                                  <p:stCondLst>
                                    <p:cond delay="0"/>
                                  </p:stCondLst>
                                  <p:childTnLst>
                                    <p:set>
                                      <p:cBhvr>
                                        <p:cTn id="296" dur="1000">
                                          <p:stCondLst>
                                            <p:cond delay="0"/>
                                          </p:stCondLst>
                                        </p:cTn>
                                        <p:tgtEl>
                                          <p:spTgt spid="88"/>
                                        </p:tgtEl>
                                        <p:attrNameLst>
                                          <p:attrName>style.visibility</p:attrName>
                                        </p:attrNameLst>
                                      </p:cBhvr>
                                      <p:to>
                                        <p:strVal val="visible"/>
                                      </p:to>
                                    </p:set>
                                  </p:childTnLst>
                                </p:cTn>
                              </p:par>
                            </p:childTnLst>
                          </p:cTn>
                        </p:par>
                        <p:par>
                          <p:cTn id="297" fill="hold">
                            <p:stCondLst>
                              <p:cond delay="83000"/>
                            </p:stCondLst>
                            <p:childTnLst>
                              <p:par>
                                <p:cTn id="298" presetID="11" presetClass="entr" presetSubtype="0" fill="hold" grpId="0" nodeType="afterEffect">
                                  <p:stCondLst>
                                    <p:cond delay="0"/>
                                  </p:stCondLst>
                                  <p:childTnLst>
                                    <p:set>
                                      <p:cBhvr>
                                        <p:cTn id="299" dur="1000">
                                          <p:stCondLst>
                                            <p:cond delay="0"/>
                                          </p:stCondLst>
                                        </p:cTn>
                                        <p:tgtEl>
                                          <p:spTgt spid="89"/>
                                        </p:tgtEl>
                                        <p:attrNameLst>
                                          <p:attrName>style.visibility</p:attrName>
                                        </p:attrNameLst>
                                      </p:cBhvr>
                                      <p:to>
                                        <p:strVal val="visible"/>
                                      </p:to>
                                    </p:set>
                                  </p:childTnLst>
                                </p:cTn>
                              </p:par>
                            </p:childTnLst>
                          </p:cTn>
                        </p:par>
                        <p:par>
                          <p:cTn id="300" fill="hold">
                            <p:stCondLst>
                              <p:cond delay="84000"/>
                            </p:stCondLst>
                            <p:childTnLst>
                              <p:par>
                                <p:cTn id="301" presetID="11" presetClass="entr" presetSubtype="0" fill="hold" grpId="0" nodeType="afterEffect">
                                  <p:stCondLst>
                                    <p:cond delay="0"/>
                                  </p:stCondLst>
                                  <p:childTnLst>
                                    <p:set>
                                      <p:cBhvr>
                                        <p:cTn id="302" dur="1000">
                                          <p:stCondLst>
                                            <p:cond delay="0"/>
                                          </p:stCondLst>
                                        </p:cTn>
                                        <p:tgtEl>
                                          <p:spTgt spid="90"/>
                                        </p:tgtEl>
                                        <p:attrNameLst>
                                          <p:attrName>style.visibility</p:attrName>
                                        </p:attrNameLst>
                                      </p:cBhvr>
                                      <p:to>
                                        <p:strVal val="visible"/>
                                      </p:to>
                                    </p:set>
                                  </p:childTnLst>
                                </p:cTn>
                              </p:par>
                            </p:childTnLst>
                          </p:cTn>
                        </p:par>
                        <p:par>
                          <p:cTn id="303" fill="hold">
                            <p:stCondLst>
                              <p:cond delay="85000"/>
                            </p:stCondLst>
                            <p:childTnLst>
                              <p:par>
                                <p:cTn id="304" presetID="11" presetClass="entr" presetSubtype="0" fill="hold" grpId="0" nodeType="afterEffect">
                                  <p:stCondLst>
                                    <p:cond delay="0"/>
                                  </p:stCondLst>
                                  <p:childTnLst>
                                    <p:set>
                                      <p:cBhvr>
                                        <p:cTn id="305" dur="1000">
                                          <p:stCondLst>
                                            <p:cond delay="0"/>
                                          </p:stCondLst>
                                        </p:cTn>
                                        <p:tgtEl>
                                          <p:spTgt spid="91"/>
                                        </p:tgtEl>
                                        <p:attrNameLst>
                                          <p:attrName>style.visibility</p:attrName>
                                        </p:attrNameLst>
                                      </p:cBhvr>
                                      <p:to>
                                        <p:strVal val="visible"/>
                                      </p:to>
                                    </p:set>
                                  </p:childTnLst>
                                </p:cTn>
                              </p:par>
                            </p:childTnLst>
                          </p:cTn>
                        </p:par>
                        <p:par>
                          <p:cTn id="306" fill="hold">
                            <p:stCondLst>
                              <p:cond delay="86000"/>
                            </p:stCondLst>
                            <p:childTnLst>
                              <p:par>
                                <p:cTn id="307" presetID="11" presetClass="entr" presetSubtype="0" fill="hold" grpId="0" nodeType="afterEffect">
                                  <p:stCondLst>
                                    <p:cond delay="0"/>
                                  </p:stCondLst>
                                  <p:childTnLst>
                                    <p:set>
                                      <p:cBhvr>
                                        <p:cTn id="308" dur="1000">
                                          <p:stCondLst>
                                            <p:cond delay="0"/>
                                          </p:stCondLst>
                                        </p:cTn>
                                        <p:tgtEl>
                                          <p:spTgt spid="92"/>
                                        </p:tgtEl>
                                        <p:attrNameLst>
                                          <p:attrName>style.visibility</p:attrName>
                                        </p:attrNameLst>
                                      </p:cBhvr>
                                      <p:to>
                                        <p:strVal val="visible"/>
                                      </p:to>
                                    </p:set>
                                  </p:childTnLst>
                                </p:cTn>
                              </p:par>
                            </p:childTnLst>
                          </p:cTn>
                        </p:par>
                        <p:par>
                          <p:cTn id="309" fill="hold">
                            <p:stCondLst>
                              <p:cond delay="87000"/>
                            </p:stCondLst>
                            <p:childTnLst>
                              <p:par>
                                <p:cTn id="310" presetID="11" presetClass="entr" presetSubtype="0" fill="hold" grpId="0" nodeType="afterEffect">
                                  <p:stCondLst>
                                    <p:cond delay="0"/>
                                  </p:stCondLst>
                                  <p:childTnLst>
                                    <p:set>
                                      <p:cBhvr>
                                        <p:cTn id="311" dur="1000">
                                          <p:stCondLst>
                                            <p:cond delay="0"/>
                                          </p:stCondLst>
                                        </p:cTn>
                                        <p:tgtEl>
                                          <p:spTgt spid="93"/>
                                        </p:tgtEl>
                                        <p:attrNameLst>
                                          <p:attrName>style.visibility</p:attrName>
                                        </p:attrNameLst>
                                      </p:cBhvr>
                                      <p:to>
                                        <p:strVal val="visible"/>
                                      </p:to>
                                    </p:set>
                                  </p:childTnLst>
                                </p:cTn>
                              </p:par>
                            </p:childTnLst>
                          </p:cTn>
                        </p:par>
                        <p:par>
                          <p:cTn id="312" fill="hold">
                            <p:stCondLst>
                              <p:cond delay="88000"/>
                            </p:stCondLst>
                            <p:childTnLst>
                              <p:par>
                                <p:cTn id="313" presetID="11" presetClass="entr" presetSubtype="0" fill="hold" grpId="0" nodeType="afterEffect">
                                  <p:stCondLst>
                                    <p:cond delay="0"/>
                                  </p:stCondLst>
                                  <p:childTnLst>
                                    <p:set>
                                      <p:cBhvr>
                                        <p:cTn id="314" dur="1000">
                                          <p:stCondLst>
                                            <p:cond delay="0"/>
                                          </p:stCondLst>
                                        </p:cTn>
                                        <p:tgtEl>
                                          <p:spTgt spid="94"/>
                                        </p:tgtEl>
                                        <p:attrNameLst>
                                          <p:attrName>style.visibility</p:attrName>
                                        </p:attrNameLst>
                                      </p:cBhvr>
                                      <p:to>
                                        <p:strVal val="visible"/>
                                      </p:to>
                                    </p:set>
                                  </p:childTnLst>
                                </p:cTn>
                              </p:par>
                            </p:childTnLst>
                          </p:cTn>
                        </p:par>
                        <p:par>
                          <p:cTn id="315" fill="hold">
                            <p:stCondLst>
                              <p:cond delay="89000"/>
                            </p:stCondLst>
                            <p:childTnLst>
                              <p:par>
                                <p:cTn id="316" presetID="11" presetClass="entr" presetSubtype="0" fill="hold" grpId="0" nodeType="afterEffect">
                                  <p:stCondLst>
                                    <p:cond delay="0"/>
                                  </p:stCondLst>
                                  <p:childTnLst>
                                    <p:set>
                                      <p:cBhvr>
                                        <p:cTn id="317" dur="1000">
                                          <p:stCondLst>
                                            <p:cond delay="0"/>
                                          </p:stCondLst>
                                        </p:cTn>
                                        <p:tgtEl>
                                          <p:spTgt spid="95"/>
                                        </p:tgtEl>
                                        <p:attrNameLst>
                                          <p:attrName>style.visibility</p:attrName>
                                        </p:attrNameLst>
                                      </p:cBhvr>
                                      <p:to>
                                        <p:strVal val="visible"/>
                                      </p:to>
                                    </p:set>
                                  </p:childTnLst>
                                </p:cTn>
                              </p:par>
                            </p:childTnLst>
                          </p:cTn>
                        </p:par>
                        <p:par>
                          <p:cTn id="318" fill="hold">
                            <p:stCondLst>
                              <p:cond delay="90000"/>
                            </p:stCondLst>
                            <p:childTnLst>
                              <p:par>
                                <p:cTn id="319" presetID="11" presetClass="entr" presetSubtype="0" fill="hold" grpId="0" nodeType="afterEffect">
                                  <p:stCondLst>
                                    <p:cond delay="0"/>
                                  </p:stCondLst>
                                  <p:childTnLst>
                                    <p:set>
                                      <p:cBhvr>
                                        <p:cTn id="320" dur="1000">
                                          <p:stCondLst>
                                            <p:cond delay="0"/>
                                          </p:stCondLst>
                                        </p:cTn>
                                        <p:tgtEl>
                                          <p:spTgt spid="96"/>
                                        </p:tgtEl>
                                        <p:attrNameLst>
                                          <p:attrName>style.visibility</p:attrName>
                                        </p:attrNameLst>
                                      </p:cBhvr>
                                      <p:to>
                                        <p:strVal val="visible"/>
                                      </p:to>
                                    </p:set>
                                  </p:childTnLst>
                                </p:cTn>
                              </p:par>
                            </p:childTnLst>
                          </p:cTn>
                        </p:par>
                        <p:par>
                          <p:cTn id="321" fill="hold">
                            <p:stCondLst>
                              <p:cond delay="91000"/>
                            </p:stCondLst>
                            <p:childTnLst>
                              <p:par>
                                <p:cTn id="322" presetID="11" presetClass="entr" presetSubtype="0" fill="hold" grpId="0" nodeType="afterEffect">
                                  <p:stCondLst>
                                    <p:cond delay="0"/>
                                  </p:stCondLst>
                                  <p:childTnLst>
                                    <p:set>
                                      <p:cBhvr>
                                        <p:cTn id="323" dur="1000">
                                          <p:stCondLst>
                                            <p:cond delay="0"/>
                                          </p:stCondLst>
                                        </p:cTn>
                                        <p:tgtEl>
                                          <p:spTgt spid="97"/>
                                        </p:tgtEl>
                                        <p:attrNameLst>
                                          <p:attrName>style.visibility</p:attrName>
                                        </p:attrNameLst>
                                      </p:cBhvr>
                                      <p:to>
                                        <p:strVal val="visible"/>
                                      </p:to>
                                    </p:set>
                                  </p:childTnLst>
                                </p:cTn>
                              </p:par>
                            </p:childTnLst>
                          </p:cTn>
                        </p:par>
                        <p:par>
                          <p:cTn id="324" fill="hold">
                            <p:stCondLst>
                              <p:cond delay="92000"/>
                            </p:stCondLst>
                            <p:childTnLst>
                              <p:par>
                                <p:cTn id="325" presetID="11" presetClass="entr" presetSubtype="0" fill="hold" grpId="0" nodeType="afterEffect">
                                  <p:stCondLst>
                                    <p:cond delay="0"/>
                                  </p:stCondLst>
                                  <p:childTnLst>
                                    <p:set>
                                      <p:cBhvr>
                                        <p:cTn id="326" dur="1000">
                                          <p:stCondLst>
                                            <p:cond delay="0"/>
                                          </p:stCondLst>
                                        </p:cTn>
                                        <p:tgtEl>
                                          <p:spTgt spid="98"/>
                                        </p:tgtEl>
                                        <p:attrNameLst>
                                          <p:attrName>style.visibility</p:attrName>
                                        </p:attrNameLst>
                                      </p:cBhvr>
                                      <p:to>
                                        <p:strVal val="visible"/>
                                      </p:to>
                                    </p:set>
                                  </p:childTnLst>
                                </p:cTn>
                              </p:par>
                            </p:childTnLst>
                          </p:cTn>
                        </p:par>
                        <p:par>
                          <p:cTn id="327" fill="hold">
                            <p:stCondLst>
                              <p:cond delay="93000"/>
                            </p:stCondLst>
                            <p:childTnLst>
                              <p:par>
                                <p:cTn id="328" presetID="11" presetClass="entr" presetSubtype="0" fill="hold" grpId="0" nodeType="afterEffect">
                                  <p:stCondLst>
                                    <p:cond delay="0"/>
                                  </p:stCondLst>
                                  <p:childTnLst>
                                    <p:set>
                                      <p:cBhvr>
                                        <p:cTn id="329" dur="1000">
                                          <p:stCondLst>
                                            <p:cond delay="0"/>
                                          </p:stCondLst>
                                        </p:cTn>
                                        <p:tgtEl>
                                          <p:spTgt spid="99"/>
                                        </p:tgtEl>
                                        <p:attrNameLst>
                                          <p:attrName>style.visibility</p:attrName>
                                        </p:attrNameLst>
                                      </p:cBhvr>
                                      <p:to>
                                        <p:strVal val="visible"/>
                                      </p:to>
                                    </p:set>
                                  </p:childTnLst>
                                </p:cTn>
                              </p:par>
                            </p:childTnLst>
                          </p:cTn>
                        </p:par>
                        <p:par>
                          <p:cTn id="330" fill="hold">
                            <p:stCondLst>
                              <p:cond delay="94000"/>
                            </p:stCondLst>
                            <p:childTnLst>
                              <p:par>
                                <p:cTn id="331" presetID="11" presetClass="entr" presetSubtype="0" fill="hold" grpId="0" nodeType="afterEffect">
                                  <p:stCondLst>
                                    <p:cond delay="0"/>
                                  </p:stCondLst>
                                  <p:childTnLst>
                                    <p:set>
                                      <p:cBhvr>
                                        <p:cTn id="332" dur="1000">
                                          <p:stCondLst>
                                            <p:cond delay="0"/>
                                          </p:stCondLst>
                                        </p:cTn>
                                        <p:tgtEl>
                                          <p:spTgt spid="100"/>
                                        </p:tgtEl>
                                        <p:attrNameLst>
                                          <p:attrName>style.visibility</p:attrName>
                                        </p:attrNameLst>
                                      </p:cBhvr>
                                      <p:to>
                                        <p:strVal val="visible"/>
                                      </p:to>
                                    </p:set>
                                  </p:childTnLst>
                                </p:cTn>
                              </p:par>
                            </p:childTnLst>
                          </p:cTn>
                        </p:par>
                        <p:par>
                          <p:cTn id="333" fill="hold">
                            <p:stCondLst>
                              <p:cond delay="95000"/>
                            </p:stCondLst>
                            <p:childTnLst>
                              <p:par>
                                <p:cTn id="334" presetID="11" presetClass="entr" presetSubtype="0" fill="hold" grpId="0" nodeType="afterEffect">
                                  <p:stCondLst>
                                    <p:cond delay="0"/>
                                  </p:stCondLst>
                                  <p:childTnLst>
                                    <p:set>
                                      <p:cBhvr>
                                        <p:cTn id="335" dur="1000">
                                          <p:stCondLst>
                                            <p:cond delay="0"/>
                                          </p:stCondLst>
                                        </p:cTn>
                                        <p:tgtEl>
                                          <p:spTgt spid="101"/>
                                        </p:tgtEl>
                                        <p:attrNameLst>
                                          <p:attrName>style.visibility</p:attrName>
                                        </p:attrNameLst>
                                      </p:cBhvr>
                                      <p:to>
                                        <p:strVal val="visible"/>
                                      </p:to>
                                    </p:set>
                                  </p:childTnLst>
                                </p:cTn>
                              </p:par>
                            </p:childTnLst>
                          </p:cTn>
                        </p:par>
                        <p:par>
                          <p:cTn id="336" fill="hold">
                            <p:stCondLst>
                              <p:cond delay="96000"/>
                            </p:stCondLst>
                            <p:childTnLst>
                              <p:par>
                                <p:cTn id="337" presetID="11" presetClass="entr" presetSubtype="0" fill="hold" grpId="0" nodeType="afterEffect">
                                  <p:stCondLst>
                                    <p:cond delay="0"/>
                                  </p:stCondLst>
                                  <p:childTnLst>
                                    <p:set>
                                      <p:cBhvr>
                                        <p:cTn id="338" dur="1000">
                                          <p:stCondLst>
                                            <p:cond delay="0"/>
                                          </p:stCondLst>
                                        </p:cTn>
                                        <p:tgtEl>
                                          <p:spTgt spid="102"/>
                                        </p:tgtEl>
                                        <p:attrNameLst>
                                          <p:attrName>style.visibility</p:attrName>
                                        </p:attrNameLst>
                                      </p:cBhvr>
                                      <p:to>
                                        <p:strVal val="visible"/>
                                      </p:to>
                                    </p:set>
                                  </p:childTnLst>
                                </p:cTn>
                              </p:par>
                            </p:childTnLst>
                          </p:cTn>
                        </p:par>
                        <p:par>
                          <p:cTn id="339" fill="hold">
                            <p:stCondLst>
                              <p:cond delay="97000"/>
                            </p:stCondLst>
                            <p:childTnLst>
                              <p:par>
                                <p:cTn id="340" presetID="11" presetClass="entr" presetSubtype="0" fill="hold" grpId="0" nodeType="afterEffect">
                                  <p:stCondLst>
                                    <p:cond delay="0"/>
                                  </p:stCondLst>
                                  <p:childTnLst>
                                    <p:set>
                                      <p:cBhvr>
                                        <p:cTn id="341" dur="1000">
                                          <p:stCondLst>
                                            <p:cond delay="0"/>
                                          </p:stCondLst>
                                        </p:cTn>
                                        <p:tgtEl>
                                          <p:spTgt spid="103"/>
                                        </p:tgtEl>
                                        <p:attrNameLst>
                                          <p:attrName>style.visibility</p:attrName>
                                        </p:attrNameLst>
                                      </p:cBhvr>
                                      <p:to>
                                        <p:strVal val="visible"/>
                                      </p:to>
                                    </p:set>
                                  </p:childTnLst>
                                </p:cTn>
                              </p:par>
                            </p:childTnLst>
                          </p:cTn>
                        </p:par>
                        <p:par>
                          <p:cTn id="342" fill="hold">
                            <p:stCondLst>
                              <p:cond delay="98000"/>
                            </p:stCondLst>
                            <p:childTnLst>
                              <p:par>
                                <p:cTn id="343" presetID="11" presetClass="entr" presetSubtype="0" fill="hold" grpId="0" nodeType="afterEffect">
                                  <p:stCondLst>
                                    <p:cond delay="0"/>
                                  </p:stCondLst>
                                  <p:childTnLst>
                                    <p:set>
                                      <p:cBhvr>
                                        <p:cTn id="344" dur="1000">
                                          <p:stCondLst>
                                            <p:cond delay="0"/>
                                          </p:stCondLst>
                                        </p:cTn>
                                        <p:tgtEl>
                                          <p:spTgt spid="104"/>
                                        </p:tgtEl>
                                        <p:attrNameLst>
                                          <p:attrName>style.visibility</p:attrName>
                                        </p:attrNameLst>
                                      </p:cBhvr>
                                      <p:to>
                                        <p:strVal val="visible"/>
                                      </p:to>
                                    </p:set>
                                  </p:childTnLst>
                                </p:cTn>
                              </p:par>
                            </p:childTnLst>
                          </p:cTn>
                        </p:par>
                        <p:par>
                          <p:cTn id="345" fill="hold">
                            <p:stCondLst>
                              <p:cond delay="99000"/>
                            </p:stCondLst>
                            <p:childTnLst>
                              <p:par>
                                <p:cTn id="346" presetID="11" presetClass="entr" presetSubtype="0" fill="hold" grpId="0" nodeType="afterEffect">
                                  <p:stCondLst>
                                    <p:cond delay="0"/>
                                  </p:stCondLst>
                                  <p:childTnLst>
                                    <p:set>
                                      <p:cBhvr>
                                        <p:cTn id="347" dur="1000">
                                          <p:stCondLst>
                                            <p:cond delay="0"/>
                                          </p:stCondLst>
                                        </p:cTn>
                                        <p:tgtEl>
                                          <p:spTgt spid="105"/>
                                        </p:tgtEl>
                                        <p:attrNameLst>
                                          <p:attrName>style.visibility</p:attrName>
                                        </p:attrNameLst>
                                      </p:cBhvr>
                                      <p:to>
                                        <p:strVal val="visible"/>
                                      </p:to>
                                    </p:set>
                                  </p:childTnLst>
                                </p:cTn>
                              </p:par>
                            </p:childTnLst>
                          </p:cTn>
                        </p:par>
                        <p:par>
                          <p:cTn id="348" fill="hold">
                            <p:stCondLst>
                              <p:cond delay="100000"/>
                            </p:stCondLst>
                            <p:childTnLst>
                              <p:par>
                                <p:cTn id="349" presetID="11" presetClass="entr" presetSubtype="0" fill="hold" grpId="0" nodeType="afterEffect">
                                  <p:stCondLst>
                                    <p:cond delay="0"/>
                                  </p:stCondLst>
                                  <p:childTnLst>
                                    <p:set>
                                      <p:cBhvr>
                                        <p:cTn id="350" dur="1000">
                                          <p:stCondLst>
                                            <p:cond delay="0"/>
                                          </p:stCondLst>
                                        </p:cTn>
                                        <p:tgtEl>
                                          <p:spTgt spid="106"/>
                                        </p:tgtEl>
                                        <p:attrNameLst>
                                          <p:attrName>style.visibility</p:attrName>
                                        </p:attrNameLst>
                                      </p:cBhvr>
                                      <p:to>
                                        <p:strVal val="visible"/>
                                      </p:to>
                                    </p:set>
                                  </p:childTnLst>
                                </p:cTn>
                              </p:par>
                            </p:childTnLst>
                          </p:cTn>
                        </p:par>
                        <p:par>
                          <p:cTn id="351" fill="hold">
                            <p:stCondLst>
                              <p:cond delay="101000"/>
                            </p:stCondLst>
                            <p:childTnLst>
                              <p:par>
                                <p:cTn id="352" presetID="11" presetClass="entr" presetSubtype="0" fill="hold" grpId="0" nodeType="afterEffect">
                                  <p:stCondLst>
                                    <p:cond delay="0"/>
                                  </p:stCondLst>
                                  <p:childTnLst>
                                    <p:set>
                                      <p:cBhvr>
                                        <p:cTn id="353" dur="1000">
                                          <p:stCondLst>
                                            <p:cond delay="0"/>
                                          </p:stCondLst>
                                        </p:cTn>
                                        <p:tgtEl>
                                          <p:spTgt spid="107"/>
                                        </p:tgtEl>
                                        <p:attrNameLst>
                                          <p:attrName>style.visibility</p:attrName>
                                        </p:attrNameLst>
                                      </p:cBhvr>
                                      <p:to>
                                        <p:strVal val="visible"/>
                                      </p:to>
                                    </p:set>
                                  </p:childTnLst>
                                </p:cTn>
                              </p:par>
                            </p:childTnLst>
                          </p:cTn>
                        </p:par>
                        <p:par>
                          <p:cTn id="354" fill="hold">
                            <p:stCondLst>
                              <p:cond delay="102000"/>
                            </p:stCondLst>
                            <p:childTnLst>
                              <p:par>
                                <p:cTn id="355" presetID="11" presetClass="entr" presetSubtype="0" fill="hold" grpId="0" nodeType="afterEffect">
                                  <p:stCondLst>
                                    <p:cond delay="0"/>
                                  </p:stCondLst>
                                  <p:childTnLst>
                                    <p:set>
                                      <p:cBhvr>
                                        <p:cTn id="356" dur="1000">
                                          <p:stCondLst>
                                            <p:cond delay="0"/>
                                          </p:stCondLst>
                                        </p:cTn>
                                        <p:tgtEl>
                                          <p:spTgt spid="108"/>
                                        </p:tgtEl>
                                        <p:attrNameLst>
                                          <p:attrName>style.visibility</p:attrName>
                                        </p:attrNameLst>
                                      </p:cBhvr>
                                      <p:to>
                                        <p:strVal val="visible"/>
                                      </p:to>
                                    </p:set>
                                  </p:childTnLst>
                                </p:cTn>
                              </p:par>
                            </p:childTnLst>
                          </p:cTn>
                        </p:par>
                        <p:par>
                          <p:cTn id="357" fill="hold">
                            <p:stCondLst>
                              <p:cond delay="103000"/>
                            </p:stCondLst>
                            <p:childTnLst>
                              <p:par>
                                <p:cTn id="358" presetID="11" presetClass="entr" presetSubtype="0" fill="hold" grpId="0" nodeType="afterEffect">
                                  <p:stCondLst>
                                    <p:cond delay="0"/>
                                  </p:stCondLst>
                                  <p:childTnLst>
                                    <p:set>
                                      <p:cBhvr>
                                        <p:cTn id="359" dur="1000">
                                          <p:stCondLst>
                                            <p:cond delay="0"/>
                                          </p:stCondLst>
                                        </p:cTn>
                                        <p:tgtEl>
                                          <p:spTgt spid="109"/>
                                        </p:tgtEl>
                                        <p:attrNameLst>
                                          <p:attrName>style.visibility</p:attrName>
                                        </p:attrNameLst>
                                      </p:cBhvr>
                                      <p:to>
                                        <p:strVal val="visible"/>
                                      </p:to>
                                    </p:set>
                                  </p:childTnLst>
                                </p:cTn>
                              </p:par>
                            </p:childTnLst>
                          </p:cTn>
                        </p:par>
                        <p:par>
                          <p:cTn id="360" fill="hold">
                            <p:stCondLst>
                              <p:cond delay="104000"/>
                            </p:stCondLst>
                            <p:childTnLst>
                              <p:par>
                                <p:cTn id="361" presetID="11" presetClass="entr" presetSubtype="0" fill="hold" grpId="0" nodeType="afterEffect">
                                  <p:stCondLst>
                                    <p:cond delay="0"/>
                                  </p:stCondLst>
                                  <p:childTnLst>
                                    <p:set>
                                      <p:cBhvr>
                                        <p:cTn id="362" dur="1000">
                                          <p:stCondLst>
                                            <p:cond delay="0"/>
                                          </p:stCondLst>
                                        </p:cTn>
                                        <p:tgtEl>
                                          <p:spTgt spid="110"/>
                                        </p:tgtEl>
                                        <p:attrNameLst>
                                          <p:attrName>style.visibility</p:attrName>
                                        </p:attrNameLst>
                                      </p:cBhvr>
                                      <p:to>
                                        <p:strVal val="visible"/>
                                      </p:to>
                                    </p:set>
                                  </p:childTnLst>
                                </p:cTn>
                              </p:par>
                            </p:childTnLst>
                          </p:cTn>
                        </p:par>
                        <p:par>
                          <p:cTn id="363" fill="hold">
                            <p:stCondLst>
                              <p:cond delay="105000"/>
                            </p:stCondLst>
                            <p:childTnLst>
                              <p:par>
                                <p:cTn id="364" presetID="11" presetClass="entr" presetSubtype="0" fill="hold" grpId="0" nodeType="afterEffect">
                                  <p:stCondLst>
                                    <p:cond delay="0"/>
                                  </p:stCondLst>
                                  <p:childTnLst>
                                    <p:set>
                                      <p:cBhvr>
                                        <p:cTn id="365" dur="1000">
                                          <p:stCondLst>
                                            <p:cond delay="0"/>
                                          </p:stCondLst>
                                        </p:cTn>
                                        <p:tgtEl>
                                          <p:spTgt spid="111"/>
                                        </p:tgtEl>
                                        <p:attrNameLst>
                                          <p:attrName>style.visibility</p:attrName>
                                        </p:attrNameLst>
                                      </p:cBhvr>
                                      <p:to>
                                        <p:strVal val="visible"/>
                                      </p:to>
                                    </p:set>
                                  </p:childTnLst>
                                </p:cTn>
                              </p:par>
                            </p:childTnLst>
                          </p:cTn>
                        </p:par>
                        <p:par>
                          <p:cTn id="366" fill="hold">
                            <p:stCondLst>
                              <p:cond delay="106000"/>
                            </p:stCondLst>
                            <p:childTnLst>
                              <p:par>
                                <p:cTn id="367" presetID="11" presetClass="entr" presetSubtype="0" fill="hold" grpId="0" nodeType="afterEffect">
                                  <p:stCondLst>
                                    <p:cond delay="0"/>
                                  </p:stCondLst>
                                  <p:childTnLst>
                                    <p:set>
                                      <p:cBhvr>
                                        <p:cTn id="368" dur="1000">
                                          <p:stCondLst>
                                            <p:cond delay="0"/>
                                          </p:stCondLst>
                                        </p:cTn>
                                        <p:tgtEl>
                                          <p:spTgt spid="112"/>
                                        </p:tgtEl>
                                        <p:attrNameLst>
                                          <p:attrName>style.visibility</p:attrName>
                                        </p:attrNameLst>
                                      </p:cBhvr>
                                      <p:to>
                                        <p:strVal val="visible"/>
                                      </p:to>
                                    </p:set>
                                  </p:childTnLst>
                                </p:cTn>
                              </p:par>
                            </p:childTnLst>
                          </p:cTn>
                        </p:par>
                        <p:par>
                          <p:cTn id="369" fill="hold">
                            <p:stCondLst>
                              <p:cond delay="107000"/>
                            </p:stCondLst>
                            <p:childTnLst>
                              <p:par>
                                <p:cTn id="370" presetID="11" presetClass="entr" presetSubtype="0" fill="hold" grpId="0" nodeType="afterEffect">
                                  <p:stCondLst>
                                    <p:cond delay="0"/>
                                  </p:stCondLst>
                                  <p:childTnLst>
                                    <p:set>
                                      <p:cBhvr>
                                        <p:cTn id="371" dur="1000">
                                          <p:stCondLst>
                                            <p:cond delay="0"/>
                                          </p:stCondLst>
                                        </p:cTn>
                                        <p:tgtEl>
                                          <p:spTgt spid="113"/>
                                        </p:tgtEl>
                                        <p:attrNameLst>
                                          <p:attrName>style.visibility</p:attrName>
                                        </p:attrNameLst>
                                      </p:cBhvr>
                                      <p:to>
                                        <p:strVal val="visible"/>
                                      </p:to>
                                    </p:set>
                                  </p:childTnLst>
                                </p:cTn>
                              </p:par>
                            </p:childTnLst>
                          </p:cTn>
                        </p:par>
                        <p:par>
                          <p:cTn id="372" fill="hold">
                            <p:stCondLst>
                              <p:cond delay="108000"/>
                            </p:stCondLst>
                            <p:childTnLst>
                              <p:par>
                                <p:cTn id="373" presetID="11" presetClass="entr" presetSubtype="0" fill="hold" grpId="0" nodeType="afterEffect">
                                  <p:stCondLst>
                                    <p:cond delay="0"/>
                                  </p:stCondLst>
                                  <p:childTnLst>
                                    <p:set>
                                      <p:cBhvr>
                                        <p:cTn id="374" dur="1000">
                                          <p:stCondLst>
                                            <p:cond delay="0"/>
                                          </p:stCondLst>
                                        </p:cTn>
                                        <p:tgtEl>
                                          <p:spTgt spid="114"/>
                                        </p:tgtEl>
                                        <p:attrNameLst>
                                          <p:attrName>style.visibility</p:attrName>
                                        </p:attrNameLst>
                                      </p:cBhvr>
                                      <p:to>
                                        <p:strVal val="visible"/>
                                      </p:to>
                                    </p:set>
                                  </p:childTnLst>
                                </p:cTn>
                              </p:par>
                            </p:childTnLst>
                          </p:cTn>
                        </p:par>
                        <p:par>
                          <p:cTn id="375" fill="hold">
                            <p:stCondLst>
                              <p:cond delay="109000"/>
                            </p:stCondLst>
                            <p:childTnLst>
                              <p:par>
                                <p:cTn id="376" presetID="11" presetClass="entr" presetSubtype="0" fill="hold" grpId="0" nodeType="afterEffect">
                                  <p:stCondLst>
                                    <p:cond delay="0"/>
                                  </p:stCondLst>
                                  <p:childTnLst>
                                    <p:set>
                                      <p:cBhvr>
                                        <p:cTn id="377" dur="1000">
                                          <p:stCondLst>
                                            <p:cond delay="0"/>
                                          </p:stCondLst>
                                        </p:cTn>
                                        <p:tgtEl>
                                          <p:spTgt spid="115"/>
                                        </p:tgtEl>
                                        <p:attrNameLst>
                                          <p:attrName>style.visibility</p:attrName>
                                        </p:attrNameLst>
                                      </p:cBhvr>
                                      <p:to>
                                        <p:strVal val="visible"/>
                                      </p:to>
                                    </p:set>
                                  </p:childTnLst>
                                </p:cTn>
                              </p:par>
                            </p:childTnLst>
                          </p:cTn>
                        </p:par>
                        <p:par>
                          <p:cTn id="378" fill="hold">
                            <p:stCondLst>
                              <p:cond delay="110000"/>
                            </p:stCondLst>
                            <p:childTnLst>
                              <p:par>
                                <p:cTn id="379" presetID="11" presetClass="entr" presetSubtype="0" fill="hold" grpId="0" nodeType="afterEffect">
                                  <p:stCondLst>
                                    <p:cond delay="0"/>
                                  </p:stCondLst>
                                  <p:childTnLst>
                                    <p:set>
                                      <p:cBhvr>
                                        <p:cTn id="380" dur="1000">
                                          <p:stCondLst>
                                            <p:cond delay="0"/>
                                          </p:stCondLst>
                                        </p:cTn>
                                        <p:tgtEl>
                                          <p:spTgt spid="116"/>
                                        </p:tgtEl>
                                        <p:attrNameLst>
                                          <p:attrName>style.visibility</p:attrName>
                                        </p:attrNameLst>
                                      </p:cBhvr>
                                      <p:to>
                                        <p:strVal val="visible"/>
                                      </p:to>
                                    </p:set>
                                  </p:childTnLst>
                                </p:cTn>
                              </p:par>
                            </p:childTnLst>
                          </p:cTn>
                        </p:par>
                        <p:par>
                          <p:cTn id="381" fill="hold">
                            <p:stCondLst>
                              <p:cond delay="111000"/>
                            </p:stCondLst>
                            <p:childTnLst>
                              <p:par>
                                <p:cTn id="382" presetID="11" presetClass="entr" presetSubtype="0" fill="hold" grpId="0" nodeType="afterEffect">
                                  <p:stCondLst>
                                    <p:cond delay="0"/>
                                  </p:stCondLst>
                                  <p:childTnLst>
                                    <p:set>
                                      <p:cBhvr>
                                        <p:cTn id="383" dur="1000">
                                          <p:stCondLst>
                                            <p:cond delay="0"/>
                                          </p:stCondLst>
                                        </p:cTn>
                                        <p:tgtEl>
                                          <p:spTgt spid="117"/>
                                        </p:tgtEl>
                                        <p:attrNameLst>
                                          <p:attrName>style.visibility</p:attrName>
                                        </p:attrNameLst>
                                      </p:cBhvr>
                                      <p:to>
                                        <p:strVal val="visible"/>
                                      </p:to>
                                    </p:set>
                                  </p:childTnLst>
                                </p:cTn>
                              </p:par>
                            </p:childTnLst>
                          </p:cTn>
                        </p:par>
                        <p:par>
                          <p:cTn id="384" fill="hold">
                            <p:stCondLst>
                              <p:cond delay="112000"/>
                            </p:stCondLst>
                            <p:childTnLst>
                              <p:par>
                                <p:cTn id="385" presetID="11" presetClass="entr" presetSubtype="0" fill="hold" grpId="0" nodeType="afterEffect">
                                  <p:stCondLst>
                                    <p:cond delay="0"/>
                                  </p:stCondLst>
                                  <p:childTnLst>
                                    <p:set>
                                      <p:cBhvr>
                                        <p:cTn id="386" dur="1000">
                                          <p:stCondLst>
                                            <p:cond delay="0"/>
                                          </p:stCondLst>
                                        </p:cTn>
                                        <p:tgtEl>
                                          <p:spTgt spid="118"/>
                                        </p:tgtEl>
                                        <p:attrNameLst>
                                          <p:attrName>style.visibility</p:attrName>
                                        </p:attrNameLst>
                                      </p:cBhvr>
                                      <p:to>
                                        <p:strVal val="visible"/>
                                      </p:to>
                                    </p:set>
                                  </p:childTnLst>
                                </p:cTn>
                              </p:par>
                            </p:childTnLst>
                          </p:cTn>
                        </p:par>
                        <p:par>
                          <p:cTn id="387" fill="hold">
                            <p:stCondLst>
                              <p:cond delay="113000"/>
                            </p:stCondLst>
                            <p:childTnLst>
                              <p:par>
                                <p:cTn id="388" presetID="11" presetClass="entr" presetSubtype="0" fill="hold" grpId="0" nodeType="afterEffect">
                                  <p:stCondLst>
                                    <p:cond delay="0"/>
                                  </p:stCondLst>
                                  <p:childTnLst>
                                    <p:set>
                                      <p:cBhvr>
                                        <p:cTn id="389" dur="1000">
                                          <p:stCondLst>
                                            <p:cond delay="0"/>
                                          </p:stCondLst>
                                        </p:cTn>
                                        <p:tgtEl>
                                          <p:spTgt spid="119"/>
                                        </p:tgtEl>
                                        <p:attrNameLst>
                                          <p:attrName>style.visibility</p:attrName>
                                        </p:attrNameLst>
                                      </p:cBhvr>
                                      <p:to>
                                        <p:strVal val="visible"/>
                                      </p:to>
                                    </p:set>
                                  </p:childTnLst>
                                </p:cTn>
                              </p:par>
                            </p:childTnLst>
                          </p:cTn>
                        </p:par>
                        <p:par>
                          <p:cTn id="390" fill="hold">
                            <p:stCondLst>
                              <p:cond delay="114000"/>
                            </p:stCondLst>
                            <p:childTnLst>
                              <p:par>
                                <p:cTn id="391" presetID="11" presetClass="entr" presetSubtype="0" fill="hold" grpId="0" nodeType="afterEffect">
                                  <p:stCondLst>
                                    <p:cond delay="0"/>
                                  </p:stCondLst>
                                  <p:childTnLst>
                                    <p:set>
                                      <p:cBhvr>
                                        <p:cTn id="392" dur="1000">
                                          <p:stCondLst>
                                            <p:cond delay="0"/>
                                          </p:stCondLst>
                                        </p:cTn>
                                        <p:tgtEl>
                                          <p:spTgt spid="120"/>
                                        </p:tgtEl>
                                        <p:attrNameLst>
                                          <p:attrName>style.visibility</p:attrName>
                                        </p:attrNameLst>
                                      </p:cBhvr>
                                      <p:to>
                                        <p:strVal val="visible"/>
                                      </p:to>
                                    </p:set>
                                  </p:childTnLst>
                                </p:cTn>
                              </p:par>
                            </p:childTnLst>
                          </p:cTn>
                        </p:par>
                        <p:par>
                          <p:cTn id="393" fill="hold">
                            <p:stCondLst>
                              <p:cond delay="115000"/>
                            </p:stCondLst>
                            <p:childTnLst>
                              <p:par>
                                <p:cTn id="394" presetID="11" presetClass="entr" presetSubtype="0" fill="hold" grpId="0" nodeType="afterEffect">
                                  <p:stCondLst>
                                    <p:cond delay="0"/>
                                  </p:stCondLst>
                                  <p:childTnLst>
                                    <p:set>
                                      <p:cBhvr>
                                        <p:cTn id="395" dur="1000">
                                          <p:stCondLst>
                                            <p:cond delay="0"/>
                                          </p:stCondLst>
                                        </p:cTn>
                                        <p:tgtEl>
                                          <p:spTgt spid="121"/>
                                        </p:tgtEl>
                                        <p:attrNameLst>
                                          <p:attrName>style.visibility</p:attrName>
                                        </p:attrNameLst>
                                      </p:cBhvr>
                                      <p:to>
                                        <p:strVal val="visible"/>
                                      </p:to>
                                    </p:set>
                                  </p:childTnLst>
                                </p:cTn>
                              </p:par>
                            </p:childTnLst>
                          </p:cTn>
                        </p:par>
                        <p:par>
                          <p:cTn id="396" fill="hold">
                            <p:stCondLst>
                              <p:cond delay="116000"/>
                            </p:stCondLst>
                            <p:childTnLst>
                              <p:par>
                                <p:cTn id="397" presetID="11" presetClass="entr" presetSubtype="0" fill="hold" grpId="0" nodeType="afterEffect">
                                  <p:stCondLst>
                                    <p:cond delay="0"/>
                                  </p:stCondLst>
                                  <p:childTnLst>
                                    <p:set>
                                      <p:cBhvr>
                                        <p:cTn id="398" dur="1000">
                                          <p:stCondLst>
                                            <p:cond delay="0"/>
                                          </p:stCondLst>
                                        </p:cTn>
                                        <p:tgtEl>
                                          <p:spTgt spid="122"/>
                                        </p:tgtEl>
                                        <p:attrNameLst>
                                          <p:attrName>style.visibility</p:attrName>
                                        </p:attrNameLst>
                                      </p:cBhvr>
                                      <p:to>
                                        <p:strVal val="visible"/>
                                      </p:to>
                                    </p:set>
                                  </p:childTnLst>
                                </p:cTn>
                              </p:par>
                            </p:childTnLst>
                          </p:cTn>
                        </p:par>
                        <p:par>
                          <p:cTn id="399" fill="hold">
                            <p:stCondLst>
                              <p:cond delay="117000"/>
                            </p:stCondLst>
                            <p:childTnLst>
                              <p:par>
                                <p:cTn id="400" presetID="11" presetClass="entr" presetSubtype="0" fill="hold" grpId="0" nodeType="afterEffect">
                                  <p:stCondLst>
                                    <p:cond delay="0"/>
                                  </p:stCondLst>
                                  <p:childTnLst>
                                    <p:set>
                                      <p:cBhvr>
                                        <p:cTn id="401" dur="1000">
                                          <p:stCondLst>
                                            <p:cond delay="0"/>
                                          </p:stCondLst>
                                        </p:cTn>
                                        <p:tgtEl>
                                          <p:spTgt spid="123"/>
                                        </p:tgtEl>
                                        <p:attrNameLst>
                                          <p:attrName>style.visibility</p:attrName>
                                        </p:attrNameLst>
                                      </p:cBhvr>
                                      <p:to>
                                        <p:strVal val="visible"/>
                                      </p:to>
                                    </p:set>
                                  </p:childTnLst>
                                </p:cTn>
                              </p:par>
                            </p:childTnLst>
                          </p:cTn>
                        </p:par>
                        <p:par>
                          <p:cTn id="402" fill="hold">
                            <p:stCondLst>
                              <p:cond delay="118000"/>
                            </p:stCondLst>
                            <p:childTnLst>
                              <p:par>
                                <p:cTn id="403" presetID="11" presetClass="entr" presetSubtype="0" fill="hold" grpId="0" nodeType="afterEffect">
                                  <p:stCondLst>
                                    <p:cond delay="0"/>
                                  </p:stCondLst>
                                  <p:childTnLst>
                                    <p:set>
                                      <p:cBhvr>
                                        <p:cTn id="404" dur="1000">
                                          <p:stCondLst>
                                            <p:cond delay="0"/>
                                          </p:stCondLst>
                                        </p:cTn>
                                        <p:tgtEl>
                                          <p:spTgt spid="124"/>
                                        </p:tgtEl>
                                        <p:attrNameLst>
                                          <p:attrName>style.visibility</p:attrName>
                                        </p:attrNameLst>
                                      </p:cBhvr>
                                      <p:to>
                                        <p:strVal val="visible"/>
                                      </p:to>
                                    </p:set>
                                  </p:childTnLst>
                                </p:cTn>
                              </p:par>
                            </p:childTnLst>
                          </p:cTn>
                        </p:par>
                        <p:par>
                          <p:cTn id="405" fill="hold">
                            <p:stCondLst>
                              <p:cond delay="119000"/>
                            </p:stCondLst>
                            <p:childTnLst>
                              <p:par>
                                <p:cTn id="406" presetID="11" presetClass="entr" presetSubtype="0" fill="hold" grpId="0" nodeType="afterEffect">
                                  <p:stCondLst>
                                    <p:cond delay="0"/>
                                  </p:stCondLst>
                                  <p:childTnLst>
                                    <p:set>
                                      <p:cBhvr>
                                        <p:cTn id="407" dur="1000">
                                          <p:stCondLst>
                                            <p:cond delay="0"/>
                                          </p:stCondLst>
                                        </p:cTn>
                                        <p:tgtEl>
                                          <p:spTgt spid="125"/>
                                        </p:tgtEl>
                                        <p:attrNameLst>
                                          <p:attrName>style.visibility</p:attrName>
                                        </p:attrNameLst>
                                      </p:cBhvr>
                                      <p:to>
                                        <p:strVal val="visible"/>
                                      </p:to>
                                    </p:set>
                                  </p:childTnLst>
                                </p:cTn>
                              </p:par>
                            </p:childTnLst>
                          </p:cTn>
                        </p:par>
                        <p:par>
                          <p:cTn id="408" fill="hold">
                            <p:stCondLst>
                              <p:cond delay="120000"/>
                            </p:stCondLst>
                            <p:childTnLst>
                              <p:par>
                                <p:cTn id="409" presetID="11" presetClass="entr" presetSubtype="0" fill="hold" grpId="0" nodeType="afterEffect">
                                  <p:stCondLst>
                                    <p:cond delay="0"/>
                                  </p:stCondLst>
                                  <p:childTnLst>
                                    <p:set>
                                      <p:cBhvr>
                                        <p:cTn id="410" dur="1000">
                                          <p:stCondLst>
                                            <p:cond delay="0"/>
                                          </p:stCondLst>
                                        </p:cTn>
                                        <p:tgtEl>
                                          <p:spTgt spid="126"/>
                                        </p:tgtEl>
                                        <p:attrNameLst>
                                          <p:attrName>style.visibility</p:attrName>
                                        </p:attrNameLst>
                                      </p:cBhvr>
                                      <p:to>
                                        <p:strVal val="visible"/>
                                      </p:to>
                                    </p:set>
                                  </p:childTnLst>
                                </p:cTn>
                              </p:par>
                            </p:childTnLst>
                          </p:cTn>
                        </p:par>
                        <p:par>
                          <p:cTn id="411" fill="hold">
                            <p:stCondLst>
                              <p:cond delay="121000"/>
                            </p:stCondLst>
                            <p:childTnLst>
                              <p:par>
                                <p:cTn id="412" presetID="11" presetClass="entr" presetSubtype="0" fill="hold" grpId="0" nodeType="afterEffect">
                                  <p:stCondLst>
                                    <p:cond delay="0"/>
                                  </p:stCondLst>
                                  <p:childTnLst>
                                    <p:set>
                                      <p:cBhvr>
                                        <p:cTn id="413" dur="1000">
                                          <p:stCondLst>
                                            <p:cond delay="0"/>
                                          </p:stCondLst>
                                        </p:cTn>
                                        <p:tgtEl>
                                          <p:spTgt spid="127"/>
                                        </p:tgtEl>
                                        <p:attrNameLst>
                                          <p:attrName>style.visibility</p:attrName>
                                        </p:attrNameLst>
                                      </p:cBhvr>
                                      <p:to>
                                        <p:strVal val="visible"/>
                                      </p:to>
                                    </p:set>
                                  </p:childTnLst>
                                </p:cTn>
                              </p:par>
                            </p:childTnLst>
                          </p:cTn>
                        </p:par>
                        <p:par>
                          <p:cTn id="414" fill="hold">
                            <p:stCondLst>
                              <p:cond delay="122000"/>
                            </p:stCondLst>
                            <p:childTnLst>
                              <p:par>
                                <p:cTn id="415" presetID="11" presetClass="entr" presetSubtype="0" fill="hold" grpId="0" nodeType="afterEffect">
                                  <p:stCondLst>
                                    <p:cond delay="0"/>
                                  </p:stCondLst>
                                  <p:childTnLst>
                                    <p:set>
                                      <p:cBhvr>
                                        <p:cTn id="416" dur="1000">
                                          <p:stCondLst>
                                            <p:cond delay="0"/>
                                          </p:stCondLst>
                                        </p:cTn>
                                        <p:tgtEl>
                                          <p:spTgt spid="128"/>
                                        </p:tgtEl>
                                        <p:attrNameLst>
                                          <p:attrName>style.visibility</p:attrName>
                                        </p:attrNameLst>
                                      </p:cBhvr>
                                      <p:to>
                                        <p:strVal val="visible"/>
                                      </p:to>
                                    </p:set>
                                  </p:childTnLst>
                                </p:cTn>
                              </p:par>
                            </p:childTnLst>
                          </p:cTn>
                        </p:par>
                        <p:par>
                          <p:cTn id="417" fill="hold">
                            <p:stCondLst>
                              <p:cond delay="123000"/>
                            </p:stCondLst>
                            <p:childTnLst>
                              <p:par>
                                <p:cTn id="418" presetID="11" presetClass="entr" presetSubtype="0" fill="hold" grpId="0" nodeType="afterEffect">
                                  <p:stCondLst>
                                    <p:cond delay="0"/>
                                  </p:stCondLst>
                                  <p:childTnLst>
                                    <p:set>
                                      <p:cBhvr>
                                        <p:cTn id="419" dur="1000">
                                          <p:stCondLst>
                                            <p:cond delay="0"/>
                                          </p:stCondLst>
                                        </p:cTn>
                                        <p:tgtEl>
                                          <p:spTgt spid="129"/>
                                        </p:tgtEl>
                                        <p:attrNameLst>
                                          <p:attrName>style.visibility</p:attrName>
                                        </p:attrNameLst>
                                      </p:cBhvr>
                                      <p:to>
                                        <p:strVal val="visible"/>
                                      </p:to>
                                    </p:set>
                                  </p:childTnLst>
                                </p:cTn>
                              </p:par>
                            </p:childTnLst>
                          </p:cTn>
                        </p:par>
                        <p:par>
                          <p:cTn id="420" fill="hold">
                            <p:stCondLst>
                              <p:cond delay="124000"/>
                            </p:stCondLst>
                            <p:childTnLst>
                              <p:par>
                                <p:cTn id="421" presetID="11" presetClass="entr" presetSubtype="0" fill="hold" grpId="0" nodeType="afterEffect">
                                  <p:stCondLst>
                                    <p:cond delay="0"/>
                                  </p:stCondLst>
                                  <p:childTnLst>
                                    <p:set>
                                      <p:cBhvr>
                                        <p:cTn id="422" dur="1000">
                                          <p:stCondLst>
                                            <p:cond delay="0"/>
                                          </p:stCondLst>
                                        </p:cTn>
                                        <p:tgtEl>
                                          <p:spTgt spid="130"/>
                                        </p:tgtEl>
                                        <p:attrNameLst>
                                          <p:attrName>style.visibility</p:attrName>
                                        </p:attrNameLst>
                                      </p:cBhvr>
                                      <p:to>
                                        <p:strVal val="visible"/>
                                      </p:to>
                                    </p:set>
                                  </p:childTnLst>
                                </p:cTn>
                              </p:par>
                            </p:childTnLst>
                          </p:cTn>
                        </p:par>
                        <p:par>
                          <p:cTn id="423" fill="hold">
                            <p:stCondLst>
                              <p:cond delay="125000"/>
                            </p:stCondLst>
                            <p:childTnLst>
                              <p:par>
                                <p:cTn id="424" presetID="11" presetClass="entr" presetSubtype="0" fill="hold" grpId="0" nodeType="afterEffect">
                                  <p:stCondLst>
                                    <p:cond delay="0"/>
                                  </p:stCondLst>
                                  <p:childTnLst>
                                    <p:set>
                                      <p:cBhvr>
                                        <p:cTn id="425" dur="1000">
                                          <p:stCondLst>
                                            <p:cond delay="0"/>
                                          </p:stCondLst>
                                        </p:cTn>
                                        <p:tgtEl>
                                          <p:spTgt spid="131"/>
                                        </p:tgtEl>
                                        <p:attrNameLst>
                                          <p:attrName>style.visibility</p:attrName>
                                        </p:attrNameLst>
                                      </p:cBhvr>
                                      <p:to>
                                        <p:strVal val="visible"/>
                                      </p:to>
                                    </p:set>
                                  </p:childTnLst>
                                </p:cTn>
                              </p:par>
                            </p:childTnLst>
                          </p:cTn>
                        </p:par>
                        <p:par>
                          <p:cTn id="426" fill="hold">
                            <p:stCondLst>
                              <p:cond delay="126000"/>
                            </p:stCondLst>
                            <p:childTnLst>
                              <p:par>
                                <p:cTn id="427" presetID="11" presetClass="entr" presetSubtype="0" fill="hold" grpId="0" nodeType="afterEffect">
                                  <p:stCondLst>
                                    <p:cond delay="0"/>
                                  </p:stCondLst>
                                  <p:childTnLst>
                                    <p:set>
                                      <p:cBhvr>
                                        <p:cTn id="428" dur="1000">
                                          <p:stCondLst>
                                            <p:cond delay="0"/>
                                          </p:stCondLst>
                                        </p:cTn>
                                        <p:tgtEl>
                                          <p:spTgt spid="132"/>
                                        </p:tgtEl>
                                        <p:attrNameLst>
                                          <p:attrName>style.visibility</p:attrName>
                                        </p:attrNameLst>
                                      </p:cBhvr>
                                      <p:to>
                                        <p:strVal val="visible"/>
                                      </p:to>
                                    </p:set>
                                  </p:childTnLst>
                                </p:cTn>
                              </p:par>
                            </p:childTnLst>
                          </p:cTn>
                        </p:par>
                        <p:par>
                          <p:cTn id="429" fill="hold">
                            <p:stCondLst>
                              <p:cond delay="127000"/>
                            </p:stCondLst>
                            <p:childTnLst>
                              <p:par>
                                <p:cTn id="430" presetID="11" presetClass="entr" presetSubtype="0" fill="hold" grpId="0" nodeType="afterEffect">
                                  <p:stCondLst>
                                    <p:cond delay="0"/>
                                  </p:stCondLst>
                                  <p:childTnLst>
                                    <p:set>
                                      <p:cBhvr>
                                        <p:cTn id="431" dur="1000">
                                          <p:stCondLst>
                                            <p:cond delay="0"/>
                                          </p:stCondLst>
                                        </p:cTn>
                                        <p:tgtEl>
                                          <p:spTgt spid="133"/>
                                        </p:tgtEl>
                                        <p:attrNameLst>
                                          <p:attrName>style.visibility</p:attrName>
                                        </p:attrNameLst>
                                      </p:cBhvr>
                                      <p:to>
                                        <p:strVal val="visible"/>
                                      </p:to>
                                    </p:set>
                                  </p:childTnLst>
                                </p:cTn>
                              </p:par>
                            </p:childTnLst>
                          </p:cTn>
                        </p:par>
                        <p:par>
                          <p:cTn id="432" fill="hold">
                            <p:stCondLst>
                              <p:cond delay="128000"/>
                            </p:stCondLst>
                            <p:childTnLst>
                              <p:par>
                                <p:cTn id="433" presetID="11" presetClass="entr" presetSubtype="0" fill="hold" grpId="0" nodeType="afterEffect">
                                  <p:stCondLst>
                                    <p:cond delay="0"/>
                                  </p:stCondLst>
                                  <p:childTnLst>
                                    <p:set>
                                      <p:cBhvr>
                                        <p:cTn id="434" dur="1000">
                                          <p:stCondLst>
                                            <p:cond delay="0"/>
                                          </p:stCondLst>
                                        </p:cTn>
                                        <p:tgtEl>
                                          <p:spTgt spid="134"/>
                                        </p:tgtEl>
                                        <p:attrNameLst>
                                          <p:attrName>style.visibility</p:attrName>
                                        </p:attrNameLst>
                                      </p:cBhvr>
                                      <p:to>
                                        <p:strVal val="visible"/>
                                      </p:to>
                                    </p:set>
                                  </p:childTnLst>
                                </p:cTn>
                              </p:par>
                            </p:childTnLst>
                          </p:cTn>
                        </p:par>
                        <p:par>
                          <p:cTn id="435" fill="hold">
                            <p:stCondLst>
                              <p:cond delay="129000"/>
                            </p:stCondLst>
                            <p:childTnLst>
                              <p:par>
                                <p:cTn id="436" presetID="11" presetClass="entr" presetSubtype="0" fill="hold" grpId="0" nodeType="afterEffect">
                                  <p:stCondLst>
                                    <p:cond delay="0"/>
                                  </p:stCondLst>
                                  <p:childTnLst>
                                    <p:set>
                                      <p:cBhvr>
                                        <p:cTn id="437" dur="1000">
                                          <p:stCondLst>
                                            <p:cond delay="0"/>
                                          </p:stCondLst>
                                        </p:cTn>
                                        <p:tgtEl>
                                          <p:spTgt spid="135"/>
                                        </p:tgtEl>
                                        <p:attrNameLst>
                                          <p:attrName>style.visibility</p:attrName>
                                        </p:attrNameLst>
                                      </p:cBhvr>
                                      <p:to>
                                        <p:strVal val="visible"/>
                                      </p:to>
                                    </p:set>
                                  </p:childTnLst>
                                </p:cTn>
                              </p:par>
                            </p:childTnLst>
                          </p:cTn>
                        </p:par>
                        <p:par>
                          <p:cTn id="438" fill="hold">
                            <p:stCondLst>
                              <p:cond delay="130000"/>
                            </p:stCondLst>
                            <p:childTnLst>
                              <p:par>
                                <p:cTn id="439" presetID="11" presetClass="entr" presetSubtype="0" fill="hold" grpId="0" nodeType="afterEffect">
                                  <p:stCondLst>
                                    <p:cond delay="0"/>
                                  </p:stCondLst>
                                  <p:childTnLst>
                                    <p:set>
                                      <p:cBhvr>
                                        <p:cTn id="440" dur="1000">
                                          <p:stCondLst>
                                            <p:cond delay="0"/>
                                          </p:stCondLst>
                                        </p:cTn>
                                        <p:tgtEl>
                                          <p:spTgt spid="136"/>
                                        </p:tgtEl>
                                        <p:attrNameLst>
                                          <p:attrName>style.visibility</p:attrName>
                                        </p:attrNameLst>
                                      </p:cBhvr>
                                      <p:to>
                                        <p:strVal val="visible"/>
                                      </p:to>
                                    </p:set>
                                  </p:childTnLst>
                                </p:cTn>
                              </p:par>
                            </p:childTnLst>
                          </p:cTn>
                        </p:par>
                        <p:par>
                          <p:cTn id="441" fill="hold">
                            <p:stCondLst>
                              <p:cond delay="131000"/>
                            </p:stCondLst>
                            <p:childTnLst>
                              <p:par>
                                <p:cTn id="442" presetID="11" presetClass="entr" presetSubtype="0" fill="hold" grpId="0" nodeType="afterEffect">
                                  <p:stCondLst>
                                    <p:cond delay="0"/>
                                  </p:stCondLst>
                                  <p:childTnLst>
                                    <p:set>
                                      <p:cBhvr>
                                        <p:cTn id="443" dur="1000">
                                          <p:stCondLst>
                                            <p:cond delay="0"/>
                                          </p:stCondLst>
                                        </p:cTn>
                                        <p:tgtEl>
                                          <p:spTgt spid="137"/>
                                        </p:tgtEl>
                                        <p:attrNameLst>
                                          <p:attrName>style.visibility</p:attrName>
                                        </p:attrNameLst>
                                      </p:cBhvr>
                                      <p:to>
                                        <p:strVal val="visible"/>
                                      </p:to>
                                    </p:set>
                                  </p:childTnLst>
                                </p:cTn>
                              </p:par>
                            </p:childTnLst>
                          </p:cTn>
                        </p:par>
                        <p:par>
                          <p:cTn id="444" fill="hold">
                            <p:stCondLst>
                              <p:cond delay="132000"/>
                            </p:stCondLst>
                            <p:childTnLst>
                              <p:par>
                                <p:cTn id="445" presetID="11" presetClass="entr" presetSubtype="0" fill="hold" grpId="0" nodeType="afterEffect">
                                  <p:stCondLst>
                                    <p:cond delay="0"/>
                                  </p:stCondLst>
                                  <p:childTnLst>
                                    <p:set>
                                      <p:cBhvr>
                                        <p:cTn id="446" dur="1000">
                                          <p:stCondLst>
                                            <p:cond delay="0"/>
                                          </p:stCondLst>
                                        </p:cTn>
                                        <p:tgtEl>
                                          <p:spTgt spid="138"/>
                                        </p:tgtEl>
                                        <p:attrNameLst>
                                          <p:attrName>style.visibility</p:attrName>
                                        </p:attrNameLst>
                                      </p:cBhvr>
                                      <p:to>
                                        <p:strVal val="visible"/>
                                      </p:to>
                                    </p:set>
                                  </p:childTnLst>
                                </p:cTn>
                              </p:par>
                            </p:childTnLst>
                          </p:cTn>
                        </p:par>
                        <p:par>
                          <p:cTn id="447" fill="hold">
                            <p:stCondLst>
                              <p:cond delay="133000"/>
                            </p:stCondLst>
                            <p:childTnLst>
                              <p:par>
                                <p:cTn id="448" presetID="11" presetClass="entr" presetSubtype="0" fill="hold" grpId="0" nodeType="afterEffect">
                                  <p:stCondLst>
                                    <p:cond delay="0"/>
                                  </p:stCondLst>
                                  <p:childTnLst>
                                    <p:set>
                                      <p:cBhvr>
                                        <p:cTn id="449" dur="1000">
                                          <p:stCondLst>
                                            <p:cond delay="0"/>
                                          </p:stCondLst>
                                        </p:cTn>
                                        <p:tgtEl>
                                          <p:spTgt spid="139"/>
                                        </p:tgtEl>
                                        <p:attrNameLst>
                                          <p:attrName>style.visibility</p:attrName>
                                        </p:attrNameLst>
                                      </p:cBhvr>
                                      <p:to>
                                        <p:strVal val="visible"/>
                                      </p:to>
                                    </p:set>
                                  </p:childTnLst>
                                </p:cTn>
                              </p:par>
                            </p:childTnLst>
                          </p:cTn>
                        </p:par>
                        <p:par>
                          <p:cTn id="450" fill="hold">
                            <p:stCondLst>
                              <p:cond delay="134000"/>
                            </p:stCondLst>
                            <p:childTnLst>
                              <p:par>
                                <p:cTn id="451" presetID="11" presetClass="entr" presetSubtype="0" fill="hold" grpId="0" nodeType="afterEffect">
                                  <p:stCondLst>
                                    <p:cond delay="0"/>
                                  </p:stCondLst>
                                  <p:childTnLst>
                                    <p:set>
                                      <p:cBhvr>
                                        <p:cTn id="452" dur="1000">
                                          <p:stCondLst>
                                            <p:cond delay="0"/>
                                          </p:stCondLst>
                                        </p:cTn>
                                        <p:tgtEl>
                                          <p:spTgt spid="140"/>
                                        </p:tgtEl>
                                        <p:attrNameLst>
                                          <p:attrName>style.visibility</p:attrName>
                                        </p:attrNameLst>
                                      </p:cBhvr>
                                      <p:to>
                                        <p:strVal val="visible"/>
                                      </p:to>
                                    </p:set>
                                  </p:childTnLst>
                                </p:cTn>
                              </p:par>
                            </p:childTnLst>
                          </p:cTn>
                        </p:par>
                        <p:par>
                          <p:cTn id="453" fill="hold">
                            <p:stCondLst>
                              <p:cond delay="135000"/>
                            </p:stCondLst>
                            <p:childTnLst>
                              <p:par>
                                <p:cTn id="454" presetID="11" presetClass="entr" presetSubtype="0" fill="hold" grpId="0" nodeType="afterEffect">
                                  <p:stCondLst>
                                    <p:cond delay="0"/>
                                  </p:stCondLst>
                                  <p:childTnLst>
                                    <p:set>
                                      <p:cBhvr>
                                        <p:cTn id="455" dur="1000">
                                          <p:stCondLst>
                                            <p:cond delay="0"/>
                                          </p:stCondLst>
                                        </p:cTn>
                                        <p:tgtEl>
                                          <p:spTgt spid="141"/>
                                        </p:tgtEl>
                                        <p:attrNameLst>
                                          <p:attrName>style.visibility</p:attrName>
                                        </p:attrNameLst>
                                      </p:cBhvr>
                                      <p:to>
                                        <p:strVal val="visible"/>
                                      </p:to>
                                    </p:set>
                                  </p:childTnLst>
                                </p:cTn>
                              </p:par>
                            </p:childTnLst>
                          </p:cTn>
                        </p:par>
                        <p:par>
                          <p:cTn id="456" fill="hold">
                            <p:stCondLst>
                              <p:cond delay="136000"/>
                            </p:stCondLst>
                            <p:childTnLst>
                              <p:par>
                                <p:cTn id="457" presetID="11" presetClass="entr" presetSubtype="0" fill="hold" grpId="0" nodeType="afterEffect">
                                  <p:stCondLst>
                                    <p:cond delay="0"/>
                                  </p:stCondLst>
                                  <p:childTnLst>
                                    <p:set>
                                      <p:cBhvr>
                                        <p:cTn id="458" dur="1000">
                                          <p:stCondLst>
                                            <p:cond delay="0"/>
                                          </p:stCondLst>
                                        </p:cTn>
                                        <p:tgtEl>
                                          <p:spTgt spid="142"/>
                                        </p:tgtEl>
                                        <p:attrNameLst>
                                          <p:attrName>style.visibility</p:attrName>
                                        </p:attrNameLst>
                                      </p:cBhvr>
                                      <p:to>
                                        <p:strVal val="visible"/>
                                      </p:to>
                                    </p:set>
                                  </p:childTnLst>
                                </p:cTn>
                              </p:par>
                            </p:childTnLst>
                          </p:cTn>
                        </p:par>
                        <p:par>
                          <p:cTn id="459" fill="hold">
                            <p:stCondLst>
                              <p:cond delay="137000"/>
                            </p:stCondLst>
                            <p:childTnLst>
                              <p:par>
                                <p:cTn id="460" presetID="11" presetClass="entr" presetSubtype="0" fill="hold" grpId="0" nodeType="afterEffect">
                                  <p:stCondLst>
                                    <p:cond delay="0"/>
                                  </p:stCondLst>
                                  <p:childTnLst>
                                    <p:set>
                                      <p:cBhvr>
                                        <p:cTn id="461" dur="1000">
                                          <p:stCondLst>
                                            <p:cond delay="0"/>
                                          </p:stCondLst>
                                        </p:cTn>
                                        <p:tgtEl>
                                          <p:spTgt spid="143"/>
                                        </p:tgtEl>
                                        <p:attrNameLst>
                                          <p:attrName>style.visibility</p:attrName>
                                        </p:attrNameLst>
                                      </p:cBhvr>
                                      <p:to>
                                        <p:strVal val="visible"/>
                                      </p:to>
                                    </p:set>
                                  </p:childTnLst>
                                </p:cTn>
                              </p:par>
                            </p:childTnLst>
                          </p:cTn>
                        </p:par>
                        <p:par>
                          <p:cTn id="462" fill="hold">
                            <p:stCondLst>
                              <p:cond delay="138000"/>
                            </p:stCondLst>
                            <p:childTnLst>
                              <p:par>
                                <p:cTn id="463" presetID="11" presetClass="entr" presetSubtype="0" fill="hold" grpId="0" nodeType="afterEffect">
                                  <p:stCondLst>
                                    <p:cond delay="0"/>
                                  </p:stCondLst>
                                  <p:childTnLst>
                                    <p:set>
                                      <p:cBhvr>
                                        <p:cTn id="464" dur="1000">
                                          <p:stCondLst>
                                            <p:cond delay="0"/>
                                          </p:stCondLst>
                                        </p:cTn>
                                        <p:tgtEl>
                                          <p:spTgt spid="144"/>
                                        </p:tgtEl>
                                        <p:attrNameLst>
                                          <p:attrName>style.visibility</p:attrName>
                                        </p:attrNameLst>
                                      </p:cBhvr>
                                      <p:to>
                                        <p:strVal val="visible"/>
                                      </p:to>
                                    </p:set>
                                  </p:childTnLst>
                                </p:cTn>
                              </p:par>
                            </p:childTnLst>
                          </p:cTn>
                        </p:par>
                        <p:par>
                          <p:cTn id="465" fill="hold">
                            <p:stCondLst>
                              <p:cond delay="139000"/>
                            </p:stCondLst>
                            <p:childTnLst>
                              <p:par>
                                <p:cTn id="466" presetID="11" presetClass="entr" presetSubtype="0" fill="hold" grpId="0" nodeType="afterEffect">
                                  <p:stCondLst>
                                    <p:cond delay="0"/>
                                  </p:stCondLst>
                                  <p:childTnLst>
                                    <p:set>
                                      <p:cBhvr>
                                        <p:cTn id="467" dur="1000">
                                          <p:stCondLst>
                                            <p:cond delay="0"/>
                                          </p:stCondLst>
                                        </p:cTn>
                                        <p:tgtEl>
                                          <p:spTgt spid="145"/>
                                        </p:tgtEl>
                                        <p:attrNameLst>
                                          <p:attrName>style.visibility</p:attrName>
                                        </p:attrNameLst>
                                      </p:cBhvr>
                                      <p:to>
                                        <p:strVal val="visible"/>
                                      </p:to>
                                    </p:set>
                                  </p:childTnLst>
                                </p:cTn>
                              </p:par>
                            </p:childTnLst>
                          </p:cTn>
                        </p:par>
                        <p:par>
                          <p:cTn id="468" fill="hold">
                            <p:stCondLst>
                              <p:cond delay="140000"/>
                            </p:stCondLst>
                            <p:childTnLst>
                              <p:par>
                                <p:cTn id="469" presetID="11" presetClass="entr" presetSubtype="0" fill="hold" grpId="0" nodeType="afterEffect">
                                  <p:stCondLst>
                                    <p:cond delay="0"/>
                                  </p:stCondLst>
                                  <p:childTnLst>
                                    <p:set>
                                      <p:cBhvr>
                                        <p:cTn id="470" dur="1000">
                                          <p:stCondLst>
                                            <p:cond delay="0"/>
                                          </p:stCondLst>
                                        </p:cTn>
                                        <p:tgtEl>
                                          <p:spTgt spid="146"/>
                                        </p:tgtEl>
                                        <p:attrNameLst>
                                          <p:attrName>style.visibility</p:attrName>
                                        </p:attrNameLst>
                                      </p:cBhvr>
                                      <p:to>
                                        <p:strVal val="visible"/>
                                      </p:to>
                                    </p:set>
                                  </p:childTnLst>
                                </p:cTn>
                              </p:par>
                            </p:childTnLst>
                          </p:cTn>
                        </p:par>
                        <p:par>
                          <p:cTn id="471" fill="hold">
                            <p:stCondLst>
                              <p:cond delay="141000"/>
                            </p:stCondLst>
                            <p:childTnLst>
                              <p:par>
                                <p:cTn id="472" presetID="11" presetClass="entr" presetSubtype="0" fill="hold" grpId="0" nodeType="afterEffect">
                                  <p:stCondLst>
                                    <p:cond delay="0"/>
                                  </p:stCondLst>
                                  <p:childTnLst>
                                    <p:set>
                                      <p:cBhvr>
                                        <p:cTn id="473" dur="1000">
                                          <p:stCondLst>
                                            <p:cond delay="0"/>
                                          </p:stCondLst>
                                        </p:cTn>
                                        <p:tgtEl>
                                          <p:spTgt spid="147"/>
                                        </p:tgtEl>
                                        <p:attrNameLst>
                                          <p:attrName>style.visibility</p:attrName>
                                        </p:attrNameLst>
                                      </p:cBhvr>
                                      <p:to>
                                        <p:strVal val="visible"/>
                                      </p:to>
                                    </p:set>
                                  </p:childTnLst>
                                </p:cTn>
                              </p:par>
                            </p:childTnLst>
                          </p:cTn>
                        </p:par>
                        <p:par>
                          <p:cTn id="474" fill="hold">
                            <p:stCondLst>
                              <p:cond delay="142000"/>
                            </p:stCondLst>
                            <p:childTnLst>
                              <p:par>
                                <p:cTn id="475" presetID="11" presetClass="entr" presetSubtype="0" fill="hold" grpId="0" nodeType="afterEffect">
                                  <p:stCondLst>
                                    <p:cond delay="0"/>
                                  </p:stCondLst>
                                  <p:childTnLst>
                                    <p:set>
                                      <p:cBhvr>
                                        <p:cTn id="476" dur="1000">
                                          <p:stCondLst>
                                            <p:cond delay="0"/>
                                          </p:stCondLst>
                                        </p:cTn>
                                        <p:tgtEl>
                                          <p:spTgt spid="148"/>
                                        </p:tgtEl>
                                        <p:attrNameLst>
                                          <p:attrName>style.visibility</p:attrName>
                                        </p:attrNameLst>
                                      </p:cBhvr>
                                      <p:to>
                                        <p:strVal val="visible"/>
                                      </p:to>
                                    </p:set>
                                  </p:childTnLst>
                                </p:cTn>
                              </p:par>
                            </p:childTnLst>
                          </p:cTn>
                        </p:par>
                        <p:par>
                          <p:cTn id="477" fill="hold">
                            <p:stCondLst>
                              <p:cond delay="143000"/>
                            </p:stCondLst>
                            <p:childTnLst>
                              <p:par>
                                <p:cTn id="478" presetID="11" presetClass="entr" presetSubtype="0" fill="hold" grpId="0" nodeType="afterEffect">
                                  <p:stCondLst>
                                    <p:cond delay="0"/>
                                  </p:stCondLst>
                                  <p:childTnLst>
                                    <p:set>
                                      <p:cBhvr>
                                        <p:cTn id="479" dur="1000">
                                          <p:stCondLst>
                                            <p:cond delay="0"/>
                                          </p:stCondLst>
                                        </p:cTn>
                                        <p:tgtEl>
                                          <p:spTgt spid="149"/>
                                        </p:tgtEl>
                                        <p:attrNameLst>
                                          <p:attrName>style.visibility</p:attrName>
                                        </p:attrNameLst>
                                      </p:cBhvr>
                                      <p:to>
                                        <p:strVal val="visible"/>
                                      </p:to>
                                    </p:set>
                                  </p:childTnLst>
                                </p:cTn>
                              </p:par>
                            </p:childTnLst>
                          </p:cTn>
                        </p:par>
                        <p:par>
                          <p:cTn id="480" fill="hold">
                            <p:stCondLst>
                              <p:cond delay="144000"/>
                            </p:stCondLst>
                            <p:childTnLst>
                              <p:par>
                                <p:cTn id="481" presetID="11" presetClass="entr" presetSubtype="0" fill="hold" grpId="0" nodeType="afterEffect">
                                  <p:stCondLst>
                                    <p:cond delay="0"/>
                                  </p:stCondLst>
                                  <p:childTnLst>
                                    <p:set>
                                      <p:cBhvr>
                                        <p:cTn id="482" dur="1000">
                                          <p:stCondLst>
                                            <p:cond delay="0"/>
                                          </p:stCondLst>
                                        </p:cTn>
                                        <p:tgtEl>
                                          <p:spTgt spid="150"/>
                                        </p:tgtEl>
                                        <p:attrNameLst>
                                          <p:attrName>style.visibility</p:attrName>
                                        </p:attrNameLst>
                                      </p:cBhvr>
                                      <p:to>
                                        <p:strVal val="visible"/>
                                      </p:to>
                                    </p:set>
                                  </p:childTnLst>
                                </p:cTn>
                              </p:par>
                            </p:childTnLst>
                          </p:cTn>
                        </p:par>
                        <p:par>
                          <p:cTn id="483" fill="hold">
                            <p:stCondLst>
                              <p:cond delay="145000"/>
                            </p:stCondLst>
                            <p:childTnLst>
                              <p:par>
                                <p:cTn id="484" presetID="11" presetClass="entr" presetSubtype="0" fill="hold" grpId="0" nodeType="afterEffect">
                                  <p:stCondLst>
                                    <p:cond delay="0"/>
                                  </p:stCondLst>
                                  <p:childTnLst>
                                    <p:set>
                                      <p:cBhvr>
                                        <p:cTn id="485" dur="1000">
                                          <p:stCondLst>
                                            <p:cond delay="0"/>
                                          </p:stCondLst>
                                        </p:cTn>
                                        <p:tgtEl>
                                          <p:spTgt spid="151"/>
                                        </p:tgtEl>
                                        <p:attrNameLst>
                                          <p:attrName>style.visibility</p:attrName>
                                        </p:attrNameLst>
                                      </p:cBhvr>
                                      <p:to>
                                        <p:strVal val="visible"/>
                                      </p:to>
                                    </p:set>
                                  </p:childTnLst>
                                </p:cTn>
                              </p:par>
                            </p:childTnLst>
                          </p:cTn>
                        </p:par>
                        <p:par>
                          <p:cTn id="486" fill="hold">
                            <p:stCondLst>
                              <p:cond delay="146000"/>
                            </p:stCondLst>
                            <p:childTnLst>
                              <p:par>
                                <p:cTn id="487" presetID="11" presetClass="entr" presetSubtype="0" fill="hold" grpId="0" nodeType="afterEffect">
                                  <p:stCondLst>
                                    <p:cond delay="0"/>
                                  </p:stCondLst>
                                  <p:childTnLst>
                                    <p:set>
                                      <p:cBhvr>
                                        <p:cTn id="488" dur="1000">
                                          <p:stCondLst>
                                            <p:cond delay="0"/>
                                          </p:stCondLst>
                                        </p:cTn>
                                        <p:tgtEl>
                                          <p:spTgt spid="152"/>
                                        </p:tgtEl>
                                        <p:attrNameLst>
                                          <p:attrName>style.visibility</p:attrName>
                                        </p:attrNameLst>
                                      </p:cBhvr>
                                      <p:to>
                                        <p:strVal val="visible"/>
                                      </p:to>
                                    </p:set>
                                  </p:childTnLst>
                                </p:cTn>
                              </p:par>
                            </p:childTnLst>
                          </p:cTn>
                        </p:par>
                        <p:par>
                          <p:cTn id="489" fill="hold">
                            <p:stCondLst>
                              <p:cond delay="147000"/>
                            </p:stCondLst>
                            <p:childTnLst>
                              <p:par>
                                <p:cTn id="490" presetID="11" presetClass="entr" presetSubtype="0" fill="hold" grpId="0" nodeType="afterEffect">
                                  <p:stCondLst>
                                    <p:cond delay="0"/>
                                  </p:stCondLst>
                                  <p:childTnLst>
                                    <p:set>
                                      <p:cBhvr>
                                        <p:cTn id="491" dur="1000">
                                          <p:stCondLst>
                                            <p:cond delay="0"/>
                                          </p:stCondLst>
                                        </p:cTn>
                                        <p:tgtEl>
                                          <p:spTgt spid="153"/>
                                        </p:tgtEl>
                                        <p:attrNameLst>
                                          <p:attrName>style.visibility</p:attrName>
                                        </p:attrNameLst>
                                      </p:cBhvr>
                                      <p:to>
                                        <p:strVal val="visible"/>
                                      </p:to>
                                    </p:set>
                                  </p:childTnLst>
                                </p:cTn>
                              </p:par>
                            </p:childTnLst>
                          </p:cTn>
                        </p:par>
                        <p:par>
                          <p:cTn id="492" fill="hold">
                            <p:stCondLst>
                              <p:cond delay="148000"/>
                            </p:stCondLst>
                            <p:childTnLst>
                              <p:par>
                                <p:cTn id="493" presetID="11" presetClass="entr" presetSubtype="0" fill="hold" grpId="0" nodeType="afterEffect">
                                  <p:stCondLst>
                                    <p:cond delay="0"/>
                                  </p:stCondLst>
                                  <p:childTnLst>
                                    <p:set>
                                      <p:cBhvr>
                                        <p:cTn id="494" dur="1000">
                                          <p:stCondLst>
                                            <p:cond delay="0"/>
                                          </p:stCondLst>
                                        </p:cTn>
                                        <p:tgtEl>
                                          <p:spTgt spid="154"/>
                                        </p:tgtEl>
                                        <p:attrNameLst>
                                          <p:attrName>style.visibility</p:attrName>
                                        </p:attrNameLst>
                                      </p:cBhvr>
                                      <p:to>
                                        <p:strVal val="visible"/>
                                      </p:to>
                                    </p:set>
                                  </p:childTnLst>
                                </p:cTn>
                              </p:par>
                            </p:childTnLst>
                          </p:cTn>
                        </p:par>
                        <p:par>
                          <p:cTn id="495" fill="hold">
                            <p:stCondLst>
                              <p:cond delay="149000"/>
                            </p:stCondLst>
                            <p:childTnLst>
                              <p:par>
                                <p:cTn id="496" presetID="11" presetClass="entr" presetSubtype="0" fill="hold" grpId="0" nodeType="afterEffect">
                                  <p:stCondLst>
                                    <p:cond delay="0"/>
                                  </p:stCondLst>
                                  <p:childTnLst>
                                    <p:set>
                                      <p:cBhvr>
                                        <p:cTn id="497" dur="1000">
                                          <p:stCondLst>
                                            <p:cond delay="0"/>
                                          </p:stCondLst>
                                        </p:cTn>
                                        <p:tgtEl>
                                          <p:spTgt spid="155"/>
                                        </p:tgtEl>
                                        <p:attrNameLst>
                                          <p:attrName>style.visibility</p:attrName>
                                        </p:attrNameLst>
                                      </p:cBhvr>
                                      <p:to>
                                        <p:strVal val="visible"/>
                                      </p:to>
                                    </p:set>
                                  </p:childTnLst>
                                </p:cTn>
                              </p:par>
                            </p:childTnLst>
                          </p:cTn>
                        </p:par>
                        <p:par>
                          <p:cTn id="498" fill="hold">
                            <p:stCondLst>
                              <p:cond delay="150000"/>
                            </p:stCondLst>
                            <p:childTnLst>
                              <p:par>
                                <p:cTn id="499" presetID="11" presetClass="entr" presetSubtype="0" fill="hold" grpId="0" nodeType="afterEffect">
                                  <p:stCondLst>
                                    <p:cond delay="0"/>
                                  </p:stCondLst>
                                  <p:childTnLst>
                                    <p:set>
                                      <p:cBhvr>
                                        <p:cTn id="500" dur="1000">
                                          <p:stCondLst>
                                            <p:cond delay="0"/>
                                          </p:stCondLst>
                                        </p:cTn>
                                        <p:tgtEl>
                                          <p:spTgt spid="156"/>
                                        </p:tgtEl>
                                        <p:attrNameLst>
                                          <p:attrName>style.visibility</p:attrName>
                                        </p:attrNameLst>
                                      </p:cBhvr>
                                      <p:to>
                                        <p:strVal val="visible"/>
                                      </p:to>
                                    </p:set>
                                  </p:childTnLst>
                                </p:cTn>
                              </p:par>
                            </p:childTnLst>
                          </p:cTn>
                        </p:par>
                        <p:par>
                          <p:cTn id="501" fill="hold">
                            <p:stCondLst>
                              <p:cond delay="151000"/>
                            </p:stCondLst>
                            <p:childTnLst>
                              <p:par>
                                <p:cTn id="502" presetID="11" presetClass="entr" presetSubtype="0" fill="hold" grpId="0" nodeType="afterEffect">
                                  <p:stCondLst>
                                    <p:cond delay="0"/>
                                  </p:stCondLst>
                                  <p:childTnLst>
                                    <p:set>
                                      <p:cBhvr>
                                        <p:cTn id="503" dur="1000">
                                          <p:stCondLst>
                                            <p:cond delay="0"/>
                                          </p:stCondLst>
                                        </p:cTn>
                                        <p:tgtEl>
                                          <p:spTgt spid="157"/>
                                        </p:tgtEl>
                                        <p:attrNameLst>
                                          <p:attrName>style.visibility</p:attrName>
                                        </p:attrNameLst>
                                      </p:cBhvr>
                                      <p:to>
                                        <p:strVal val="visible"/>
                                      </p:to>
                                    </p:set>
                                  </p:childTnLst>
                                </p:cTn>
                              </p:par>
                            </p:childTnLst>
                          </p:cTn>
                        </p:par>
                        <p:par>
                          <p:cTn id="504" fill="hold">
                            <p:stCondLst>
                              <p:cond delay="152000"/>
                            </p:stCondLst>
                            <p:childTnLst>
                              <p:par>
                                <p:cTn id="505" presetID="11" presetClass="entr" presetSubtype="0" fill="hold" grpId="0" nodeType="afterEffect">
                                  <p:stCondLst>
                                    <p:cond delay="0"/>
                                  </p:stCondLst>
                                  <p:childTnLst>
                                    <p:set>
                                      <p:cBhvr>
                                        <p:cTn id="506" dur="1000">
                                          <p:stCondLst>
                                            <p:cond delay="0"/>
                                          </p:stCondLst>
                                        </p:cTn>
                                        <p:tgtEl>
                                          <p:spTgt spid="158"/>
                                        </p:tgtEl>
                                        <p:attrNameLst>
                                          <p:attrName>style.visibility</p:attrName>
                                        </p:attrNameLst>
                                      </p:cBhvr>
                                      <p:to>
                                        <p:strVal val="visible"/>
                                      </p:to>
                                    </p:set>
                                  </p:childTnLst>
                                </p:cTn>
                              </p:par>
                            </p:childTnLst>
                          </p:cTn>
                        </p:par>
                        <p:par>
                          <p:cTn id="507" fill="hold">
                            <p:stCondLst>
                              <p:cond delay="153000"/>
                            </p:stCondLst>
                            <p:childTnLst>
                              <p:par>
                                <p:cTn id="508" presetID="11" presetClass="entr" presetSubtype="0" fill="hold" grpId="0" nodeType="afterEffect">
                                  <p:stCondLst>
                                    <p:cond delay="0"/>
                                  </p:stCondLst>
                                  <p:childTnLst>
                                    <p:set>
                                      <p:cBhvr>
                                        <p:cTn id="509" dur="1000">
                                          <p:stCondLst>
                                            <p:cond delay="0"/>
                                          </p:stCondLst>
                                        </p:cTn>
                                        <p:tgtEl>
                                          <p:spTgt spid="159"/>
                                        </p:tgtEl>
                                        <p:attrNameLst>
                                          <p:attrName>style.visibility</p:attrName>
                                        </p:attrNameLst>
                                      </p:cBhvr>
                                      <p:to>
                                        <p:strVal val="visible"/>
                                      </p:to>
                                    </p:set>
                                  </p:childTnLst>
                                </p:cTn>
                              </p:par>
                            </p:childTnLst>
                          </p:cTn>
                        </p:par>
                        <p:par>
                          <p:cTn id="510" fill="hold">
                            <p:stCondLst>
                              <p:cond delay="154000"/>
                            </p:stCondLst>
                            <p:childTnLst>
                              <p:par>
                                <p:cTn id="511" presetID="11" presetClass="entr" presetSubtype="0" fill="hold" grpId="0" nodeType="afterEffect">
                                  <p:stCondLst>
                                    <p:cond delay="0"/>
                                  </p:stCondLst>
                                  <p:childTnLst>
                                    <p:set>
                                      <p:cBhvr>
                                        <p:cTn id="512" dur="1000">
                                          <p:stCondLst>
                                            <p:cond delay="0"/>
                                          </p:stCondLst>
                                        </p:cTn>
                                        <p:tgtEl>
                                          <p:spTgt spid="160"/>
                                        </p:tgtEl>
                                        <p:attrNameLst>
                                          <p:attrName>style.visibility</p:attrName>
                                        </p:attrNameLst>
                                      </p:cBhvr>
                                      <p:to>
                                        <p:strVal val="visible"/>
                                      </p:to>
                                    </p:set>
                                  </p:childTnLst>
                                </p:cTn>
                              </p:par>
                            </p:childTnLst>
                          </p:cTn>
                        </p:par>
                        <p:par>
                          <p:cTn id="513" fill="hold">
                            <p:stCondLst>
                              <p:cond delay="155000"/>
                            </p:stCondLst>
                            <p:childTnLst>
                              <p:par>
                                <p:cTn id="514" presetID="11" presetClass="entr" presetSubtype="0" fill="hold" grpId="0" nodeType="afterEffect">
                                  <p:stCondLst>
                                    <p:cond delay="0"/>
                                  </p:stCondLst>
                                  <p:childTnLst>
                                    <p:set>
                                      <p:cBhvr>
                                        <p:cTn id="515" dur="1000">
                                          <p:stCondLst>
                                            <p:cond delay="0"/>
                                          </p:stCondLst>
                                        </p:cTn>
                                        <p:tgtEl>
                                          <p:spTgt spid="161"/>
                                        </p:tgtEl>
                                        <p:attrNameLst>
                                          <p:attrName>style.visibility</p:attrName>
                                        </p:attrNameLst>
                                      </p:cBhvr>
                                      <p:to>
                                        <p:strVal val="visible"/>
                                      </p:to>
                                    </p:set>
                                  </p:childTnLst>
                                </p:cTn>
                              </p:par>
                            </p:childTnLst>
                          </p:cTn>
                        </p:par>
                        <p:par>
                          <p:cTn id="516" fill="hold">
                            <p:stCondLst>
                              <p:cond delay="156000"/>
                            </p:stCondLst>
                            <p:childTnLst>
                              <p:par>
                                <p:cTn id="517" presetID="11" presetClass="entr" presetSubtype="0" fill="hold" grpId="0" nodeType="afterEffect">
                                  <p:stCondLst>
                                    <p:cond delay="0"/>
                                  </p:stCondLst>
                                  <p:childTnLst>
                                    <p:set>
                                      <p:cBhvr>
                                        <p:cTn id="518" dur="1000">
                                          <p:stCondLst>
                                            <p:cond delay="0"/>
                                          </p:stCondLst>
                                        </p:cTn>
                                        <p:tgtEl>
                                          <p:spTgt spid="162"/>
                                        </p:tgtEl>
                                        <p:attrNameLst>
                                          <p:attrName>style.visibility</p:attrName>
                                        </p:attrNameLst>
                                      </p:cBhvr>
                                      <p:to>
                                        <p:strVal val="visible"/>
                                      </p:to>
                                    </p:set>
                                  </p:childTnLst>
                                </p:cTn>
                              </p:par>
                            </p:childTnLst>
                          </p:cTn>
                        </p:par>
                        <p:par>
                          <p:cTn id="519" fill="hold">
                            <p:stCondLst>
                              <p:cond delay="157000"/>
                            </p:stCondLst>
                            <p:childTnLst>
                              <p:par>
                                <p:cTn id="520" presetID="11" presetClass="entr" presetSubtype="0" fill="hold" grpId="0" nodeType="afterEffect">
                                  <p:stCondLst>
                                    <p:cond delay="0"/>
                                  </p:stCondLst>
                                  <p:childTnLst>
                                    <p:set>
                                      <p:cBhvr>
                                        <p:cTn id="521" dur="1000">
                                          <p:stCondLst>
                                            <p:cond delay="0"/>
                                          </p:stCondLst>
                                        </p:cTn>
                                        <p:tgtEl>
                                          <p:spTgt spid="163"/>
                                        </p:tgtEl>
                                        <p:attrNameLst>
                                          <p:attrName>style.visibility</p:attrName>
                                        </p:attrNameLst>
                                      </p:cBhvr>
                                      <p:to>
                                        <p:strVal val="visible"/>
                                      </p:to>
                                    </p:set>
                                  </p:childTnLst>
                                </p:cTn>
                              </p:par>
                            </p:childTnLst>
                          </p:cTn>
                        </p:par>
                        <p:par>
                          <p:cTn id="522" fill="hold">
                            <p:stCondLst>
                              <p:cond delay="158000"/>
                            </p:stCondLst>
                            <p:childTnLst>
                              <p:par>
                                <p:cTn id="523" presetID="11" presetClass="entr" presetSubtype="0" fill="hold" grpId="0" nodeType="afterEffect">
                                  <p:stCondLst>
                                    <p:cond delay="0"/>
                                  </p:stCondLst>
                                  <p:childTnLst>
                                    <p:set>
                                      <p:cBhvr>
                                        <p:cTn id="524" dur="1000">
                                          <p:stCondLst>
                                            <p:cond delay="0"/>
                                          </p:stCondLst>
                                        </p:cTn>
                                        <p:tgtEl>
                                          <p:spTgt spid="164"/>
                                        </p:tgtEl>
                                        <p:attrNameLst>
                                          <p:attrName>style.visibility</p:attrName>
                                        </p:attrNameLst>
                                      </p:cBhvr>
                                      <p:to>
                                        <p:strVal val="visible"/>
                                      </p:to>
                                    </p:set>
                                  </p:childTnLst>
                                </p:cTn>
                              </p:par>
                            </p:childTnLst>
                          </p:cTn>
                        </p:par>
                        <p:par>
                          <p:cTn id="525" fill="hold">
                            <p:stCondLst>
                              <p:cond delay="159000"/>
                            </p:stCondLst>
                            <p:childTnLst>
                              <p:par>
                                <p:cTn id="526" presetID="11" presetClass="entr" presetSubtype="0" fill="hold" grpId="0" nodeType="afterEffect">
                                  <p:stCondLst>
                                    <p:cond delay="0"/>
                                  </p:stCondLst>
                                  <p:childTnLst>
                                    <p:set>
                                      <p:cBhvr>
                                        <p:cTn id="527" dur="1000">
                                          <p:stCondLst>
                                            <p:cond delay="0"/>
                                          </p:stCondLst>
                                        </p:cTn>
                                        <p:tgtEl>
                                          <p:spTgt spid="165"/>
                                        </p:tgtEl>
                                        <p:attrNameLst>
                                          <p:attrName>style.visibility</p:attrName>
                                        </p:attrNameLst>
                                      </p:cBhvr>
                                      <p:to>
                                        <p:strVal val="visible"/>
                                      </p:to>
                                    </p:set>
                                  </p:childTnLst>
                                </p:cTn>
                              </p:par>
                            </p:childTnLst>
                          </p:cTn>
                        </p:par>
                        <p:par>
                          <p:cTn id="528" fill="hold">
                            <p:stCondLst>
                              <p:cond delay="160000"/>
                            </p:stCondLst>
                            <p:childTnLst>
                              <p:par>
                                <p:cTn id="529" presetID="11" presetClass="entr" presetSubtype="0" fill="hold" grpId="0" nodeType="afterEffect">
                                  <p:stCondLst>
                                    <p:cond delay="0"/>
                                  </p:stCondLst>
                                  <p:childTnLst>
                                    <p:set>
                                      <p:cBhvr>
                                        <p:cTn id="530" dur="1000">
                                          <p:stCondLst>
                                            <p:cond delay="0"/>
                                          </p:stCondLst>
                                        </p:cTn>
                                        <p:tgtEl>
                                          <p:spTgt spid="166"/>
                                        </p:tgtEl>
                                        <p:attrNameLst>
                                          <p:attrName>style.visibility</p:attrName>
                                        </p:attrNameLst>
                                      </p:cBhvr>
                                      <p:to>
                                        <p:strVal val="visible"/>
                                      </p:to>
                                    </p:set>
                                  </p:childTnLst>
                                </p:cTn>
                              </p:par>
                            </p:childTnLst>
                          </p:cTn>
                        </p:par>
                        <p:par>
                          <p:cTn id="531" fill="hold">
                            <p:stCondLst>
                              <p:cond delay="161000"/>
                            </p:stCondLst>
                            <p:childTnLst>
                              <p:par>
                                <p:cTn id="532" presetID="11" presetClass="entr" presetSubtype="0" fill="hold" grpId="0" nodeType="afterEffect">
                                  <p:stCondLst>
                                    <p:cond delay="0"/>
                                  </p:stCondLst>
                                  <p:childTnLst>
                                    <p:set>
                                      <p:cBhvr>
                                        <p:cTn id="533" dur="1000">
                                          <p:stCondLst>
                                            <p:cond delay="0"/>
                                          </p:stCondLst>
                                        </p:cTn>
                                        <p:tgtEl>
                                          <p:spTgt spid="167"/>
                                        </p:tgtEl>
                                        <p:attrNameLst>
                                          <p:attrName>style.visibility</p:attrName>
                                        </p:attrNameLst>
                                      </p:cBhvr>
                                      <p:to>
                                        <p:strVal val="visible"/>
                                      </p:to>
                                    </p:set>
                                  </p:childTnLst>
                                </p:cTn>
                              </p:par>
                            </p:childTnLst>
                          </p:cTn>
                        </p:par>
                        <p:par>
                          <p:cTn id="534" fill="hold">
                            <p:stCondLst>
                              <p:cond delay="162000"/>
                            </p:stCondLst>
                            <p:childTnLst>
                              <p:par>
                                <p:cTn id="535" presetID="11" presetClass="entr" presetSubtype="0" fill="hold" grpId="0" nodeType="afterEffect">
                                  <p:stCondLst>
                                    <p:cond delay="0"/>
                                  </p:stCondLst>
                                  <p:childTnLst>
                                    <p:set>
                                      <p:cBhvr>
                                        <p:cTn id="536" dur="1000">
                                          <p:stCondLst>
                                            <p:cond delay="0"/>
                                          </p:stCondLst>
                                        </p:cTn>
                                        <p:tgtEl>
                                          <p:spTgt spid="168"/>
                                        </p:tgtEl>
                                        <p:attrNameLst>
                                          <p:attrName>style.visibility</p:attrName>
                                        </p:attrNameLst>
                                      </p:cBhvr>
                                      <p:to>
                                        <p:strVal val="visible"/>
                                      </p:to>
                                    </p:set>
                                  </p:childTnLst>
                                </p:cTn>
                              </p:par>
                            </p:childTnLst>
                          </p:cTn>
                        </p:par>
                        <p:par>
                          <p:cTn id="537" fill="hold">
                            <p:stCondLst>
                              <p:cond delay="163000"/>
                            </p:stCondLst>
                            <p:childTnLst>
                              <p:par>
                                <p:cTn id="538" presetID="11" presetClass="entr" presetSubtype="0" fill="hold" grpId="0" nodeType="afterEffect">
                                  <p:stCondLst>
                                    <p:cond delay="0"/>
                                  </p:stCondLst>
                                  <p:childTnLst>
                                    <p:set>
                                      <p:cBhvr>
                                        <p:cTn id="539" dur="1000">
                                          <p:stCondLst>
                                            <p:cond delay="0"/>
                                          </p:stCondLst>
                                        </p:cTn>
                                        <p:tgtEl>
                                          <p:spTgt spid="169"/>
                                        </p:tgtEl>
                                        <p:attrNameLst>
                                          <p:attrName>style.visibility</p:attrName>
                                        </p:attrNameLst>
                                      </p:cBhvr>
                                      <p:to>
                                        <p:strVal val="visible"/>
                                      </p:to>
                                    </p:set>
                                  </p:childTnLst>
                                </p:cTn>
                              </p:par>
                            </p:childTnLst>
                          </p:cTn>
                        </p:par>
                        <p:par>
                          <p:cTn id="540" fill="hold">
                            <p:stCondLst>
                              <p:cond delay="164000"/>
                            </p:stCondLst>
                            <p:childTnLst>
                              <p:par>
                                <p:cTn id="541" presetID="11" presetClass="entr" presetSubtype="0" fill="hold" grpId="0" nodeType="afterEffect">
                                  <p:stCondLst>
                                    <p:cond delay="0"/>
                                  </p:stCondLst>
                                  <p:childTnLst>
                                    <p:set>
                                      <p:cBhvr>
                                        <p:cTn id="542" dur="1000">
                                          <p:stCondLst>
                                            <p:cond delay="0"/>
                                          </p:stCondLst>
                                        </p:cTn>
                                        <p:tgtEl>
                                          <p:spTgt spid="170"/>
                                        </p:tgtEl>
                                        <p:attrNameLst>
                                          <p:attrName>style.visibility</p:attrName>
                                        </p:attrNameLst>
                                      </p:cBhvr>
                                      <p:to>
                                        <p:strVal val="visible"/>
                                      </p:to>
                                    </p:set>
                                  </p:childTnLst>
                                </p:cTn>
                              </p:par>
                            </p:childTnLst>
                          </p:cTn>
                        </p:par>
                        <p:par>
                          <p:cTn id="543" fill="hold">
                            <p:stCondLst>
                              <p:cond delay="165000"/>
                            </p:stCondLst>
                            <p:childTnLst>
                              <p:par>
                                <p:cTn id="544" presetID="11" presetClass="entr" presetSubtype="0" fill="hold" grpId="0" nodeType="afterEffect">
                                  <p:stCondLst>
                                    <p:cond delay="0"/>
                                  </p:stCondLst>
                                  <p:childTnLst>
                                    <p:set>
                                      <p:cBhvr>
                                        <p:cTn id="545" dur="1000">
                                          <p:stCondLst>
                                            <p:cond delay="0"/>
                                          </p:stCondLst>
                                        </p:cTn>
                                        <p:tgtEl>
                                          <p:spTgt spid="171"/>
                                        </p:tgtEl>
                                        <p:attrNameLst>
                                          <p:attrName>style.visibility</p:attrName>
                                        </p:attrNameLst>
                                      </p:cBhvr>
                                      <p:to>
                                        <p:strVal val="visible"/>
                                      </p:to>
                                    </p:set>
                                  </p:childTnLst>
                                </p:cTn>
                              </p:par>
                            </p:childTnLst>
                          </p:cTn>
                        </p:par>
                        <p:par>
                          <p:cTn id="546" fill="hold">
                            <p:stCondLst>
                              <p:cond delay="166000"/>
                            </p:stCondLst>
                            <p:childTnLst>
                              <p:par>
                                <p:cTn id="547" presetID="11" presetClass="entr" presetSubtype="0" fill="hold" grpId="0" nodeType="afterEffect">
                                  <p:stCondLst>
                                    <p:cond delay="0"/>
                                  </p:stCondLst>
                                  <p:childTnLst>
                                    <p:set>
                                      <p:cBhvr>
                                        <p:cTn id="548" dur="1000">
                                          <p:stCondLst>
                                            <p:cond delay="0"/>
                                          </p:stCondLst>
                                        </p:cTn>
                                        <p:tgtEl>
                                          <p:spTgt spid="172"/>
                                        </p:tgtEl>
                                        <p:attrNameLst>
                                          <p:attrName>style.visibility</p:attrName>
                                        </p:attrNameLst>
                                      </p:cBhvr>
                                      <p:to>
                                        <p:strVal val="visible"/>
                                      </p:to>
                                    </p:set>
                                  </p:childTnLst>
                                </p:cTn>
                              </p:par>
                            </p:childTnLst>
                          </p:cTn>
                        </p:par>
                        <p:par>
                          <p:cTn id="549" fill="hold">
                            <p:stCondLst>
                              <p:cond delay="167000"/>
                            </p:stCondLst>
                            <p:childTnLst>
                              <p:par>
                                <p:cTn id="550" presetID="11" presetClass="entr" presetSubtype="0" fill="hold" grpId="0" nodeType="afterEffect">
                                  <p:stCondLst>
                                    <p:cond delay="0"/>
                                  </p:stCondLst>
                                  <p:childTnLst>
                                    <p:set>
                                      <p:cBhvr>
                                        <p:cTn id="551" dur="1000">
                                          <p:stCondLst>
                                            <p:cond delay="0"/>
                                          </p:stCondLst>
                                        </p:cTn>
                                        <p:tgtEl>
                                          <p:spTgt spid="173"/>
                                        </p:tgtEl>
                                        <p:attrNameLst>
                                          <p:attrName>style.visibility</p:attrName>
                                        </p:attrNameLst>
                                      </p:cBhvr>
                                      <p:to>
                                        <p:strVal val="visible"/>
                                      </p:to>
                                    </p:set>
                                  </p:childTnLst>
                                </p:cTn>
                              </p:par>
                            </p:childTnLst>
                          </p:cTn>
                        </p:par>
                        <p:par>
                          <p:cTn id="552" fill="hold">
                            <p:stCondLst>
                              <p:cond delay="168000"/>
                            </p:stCondLst>
                            <p:childTnLst>
                              <p:par>
                                <p:cTn id="553" presetID="11" presetClass="entr" presetSubtype="0" fill="hold" grpId="0" nodeType="afterEffect">
                                  <p:stCondLst>
                                    <p:cond delay="0"/>
                                  </p:stCondLst>
                                  <p:childTnLst>
                                    <p:set>
                                      <p:cBhvr>
                                        <p:cTn id="554" dur="1000">
                                          <p:stCondLst>
                                            <p:cond delay="0"/>
                                          </p:stCondLst>
                                        </p:cTn>
                                        <p:tgtEl>
                                          <p:spTgt spid="174"/>
                                        </p:tgtEl>
                                        <p:attrNameLst>
                                          <p:attrName>style.visibility</p:attrName>
                                        </p:attrNameLst>
                                      </p:cBhvr>
                                      <p:to>
                                        <p:strVal val="visible"/>
                                      </p:to>
                                    </p:set>
                                  </p:childTnLst>
                                </p:cTn>
                              </p:par>
                            </p:childTnLst>
                          </p:cTn>
                        </p:par>
                        <p:par>
                          <p:cTn id="555" fill="hold">
                            <p:stCondLst>
                              <p:cond delay="169000"/>
                            </p:stCondLst>
                            <p:childTnLst>
                              <p:par>
                                <p:cTn id="556" presetID="11" presetClass="entr" presetSubtype="0" fill="hold" grpId="0" nodeType="afterEffect">
                                  <p:stCondLst>
                                    <p:cond delay="0"/>
                                  </p:stCondLst>
                                  <p:childTnLst>
                                    <p:set>
                                      <p:cBhvr>
                                        <p:cTn id="557" dur="1000">
                                          <p:stCondLst>
                                            <p:cond delay="0"/>
                                          </p:stCondLst>
                                        </p:cTn>
                                        <p:tgtEl>
                                          <p:spTgt spid="175"/>
                                        </p:tgtEl>
                                        <p:attrNameLst>
                                          <p:attrName>style.visibility</p:attrName>
                                        </p:attrNameLst>
                                      </p:cBhvr>
                                      <p:to>
                                        <p:strVal val="visible"/>
                                      </p:to>
                                    </p:set>
                                  </p:childTnLst>
                                </p:cTn>
                              </p:par>
                            </p:childTnLst>
                          </p:cTn>
                        </p:par>
                        <p:par>
                          <p:cTn id="558" fill="hold">
                            <p:stCondLst>
                              <p:cond delay="170000"/>
                            </p:stCondLst>
                            <p:childTnLst>
                              <p:par>
                                <p:cTn id="559" presetID="11" presetClass="entr" presetSubtype="0" fill="hold" grpId="0" nodeType="afterEffect">
                                  <p:stCondLst>
                                    <p:cond delay="0"/>
                                  </p:stCondLst>
                                  <p:childTnLst>
                                    <p:set>
                                      <p:cBhvr>
                                        <p:cTn id="560" dur="1000">
                                          <p:stCondLst>
                                            <p:cond delay="0"/>
                                          </p:stCondLst>
                                        </p:cTn>
                                        <p:tgtEl>
                                          <p:spTgt spid="176"/>
                                        </p:tgtEl>
                                        <p:attrNameLst>
                                          <p:attrName>style.visibility</p:attrName>
                                        </p:attrNameLst>
                                      </p:cBhvr>
                                      <p:to>
                                        <p:strVal val="visible"/>
                                      </p:to>
                                    </p:set>
                                  </p:childTnLst>
                                </p:cTn>
                              </p:par>
                            </p:childTnLst>
                          </p:cTn>
                        </p:par>
                        <p:par>
                          <p:cTn id="561" fill="hold">
                            <p:stCondLst>
                              <p:cond delay="171000"/>
                            </p:stCondLst>
                            <p:childTnLst>
                              <p:par>
                                <p:cTn id="562" presetID="11" presetClass="entr" presetSubtype="0" fill="hold" grpId="0" nodeType="afterEffect">
                                  <p:stCondLst>
                                    <p:cond delay="0"/>
                                  </p:stCondLst>
                                  <p:childTnLst>
                                    <p:set>
                                      <p:cBhvr>
                                        <p:cTn id="563" dur="1000">
                                          <p:stCondLst>
                                            <p:cond delay="0"/>
                                          </p:stCondLst>
                                        </p:cTn>
                                        <p:tgtEl>
                                          <p:spTgt spid="177"/>
                                        </p:tgtEl>
                                        <p:attrNameLst>
                                          <p:attrName>style.visibility</p:attrName>
                                        </p:attrNameLst>
                                      </p:cBhvr>
                                      <p:to>
                                        <p:strVal val="visible"/>
                                      </p:to>
                                    </p:set>
                                  </p:childTnLst>
                                </p:cTn>
                              </p:par>
                            </p:childTnLst>
                          </p:cTn>
                        </p:par>
                        <p:par>
                          <p:cTn id="564" fill="hold">
                            <p:stCondLst>
                              <p:cond delay="172000"/>
                            </p:stCondLst>
                            <p:childTnLst>
                              <p:par>
                                <p:cTn id="565" presetID="11" presetClass="entr" presetSubtype="0" fill="hold" grpId="0" nodeType="afterEffect">
                                  <p:stCondLst>
                                    <p:cond delay="0"/>
                                  </p:stCondLst>
                                  <p:childTnLst>
                                    <p:set>
                                      <p:cBhvr>
                                        <p:cTn id="566" dur="1000">
                                          <p:stCondLst>
                                            <p:cond delay="0"/>
                                          </p:stCondLst>
                                        </p:cTn>
                                        <p:tgtEl>
                                          <p:spTgt spid="178"/>
                                        </p:tgtEl>
                                        <p:attrNameLst>
                                          <p:attrName>style.visibility</p:attrName>
                                        </p:attrNameLst>
                                      </p:cBhvr>
                                      <p:to>
                                        <p:strVal val="visible"/>
                                      </p:to>
                                    </p:set>
                                  </p:childTnLst>
                                </p:cTn>
                              </p:par>
                            </p:childTnLst>
                          </p:cTn>
                        </p:par>
                        <p:par>
                          <p:cTn id="567" fill="hold">
                            <p:stCondLst>
                              <p:cond delay="173000"/>
                            </p:stCondLst>
                            <p:childTnLst>
                              <p:par>
                                <p:cTn id="568" presetID="11" presetClass="entr" presetSubtype="0" fill="hold" grpId="0" nodeType="afterEffect">
                                  <p:stCondLst>
                                    <p:cond delay="0"/>
                                  </p:stCondLst>
                                  <p:childTnLst>
                                    <p:set>
                                      <p:cBhvr>
                                        <p:cTn id="569" dur="1000">
                                          <p:stCondLst>
                                            <p:cond delay="0"/>
                                          </p:stCondLst>
                                        </p:cTn>
                                        <p:tgtEl>
                                          <p:spTgt spid="179"/>
                                        </p:tgtEl>
                                        <p:attrNameLst>
                                          <p:attrName>style.visibility</p:attrName>
                                        </p:attrNameLst>
                                      </p:cBhvr>
                                      <p:to>
                                        <p:strVal val="visible"/>
                                      </p:to>
                                    </p:set>
                                  </p:childTnLst>
                                </p:cTn>
                              </p:par>
                            </p:childTnLst>
                          </p:cTn>
                        </p:par>
                        <p:par>
                          <p:cTn id="570" fill="hold">
                            <p:stCondLst>
                              <p:cond delay="174000"/>
                            </p:stCondLst>
                            <p:childTnLst>
                              <p:par>
                                <p:cTn id="571" presetID="11" presetClass="entr" presetSubtype="0" fill="hold" grpId="0" nodeType="afterEffect">
                                  <p:stCondLst>
                                    <p:cond delay="0"/>
                                  </p:stCondLst>
                                  <p:childTnLst>
                                    <p:set>
                                      <p:cBhvr>
                                        <p:cTn id="572" dur="1000">
                                          <p:stCondLst>
                                            <p:cond delay="0"/>
                                          </p:stCondLst>
                                        </p:cTn>
                                        <p:tgtEl>
                                          <p:spTgt spid="180"/>
                                        </p:tgtEl>
                                        <p:attrNameLst>
                                          <p:attrName>style.visibility</p:attrName>
                                        </p:attrNameLst>
                                      </p:cBhvr>
                                      <p:to>
                                        <p:strVal val="visible"/>
                                      </p:to>
                                    </p:set>
                                  </p:childTnLst>
                                </p:cTn>
                              </p:par>
                            </p:childTnLst>
                          </p:cTn>
                        </p:par>
                        <p:par>
                          <p:cTn id="573" fill="hold">
                            <p:stCondLst>
                              <p:cond delay="175000"/>
                            </p:stCondLst>
                            <p:childTnLst>
                              <p:par>
                                <p:cTn id="574" presetID="11" presetClass="entr" presetSubtype="0" fill="hold" grpId="0" nodeType="afterEffect">
                                  <p:stCondLst>
                                    <p:cond delay="0"/>
                                  </p:stCondLst>
                                  <p:childTnLst>
                                    <p:set>
                                      <p:cBhvr>
                                        <p:cTn id="575" dur="1000">
                                          <p:stCondLst>
                                            <p:cond delay="0"/>
                                          </p:stCondLst>
                                        </p:cTn>
                                        <p:tgtEl>
                                          <p:spTgt spid="181"/>
                                        </p:tgtEl>
                                        <p:attrNameLst>
                                          <p:attrName>style.visibility</p:attrName>
                                        </p:attrNameLst>
                                      </p:cBhvr>
                                      <p:to>
                                        <p:strVal val="visible"/>
                                      </p:to>
                                    </p:set>
                                  </p:childTnLst>
                                </p:cTn>
                              </p:par>
                            </p:childTnLst>
                          </p:cTn>
                        </p:par>
                        <p:par>
                          <p:cTn id="576" fill="hold">
                            <p:stCondLst>
                              <p:cond delay="176000"/>
                            </p:stCondLst>
                            <p:childTnLst>
                              <p:par>
                                <p:cTn id="577" presetID="11" presetClass="entr" presetSubtype="0" fill="hold" grpId="0" nodeType="afterEffect">
                                  <p:stCondLst>
                                    <p:cond delay="0"/>
                                  </p:stCondLst>
                                  <p:childTnLst>
                                    <p:set>
                                      <p:cBhvr>
                                        <p:cTn id="578" dur="1000">
                                          <p:stCondLst>
                                            <p:cond delay="0"/>
                                          </p:stCondLst>
                                        </p:cTn>
                                        <p:tgtEl>
                                          <p:spTgt spid="182"/>
                                        </p:tgtEl>
                                        <p:attrNameLst>
                                          <p:attrName>style.visibility</p:attrName>
                                        </p:attrNameLst>
                                      </p:cBhvr>
                                      <p:to>
                                        <p:strVal val="visible"/>
                                      </p:to>
                                    </p:set>
                                  </p:childTnLst>
                                </p:cTn>
                              </p:par>
                            </p:childTnLst>
                          </p:cTn>
                        </p:par>
                        <p:par>
                          <p:cTn id="579" fill="hold">
                            <p:stCondLst>
                              <p:cond delay="177000"/>
                            </p:stCondLst>
                            <p:childTnLst>
                              <p:par>
                                <p:cTn id="580" presetID="11" presetClass="entr" presetSubtype="0" fill="hold" grpId="0" nodeType="afterEffect">
                                  <p:stCondLst>
                                    <p:cond delay="0"/>
                                  </p:stCondLst>
                                  <p:childTnLst>
                                    <p:set>
                                      <p:cBhvr>
                                        <p:cTn id="581" dur="1000">
                                          <p:stCondLst>
                                            <p:cond delay="0"/>
                                          </p:stCondLst>
                                        </p:cTn>
                                        <p:tgtEl>
                                          <p:spTgt spid="183"/>
                                        </p:tgtEl>
                                        <p:attrNameLst>
                                          <p:attrName>style.visibility</p:attrName>
                                        </p:attrNameLst>
                                      </p:cBhvr>
                                      <p:to>
                                        <p:strVal val="visible"/>
                                      </p:to>
                                    </p:set>
                                  </p:childTnLst>
                                </p:cTn>
                              </p:par>
                            </p:childTnLst>
                          </p:cTn>
                        </p:par>
                        <p:par>
                          <p:cTn id="582" fill="hold">
                            <p:stCondLst>
                              <p:cond delay="178000"/>
                            </p:stCondLst>
                            <p:childTnLst>
                              <p:par>
                                <p:cTn id="583" presetID="11" presetClass="entr" presetSubtype="0" fill="hold" grpId="0" nodeType="afterEffect">
                                  <p:stCondLst>
                                    <p:cond delay="0"/>
                                  </p:stCondLst>
                                  <p:childTnLst>
                                    <p:set>
                                      <p:cBhvr>
                                        <p:cTn id="584" dur="1000">
                                          <p:stCondLst>
                                            <p:cond delay="0"/>
                                          </p:stCondLst>
                                        </p:cTn>
                                        <p:tgtEl>
                                          <p:spTgt spid="184"/>
                                        </p:tgtEl>
                                        <p:attrNameLst>
                                          <p:attrName>style.visibility</p:attrName>
                                        </p:attrNameLst>
                                      </p:cBhvr>
                                      <p:to>
                                        <p:strVal val="visible"/>
                                      </p:to>
                                    </p:set>
                                  </p:childTnLst>
                                </p:cTn>
                              </p:par>
                            </p:childTnLst>
                          </p:cTn>
                        </p:par>
                        <p:par>
                          <p:cTn id="585" fill="hold">
                            <p:stCondLst>
                              <p:cond delay="179000"/>
                            </p:stCondLst>
                            <p:childTnLst>
                              <p:par>
                                <p:cTn id="586" presetID="11" presetClass="entr" presetSubtype="0" fill="hold" grpId="0" nodeType="afterEffect">
                                  <p:stCondLst>
                                    <p:cond delay="0"/>
                                  </p:stCondLst>
                                  <p:childTnLst>
                                    <p:set>
                                      <p:cBhvr>
                                        <p:cTn id="587" dur="1000">
                                          <p:stCondLst>
                                            <p:cond delay="0"/>
                                          </p:stCondLst>
                                        </p:cTn>
                                        <p:tgtEl>
                                          <p:spTgt spid="185"/>
                                        </p:tgtEl>
                                        <p:attrNameLst>
                                          <p:attrName>style.visibility</p:attrName>
                                        </p:attrNameLst>
                                      </p:cBhvr>
                                      <p:to>
                                        <p:strVal val="visible"/>
                                      </p:to>
                                    </p:set>
                                  </p:childTnLst>
                                </p:cTn>
                              </p:par>
                            </p:childTnLst>
                          </p:cTn>
                        </p:par>
                        <p:par>
                          <p:cTn id="588" fill="hold">
                            <p:stCondLst>
                              <p:cond delay="180000"/>
                            </p:stCondLst>
                            <p:childTnLst>
                              <p:par>
                                <p:cTn id="589" presetID="11" presetClass="entr" presetSubtype="0" fill="hold" grpId="0" nodeType="afterEffect">
                                  <p:stCondLst>
                                    <p:cond delay="0"/>
                                  </p:stCondLst>
                                  <p:childTnLst>
                                    <p:set>
                                      <p:cBhvr>
                                        <p:cTn id="590" dur="1000">
                                          <p:stCondLst>
                                            <p:cond delay="0"/>
                                          </p:stCondLst>
                                        </p:cTn>
                                        <p:tgtEl>
                                          <p:spTgt spid="186"/>
                                        </p:tgtEl>
                                        <p:attrNameLst>
                                          <p:attrName>style.visibility</p:attrName>
                                        </p:attrNameLst>
                                      </p:cBhvr>
                                      <p:to>
                                        <p:strVal val="visible"/>
                                      </p:to>
                                    </p:set>
                                  </p:childTnLst>
                                </p:cTn>
                              </p:par>
                            </p:childTnLst>
                          </p:cTn>
                        </p:par>
                        <p:par>
                          <p:cTn id="591" fill="hold">
                            <p:stCondLst>
                              <p:cond delay="181000"/>
                            </p:stCondLst>
                            <p:childTnLst>
                              <p:par>
                                <p:cTn id="592" presetID="11" presetClass="entr" presetSubtype="0" fill="hold" grpId="0" nodeType="afterEffect">
                                  <p:stCondLst>
                                    <p:cond delay="0"/>
                                  </p:stCondLst>
                                  <p:childTnLst>
                                    <p:set>
                                      <p:cBhvr>
                                        <p:cTn id="593" dur="1000">
                                          <p:stCondLst>
                                            <p:cond delay="0"/>
                                          </p:stCondLst>
                                        </p:cTn>
                                        <p:tgtEl>
                                          <p:spTgt spid="187"/>
                                        </p:tgtEl>
                                        <p:attrNameLst>
                                          <p:attrName>style.visibility</p:attrName>
                                        </p:attrNameLst>
                                      </p:cBhvr>
                                      <p:to>
                                        <p:strVal val="visible"/>
                                      </p:to>
                                    </p:set>
                                  </p:childTnLst>
                                </p:cTn>
                              </p:par>
                            </p:childTnLst>
                          </p:cTn>
                        </p:par>
                        <p:par>
                          <p:cTn id="594" fill="hold">
                            <p:stCondLst>
                              <p:cond delay="182000"/>
                            </p:stCondLst>
                            <p:childTnLst>
                              <p:par>
                                <p:cTn id="595" presetID="11" presetClass="entr" presetSubtype="0" fill="hold" grpId="0" nodeType="afterEffect">
                                  <p:stCondLst>
                                    <p:cond delay="0"/>
                                  </p:stCondLst>
                                  <p:childTnLst>
                                    <p:set>
                                      <p:cBhvr>
                                        <p:cTn id="596" dur="1000">
                                          <p:stCondLst>
                                            <p:cond delay="0"/>
                                          </p:stCondLst>
                                        </p:cTn>
                                        <p:tgtEl>
                                          <p:spTgt spid="188"/>
                                        </p:tgtEl>
                                        <p:attrNameLst>
                                          <p:attrName>style.visibility</p:attrName>
                                        </p:attrNameLst>
                                      </p:cBhvr>
                                      <p:to>
                                        <p:strVal val="visible"/>
                                      </p:to>
                                    </p:set>
                                  </p:childTnLst>
                                </p:cTn>
                              </p:par>
                            </p:childTnLst>
                          </p:cTn>
                        </p:par>
                        <p:par>
                          <p:cTn id="597" fill="hold">
                            <p:stCondLst>
                              <p:cond delay="183000"/>
                            </p:stCondLst>
                            <p:childTnLst>
                              <p:par>
                                <p:cTn id="598" presetID="11" presetClass="entr" presetSubtype="0" fill="hold" grpId="0" nodeType="afterEffect">
                                  <p:stCondLst>
                                    <p:cond delay="0"/>
                                  </p:stCondLst>
                                  <p:childTnLst>
                                    <p:set>
                                      <p:cBhvr>
                                        <p:cTn id="599" dur="1000">
                                          <p:stCondLst>
                                            <p:cond delay="0"/>
                                          </p:stCondLst>
                                        </p:cTn>
                                        <p:tgtEl>
                                          <p:spTgt spid="189"/>
                                        </p:tgtEl>
                                        <p:attrNameLst>
                                          <p:attrName>style.visibility</p:attrName>
                                        </p:attrNameLst>
                                      </p:cBhvr>
                                      <p:to>
                                        <p:strVal val="visible"/>
                                      </p:to>
                                    </p:set>
                                  </p:childTnLst>
                                </p:cTn>
                              </p:par>
                            </p:childTnLst>
                          </p:cTn>
                        </p:par>
                        <p:par>
                          <p:cTn id="600" fill="hold">
                            <p:stCondLst>
                              <p:cond delay="184000"/>
                            </p:stCondLst>
                            <p:childTnLst>
                              <p:par>
                                <p:cTn id="601" presetID="11" presetClass="entr" presetSubtype="0" fill="hold" grpId="0" nodeType="afterEffect">
                                  <p:stCondLst>
                                    <p:cond delay="0"/>
                                  </p:stCondLst>
                                  <p:childTnLst>
                                    <p:set>
                                      <p:cBhvr>
                                        <p:cTn id="602" dur="1000">
                                          <p:stCondLst>
                                            <p:cond delay="0"/>
                                          </p:stCondLst>
                                        </p:cTn>
                                        <p:tgtEl>
                                          <p:spTgt spid="190"/>
                                        </p:tgtEl>
                                        <p:attrNameLst>
                                          <p:attrName>style.visibility</p:attrName>
                                        </p:attrNameLst>
                                      </p:cBhvr>
                                      <p:to>
                                        <p:strVal val="visible"/>
                                      </p:to>
                                    </p:set>
                                  </p:childTnLst>
                                </p:cTn>
                              </p:par>
                            </p:childTnLst>
                          </p:cTn>
                        </p:par>
                        <p:par>
                          <p:cTn id="603" fill="hold">
                            <p:stCondLst>
                              <p:cond delay="185000"/>
                            </p:stCondLst>
                            <p:childTnLst>
                              <p:par>
                                <p:cTn id="604" presetID="11" presetClass="entr" presetSubtype="0" fill="hold" grpId="0" nodeType="afterEffect">
                                  <p:stCondLst>
                                    <p:cond delay="0"/>
                                  </p:stCondLst>
                                  <p:childTnLst>
                                    <p:set>
                                      <p:cBhvr>
                                        <p:cTn id="605" dur="1000">
                                          <p:stCondLst>
                                            <p:cond delay="0"/>
                                          </p:stCondLst>
                                        </p:cTn>
                                        <p:tgtEl>
                                          <p:spTgt spid="191"/>
                                        </p:tgtEl>
                                        <p:attrNameLst>
                                          <p:attrName>style.visibility</p:attrName>
                                        </p:attrNameLst>
                                      </p:cBhvr>
                                      <p:to>
                                        <p:strVal val="visible"/>
                                      </p:to>
                                    </p:set>
                                  </p:childTnLst>
                                </p:cTn>
                              </p:par>
                            </p:childTnLst>
                          </p:cTn>
                        </p:par>
                        <p:par>
                          <p:cTn id="606" fill="hold">
                            <p:stCondLst>
                              <p:cond delay="186000"/>
                            </p:stCondLst>
                            <p:childTnLst>
                              <p:par>
                                <p:cTn id="607" presetID="11" presetClass="entr" presetSubtype="0" fill="hold" grpId="0" nodeType="afterEffect">
                                  <p:stCondLst>
                                    <p:cond delay="0"/>
                                  </p:stCondLst>
                                  <p:childTnLst>
                                    <p:set>
                                      <p:cBhvr>
                                        <p:cTn id="608" dur="1000">
                                          <p:stCondLst>
                                            <p:cond delay="0"/>
                                          </p:stCondLst>
                                        </p:cTn>
                                        <p:tgtEl>
                                          <p:spTgt spid="192"/>
                                        </p:tgtEl>
                                        <p:attrNameLst>
                                          <p:attrName>style.visibility</p:attrName>
                                        </p:attrNameLst>
                                      </p:cBhvr>
                                      <p:to>
                                        <p:strVal val="visible"/>
                                      </p:to>
                                    </p:set>
                                  </p:childTnLst>
                                </p:cTn>
                              </p:par>
                            </p:childTnLst>
                          </p:cTn>
                        </p:par>
                        <p:par>
                          <p:cTn id="609" fill="hold">
                            <p:stCondLst>
                              <p:cond delay="187000"/>
                            </p:stCondLst>
                            <p:childTnLst>
                              <p:par>
                                <p:cTn id="610" presetID="11" presetClass="entr" presetSubtype="0" fill="hold" grpId="0" nodeType="afterEffect">
                                  <p:stCondLst>
                                    <p:cond delay="0"/>
                                  </p:stCondLst>
                                  <p:childTnLst>
                                    <p:set>
                                      <p:cBhvr>
                                        <p:cTn id="611" dur="1000">
                                          <p:stCondLst>
                                            <p:cond delay="0"/>
                                          </p:stCondLst>
                                        </p:cTn>
                                        <p:tgtEl>
                                          <p:spTgt spid="193"/>
                                        </p:tgtEl>
                                        <p:attrNameLst>
                                          <p:attrName>style.visibility</p:attrName>
                                        </p:attrNameLst>
                                      </p:cBhvr>
                                      <p:to>
                                        <p:strVal val="visible"/>
                                      </p:to>
                                    </p:set>
                                  </p:childTnLst>
                                </p:cTn>
                              </p:par>
                            </p:childTnLst>
                          </p:cTn>
                        </p:par>
                        <p:par>
                          <p:cTn id="612" fill="hold">
                            <p:stCondLst>
                              <p:cond delay="188000"/>
                            </p:stCondLst>
                            <p:childTnLst>
                              <p:par>
                                <p:cTn id="613" presetID="11" presetClass="entr" presetSubtype="0" fill="hold" grpId="0" nodeType="afterEffect">
                                  <p:stCondLst>
                                    <p:cond delay="0"/>
                                  </p:stCondLst>
                                  <p:childTnLst>
                                    <p:set>
                                      <p:cBhvr>
                                        <p:cTn id="614" dur="1000">
                                          <p:stCondLst>
                                            <p:cond delay="0"/>
                                          </p:stCondLst>
                                        </p:cTn>
                                        <p:tgtEl>
                                          <p:spTgt spid="194"/>
                                        </p:tgtEl>
                                        <p:attrNameLst>
                                          <p:attrName>style.visibility</p:attrName>
                                        </p:attrNameLst>
                                      </p:cBhvr>
                                      <p:to>
                                        <p:strVal val="visible"/>
                                      </p:to>
                                    </p:set>
                                  </p:childTnLst>
                                </p:cTn>
                              </p:par>
                            </p:childTnLst>
                          </p:cTn>
                        </p:par>
                        <p:par>
                          <p:cTn id="615" fill="hold">
                            <p:stCondLst>
                              <p:cond delay="189000"/>
                            </p:stCondLst>
                            <p:childTnLst>
                              <p:par>
                                <p:cTn id="616" presetID="11" presetClass="entr" presetSubtype="0" fill="hold" grpId="0" nodeType="afterEffect">
                                  <p:stCondLst>
                                    <p:cond delay="0"/>
                                  </p:stCondLst>
                                  <p:childTnLst>
                                    <p:set>
                                      <p:cBhvr>
                                        <p:cTn id="617" dur="1000">
                                          <p:stCondLst>
                                            <p:cond delay="0"/>
                                          </p:stCondLst>
                                        </p:cTn>
                                        <p:tgtEl>
                                          <p:spTgt spid="195"/>
                                        </p:tgtEl>
                                        <p:attrNameLst>
                                          <p:attrName>style.visibility</p:attrName>
                                        </p:attrNameLst>
                                      </p:cBhvr>
                                      <p:to>
                                        <p:strVal val="visible"/>
                                      </p:to>
                                    </p:set>
                                  </p:childTnLst>
                                </p:cTn>
                              </p:par>
                            </p:childTnLst>
                          </p:cTn>
                        </p:par>
                        <p:par>
                          <p:cTn id="618" fill="hold">
                            <p:stCondLst>
                              <p:cond delay="190000"/>
                            </p:stCondLst>
                            <p:childTnLst>
                              <p:par>
                                <p:cTn id="619" presetID="11" presetClass="entr" presetSubtype="0" fill="hold" grpId="0" nodeType="afterEffect">
                                  <p:stCondLst>
                                    <p:cond delay="0"/>
                                  </p:stCondLst>
                                  <p:childTnLst>
                                    <p:set>
                                      <p:cBhvr>
                                        <p:cTn id="620" dur="1000">
                                          <p:stCondLst>
                                            <p:cond delay="0"/>
                                          </p:stCondLst>
                                        </p:cTn>
                                        <p:tgtEl>
                                          <p:spTgt spid="196"/>
                                        </p:tgtEl>
                                        <p:attrNameLst>
                                          <p:attrName>style.visibility</p:attrName>
                                        </p:attrNameLst>
                                      </p:cBhvr>
                                      <p:to>
                                        <p:strVal val="visible"/>
                                      </p:to>
                                    </p:set>
                                  </p:childTnLst>
                                </p:cTn>
                              </p:par>
                            </p:childTnLst>
                          </p:cTn>
                        </p:par>
                        <p:par>
                          <p:cTn id="621" fill="hold">
                            <p:stCondLst>
                              <p:cond delay="191000"/>
                            </p:stCondLst>
                            <p:childTnLst>
                              <p:par>
                                <p:cTn id="622" presetID="11" presetClass="entr" presetSubtype="0" fill="hold" grpId="0" nodeType="afterEffect">
                                  <p:stCondLst>
                                    <p:cond delay="0"/>
                                  </p:stCondLst>
                                  <p:childTnLst>
                                    <p:set>
                                      <p:cBhvr>
                                        <p:cTn id="623" dur="1000">
                                          <p:stCondLst>
                                            <p:cond delay="0"/>
                                          </p:stCondLst>
                                        </p:cTn>
                                        <p:tgtEl>
                                          <p:spTgt spid="197"/>
                                        </p:tgtEl>
                                        <p:attrNameLst>
                                          <p:attrName>style.visibility</p:attrName>
                                        </p:attrNameLst>
                                      </p:cBhvr>
                                      <p:to>
                                        <p:strVal val="visible"/>
                                      </p:to>
                                    </p:set>
                                  </p:childTnLst>
                                </p:cTn>
                              </p:par>
                            </p:childTnLst>
                          </p:cTn>
                        </p:par>
                        <p:par>
                          <p:cTn id="624" fill="hold">
                            <p:stCondLst>
                              <p:cond delay="192000"/>
                            </p:stCondLst>
                            <p:childTnLst>
                              <p:par>
                                <p:cTn id="625" presetID="11" presetClass="entr" presetSubtype="0" fill="hold" grpId="0" nodeType="afterEffect">
                                  <p:stCondLst>
                                    <p:cond delay="0"/>
                                  </p:stCondLst>
                                  <p:childTnLst>
                                    <p:set>
                                      <p:cBhvr>
                                        <p:cTn id="626" dur="1000">
                                          <p:stCondLst>
                                            <p:cond delay="0"/>
                                          </p:stCondLst>
                                        </p:cTn>
                                        <p:tgtEl>
                                          <p:spTgt spid="198"/>
                                        </p:tgtEl>
                                        <p:attrNameLst>
                                          <p:attrName>style.visibility</p:attrName>
                                        </p:attrNameLst>
                                      </p:cBhvr>
                                      <p:to>
                                        <p:strVal val="visible"/>
                                      </p:to>
                                    </p:set>
                                  </p:childTnLst>
                                </p:cTn>
                              </p:par>
                            </p:childTnLst>
                          </p:cTn>
                        </p:par>
                        <p:par>
                          <p:cTn id="627" fill="hold">
                            <p:stCondLst>
                              <p:cond delay="193000"/>
                            </p:stCondLst>
                            <p:childTnLst>
                              <p:par>
                                <p:cTn id="628" presetID="11" presetClass="entr" presetSubtype="0" fill="hold" grpId="0" nodeType="afterEffect">
                                  <p:stCondLst>
                                    <p:cond delay="0"/>
                                  </p:stCondLst>
                                  <p:childTnLst>
                                    <p:set>
                                      <p:cBhvr>
                                        <p:cTn id="629" dur="1000">
                                          <p:stCondLst>
                                            <p:cond delay="0"/>
                                          </p:stCondLst>
                                        </p:cTn>
                                        <p:tgtEl>
                                          <p:spTgt spid="199"/>
                                        </p:tgtEl>
                                        <p:attrNameLst>
                                          <p:attrName>style.visibility</p:attrName>
                                        </p:attrNameLst>
                                      </p:cBhvr>
                                      <p:to>
                                        <p:strVal val="visible"/>
                                      </p:to>
                                    </p:set>
                                  </p:childTnLst>
                                </p:cTn>
                              </p:par>
                            </p:childTnLst>
                          </p:cTn>
                        </p:par>
                        <p:par>
                          <p:cTn id="630" fill="hold">
                            <p:stCondLst>
                              <p:cond delay="194000"/>
                            </p:stCondLst>
                            <p:childTnLst>
                              <p:par>
                                <p:cTn id="631" presetID="11" presetClass="entr" presetSubtype="0" fill="hold" grpId="0" nodeType="afterEffect">
                                  <p:stCondLst>
                                    <p:cond delay="0"/>
                                  </p:stCondLst>
                                  <p:childTnLst>
                                    <p:set>
                                      <p:cBhvr>
                                        <p:cTn id="632" dur="1000">
                                          <p:stCondLst>
                                            <p:cond delay="0"/>
                                          </p:stCondLst>
                                        </p:cTn>
                                        <p:tgtEl>
                                          <p:spTgt spid="200"/>
                                        </p:tgtEl>
                                        <p:attrNameLst>
                                          <p:attrName>style.visibility</p:attrName>
                                        </p:attrNameLst>
                                      </p:cBhvr>
                                      <p:to>
                                        <p:strVal val="visible"/>
                                      </p:to>
                                    </p:set>
                                  </p:childTnLst>
                                </p:cTn>
                              </p:par>
                            </p:childTnLst>
                          </p:cTn>
                        </p:par>
                        <p:par>
                          <p:cTn id="633" fill="hold">
                            <p:stCondLst>
                              <p:cond delay="195000"/>
                            </p:stCondLst>
                            <p:childTnLst>
                              <p:par>
                                <p:cTn id="634" presetID="11" presetClass="entr" presetSubtype="0" fill="hold" grpId="0" nodeType="afterEffect">
                                  <p:stCondLst>
                                    <p:cond delay="0"/>
                                  </p:stCondLst>
                                  <p:childTnLst>
                                    <p:set>
                                      <p:cBhvr>
                                        <p:cTn id="635" dur="1000">
                                          <p:stCondLst>
                                            <p:cond delay="0"/>
                                          </p:stCondLst>
                                        </p:cTn>
                                        <p:tgtEl>
                                          <p:spTgt spid="201"/>
                                        </p:tgtEl>
                                        <p:attrNameLst>
                                          <p:attrName>style.visibility</p:attrName>
                                        </p:attrNameLst>
                                      </p:cBhvr>
                                      <p:to>
                                        <p:strVal val="visible"/>
                                      </p:to>
                                    </p:set>
                                  </p:childTnLst>
                                </p:cTn>
                              </p:par>
                            </p:childTnLst>
                          </p:cTn>
                        </p:par>
                        <p:par>
                          <p:cTn id="636" fill="hold">
                            <p:stCondLst>
                              <p:cond delay="196000"/>
                            </p:stCondLst>
                            <p:childTnLst>
                              <p:par>
                                <p:cTn id="637" presetID="11" presetClass="entr" presetSubtype="0" fill="hold" grpId="0" nodeType="afterEffect">
                                  <p:stCondLst>
                                    <p:cond delay="0"/>
                                  </p:stCondLst>
                                  <p:childTnLst>
                                    <p:set>
                                      <p:cBhvr>
                                        <p:cTn id="638" dur="1000">
                                          <p:stCondLst>
                                            <p:cond delay="0"/>
                                          </p:stCondLst>
                                        </p:cTn>
                                        <p:tgtEl>
                                          <p:spTgt spid="202"/>
                                        </p:tgtEl>
                                        <p:attrNameLst>
                                          <p:attrName>style.visibility</p:attrName>
                                        </p:attrNameLst>
                                      </p:cBhvr>
                                      <p:to>
                                        <p:strVal val="visible"/>
                                      </p:to>
                                    </p:set>
                                  </p:childTnLst>
                                </p:cTn>
                              </p:par>
                            </p:childTnLst>
                          </p:cTn>
                        </p:par>
                        <p:par>
                          <p:cTn id="639" fill="hold">
                            <p:stCondLst>
                              <p:cond delay="197000"/>
                            </p:stCondLst>
                            <p:childTnLst>
                              <p:par>
                                <p:cTn id="640" presetID="11" presetClass="entr" presetSubtype="0" fill="hold" grpId="0" nodeType="afterEffect">
                                  <p:stCondLst>
                                    <p:cond delay="0"/>
                                  </p:stCondLst>
                                  <p:childTnLst>
                                    <p:set>
                                      <p:cBhvr>
                                        <p:cTn id="641" dur="1000">
                                          <p:stCondLst>
                                            <p:cond delay="0"/>
                                          </p:stCondLst>
                                        </p:cTn>
                                        <p:tgtEl>
                                          <p:spTgt spid="203"/>
                                        </p:tgtEl>
                                        <p:attrNameLst>
                                          <p:attrName>style.visibility</p:attrName>
                                        </p:attrNameLst>
                                      </p:cBhvr>
                                      <p:to>
                                        <p:strVal val="visible"/>
                                      </p:to>
                                    </p:set>
                                  </p:childTnLst>
                                </p:cTn>
                              </p:par>
                            </p:childTnLst>
                          </p:cTn>
                        </p:par>
                        <p:par>
                          <p:cTn id="642" fill="hold">
                            <p:stCondLst>
                              <p:cond delay="198000"/>
                            </p:stCondLst>
                            <p:childTnLst>
                              <p:par>
                                <p:cTn id="643" presetID="11" presetClass="entr" presetSubtype="0" fill="hold" grpId="0" nodeType="afterEffect">
                                  <p:stCondLst>
                                    <p:cond delay="0"/>
                                  </p:stCondLst>
                                  <p:childTnLst>
                                    <p:set>
                                      <p:cBhvr>
                                        <p:cTn id="644" dur="1000">
                                          <p:stCondLst>
                                            <p:cond delay="0"/>
                                          </p:stCondLst>
                                        </p:cTn>
                                        <p:tgtEl>
                                          <p:spTgt spid="204"/>
                                        </p:tgtEl>
                                        <p:attrNameLst>
                                          <p:attrName>style.visibility</p:attrName>
                                        </p:attrNameLst>
                                      </p:cBhvr>
                                      <p:to>
                                        <p:strVal val="visible"/>
                                      </p:to>
                                    </p:set>
                                  </p:childTnLst>
                                </p:cTn>
                              </p:par>
                            </p:childTnLst>
                          </p:cTn>
                        </p:par>
                        <p:par>
                          <p:cTn id="645" fill="hold">
                            <p:stCondLst>
                              <p:cond delay="199000"/>
                            </p:stCondLst>
                            <p:childTnLst>
                              <p:par>
                                <p:cTn id="646" presetID="11" presetClass="entr" presetSubtype="0" fill="hold" grpId="0" nodeType="afterEffect">
                                  <p:stCondLst>
                                    <p:cond delay="0"/>
                                  </p:stCondLst>
                                  <p:childTnLst>
                                    <p:set>
                                      <p:cBhvr>
                                        <p:cTn id="647" dur="1000">
                                          <p:stCondLst>
                                            <p:cond delay="0"/>
                                          </p:stCondLst>
                                        </p:cTn>
                                        <p:tgtEl>
                                          <p:spTgt spid="205"/>
                                        </p:tgtEl>
                                        <p:attrNameLst>
                                          <p:attrName>style.visibility</p:attrName>
                                        </p:attrNameLst>
                                      </p:cBhvr>
                                      <p:to>
                                        <p:strVal val="visible"/>
                                      </p:to>
                                    </p:set>
                                  </p:childTnLst>
                                </p:cTn>
                              </p:par>
                            </p:childTnLst>
                          </p:cTn>
                        </p:par>
                        <p:par>
                          <p:cTn id="648" fill="hold">
                            <p:stCondLst>
                              <p:cond delay="200000"/>
                            </p:stCondLst>
                            <p:childTnLst>
                              <p:par>
                                <p:cTn id="649" presetID="11" presetClass="entr" presetSubtype="0" fill="hold" grpId="0" nodeType="afterEffect">
                                  <p:stCondLst>
                                    <p:cond delay="0"/>
                                  </p:stCondLst>
                                  <p:childTnLst>
                                    <p:set>
                                      <p:cBhvr>
                                        <p:cTn id="650" dur="1000">
                                          <p:stCondLst>
                                            <p:cond delay="0"/>
                                          </p:stCondLst>
                                        </p:cTn>
                                        <p:tgtEl>
                                          <p:spTgt spid="206"/>
                                        </p:tgtEl>
                                        <p:attrNameLst>
                                          <p:attrName>style.visibility</p:attrName>
                                        </p:attrNameLst>
                                      </p:cBhvr>
                                      <p:to>
                                        <p:strVal val="visible"/>
                                      </p:to>
                                    </p:set>
                                  </p:childTnLst>
                                </p:cTn>
                              </p:par>
                            </p:childTnLst>
                          </p:cTn>
                        </p:par>
                        <p:par>
                          <p:cTn id="651" fill="hold">
                            <p:stCondLst>
                              <p:cond delay="201000"/>
                            </p:stCondLst>
                            <p:childTnLst>
                              <p:par>
                                <p:cTn id="652" presetID="11" presetClass="entr" presetSubtype="0" fill="hold" grpId="0" nodeType="afterEffect">
                                  <p:stCondLst>
                                    <p:cond delay="0"/>
                                  </p:stCondLst>
                                  <p:childTnLst>
                                    <p:set>
                                      <p:cBhvr>
                                        <p:cTn id="653" dur="1000">
                                          <p:stCondLst>
                                            <p:cond delay="0"/>
                                          </p:stCondLst>
                                        </p:cTn>
                                        <p:tgtEl>
                                          <p:spTgt spid="207"/>
                                        </p:tgtEl>
                                        <p:attrNameLst>
                                          <p:attrName>style.visibility</p:attrName>
                                        </p:attrNameLst>
                                      </p:cBhvr>
                                      <p:to>
                                        <p:strVal val="visible"/>
                                      </p:to>
                                    </p:set>
                                  </p:childTnLst>
                                </p:cTn>
                              </p:par>
                            </p:childTnLst>
                          </p:cTn>
                        </p:par>
                        <p:par>
                          <p:cTn id="654" fill="hold">
                            <p:stCondLst>
                              <p:cond delay="202000"/>
                            </p:stCondLst>
                            <p:childTnLst>
                              <p:par>
                                <p:cTn id="655" presetID="11" presetClass="entr" presetSubtype="0" fill="hold" grpId="0" nodeType="afterEffect">
                                  <p:stCondLst>
                                    <p:cond delay="0"/>
                                  </p:stCondLst>
                                  <p:childTnLst>
                                    <p:set>
                                      <p:cBhvr>
                                        <p:cTn id="656" dur="1000">
                                          <p:stCondLst>
                                            <p:cond delay="0"/>
                                          </p:stCondLst>
                                        </p:cTn>
                                        <p:tgtEl>
                                          <p:spTgt spid="208"/>
                                        </p:tgtEl>
                                        <p:attrNameLst>
                                          <p:attrName>style.visibility</p:attrName>
                                        </p:attrNameLst>
                                      </p:cBhvr>
                                      <p:to>
                                        <p:strVal val="visible"/>
                                      </p:to>
                                    </p:set>
                                  </p:childTnLst>
                                </p:cTn>
                              </p:par>
                            </p:childTnLst>
                          </p:cTn>
                        </p:par>
                        <p:par>
                          <p:cTn id="657" fill="hold">
                            <p:stCondLst>
                              <p:cond delay="203000"/>
                            </p:stCondLst>
                            <p:childTnLst>
                              <p:par>
                                <p:cTn id="658" presetID="11" presetClass="entr" presetSubtype="0" fill="hold" grpId="0" nodeType="afterEffect">
                                  <p:stCondLst>
                                    <p:cond delay="0"/>
                                  </p:stCondLst>
                                  <p:childTnLst>
                                    <p:set>
                                      <p:cBhvr>
                                        <p:cTn id="659" dur="1000">
                                          <p:stCondLst>
                                            <p:cond delay="0"/>
                                          </p:stCondLst>
                                        </p:cTn>
                                        <p:tgtEl>
                                          <p:spTgt spid="209"/>
                                        </p:tgtEl>
                                        <p:attrNameLst>
                                          <p:attrName>style.visibility</p:attrName>
                                        </p:attrNameLst>
                                      </p:cBhvr>
                                      <p:to>
                                        <p:strVal val="visible"/>
                                      </p:to>
                                    </p:set>
                                  </p:childTnLst>
                                </p:cTn>
                              </p:par>
                            </p:childTnLst>
                          </p:cTn>
                        </p:par>
                        <p:par>
                          <p:cTn id="660" fill="hold">
                            <p:stCondLst>
                              <p:cond delay="204000"/>
                            </p:stCondLst>
                            <p:childTnLst>
                              <p:par>
                                <p:cTn id="661" presetID="11" presetClass="entr" presetSubtype="0" fill="hold" grpId="0" nodeType="afterEffect">
                                  <p:stCondLst>
                                    <p:cond delay="0"/>
                                  </p:stCondLst>
                                  <p:childTnLst>
                                    <p:set>
                                      <p:cBhvr>
                                        <p:cTn id="662" dur="1000">
                                          <p:stCondLst>
                                            <p:cond delay="0"/>
                                          </p:stCondLst>
                                        </p:cTn>
                                        <p:tgtEl>
                                          <p:spTgt spid="210"/>
                                        </p:tgtEl>
                                        <p:attrNameLst>
                                          <p:attrName>style.visibility</p:attrName>
                                        </p:attrNameLst>
                                      </p:cBhvr>
                                      <p:to>
                                        <p:strVal val="visible"/>
                                      </p:to>
                                    </p:set>
                                  </p:childTnLst>
                                </p:cTn>
                              </p:par>
                            </p:childTnLst>
                          </p:cTn>
                        </p:par>
                        <p:par>
                          <p:cTn id="663" fill="hold">
                            <p:stCondLst>
                              <p:cond delay="205000"/>
                            </p:stCondLst>
                            <p:childTnLst>
                              <p:par>
                                <p:cTn id="664" presetID="11" presetClass="entr" presetSubtype="0" fill="hold" grpId="0" nodeType="afterEffect">
                                  <p:stCondLst>
                                    <p:cond delay="0"/>
                                  </p:stCondLst>
                                  <p:childTnLst>
                                    <p:set>
                                      <p:cBhvr>
                                        <p:cTn id="665" dur="1000">
                                          <p:stCondLst>
                                            <p:cond delay="0"/>
                                          </p:stCondLst>
                                        </p:cTn>
                                        <p:tgtEl>
                                          <p:spTgt spid="211"/>
                                        </p:tgtEl>
                                        <p:attrNameLst>
                                          <p:attrName>style.visibility</p:attrName>
                                        </p:attrNameLst>
                                      </p:cBhvr>
                                      <p:to>
                                        <p:strVal val="visible"/>
                                      </p:to>
                                    </p:set>
                                  </p:childTnLst>
                                </p:cTn>
                              </p:par>
                            </p:childTnLst>
                          </p:cTn>
                        </p:par>
                        <p:par>
                          <p:cTn id="666" fill="hold">
                            <p:stCondLst>
                              <p:cond delay="206000"/>
                            </p:stCondLst>
                            <p:childTnLst>
                              <p:par>
                                <p:cTn id="667" presetID="11" presetClass="entr" presetSubtype="0" fill="hold" grpId="0" nodeType="afterEffect">
                                  <p:stCondLst>
                                    <p:cond delay="0"/>
                                  </p:stCondLst>
                                  <p:childTnLst>
                                    <p:set>
                                      <p:cBhvr>
                                        <p:cTn id="668" dur="1000">
                                          <p:stCondLst>
                                            <p:cond delay="0"/>
                                          </p:stCondLst>
                                        </p:cTn>
                                        <p:tgtEl>
                                          <p:spTgt spid="212"/>
                                        </p:tgtEl>
                                        <p:attrNameLst>
                                          <p:attrName>style.visibility</p:attrName>
                                        </p:attrNameLst>
                                      </p:cBhvr>
                                      <p:to>
                                        <p:strVal val="visible"/>
                                      </p:to>
                                    </p:set>
                                  </p:childTnLst>
                                </p:cTn>
                              </p:par>
                            </p:childTnLst>
                          </p:cTn>
                        </p:par>
                        <p:par>
                          <p:cTn id="669" fill="hold">
                            <p:stCondLst>
                              <p:cond delay="207000"/>
                            </p:stCondLst>
                            <p:childTnLst>
                              <p:par>
                                <p:cTn id="670" presetID="11" presetClass="entr" presetSubtype="0" fill="hold" grpId="0" nodeType="afterEffect">
                                  <p:stCondLst>
                                    <p:cond delay="0"/>
                                  </p:stCondLst>
                                  <p:childTnLst>
                                    <p:set>
                                      <p:cBhvr>
                                        <p:cTn id="671" dur="1000">
                                          <p:stCondLst>
                                            <p:cond delay="0"/>
                                          </p:stCondLst>
                                        </p:cTn>
                                        <p:tgtEl>
                                          <p:spTgt spid="213"/>
                                        </p:tgtEl>
                                        <p:attrNameLst>
                                          <p:attrName>style.visibility</p:attrName>
                                        </p:attrNameLst>
                                      </p:cBhvr>
                                      <p:to>
                                        <p:strVal val="visible"/>
                                      </p:to>
                                    </p:set>
                                  </p:childTnLst>
                                </p:cTn>
                              </p:par>
                            </p:childTnLst>
                          </p:cTn>
                        </p:par>
                        <p:par>
                          <p:cTn id="672" fill="hold">
                            <p:stCondLst>
                              <p:cond delay="208000"/>
                            </p:stCondLst>
                            <p:childTnLst>
                              <p:par>
                                <p:cTn id="673" presetID="11" presetClass="entr" presetSubtype="0" fill="hold" grpId="0" nodeType="afterEffect">
                                  <p:stCondLst>
                                    <p:cond delay="0"/>
                                  </p:stCondLst>
                                  <p:childTnLst>
                                    <p:set>
                                      <p:cBhvr>
                                        <p:cTn id="674" dur="1000">
                                          <p:stCondLst>
                                            <p:cond delay="0"/>
                                          </p:stCondLst>
                                        </p:cTn>
                                        <p:tgtEl>
                                          <p:spTgt spid="214"/>
                                        </p:tgtEl>
                                        <p:attrNameLst>
                                          <p:attrName>style.visibility</p:attrName>
                                        </p:attrNameLst>
                                      </p:cBhvr>
                                      <p:to>
                                        <p:strVal val="visible"/>
                                      </p:to>
                                    </p:set>
                                  </p:childTnLst>
                                </p:cTn>
                              </p:par>
                            </p:childTnLst>
                          </p:cTn>
                        </p:par>
                        <p:par>
                          <p:cTn id="675" fill="hold">
                            <p:stCondLst>
                              <p:cond delay="209000"/>
                            </p:stCondLst>
                            <p:childTnLst>
                              <p:par>
                                <p:cTn id="676" presetID="11" presetClass="entr" presetSubtype="0" fill="hold" grpId="0" nodeType="afterEffect">
                                  <p:stCondLst>
                                    <p:cond delay="0"/>
                                  </p:stCondLst>
                                  <p:childTnLst>
                                    <p:set>
                                      <p:cBhvr>
                                        <p:cTn id="677" dur="1000">
                                          <p:stCondLst>
                                            <p:cond delay="0"/>
                                          </p:stCondLst>
                                        </p:cTn>
                                        <p:tgtEl>
                                          <p:spTgt spid="215"/>
                                        </p:tgtEl>
                                        <p:attrNameLst>
                                          <p:attrName>style.visibility</p:attrName>
                                        </p:attrNameLst>
                                      </p:cBhvr>
                                      <p:to>
                                        <p:strVal val="visible"/>
                                      </p:to>
                                    </p:set>
                                  </p:childTnLst>
                                </p:cTn>
                              </p:par>
                            </p:childTnLst>
                          </p:cTn>
                        </p:par>
                        <p:par>
                          <p:cTn id="678" fill="hold">
                            <p:stCondLst>
                              <p:cond delay="210000"/>
                            </p:stCondLst>
                            <p:childTnLst>
                              <p:par>
                                <p:cTn id="679" presetID="11" presetClass="entr" presetSubtype="0" fill="hold" grpId="0" nodeType="afterEffect">
                                  <p:stCondLst>
                                    <p:cond delay="0"/>
                                  </p:stCondLst>
                                  <p:childTnLst>
                                    <p:set>
                                      <p:cBhvr>
                                        <p:cTn id="680" dur="1000">
                                          <p:stCondLst>
                                            <p:cond delay="0"/>
                                          </p:stCondLst>
                                        </p:cTn>
                                        <p:tgtEl>
                                          <p:spTgt spid="216"/>
                                        </p:tgtEl>
                                        <p:attrNameLst>
                                          <p:attrName>style.visibility</p:attrName>
                                        </p:attrNameLst>
                                      </p:cBhvr>
                                      <p:to>
                                        <p:strVal val="visible"/>
                                      </p:to>
                                    </p:set>
                                  </p:childTnLst>
                                </p:cTn>
                              </p:par>
                            </p:childTnLst>
                          </p:cTn>
                        </p:par>
                        <p:par>
                          <p:cTn id="681" fill="hold">
                            <p:stCondLst>
                              <p:cond delay="211000"/>
                            </p:stCondLst>
                            <p:childTnLst>
                              <p:par>
                                <p:cTn id="682" presetID="11" presetClass="entr" presetSubtype="0" fill="hold" grpId="0" nodeType="afterEffect">
                                  <p:stCondLst>
                                    <p:cond delay="0"/>
                                  </p:stCondLst>
                                  <p:childTnLst>
                                    <p:set>
                                      <p:cBhvr>
                                        <p:cTn id="683" dur="1000">
                                          <p:stCondLst>
                                            <p:cond delay="0"/>
                                          </p:stCondLst>
                                        </p:cTn>
                                        <p:tgtEl>
                                          <p:spTgt spid="217"/>
                                        </p:tgtEl>
                                        <p:attrNameLst>
                                          <p:attrName>style.visibility</p:attrName>
                                        </p:attrNameLst>
                                      </p:cBhvr>
                                      <p:to>
                                        <p:strVal val="visible"/>
                                      </p:to>
                                    </p:set>
                                  </p:childTnLst>
                                </p:cTn>
                              </p:par>
                            </p:childTnLst>
                          </p:cTn>
                        </p:par>
                        <p:par>
                          <p:cTn id="684" fill="hold">
                            <p:stCondLst>
                              <p:cond delay="212000"/>
                            </p:stCondLst>
                            <p:childTnLst>
                              <p:par>
                                <p:cTn id="685" presetID="11" presetClass="entr" presetSubtype="0" fill="hold" grpId="0" nodeType="afterEffect">
                                  <p:stCondLst>
                                    <p:cond delay="0"/>
                                  </p:stCondLst>
                                  <p:childTnLst>
                                    <p:set>
                                      <p:cBhvr>
                                        <p:cTn id="686" dur="1000">
                                          <p:stCondLst>
                                            <p:cond delay="0"/>
                                          </p:stCondLst>
                                        </p:cTn>
                                        <p:tgtEl>
                                          <p:spTgt spid="218"/>
                                        </p:tgtEl>
                                        <p:attrNameLst>
                                          <p:attrName>style.visibility</p:attrName>
                                        </p:attrNameLst>
                                      </p:cBhvr>
                                      <p:to>
                                        <p:strVal val="visible"/>
                                      </p:to>
                                    </p:set>
                                  </p:childTnLst>
                                </p:cTn>
                              </p:par>
                            </p:childTnLst>
                          </p:cTn>
                        </p:par>
                        <p:par>
                          <p:cTn id="687" fill="hold">
                            <p:stCondLst>
                              <p:cond delay="213000"/>
                            </p:stCondLst>
                            <p:childTnLst>
                              <p:par>
                                <p:cTn id="688" presetID="11" presetClass="entr" presetSubtype="0" fill="hold" grpId="0" nodeType="afterEffect">
                                  <p:stCondLst>
                                    <p:cond delay="0"/>
                                  </p:stCondLst>
                                  <p:childTnLst>
                                    <p:set>
                                      <p:cBhvr>
                                        <p:cTn id="689" dur="1000">
                                          <p:stCondLst>
                                            <p:cond delay="0"/>
                                          </p:stCondLst>
                                        </p:cTn>
                                        <p:tgtEl>
                                          <p:spTgt spid="219"/>
                                        </p:tgtEl>
                                        <p:attrNameLst>
                                          <p:attrName>style.visibility</p:attrName>
                                        </p:attrNameLst>
                                      </p:cBhvr>
                                      <p:to>
                                        <p:strVal val="visible"/>
                                      </p:to>
                                    </p:set>
                                  </p:childTnLst>
                                </p:cTn>
                              </p:par>
                            </p:childTnLst>
                          </p:cTn>
                        </p:par>
                        <p:par>
                          <p:cTn id="690" fill="hold">
                            <p:stCondLst>
                              <p:cond delay="214000"/>
                            </p:stCondLst>
                            <p:childTnLst>
                              <p:par>
                                <p:cTn id="691" presetID="11" presetClass="entr" presetSubtype="0" fill="hold" grpId="0" nodeType="afterEffect">
                                  <p:stCondLst>
                                    <p:cond delay="0"/>
                                  </p:stCondLst>
                                  <p:childTnLst>
                                    <p:set>
                                      <p:cBhvr>
                                        <p:cTn id="692" dur="1000">
                                          <p:stCondLst>
                                            <p:cond delay="0"/>
                                          </p:stCondLst>
                                        </p:cTn>
                                        <p:tgtEl>
                                          <p:spTgt spid="220"/>
                                        </p:tgtEl>
                                        <p:attrNameLst>
                                          <p:attrName>style.visibility</p:attrName>
                                        </p:attrNameLst>
                                      </p:cBhvr>
                                      <p:to>
                                        <p:strVal val="visible"/>
                                      </p:to>
                                    </p:set>
                                  </p:childTnLst>
                                </p:cTn>
                              </p:par>
                            </p:childTnLst>
                          </p:cTn>
                        </p:par>
                        <p:par>
                          <p:cTn id="693" fill="hold">
                            <p:stCondLst>
                              <p:cond delay="215000"/>
                            </p:stCondLst>
                            <p:childTnLst>
                              <p:par>
                                <p:cTn id="694" presetID="11" presetClass="entr" presetSubtype="0" fill="hold" grpId="0" nodeType="afterEffect">
                                  <p:stCondLst>
                                    <p:cond delay="0"/>
                                  </p:stCondLst>
                                  <p:childTnLst>
                                    <p:set>
                                      <p:cBhvr>
                                        <p:cTn id="695" dur="1000">
                                          <p:stCondLst>
                                            <p:cond delay="0"/>
                                          </p:stCondLst>
                                        </p:cTn>
                                        <p:tgtEl>
                                          <p:spTgt spid="221"/>
                                        </p:tgtEl>
                                        <p:attrNameLst>
                                          <p:attrName>style.visibility</p:attrName>
                                        </p:attrNameLst>
                                      </p:cBhvr>
                                      <p:to>
                                        <p:strVal val="visible"/>
                                      </p:to>
                                    </p:set>
                                  </p:childTnLst>
                                </p:cTn>
                              </p:par>
                            </p:childTnLst>
                          </p:cTn>
                        </p:par>
                        <p:par>
                          <p:cTn id="696" fill="hold">
                            <p:stCondLst>
                              <p:cond delay="216000"/>
                            </p:stCondLst>
                            <p:childTnLst>
                              <p:par>
                                <p:cTn id="697" presetID="11" presetClass="entr" presetSubtype="0" fill="hold" grpId="0" nodeType="afterEffect">
                                  <p:stCondLst>
                                    <p:cond delay="0"/>
                                  </p:stCondLst>
                                  <p:childTnLst>
                                    <p:set>
                                      <p:cBhvr>
                                        <p:cTn id="698" dur="1000">
                                          <p:stCondLst>
                                            <p:cond delay="0"/>
                                          </p:stCondLst>
                                        </p:cTn>
                                        <p:tgtEl>
                                          <p:spTgt spid="222"/>
                                        </p:tgtEl>
                                        <p:attrNameLst>
                                          <p:attrName>style.visibility</p:attrName>
                                        </p:attrNameLst>
                                      </p:cBhvr>
                                      <p:to>
                                        <p:strVal val="visible"/>
                                      </p:to>
                                    </p:set>
                                  </p:childTnLst>
                                </p:cTn>
                              </p:par>
                            </p:childTnLst>
                          </p:cTn>
                        </p:par>
                        <p:par>
                          <p:cTn id="699" fill="hold">
                            <p:stCondLst>
                              <p:cond delay="217000"/>
                            </p:stCondLst>
                            <p:childTnLst>
                              <p:par>
                                <p:cTn id="700" presetID="11" presetClass="entr" presetSubtype="0" fill="hold" grpId="0" nodeType="afterEffect">
                                  <p:stCondLst>
                                    <p:cond delay="0"/>
                                  </p:stCondLst>
                                  <p:childTnLst>
                                    <p:set>
                                      <p:cBhvr>
                                        <p:cTn id="701" dur="1000">
                                          <p:stCondLst>
                                            <p:cond delay="0"/>
                                          </p:stCondLst>
                                        </p:cTn>
                                        <p:tgtEl>
                                          <p:spTgt spid="223"/>
                                        </p:tgtEl>
                                        <p:attrNameLst>
                                          <p:attrName>style.visibility</p:attrName>
                                        </p:attrNameLst>
                                      </p:cBhvr>
                                      <p:to>
                                        <p:strVal val="visible"/>
                                      </p:to>
                                    </p:set>
                                  </p:childTnLst>
                                </p:cTn>
                              </p:par>
                            </p:childTnLst>
                          </p:cTn>
                        </p:par>
                        <p:par>
                          <p:cTn id="702" fill="hold">
                            <p:stCondLst>
                              <p:cond delay="218000"/>
                            </p:stCondLst>
                            <p:childTnLst>
                              <p:par>
                                <p:cTn id="703" presetID="11" presetClass="entr" presetSubtype="0" fill="hold" grpId="0" nodeType="afterEffect">
                                  <p:stCondLst>
                                    <p:cond delay="0"/>
                                  </p:stCondLst>
                                  <p:childTnLst>
                                    <p:set>
                                      <p:cBhvr>
                                        <p:cTn id="704" dur="1000">
                                          <p:stCondLst>
                                            <p:cond delay="0"/>
                                          </p:stCondLst>
                                        </p:cTn>
                                        <p:tgtEl>
                                          <p:spTgt spid="224"/>
                                        </p:tgtEl>
                                        <p:attrNameLst>
                                          <p:attrName>style.visibility</p:attrName>
                                        </p:attrNameLst>
                                      </p:cBhvr>
                                      <p:to>
                                        <p:strVal val="visible"/>
                                      </p:to>
                                    </p:set>
                                  </p:childTnLst>
                                </p:cTn>
                              </p:par>
                            </p:childTnLst>
                          </p:cTn>
                        </p:par>
                        <p:par>
                          <p:cTn id="705" fill="hold">
                            <p:stCondLst>
                              <p:cond delay="219000"/>
                            </p:stCondLst>
                            <p:childTnLst>
                              <p:par>
                                <p:cTn id="706" presetID="11" presetClass="entr" presetSubtype="0" fill="hold" grpId="0" nodeType="afterEffect">
                                  <p:stCondLst>
                                    <p:cond delay="0"/>
                                  </p:stCondLst>
                                  <p:childTnLst>
                                    <p:set>
                                      <p:cBhvr>
                                        <p:cTn id="707" dur="1000">
                                          <p:stCondLst>
                                            <p:cond delay="0"/>
                                          </p:stCondLst>
                                        </p:cTn>
                                        <p:tgtEl>
                                          <p:spTgt spid="225"/>
                                        </p:tgtEl>
                                        <p:attrNameLst>
                                          <p:attrName>style.visibility</p:attrName>
                                        </p:attrNameLst>
                                      </p:cBhvr>
                                      <p:to>
                                        <p:strVal val="visible"/>
                                      </p:to>
                                    </p:set>
                                  </p:childTnLst>
                                </p:cTn>
                              </p:par>
                            </p:childTnLst>
                          </p:cTn>
                        </p:par>
                        <p:par>
                          <p:cTn id="708" fill="hold">
                            <p:stCondLst>
                              <p:cond delay="220000"/>
                            </p:stCondLst>
                            <p:childTnLst>
                              <p:par>
                                <p:cTn id="709" presetID="11" presetClass="entr" presetSubtype="0" fill="hold" grpId="0" nodeType="afterEffect">
                                  <p:stCondLst>
                                    <p:cond delay="0"/>
                                  </p:stCondLst>
                                  <p:childTnLst>
                                    <p:set>
                                      <p:cBhvr>
                                        <p:cTn id="710" dur="1000">
                                          <p:stCondLst>
                                            <p:cond delay="0"/>
                                          </p:stCondLst>
                                        </p:cTn>
                                        <p:tgtEl>
                                          <p:spTgt spid="226"/>
                                        </p:tgtEl>
                                        <p:attrNameLst>
                                          <p:attrName>style.visibility</p:attrName>
                                        </p:attrNameLst>
                                      </p:cBhvr>
                                      <p:to>
                                        <p:strVal val="visible"/>
                                      </p:to>
                                    </p:set>
                                  </p:childTnLst>
                                </p:cTn>
                              </p:par>
                            </p:childTnLst>
                          </p:cTn>
                        </p:par>
                        <p:par>
                          <p:cTn id="711" fill="hold">
                            <p:stCondLst>
                              <p:cond delay="221000"/>
                            </p:stCondLst>
                            <p:childTnLst>
                              <p:par>
                                <p:cTn id="712" presetID="11" presetClass="entr" presetSubtype="0" fill="hold" grpId="0" nodeType="afterEffect">
                                  <p:stCondLst>
                                    <p:cond delay="0"/>
                                  </p:stCondLst>
                                  <p:childTnLst>
                                    <p:set>
                                      <p:cBhvr>
                                        <p:cTn id="713" dur="1000">
                                          <p:stCondLst>
                                            <p:cond delay="0"/>
                                          </p:stCondLst>
                                        </p:cTn>
                                        <p:tgtEl>
                                          <p:spTgt spid="227"/>
                                        </p:tgtEl>
                                        <p:attrNameLst>
                                          <p:attrName>style.visibility</p:attrName>
                                        </p:attrNameLst>
                                      </p:cBhvr>
                                      <p:to>
                                        <p:strVal val="visible"/>
                                      </p:to>
                                    </p:set>
                                  </p:childTnLst>
                                </p:cTn>
                              </p:par>
                            </p:childTnLst>
                          </p:cTn>
                        </p:par>
                        <p:par>
                          <p:cTn id="714" fill="hold">
                            <p:stCondLst>
                              <p:cond delay="222000"/>
                            </p:stCondLst>
                            <p:childTnLst>
                              <p:par>
                                <p:cTn id="715" presetID="11" presetClass="entr" presetSubtype="0" fill="hold" grpId="0" nodeType="afterEffect">
                                  <p:stCondLst>
                                    <p:cond delay="0"/>
                                  </p:stCondLst>
                                  <p:childTnLst>
                                    <p:set>
                                      <p:cBhvr>
                                        <p:cTn id="716" dur="1000">
                                          <p:stCondLst>
                                            <p:cond delay="0"/>
                                          </p:stCondLst>
                                        </p:cTn>
                                        <p:tgtEl>
                                          <p:spTgt spid="228"/>
                                        </p:tgtEl>
                                        <p:attrNameLst>
                                          <p:attrName>style.visibility</p:attrName>
                                        </p:attrNameLst>
                                      </p:cBhvr>
                                      <p:to>
                                        <p:strVal val="visible"/>
                                      </p:to>
                                    </p:set>
                                  </p:childTnLst>
                                </p:cTn>
                              </p:par>
                            </p:childTnLst>
                          </p:cTn>
                        </p:par>
                        <p:par>
                          <p:cTn id="717" fill="hold">
                            <p:stCondLst>
                              <p:cond delay="223000"/>
                            </p:stCondLst>
                            <p:childTnLst>
                              <p:par>
                                <p:cTn id="718" presetID="11" presetClass="entr" presetSubtype="0" fill="hold" grpId="0" nodeType="afterEffect">
                                  <p:stCondLst>
                                    <p:cond delay="0"/>
                                  </p:stCondLst>
                                  <p:childTnLst>
                                    <p:set>
                                      <p:cBhvr>
                                        <p:cTn id="719" dur="1000">
                                          <p:stCondLst>
                                            <p:cond delay="0"/>
                                          </p:stCondLst>
                                        </p:cTn>
                                        <p:tgtEl>
                                          <p:spTgt spid="229"/>
                                        </p:tgtEl>
                                        <p:attrNameLst>
                                          <p:attrName>style.visibility</p:attrName>
                                        </p:attrNameLst>
                                      </p:cBhvr>
                                      <p:to>
                                        <p:strVal val="visible"/>
                                      </p:to>
                                    </p:set>
                                  </p:childTnLst>
                                </p:cTn>
                              </p:par>
                            </p:childTnLst>
                          </p:cTn>
                        </p:par>
                        <p:par>
                          <p:cTn id="720" fill="hold">
                            <p:stCondLst>
                              <p:cond delay="224000"/>
                            </p:stCondLst>
                            <p:childTnLst>
                              <p:par>
                                <p:cTn id="721" presetID="11" presetClass="entr" presetSubtype="0" fill="hold" grpId="0" nodeType="afterEffect">
                                  <p:stCondLst>
                                    <p:cond delay="0"/>
                                  </p:stCondLst>
                                  <p:childTnLst>
                                    <p:set>
                                      <p:cBhvr>
                                        <p:cTn id="722" dur="1000">
                                          <p:stCondLst>
                                            <p:cond delay="0"/>
                                          </p:stCondLst>
                                        </p:cTn>
                                        <p:tgtEl>
                                          <p:spTgt spid="230"/>
                                        </p:tgtEl>
                                        <p:attrNameLst>
                                          <p:attrName>style.visibility</p:attrName>
                                        </p:attrNameLst>
                                      </p:cBhvr>
                                      <p:to>
                                        <p:strVal val="visible"/>
                                      </p:to>
                                    </p:set>
                                  </p:childTnLst>
                                </p:cTn>
                              </p:par>
                            </p:childTnLst>
                          </p:cTn>
                        </p:par>
                        <p:par>
                          <p:cTn id="723" fill="hold">
                            <p:stCondLst>
                              <p:cond delay="225000"/>
                            </p:stCondLst>
                            <p:childTnLst>
                              <p:par>
                                <p:cTn id="724" presetID="11" presetClass="entr" presetSubtype="0" fill="hold" grpId="0" nodeType="afterEffect">
                                  <p:stCondLst>
                                    <p:cond delay="0"/>
                                  </p:stCondLst>
                                  <p:childTnLst>
                                    <p:set>
                                      <p:cBhvr>
                                        <p:cTn id="725" dur="1000">
                                          <p:stCondLst>
                                            <p:cond delay="0"/>
                                          </p:stCondLst>
                                        </p:cTn>
                                        <p:tgtEl>
                                          <p:spTgt spid="231"/>
                                        </p:tgtEl>
                                        <p:attrNameLst>
                                          <p:attrName>style.visibility</p:attrName>
                                        </p:attrNameLst>
                                      </p:cBhvr>
                                      <p:to>
                                        <p:strVal val="visible"/>
                                      </p:to>
                                    </p:set>
                                  </p:childTnLst>
                                </p:cTn>
                              </p:par>
                            </p:childTnLst>
                          </p:cTn>
                        </p:par>
                        <p:par>
                          <p:cTn id="726" fill="hold">
                            <p:stCondLst>
                              <p:cond delay="226000"/>
                            </p:stCondLst>
                            <p:childTnLst>
                              <p:par>
                                <p:cTn id="727" presetID="11" presetClass="entr" presetSubtype="0" fill="hold" grpId="0" nodeType="afterEffect">
                                  <p:stCondLst>
                                    <p:cond delay="0"/>
                                  </p:stCondLst>
                                  <p:childTnLst>
                                    <p:set>
                                      <p:cBhvr>
                                        <p:cTn id="728" dur="1000">
                                          <p:stCondLst>
                                            <p:cond delay="0"/>
                                          </p:stCondLst>
                                        </p:cTn>
                                        <p:tgtEl>
                                          <p:spTgt spid="232"/>
                                        </p:tgtEl>
                                        <p:attrNameLst>
                                          <p:attrName>style.visibility</p:attrName>
                                        </p:attrNameLst>
                                      </p:cBhvr>
                                      <p:to>
                                        <p:strVal val="visible"/>
                                      </p:to>
                                    </p:set>
                                  </p:childTnLst>
                                </p:cTn>
                              </p:par>
                            </p:childTnLst>
                          </p:cTn>
                        </p:par>
                        <p:par>
                          <p:cTn id="729" fill="hold">
                            <p:stCondLst>
                              <p:cond delay="227000"/>
                            </p:stCondLst>
                            <p:childTnLst>
                              <p:par>
                                <p:cTn id="730" presetID="11" presetClass="entr" presetSubtype="0" fill="hold" grpId="0" nodeType="afterEffect">
                                  <p:stCondLst>
                                    <p:cond delay="0"/>
                                  </p:stCondLst>
                                  <p:childTnLst>
                                    <p:set>
                                      <p:cBhvr>
                                        <p:cTn id="731" dur="1000">
                                          <p:stCondLst>
                                            <p:cond delay="0"/>
                                          </p:stCondLst>
                                        </p:cTn>
                                        <p:tgtEl>
                                          <p:spTgt spid="233"/>
                                        </p:tgtEl>
                                        <p:attrNameLst>
                                          <p:attrName>style.visibility</p:attrName>
                                        </p:attrNameLst>
                                      </p:cBhvr>
                                      <p:to>
                                        <p:strVal val="visible"/>
                                      </p:to>
                                    </p:set>
                                  </p:childTnLst>
                                </p:cTn>
                              </p:par>
                            </p:childTnLst>
                          </p:cTn>
                        </p:par>
                        <p:par>
                          <p:cTn id="732" fill="hold">
                            <p:stCondLst>
                              <p:cond delay="228000"/>
                            </p:stCondLst>
                            <p:childTnLst>
                              <p:par>
                                <p:cTn id="733" presetID="11" presetClass="entr" presetSubtype="0" fill="hold" grpId="0" nodeType="afterEffect">
                                  <p:stCondLst>
                                    <p:cond delay="0"/>
                                  </p:stCondLst>
                                  <p:childTnLst>
                                    <p:set>
                                      <p:cBhvr>
                                        <p:cTn id="734" dur="1000">
                                          <p:stCondLst>
                                            <p:cond delay="0"/>
                                          </p:stCondLst>
                                        </p:cTn>
                                        <p:tgtEl>
                                          <p:spTgt spid="234"/>
                                        </p:tgtEl>
                                        <p:attrNameLst>
                                          <p:attrName>style.visibility</p:attrName>
                                        </p:attrNameLst>
                                      </p:cBhvr>
                                      <p:to>
                                        <p:strVal val="visible"/>
                                      </p:to>
                                    </p:set>
                                  </p:childTnLst>
                                </p:cTn>
                              </p:par>
                            </p:childTnLst>
                          </p:cTn>
                        </p:par>
                        <p:par>
                          <p:cTn id="735" fill="hold">
                            <p:stCondLst>
                              <p:cond delay="229000"/>
                            </p:stCondLst>
                            <p:childTnLst>
                              <p:par>
                                <p:cTn id="736" presetID="11" presetClass="entr" presetSubtype="0" fill="hold" grpId="0" nodeType="afterEffect">
                                  <p:stCondLst>
                                    <p:cond delay="0"/>
                                  </p:stCondLst>
                                  <p:childTnLst>
                                    <p:set>
                                      <p:cBhvr>
                                        <p:cTn id="737" dur="1000">
                                          <p:stCondLst>
                                            <p:cond delay="0"/>
                                          </p:stCondLst>
                                        </p:cTn>
                                        <p:tgtEl>
                                          <p:spTgt spid="235"/>
                                        </p:tgtEl>
                                        <p:attrNameLst>
                                          <p:attrName>style.visibility</p:attrName>
                                        </p:attrNameLst>
                                      </p:cBhvr>
                                      <p:to>
                                        <p:strVal val="visible"/>
                                      </p:to>
                                    </p:set>
                                  </p:childTnLst>
                                </p:cTn>
                              </p:par>
                            </p:childTnLst>
                          </p:cTn>
                        </p:par>
                        <p:par>
                          <p:cTn id="738" fill="hold">
                            <p:stCondLst>
                              <p:cond delay="230000"/>
                            </p:stCondLst>
                            <p:childTnLst>
                              <p:par>
                                <p:cTn id="739" presetID="11" presetClass="entr" presetSubtype="0" fill="hold" grpId="0" nodeType="afterEffect">
                                  <p:stCondLst>
                                    <p:cond delay="0"/>
                                  </p:stCondLst>
                                  <p:childTnLst>
                                    <p:set>
                                      <p:cBhvr>
                                        <p:cTn id="740" dur="1000">
                                          <p:stCondLst>
                                            <p:cond delay="0"/>
                                          </p:stCondLst>
                                        </p:cTn>
                                        <p:tgtEl>
                                          <p:spTgt spid="236"/>
                                        </p:tgtEl>
                                        <p:attrNameLst>
                                          <p:attrName>style.visibility</p:attrName>
                                        </p:attrNameLst>
                                      </p:cBhvr>
                                      <p:to>
                                        <p:strVal val="visible"/>
                                      </p:to>
                                    </p:set>
                                  </p:childTnLst>
                                </p:cTn>
                              </p:par>
                            </p:childTnLst>
                          </p:cTn>
                        </p:par>
                        <p:par>
                          <p:cTn id="741" fill="hold">
                            <p:stCondLst>
                              <p:cond delay="231000"/>
                            </p:stCondLst>
                            <p:childTnLst>
                              <p:par>
                                <p:cTn id="742" presetID="11" presetClass="entr" presetSubtype="0" fill="hold" grpId="0" nodeType="afterEffect">
                                  <p:stCondLst>
                                    <p:cond delay="0"/>
                                  </p:stCondLst>
                                  <p:childTnLst>
                                    <p:set>
                                      <p:cBhvr>
                                        <p:cTn id="743" dur="1000">
                                          <p:stCondLst>
                                            <p:cond delay="0"/>
                                          </p:stCondLst>
                                        </p:cTn>
                                        <p:tgtEl>
                                          <p:spTgt spid="237"/>
                                        </p:tgtEl>
                                        <p:attrNameLst>
                                          <p:attrName>style.visibility</p:attrName>
                                        </p:attrNameLst>
                                      </p:cBhvr>
                                      <p:to>
                                        <p:strVal val="visible"/>
                                      </p:to>
                                    </p:set>
                                  </p:childTnLst>
                                </p:cTn>
                              </p:par>
                            </p:childTnLst>
                          </p:cTn>
                        </p:par>
                        <p:par>
                          <p:cTn id="744" fill="hold">
                            <p:stCondLst>
                              <p:cond delay="232000"/>
                            </p:stCondLst>
                            <p:childTnLst>
                              <p:par>
                                <p:cTn id="745" presetID="11" presetClass="entr" presetSubtype="0" fill="hold" grpId="0" nodeType="afterEffect">
                                  <p:stCondLst>
                                    <p:cond delay="0"/>
                                  </p:stCondLst>
                                  <p:childTnLst>
                                    <p:set>
                                      <p:cBhvr>
                                        <p:cTn id="746" dur="1000">
                                          <p:stCondLst>
                                            <p:cond delay="0"/>
                                          </p:stCondLst>
                                        </p:cTn>
                                        <p:tgtEl>
                                          <p:spTgt spid="238"/>
                                        </p:tgtEl>
                                        <p:attrNameLst>
                                          <p:attrName>style.visibility</p:attrName>
                                        </p:attrNameLst>
                                      </p:cBhvr>
                                      <p:to>
                                        <p:strVal val="visible"/>
                                      </p:to>
                                    </p:set>
                                  </p:childTnLst>
                                </p:cTn>
                              </p:par>
                            </p:childTnLst>
                          </p:cTn>
                        </p:par>
                        <p:par>
                          <p:cTn id="747" fill="hold">
                            <p:stCondLst>
                              <p:cond delay="233000"/>
                            </p:stCondLst>
                            <p:childTnLst>
                              <p:par>
                                <p:cTn id="748" presetID="11" presetClass="entr" presetSubtype="0" fill="hold" grpId="0" nodeType="afterEffect">
                                  <p:stCondLst>
                                    <p:cond delay="0"/>
                                  </p:stCondLst>
                                  <p:childTnLst>
                                    <p:set>
                                      <p:cBhvr>
                                        <p:cTn id="749" dur="1000">
                                          <p:stCondLst>
                                            <p:cond delay="0"/>
                                          </p:stCondLst>
                                        </p:cTn>
                                        <p:tgtEl>
                                          <p:spTgt spid="239"/>
                                        </p:tgtEl>
                                        <p:attrNameLst>
                                          <p:attrName>style.visibility</p:attrName>
                                        </p:attrNameLst>
                                      </p:cBhvr>
                                      <p:to>
                                        <p:strVal val="visible"/>
                                      </p:to>
                                    </p:set>
                                  </p:childTnLst>
                                </p:cTn>
                              </p:par>
                            </p:childTnLst>
                          </p:cTn>
                        </p:par>
                        <p:par>
                          <p:cTn id="750" fill="hold">
                            <p:stCondLst>
                              <p:cond delay="234000"/>
                            </p:stCondLst>
                            <p:childTnLst>
                              <p:par>
                                <p:cTn id="751" presetID="11" presetClass="entr" presetSubtype="0" fill="hold" grpId="0" nodeType="afterEffect">
                                  <p:stCondLst>
                                    <p:cond delay="0"/>
                                  </p:stCondLst>
                                  <p:childTnLst>
                                    <p:set>
                                      <p:cBhvr>
                                        <p:cTn id="752" dur="1000">
                                          <p:stCondLst>
                                            <p:cond delay="0"/>
                                          </p:stCondLst>
                                        </p:cTn>
                                        <p:tgtEl>
                                          <p:spTgt spid="240"/>
                                        </p:tgtEl>
                                        <p:attrNameLst>
                                          <p:attrName>style.visibility</p:attrName>
                                        </p:attrNameLst>
                                      </p:cBhvr>
                                      <p:to>
                                        <p:strVal val="visible"/>
                                      </p:to>
                                    </p:set>
                                  </p:childTnLst>
                                </p:cTn>
                              </p:par>
                            </p:childTnLst>
                          </p:cTn>
                        </p:par>
                        <p:par>
                          <p:cTn id="753" fill="hold">
                            <p:stCondLst>
                              <p:cond delay="235000"/>
                            </p:stCondLst>
                            <p:childTnLst>
                              <p:par>
                                <p:cTn id="754" presetID="11" presetClass="entr" presetSubtype="0" fill="hold" grpId="0" nodeType="afterEffect">
                                  <p:stCondLst>
                                    <p:cond delay="0"/>
                                  </p:stCondLst>
                                  <p:childTnLst>
                                    <p:set>
                                      <p:cBhvr>
                                        <p:cTn id="755" dur="1000">
                                          <p:stCondLst>
                                            <p:cond delay="0"/>
                                          </p:stCondLst>
                                        </p:cTn>
                                        <p:tgtEl>
                                          <p:spTgt spid="241"/>
                                        </p:tgtEl>
                                        <p:attrNameLst>
                                          <p:attrName>style.visibility</p:attrName>
                                        </p:attrNameLst>
                                      </p:cBhvr>
                                      <p:to>
                                        <p:strVal val="visible"/>
                                      </p:to>
                                    </p:set>
                                  </p:childTnLst>
                                </p:cTn>
                              </p:par>
                            </p:childTnLst>
                          </p:cTn>
                        </p:par>
                        <p:par>
                          <p:cTn id="756" fill="hold">
                            <p:stCondLst>
                              <p:cond delay="236000"/>
                            </p:stCondLst>
                            <p:childTnLst>
                              <p:par>
                                <p:cTn id="757" presetID="11" presetClass="entr" presetSubtype="0" fill="hold" grpId="0" nodeType="afterEffect">
                                  <p:stCondLst>
                                    <p:cond delay="0"/>
                                  </p:stCondLst>
                                  <p:childTnLst>
                                    <p:set>
                                      <p:cBhvr>
                                        <p:cTn id="758" dur="1000">
                                          <p:stCondLst>
                                            <p:cond delay="0"/>
                                          </p:stCondLst>
                                        </p:cTn>
                                        <p:tgtEl>
                                          <p:spTgt spid="242"/>
                                        </p:tgtEl>
                                        <p:attrNameLst>
                                          <p:attrName>style.visibility</p:attrName>
                                        </p:attrNameLst>
                                      </p:cBhvr>
                                      <p:to>
                                        <p:strVal val="visible"/>
                                      </p:to>
                                    </p:set>
                                  </p:childTnLst>
                                </p:cTn>
                              </p:par>
                            </p:childTnLst>
                          </p:cTn>
                        </p:par>
                        <p:par>
                          <p:cTn id="759" fill="hold">
                            <p:stCondLst>
                              <p:cond delay="237000"/>
                            </p:stCondLst>
                            <p:childTnLst>
                              <p:par>
                                <p:cTn id="760" presetID="11" presetClass="entr" presetSubtype="0" fill="hold" grpId="0" nodeType="afterEffect">
                                  <p:stCondLst>
                                    <p:cond delay="0"/>
                                  </p:stCondLst>
                                  <p:childTnLst>
                                    <p:set>
                                      <p:cBhvr>
                                        <p:cTn id="761" dur="1000">
                                          <p:stCondLst>
                                            <p:cond delay="0"/>
                                          </p:stCondLst>
                                        </p:cTn>
                                        <p:tgtEl>
                                          <p:spTgt spid="243"/>
                                        </p:tgtEl>
                                        <p:attrNameLst>
                                          <p:attrName>style.visibility</p:attrName>
                                        </p:attrNameLst>
                                      </p:cBhvr>
                                      <p:to>
                                        <p:strVal val="visible"/>
                                      </p:to>
                                    </p:set>
                                  </p:childTnLst>
                                </p:cTn>
                              </p:par>
                            </p:childTnLst>
                          </p:cTn>
                        </p:par>
                        <p:par>
                          <p:cTn id="762" fill="hold">
                            <p:stCondLst>
                              <p:cond delay="238000"/>
                            </p:stCondLst>
                            <p:childTnLst>
                              <p:par>
                                <p:cTn id="763" presetID="11" presetClass="entr" presetSubtype="0" fill="hold" grpId="0" nodeType="afterEffect">
                                  <p:stCondLst>
                                    <p:cond delay="0"/>
                                  </p:stCondLst>
                                  <p:childTnLst>
                                    <p:set>
                                      <p:cBhvr>
                                        <p:cTn id="764" dur="1000">
                                          <p:stCondLst>
                                            <p:cond delay="0"/>
                                          </p:stCondLst>
                                        </p:cTn>
                                        <p:tgtEl>
                                          <p:spTgt spid="244"/>
                                        </p:tgtEl>
                                        <p:attrNameLst>
                                          <p:attrName>style.visibility</p:attrName>
                                        </p:attrNameLst>
                                      </p:cBhvr>
                                      <p:to>
                                        <p:strVal val="visible"/>
                                      </p:to>
                                    </p:set>
                                  </p:childTnLst>
                                </p:cTn>
                              </p:par>
                            </p:childTnLst>
                          </p:cTn>
                        </p:par>
                        <p:par>
                          <p:cTn id="765" fill="hold">
                            <p:stCondLst>
                              <p:cond delay="239000"/>
                            </p:stCondLst>
                            <p:childTnLst>
                              <p:par>
                                <p:cTn id="766" presetID="11" presetClass="entr" presetSubtype="0" fill="hold" grpId="0" nodeType="afterEffect">
                                  <p:stCondLst>
                                    <p:cond delay="0"/>
                                  </p:stCondLst>
                                  <p:childTnLst>
                                    <p:set>
                                      <p:cBhvr>
                                        <p:cTn id="767" dur="1000">
                                          <p:stCondLst>
                                            <p:cond delay="0"/>
                                          </p:stCondLst>
                                        </p:cTn>
                                        <p:tgtEl>
                                          <p:spTgt spid="245"/>
                                        </p:tgtEl>
                                        <p:attrNameLst>
                                          <p:attrName>style.visibility</p:attrName>
                                        </p:attrNameLst>
                                      </p:cBhvr>
                                      <p:to>
                                        <p:strVal val="visible"/>
                                      </p:to>
                                    </p:set>
                                  </p:childTnLst>
                                </p:cTn>
                              </p:par>
                            </p:childTnLst>
                          </p:cTn>
                        </p:par>
                        <p:par>
                          <p:cTn id="768" fill="hold">
                            <p:stCondLst>
                              <p:cond delay="240000"/>
                            </p:stCondLst>
                            <p:childTnLst>
                              <p:par>
                                <p:cTn id="769" presetID="11" presetClass="entr" presetSubtype="0" fill="hold" grpId="0" nodeType="afterEffect">
                                  <p:stCondLst>
                                    <p:cond delay="0"/>
                                  </p:stCondLst>
                                  <p:childTnLst>
                                    <p:set>
                                      <p:cBhvr>
                                        <p:cTn id="770" dur="1000">
                                          <p:stCondLst>
                                            <p:cond delay="0"/>
                                          </p:stCondLst>
                                        </p:cTn>
                                        <p:tgtEl>
                                          <p:spTgt spid="246"/>
                                        </p:tgtEl>
                                        <p:attrNameLst>
                                          <p:attrName>style.visibility</p:attrName>
                                        </p:attrNameLst>
                                      </p:cBhvr>
                                      <p:to>
                                        <p:strVal val="visible"/>
                                      </p:to>
                                    </p:set>
                                  </p:childTnLst>
                                </p:cTn>
                              </p:par>
                            </p:childTnLst>
                          </p:cTn>
                        </p:par>
                        <p:par>
                          <p:cTn id="771" fill="hold">
                            <p:stCondLst>
                              <p:cond delay="241000"/>
                            </p:stCondLst>
                            <p:childTnLst>
                              <p:par>
                                <p:cTn id="772" presetID="11" presetClass="entr" presetSubtype="0" fill="hold" grpId="0" nodeType="afterEffect">
                                  <p:stCondLst>
                                    <p:cond delay="0"/>
                                  </p:stCondLst>
                                  <p:childTnLst>
                                    <p:set>
                                      <p:cBhvr>
                                        <p:cTn id="773" dur="1000">
                                          <p:stCondLst>
                                            <p:cond delay="0"/>
                                          </p:stCondLst>
                                        </p:cTn>
                                        <p:tgtEl>
                                          <p:spTgt spid="247"/>
                                        </p:tgtEl>
                                        <p:attrNameLst>
                                          <p:attrName>style.visibility</p:attrName>
                                        </p:attrNameLst>
                                      </p:cBhvr>
                                      <p:to>
                                        <p:strVal val="visible"/>
                                      </p:to>
                                    </p:set>
                                  </p:childTnLst>
                                </p:cTn>
                              </p:par>
                            </p:childTnLst>
                          </p:cTn>
                        </p:par>
                        <p:par>
                          <p:cTn id="774" fill="hold">
                            <p:stCondLst>
                              <p:cond delay="242000"/>
                            </p:stCondLst>
                            <p:childTnLst>
                              <p:par>
                                <p:cTn id="775" presetID="11" presetClass="entr" presetSubtype="0" fill="hold" grpId="0" nodeType="afterEffect">
                                  <p:stCondLst>
                                    <p:cond delay="0"/>
                                  </p:stCondLst>
                                  <p:childTnLst>
                                    <p:set>
                                      <p:cBhvr>
                                        <p:cTn id="776" dur="1000">
                                          <p:stCondLst>
                                            <p:cond delay="0"/>
                                          </p:stCondLst>
                                        </p:cTn>
                                        <p:tgtEl>
                                          <p:spTgt spid="248"/>
                                        </p:tgtEl>
                                        <p:attrNameLst>
                                          <p:attrName>style.visibility</p:attrName>
                                        </p:attrNameLst>
                                      </p:cBhvr>
                                      <p:to>
                                        <p:strVal val="visible"/>
                                      </p:to>
                                    </p:set>
                                  </p:childTnLst>
                                </p:cTn>
                              </p:par>
                            </p:childTnLst>
                          </p:cTn>
                        </p:par>
                        <p:par>
                          <p:cTn id="777" fill="hold">
                            <p:stCondLst>
                              <p:cond delay="243000"/>
                            </p:stCondLst>
                            <p:childTnLst>
                              <p:par>
                                <p:cTn id="778" presetID="11" presetClass="entr" presetSubtype="0" fill="hold" grpId="0" nodeType="afterEffect">
                                  <p:stCondLst>
                                    <p:cond delay="0"/>
                                  </p:stCondLst>
                                  <p:childTnLst>
                                    <p:set>
                                      <p:cBhvr>
                                        <p:cTn id="779" dur="1000">
                                          <p:stCondLst>
                                            <p:cond delay="0"/>
                                          </p:stCondLst>
                                        </p:cTn>
                                        <p:tgtEl>
                                          <p:spTgt spid="249"/>
                                        </p:tgtEl>
                                        <p:attrNameLst>
                                          <p:attrName>style.visibility</p:attrName>
                                        </p:attrNameLst>
                                      </p:cBhvr>
                                      <p:to>
                                        <p:strVal val="visible"/>
                                      </p:to>
                                    </p:set>
                                  </p:childTnLst>
                                </p:cTn>
                              </p:par>
                            </p:childTnLst>
                          </p:cTn>
                        </p:par>
                        <p:par>
                          <p:cTn id="780" fill="hold">
                            <p:stCondLst>
                              <p:cond delay="244000"/>
                            </p:stCondLst>
                            <p:childTnLst>
                              <p:par>
                                <p:cTn id="781" presetID="11" presetClass="entr" presetSubtype="0" fill="hold" grpId="0" nodeType="afterEffect">
                                  <p:stCondLst>
                                    <p:cond delay="0"/>
                                  </p:stCondLst>
                                  <p:childTnLst>
                                    <p:set>
                                      <p:cBhvr>
                                        <p:cTn id="782" dur="1000">
                                          <p:stCondLst>
                                            <p:cond delay="0"/>
                                          </p:stCondLst>
                                        </p:cTn>
                                        <p:tgtEl>
                                          <p:spTgt spid="250"/>
                                        </p:tgtEl>
                                        <p:attrNameLst>
                                          <p:attrName>style.visibility</p:attrName>
                                        </p:attrNameLst>
                                      </p:cBhvr>
                                      <p:to>
                                        <p:strVal val="visible"/>
                                      </p:to>
                                    </p:set>
                                  </p:childTnLst>
                                </p:cTn>
                              </p:par>
                            </p:childTnLst>
                          </p:cTn>
                        </p:par>
                        <p:par>
                          <p:cTn id="783" fill="hold">
                            <p:stCondLst>
                              <p:cond delay="245000"/>
                            </p:stCondLst>
                            <p:childTnLst>
                              <p:par>
                                <p:cTn id="784" presetID="11" presetClass="entr" presetSubtype="0" fill="hold" grpId="0" nodeType="afterEffect">
                                  <p:stCondLst>
                                    <p:cond delay="0"/>
                                  </p:stCondLst>
                                  <p:childTnLst>
                                    <p:set>
                                      <p:cBhvr>
                                        <p:cTn id="785" dur="1000">
                                          <p:stCondLst>
                                            <p:cond delay="0"/>
                                          </p:stCondLst>
                                        </p:cTn>
                                        <p:tgtEl>
                                          <p:spTgt spid="251"/>
                                        </p:tgtEl>
                                        <p:attrNameLst>
                                          <p:attrName>style.visibility</p:attrName>
                                        </p:attrNameLst>
                                      </p:cBhvr>
                                      <p:to>
                                        <p:strVal val="visible"/>
                                      </p:to>
                                    </p:set>
                                  </p:childTnLst>
                                </p:cTn>
                              </p:par>
                            </p:childTnLst>
                          </p:cTn>
                        </p:par>
                        <p:par>
                          <p:cTn id="786" fill="hold">
                            <p:stCondLst>
                              <p:cond delay="246000"/>
                            </p:stCondLst>
                            <p:childTnLst>
                              <p:par>
                                <p:cTn id="787" presetID="11" presetClass="entr" presetSubtype="0" fill="hold" grpId="0" nodeType="afterEffect">
                                  <p:stCondLst>
                                    <p:cond delay="0"/>
                                  </p:stCondLst>
                                  <p:childTnLst>
                                    <p:set>
                                      <p:cBhvr>
                                        <p:cTn id="788" dur="1000">
                                          <p:stCondLst>
                                            <p:cond delay="0"/>
                                          </p:stCondLst>
                                        </p:cTn>
                                        <p:tgtEl>
                                          <p:spTgt spid="252"/>
                                        </p:tgtEl>
                                        <p:attrNameLst>
                                          <p:attrName>style.visibility</p:attrName>
                                        </p:attrNameLst>
                                      </p:cBhvr>
                                      <p:to>
                                        <p:strVal val="visible"/>
                                      </p:to>
                                    </p:set>
                                  </p:childTnLst>
                                </p:cTn>
                              </p:par>
                            </p:childTnLst>
                          </p:cTn>
                        </p:par>
                        <p:par>
                          <p:cTn id="789" fill="hold">
                            <p:stCondLst>
                              <p:cond delay="247000"/>
                            </p:stCondLst>
                            <p:childTnLst>
                              <p:par>
                                <p:cTn id="790" presetID="11" presetClass="entr" presetSubtype="0" fill="hold" grpId="0" nodeType="afterEffect">
                                  <p:stCondLst>
                                    <p:cond delay="0"/>
                                  </p:stCondLst>
                                  <p:childTnLst>
                                    <p:set>
                                      <p:cBhvr>
                                        <p:cTn id="791" dur="1000">
                                          <p:stCondLst>
                                            <p:cond delay="0"/>
                                          </p:stCondLst>
                                        </p:cTn>
                                        <p:tgtEl>
                                          <p:spTgt spid="253"/>
                                        </p:tgtEl>
                                        <p:attrNameLst>
                                          <p:attrName>style.visibility</p:attrName>
                                        </p:attrNameLst>
                                      </p:cBhvr>
                                      <p:to>
                                        <p:strVal val="visible"/>
                                      </p:to>
                                    </p:set>
                                  </p:childTnLst>
                                </p:cTn>
                              </p:par>
                            </p:childTnLst>
                          </p:cTn>
                        </p:par>
                        <p:par>
                          <p:cTn id="792" fill="hold">
                            <p:stCondLst>
                              <p:cond delay="248000"/>
                            </p:stCondLst>
                            <p:childTnLst>
                              <p:par>
                                <p:cTn id="793" presetID="11" presetClass="entr" presetSubtype="0" fill="hold" grpId="0" nodeType="afterEffect">
                                  <p:stCondLst>
                                    <p:cond delay="0"/>
                                  </p:stCondLst>
                                  <p:childTnLst>
                                    <p:set>
                                      <p:cBhvr>
                                        <p:cTn id="794" dur="1000">
                                          <p:stCondLst>
                                            <p:cond delay="0"/>
                                          </p:stCondLst>
                                        </p:cTn>
                                        <p:tgtEl>
                                          <p:spTgt spid="254"/>
                                        </p:tgtEl>
                                        <p:attrNameLst>
                                          <p:attrName>style.visibility</p:attrName>
                                        </p:attrNameLst>
                                      </p:cBhvr>
                                      <p:to>
                                        <p:strVal val="visible"/>
                                      </p:to>
                                    </p:set>
                                  </p:childTnLst>
                                </p:cTn>
                              </p:par>
                            </p:childTnLst>
                          </p:cTn>
                        </p:par>
                        <p:par>
                          <p:cTn id="795" fill="hold">
                            <p:stCondLst>
                              <p:cond delay="249000"/>
                            </p:stCondLst>
                            <p:childTnLst>
                              <p:par>
                                <p:cTn id="796" presetID="11" presetClass="entr" presetSubtype="0" fill="hold" grpId="0" nodeType="afterEffect">
                                  <p:stCondLst>
                                    <p:cond delay="0"/>
                                  </p:stCondLst>
                                  <p:childTnLst>
                                    <p:set>
                                      <p:cBhvr>
                                        <p:cTn id="797" dur="1000">
                                          <p:stCondLst>
                                            <p:cond delay="0"/>
                                          </p:stCondLst>
                                        </p:cTn>
                                        <p:tgtEl>
                                          <p:spTgt spid="255"/>
                                        </p:tgtEl>
                                        <p:attrNameLst>
                                          <p:attrName>style.visibility</p:attrName>
                                        </p:attrNameLst>
                                      </p:cBhvr>
                                      <p:to>
                                        <p:strVal val="visible"/>
                                      </p:to>
                                    </p:set>
                                  </p:childTnLst>
                                </p:cTn>
                              </p:par>
                            </p:childTnLst>
                          </p:cTn>
                        </p:par>
                        <p:par>
                          <p:cTn id="798" fill="hold">
                            <p:stCondLst>
                              <p:cond delay="250000"/>
                            </p:stCondLst>
                            <p:childTnLst>
                              <p:par>
                                <p:cTn id="799" presetID="11" presetClass="entr" presetSubtype="0" fill="hold" grpId="0" nodeType="afterEffect">
                                  <p:stCondLst>
                                    <p:cond delay="0"/>
                                  </p:stCondLst>
                                  <p:childTnLst>
                                    <p:set>
                                      <p:cBhvr>
                                        <p:cTn id="800" dur="1000">
                                          <p:stCondLst>
                                            <p:cond delay="0"/>
                                          </p:stCondLst>
                                        </p:cTn>
                                        <p:tgtEl>
                                          <p:spTgt spid="256"/>
                                        </p:tgtEl>
                                        <p:attrNameLst>
                                          <p:attrName>style.visibility</p:attrName>
                                        </p:attrNameLst>
                                      </p:cBhvr>
                                      <p:to>
                                        <p:strVal val="visible"/>
                                      </p:to>
                                    </p:set>
                                  </p:childTnLst>
                                </p:cTn>
                              </p:par>
                            </p:childTnLst>
                          </p:cTn>
                        </p:par>
                        <p:par>
                          <p:cTn id="801" fill="hold">
                            <p:stCondLst>
                              <p:cond delay="251000"/>
                            </p:stCondLst>
                            <p:childTnLst>
                              <p:par>
                                <p:cTn id="802" presetID="11" presetClass="entr" presetSubtype="0" fill="hold" grpId="0" nodeType="afterEffect">
                                  <p:stCondLst>
                                    <p:cond delay="0"/>
                                  </p:stCondLst>
                                  <p:childTnLst>
                                    <p:set>
                                      <p:cBhvr>
                                        <p:cTn id="803" dur="1000">
                                          <p:stCondLst>
                                            <p:cond delay="0"/>
                                          </p:stCondLst>
                                        </p:cTn>
                                        <p:tgtEl>
                                          <p:spTgt spid="257"/>
                                        </p:tgtEl>
                                        <p:attrNameLst>
                                          <p:attrName>style.visibility</p:attrName>
                                        </p:attrNameLst>
                                      </p:cBhvr>
                                      <p:to>
                                        <p:strVal val="visible"/>
                                      </p:to>
                                    </p:set>
                                  </p:childTnLst>
                                </p:cTn>
                              </p:par>
                            </p:childTnLst>
                          </p:cTn>
                        </p:par>
                        <p:par>
                          <p:cTn id="804" fill="hold">
                            <p:stCondLst>
                              <p:cond delay="252000"/>
                            </p:stCondLst>
                            <p:childTnLst>
                              <p:par>
                                <p:cTn id="805" presetID="11" presetClass="entr" presetSubtype="0" fill="hold" grpId="0" nodeType="afterEffect">
                                  <p:stCondLst>
                                    <p:cond delay="0"/>
                                  </p:stCondLst>
                                  <p:childTnLst>
                                    <p:set>
                                      <p:cBhvr>
                                        <p:cTn id="806" dur="1000">
                                          <p:stCondLst>
                                            <p:cond delay="0"/>
                                          </p:stCondLst>
                                        </p:cTn>
                                        <p:tgtEl>
                                          <p:spTgt spid="258"/>
                                        </p:tgtEl>
                                        <p:attrNameLst>
                                          <p:attrName>style.visibility</p:attrName>
                                        </p:attrNameLst>
                                      </p:cBhvr>
                                      <p:to>
                                        <p:strVal val="visible"/>
                                      </p:to>
                                    </p:set>
                                  </p:childTnLst>
                                </p:cTn>
                              </p:par>
                            </p:childTnLst>
                          </p:cTn>
                        </p:par>
                        <p:par>
                          <p:cTn id="807" fill="hold">
                            <p:stCondLst>
                              <p:cond delay="253000"/>
                            </p:stCondLst>
                            <p:childTnLst>
                              <p:par>
                                <p:cTn id="808" presetID="11" presetClass="entr" presetSubtype="0" fill="hold" grpId="0" nodeType="afterEffect">
                                  <p:stCondLst>
                                    <p:cond delay="0"/>
                                  </p:stCondLst>
                                  <p:childTnLst>
                                    <p:set>
                                      <p:cBhvr>
                                        <p:cTn id="809" dur="1000">
                                          <p:stCondLst>
                                            <p:cond delay="0"/>
                                          </p:stCondLst>
                                        </p:cTn>
                                        <p:tgtEl>
                                          <p:spTgt spid="259"/>
                                        </p:tgtEl>
                                        <p:attrNameLst>
                                          <p:attrName>style.visibility</p:attrName>
                                        </p:attrNameLst>
                                      </p:cBhvr>
                                      <p:to>
                                        <p:strVal val="visible"/>
                                      </p:to>
                                    </p:set>
                                  </p:childTnLst>
                                </p:cTn>
                              </p:par>
                            </p:childTnLst>
                          </p:cTn>
                        </p:par>
                        <p:par>
                          <p:cTn id="810" fill="hold">
                            <p:stCondLst>
                              <p:cond delay="254000"/>
                            </p:stCondLst>
                            <p:childTnLst>
                              <p:par>
                                <p:cTn id="811" presetID="11" presetClass="entr" presetSubtype="0" fill="hold" grpId="0" nodeType="afterEffect">
                                  <p:stCondLst>
                                    <p:cond delay="0"/>
                                  </p:stCondLst>
                                  <p:childTnLst>
                                    <p:set>
                                      <p:cBhvr>
                                        <p:cTn id="812" dur="1000">
                                          <p:stCondLst>
                                            <p:cond delay="0"/>
                                          </p:stCondLst>
                                        </p:cTn>
                                        <p:tgtEl>
                                          <p:spTgt spid="260"/>
                                        </p:tgtEl>
                                        <p:attrNameLst>
                                          <p:attrName>style.visibility</p:attrName>
                                        </p:attrNameLst>
                                      </p:cBhvr>
                                      <p:to>
                                        <p:strVal val="visible"/>
                                      </p:to>
                                    </p:set>
                                  </p:childTnLst>
                                </p:cTn>
                              </p:par>
                            </p:childTnLst>
                          </p:cTn>
                        </p:par>
                        <p:par>
                          <p:cTn id="813" fill="hold">
                            <p:stCondLst>
                              <p:cond delay="255000"/>
                            </p:stCondLst>
                            <p:childTnLst>
                              <p:par>
                                <p:cTn id="814" presetID="11" presetClass="entr" presetSubtype="0" fill="hold" grpId="0" nodeType="afterEffect">
                                  <p:stCondLst>
                                    <p:cond delay="0"/>
                                  </p:stCondLst>
                                  <p:childTnLst>
                                    <p:set>
                                      <p:cBhvr>
                                        <p:cTn id="815" dur="1000">
                                          <p:stCondLst>
                                            <p:cond delay="0"/>
                                          </p:stCondLst>
                                        </p:cTn>
                                        <p:tgtEl>
                                          <p:spTgt spid="261"/>
                                        </p:tgtEl>
                                        <p:attrNameLst>
                                          <p:attrName>style.visibility</p:attrName>
                                        </p:attrNameLst>
                                      </p:cBhvr>
                                      <p:to>
                                        <p:strVal val="visible"/>
                                      </p:to>
                                    </p:set>
                                  </p:childTnLst>
                                </p:cTn>
                              </p:par>
                            </p:childTnLst>
                          </p:cTn>
                        </p:par>
                        <p:par>
                          <p:cTn id="816" fill="hold">
                            <p:stCondLst>
                              <p:cond delay="256000"/>
                            </p:stCondLst>
                            <p:childTnLst>
                              <p:par>
                                <p:cTn id="817" presetID="11" presetClass="entr" presetSubtype="0" fill="hold" grpId="0" nodeType="afterEffect">
                                  <p:stCondLst>
                                    <p:cond delay="0"/>
                                  </p:stCondLst>
                                  <p:childTnLst>
                                    <p:set>
                                      <p:cBhvr>
                                        <p:cTn id="818" dur="1000">
                                          <p:stCondLst>
                                            <p:cond delay="0"/>
                                          </p:stCondLst>
                                        </p:cTn>
                                        <p:tgtEl>
                                          <p:spTgt spid="262"/>
                                        </p:tgtEl>
                                        <p:attrNameLst>
                                          <p:attrName>style.visibility</p:attrName>
                                        </p:attrNameLst>
                                      </p:cBhvr>
                                      <p:to>
                                        <p:strVal val="visible"/>
                                      </p:to>
                                    </p:set>
                                  </p:childTnLst>
                                </p:cTn>
                              </p:par>
                            </p:childTnLst>
                          </p:cTn>
                        </p:par>
                        <p:par>
                          <p:cTn id="819" fill="hold">
                            <p:stCondLst>
                              <p:cond delay="257000"/>
                            </p:stCondLst>
                            <p:childTnLst>
                              <p:par>
                                <p:cTn id="820" presetID="11" presetClass="entr" presetSubtype="0" fill="hold" grpId="0" nodeType="afterEffect">
                                  <p:stCondLst>
                                    <p:cond delay="0"/>
                                  </p:stCondLst>
                                  <p:childTnLst>
                                    <p:set>
                                      <p:cBhvr>
                                        <p:cTn id="821" dur="1000">
                                          <p:stCondLst>
                                            <p:cond delay="0"/>
                                          </p:stCondLst>
                                        </p:cTn>
                                        <p:tgtEl>
                                          <p:spTgt spid="263"/>
                                        </p:tgtEl>
                                        <p:attrNameLst>
                                          <p:attrName>style.visibility</p:attrName>
                                        </p:attrNameLst>
                                      </p:cBhvr>
                                      <p:to>
                                        <p:strVal val="visible"/>
                                      </p:to>
                                    </p:set>
                                  </p:childTnLst>
                                </p:cTn>
                              </p:par>
                            </p:childTnLst>
                          </p:cTn>
                        </p:par>
                        <p:par>
                          <p:cTn id="822" fill="hold">
                            <p:stCondLst>
                              <p:cond delay="258000"/>
                            </p:stCondLst>
                            <p:childTnLst>
                              <p:par>
                                <p:cTn id="823" presetID="11" presetClass="entr" presetSubtype="0" fill="hold" grpId="0" nodeType="afterEffect">
                                  <p:stCondLst>
                                    <p:cond delay="0"/>
                                  </p:stCondLst>
                                  <p:childTnLst>
                                    <p:set>
                                      <p:cBhvr>
                                        <p:cTn id="824" dur="1000">
                                          <p:stCondLst>
                                            <p:cond delay="0"/>
                                          </p:stCondLst>
                                        </p:cTn>
                                        <p:tgtEl>
                                          <p:spTgt spid="264"/>
                                        </p:tgtEl>
                                        <p:attrNameLst>
                                          <p:attrName>style.visibility</p:attrName>
                                        </p:attrNameLst>
                                      </p:cBhvr>
                                      <p:to>
                                        <p:strVal val="visible"/>
                                      </p:to>
                                    </p:set>
                                  </p:childTnLst>
                                </p:cTn>
                              </p:par>
                            </p:childTnLst>
                          </p:cTn>
                        </p:par>
                        <p:par>
                          <p:cTn id="825" fill="hold">
                            <p:stCondLst>
                              <p:cond delay="259000"/>
                            </p:stCondLst>
                            <p:childTnLst>
                              <p:par>
                                <p:cTn id="826" presetID="11" presetClass="entr" presetSubtype="0" fill="hold" grpId="0" nodeType="afterEffect">
                                  <p:stCondLst>
                                    <p:cond delay="0"/>
                                  </p:stCondLst>
                                  <p:childTnLst>
                                    <p:set>
                                      <p:cBhvr>
                                        <p:cTn id="827" dur="1000">
                                          <p:stCondLst>
                                            <p:cond delay="0"/>
                                          </p:stCondLst>
                                        </p:cTn>
                                        <p:tgtEl>
                                          <p:spTgt spid="265"/>
                                        </p:tgtEl>
                                        <p:attrNameLst>
                                          <p:attrName>style.visibility</p:attrName>
                                        </p:attrNameLst>
                                      </p:cBhvr>
                                      <p:to>
                                        <p:strVal val="visible"/>
                                      </p:to>
                                    </p:set>
                                  </p:childTnLst>
                                </p:cTn>
                              </p:par>
                            </p:childTnLst>
                          </p:cTn>
                        </p:par>
                        <p:par>
                          <p:cTn id="828" fill="hold">
                            <p:stCondLst>
                              <p:cond delay="260000"/>
                            </p:stCondLst>
                            <p:childTnLst>
                              <p:par>
                                <p:cTn id="829" presetID="11" presetClass="entr" presetSubtype="0" fill="hold" grpId="0" nodeType="afterEffect">
                                  <p:stCondLst>
                                    <p:cond delay="0"/>
                                  </p:stCondLst>
                                  <p:childTnLst>
                                    <p:set>
                                      <p:cBhvr>
                                        <p:cTn id="830" dur="1000">
                                          <p:stCondLst>
                                            <p:cond delay="0"/>
                                          </p:stCondLst>
                                        </p:cTn>
                                        <p:tgtEl>
                                          <p:spTgt spid="266"/>
                                        </p:tgtEl>
                                        <p:attrNameLst>
                                          <p:attrName>style.visibility</p:attrName>
                                        </p:attrNameLst>
                                      </p:cBhvr>
                                      <p:to>
                                        <p:strVal val="visible"/>
                                      </p:to>
                                    </p:set>
                                  </p:childTnLst>
                                </p:cTn>
                              </p:par>
                            </p:childTnLst>
                          </p:cTn>
                        </p:par>
                        <p:par>
                          <p:cTn id="831" fill="hold">
                            <p:stCondLst>
                              <p:cond delay="261000"/>
                            </p:stCondLst>
                            <p:childTnLst>
                              <p:par>
                                <p:cTn id="832" presetID="11" presetClass="entr" presetSubtype="0" fill="hold" grpId="0" nodeType="afterEffect">
                                  <p:stCondLst>
                                    <p:cond delay="0"/>
                                  </p:stCondLst>
                                  <p:childTnLst>
                                    <p:set>
                                      <p:cBhvr>
                                        <p:cTn id="833" dur="1000">
                                          <p:stCondLst>
                                            <p:cond delay="0"/>
                                          </p:stCondLst>
                                        </p:cTn>
                                        <p:tgtEl>
                                          <p:spTgt spid="267"/>
                                        </p:tgtEl>
                                        <p:attrNameLst>
                                          <p:attrName>style.visibility</p:attrName>
                                        </p:attrNameLst>
                                      </p:cBhvr>
                                      <p:to>
                                        <p:strVal val="visible"/>
                                      </p:to>
                                    </p:set>
                                  </p:childTnLst>
                                </p:cTn>
                              </p:par>
                            </p:childTnLst>
                          </p:cTn>
                        </p:par>
                        <p:par>
                          <p:cTn id="834" fill="hold">
                            <p:stCondLst>
                              <p:cond delay="262000"/>
                            </p:stCondLst>
                            <p:childTnLst>
                              <p:par>
                                <p:cTn id="835" presetID="11" presetClass="entr" presetSubtype="0" fill="hold" grpId="0" nodeType="afterEffect">
                                  <p:stCondLst>
                                    <p:cond delay="0"/>
                                  </p:stCondLst>
                                  <p:childTnLst>
                                    <p:set>
                                      <p:cBhvr>
                                        <p:cTn id="836" dur="1000">
                                          <p:stCondLst>
                                            <p:cond delay="0"/>
                                          </p:stCondLst>
                                        </p:cTn>
                                        <p:tgtEl>
                                          <p:spTgt spid="268"/>
                                        </p:tgtEl>
                                        <p:attrNameLst>
                                          <p:attrName>style.visibility</p:attrName>
                                        </p:attrNameLst>
                                      </p:cBhvr>
                                      <p:to>
                                        <p:strVal val="visible"/>
                                      </p:to>
                                    </p:set>
                                  </p:childTnLst>
                                </p:cTn>
                              </p:par>
                            </p:childTnLst>
                          </p:cTn>
                        </p:par>
                        <p:par>
                          <p:cTn id="837" fill="hold">
                            <p:stCondLst>
                              <p:cond delay="263000"/>
                            </p:stCondLst>
                            <p:childTnLst>
                              <p:par>
                                <p:cTn id="838" presetID="11" presetClass="entr" presetSubtype="0" fill="hold" grpId="0" nodeType="afterEffect">
                                  <p:stCondLst>
                                    <p:cond delay="0"/>
                                  </p:stCondLst>
                                  <p:childTnLst>
                                    <p:set>
                                      <p:cBhvr>
                                        <p:cTn id="839" dur="1000">
                                          <p:stCondLst>
                                            <p:cond delay="0"/>
                                          </p:stCondLst>
                                        </p:cTn>
                                        <p:tgtEl>
                                          <p:spTgt spid="269"/>
                                        </p:tgtEl>
                                        <p:attrNameLst>
                                          <p:attrName>style.visibility</p:attrName>
                                        </p:attrNameLst>
                                      </p:cBhvr>
                                      <p:to>
                                        <p:strVal val="visible"/>
                                      </p:to>
                                    </p:set>
                                  </p:childTnLst>
                                </p:cTn>
                              </p:par>
                            </p:childTnLst>
                          </p:cTn>
                        </p:par>
                        <p:par>
                          <p:cTn id="840" fill="hold">
                            <p:stCondLst>
                              <p:cond delay="264000"/>
                            </p:stCondLst>
                            <p:childTnLst>
                              <p:par>
                                <p:cTn id="841" presetID="11" presetClass="entr" presetSubtype="0" fill="hold" grpId="0" nodeType="afterEffect">
                                  <p:stCondLst>
                                    <p:cond delay="0"/>
                                  </p:stCondLst>
                                  <p:childTnLst>
                                    <p:set>
                                      <p:cBhvr>
                                        <p:cTn id="842" dur="1000">
                                          <p:stCondLst>
                                            <p:cond delay="0"/>
                                          </p:stCondLst>
                                        </p:cTn>
                                        <p:tgtEl>
                                          <p:spTgt spid="270"/>
                                        </p:tgtEl>
                                        <p:attrNameLst>
                                          <p:attrName>style.visibility</p:attrName>
                                        </p:attrNameLst>
                                      </p:cBhvr>
                                      <p:to>
                                        <p:strVal val="visible"/>
                                      </p:to>
                                    </p:set>
                                  </p:childTnLst>
                                </p:cTn>
                              </p:par>
                            </p:childTnLst>
                          </p:cTn>
                        </p:par>
                        <p:par>
                          <p:cTn id="843" fill="hold">
                            <p:stCondLst>
                              <p:cond delay="265000"/>
                            </p:stCondLst>
                            <p:childTnLst>
                              <p:par>
                                <p:cTn id="844" presetID="11" presetClass="entr" presetSubtype="0" fill="hold" grpId="0" nodeType="afterEffect">
                                  <p:stCondLst>
                                    <p:cond delay="0"/>
                                  </p:stCondLst>
                                  <p:childTnLst>
                                    <p:set>
                                      <p:cBhvr>
                                        <p:cTn id="845" dur="1000">
                                          <p:stCondLst>
                                            <p:cond delay="0"/>
                                          </p:stCondLst>
                                        </p:cTn>
                                        <p:tgtEl>
                                          <p:spTgt spid="271"/>
                                        </p:tgtEl>
                                        <p:attrNameLst>
                                          <p:attrName>style.visibility</p:attrName>
                                        </p:attrNameLst>
                                      </p:cBhvr>
                                      <p:to>
                                        <p:strVal val="visible"/>
                                      </p:to>
                                    </p:set>
                                  </p:childTnLst>
                                </p:cTn>
                              </p:par>
                            </p:childTnLst>
                          </p:cTn>
                        </p:par>
                        <p:par>
                          <p:cTn id="846" fill="hold">
                            <p:stCondLst>
                              <p:cond delay="266000"/>
                            </p:stCondLst>
                            <p:childTnLst>
                              <p:par>
                                <p:cTn id="847" presetID="11" presetClass="entr" presetSubtype="0" fill="hold" grpId="0" nodeType="afterEffect">
                                  <p:stCondLst>
                                    <p:cond delay="0"/>
                                  </p:stCondLst>
                                  <p:childTnLst>
                                    <p:set>
                                      <p:cBhvr>
                                        <p:cTn id="848" dur="1000">
                                          <p:stCondLst>
                                            <p:cond delay="0"/>
                                          </p:stCondLst>
                                        </p:cTn>
                                        <p:tgtEl>
                                          <p:spTgt spid="272"/>
                                        </p:tgtEl>
                                        <p:attrNameLst>
                                          <p:attrName>style.visibility</p:attrName>
                                        </p:attrNameLst>
                                      </p:cBhvr>
                                      <p:to>
                                        <p:strVal val="visible"/>
                                      </p:to>
                                    </p:set>
                                  </p:childTnLst>
                                </p:cTn>
                              </p:par>
                            </p:childTnLst>
                          </p:cTn>
                        </p:par>
                        <p:par>
                          <p:cTn id="849" fill="hold">
                            <p:stCondLst>
                              <p:cond delay="267000"/>
                            </p:stCondLst>
                            <p:childTnLst>
                              <p:par>
                                <p:cTn id="850" presetID="11" presetClass="entr" presetSubtype="0" fill="hold" grpId="0" nodeType="afterEffect">
                                  <p:stCondLst>
                                    <p:cond delay="0"/>
                                  </p:stCondLst>
                                  <p:childTnLst>
                                    <p:set>
                                      <p:cBhvr>
                                        <p:cTn id="851" dur="1000">
                                          <p:stCondLst>
                                            <p:cond delay="0"/>
                                          </p:stCondLst>
                                        </p:cTn>
                                        <p:tgtEl>
                                          <p:spTgt spid="273"/>
                                        </p:tgtEl>
                                        <p:attrNameLst>
                                          <p:attrName>style.visibility</p:attrName>
                                        </p:attrNameLst>
                                      </p:cBhvr>
                                      <p:to>
                                        <p:strVal val="visible"/>
                                      </p:to>
                                    </p:set>
                                  </p:childTnLst>
                                </p:cTn>
                              </p:par>
                            </p:childTnLst>
                          </p:cTn>
                        </p:par>
                        <p:par>
                          <p:cTn id="852" fill="hold">
                            <p:stCondLst>
                              <p:cond delay="268000"/>
                            </p:stCondLst>
                            <p:childTnLst>
                              <p:par>
                                <p:cTn id="853" presetID="11" presetClass="entr" presetSubtype="0" fill="hold" grpId="0" nodeType="afterEffect">
                                  <p:stCondLst>
                                    <p:cond delay="0"/>
                                  </p:stCondLst>
                                  <p:childTnLst>
                                    <p:set>
                                      <p:cBhvr>
                                        <p:cTn id="854" dur="1000">
                                          <p:stCondLst>
                                            <p:cond delay="0"/>
                                          </p:stCondLst>
                                        </p:cTn>
                                        <p:tgtEl>
                                          <p:spTgt spid="274"/>
                                        </p:tgtEl>
                                        <p:attrNameLst>
                                          <p:attrName>style.visibility</p:attrName>
                                        </p:attrNameLst>
                                      </p:cBhvr>
                                      <p:to>
                                        <p:strVal val="visible"/>
                                      </p:to>
                                    </p:set>
                                  </p:childTnLst>
                                </p:cTn>
                              </p:par>
                            </p:childTnLst>
                          </p:cTn>
                        </p:par>
                        <p:par>
                          <p:cTn id="855" fill="hold">
                            <p:stCondLst>
                              <p:cond delay="269000"/>
                            </p:stCondLst>
                            <p:childTnLst>
                              <p:par>
                                <p:cTn id="856" presetID="11" presetClass="entr" presetSubtype="0" fill="hold" grpId="0" nodeType="afterEffect">
                                  <p:stCondLst>
                                    <p:cond delay="0"/>
                                  </p:stCondLst>
                                  <p:childTnLst>
                                    <p:set>
                                      <p:cBhvr>
                                        <p:cTn id="857" dur="1000">
                                          <p:stCondLst>
                                            <p:cond delay="0"/>
                                          </p:stCondLst>
                                        </p:cTn>
                                        <p:tgtEl>
                                          <p:spTgt spid="275"/>
                                        </p:tgtEl>
                                        <p:attrNameLst>
                                          <p:attrName>style.visibility</p:attrName>
                                        </p:attrNameLst>
                                      </p:cBhvr>
                                      <p:to>
                                        <p:strVal val="visible"/>
                                      </p:to>
                                    </p:set>
                                  </p:childTnLst>
                                </p:cTn>
                              </p:par>
                            </p:childTnLst>
                          </p:cTn>
                        </p:par>
                        <p:par>
                          <p:cTn id="858" fill="hold">
                            <p:stCondLst>
                              <p:cond delay="270000"/>
                            </p:stCondLst>
                            <p:childTnLst>
                              <p:par>
                                <p:cTn id="859" presetID="11" presetClass="entr" presetSubtype="0" fill="hold" grpId="0" nodeType="afterEffect">
                                  <p:stCondLst>
                                    <p:cond delay="0"/>
                                  </p:stCondLst>
                                  <p:childTnLst>
                                    <p:set>
                                      <p:cBhvr>
                                        <p:cTn id="860" dur="1000">
                                          <p:stCondLst>
                                            <p:cond delay="0"/>
                                          </p:stCondLst>
                                        </p:cTn>
                                        <p:tgtEl>
                                          <p:spTgt spid="276"/>
                                        </p:tgtEl>
                                        <p:attrNameLst>
                                          <p:attrName>style.visibility</p:attrName>
                                        </p:attrNameLst>
                                      </p:cBhvr>
                                      <p:to>
                                        <p:strVal val="visible"/>
                                      </p:to>
                                    </p:set>
                                  </p:childTnLst>
                                </p:cTn>
                              </p:par>
                            </p:childTnLst>
                          </p:cTn>
                        </p:par>
                        <p:par>
                          <p:cTn id="861" fill="hold">
                            <p:stCondLst>
                              <p:cond delay="271000"/>
                            </p:stCondLst>
                            <p:childTnLst>
                              <p:par>
                                <p:cTn id="862" presetID="11" presetClass="entr" presetSubtype="0" fill="hold" grpId="0" nodeType="afterEffect">
                                  <p:stCondLst>
                                    <p:cond delay="0"/>
                                  </p:stCondLst>
                                  <p:childTnLst>
                                    <p:set>
                                      <p:cBhvr>
                                        <p:cTn id="863" dur="1000">
                                          <p:stCondLst>
                                            <p:cond delay="0"/>
                                          </p:stCondLst>
                                        </p:cTn>
                                        <p:tgtEl>
                                          <p:spTgt spid="277"/>
                                        </p:tgtEl>
                                        <p:attrNameLst>
                                          <p:attrName>style.visibility</p:attrName>
                                        </p:attrNameLst>
                                      </p:cBhvr>
                                      <p:to>
                                        <p:strVal val="visible"/>
                                      </p:to>
                                    </p:set>
                                  </p:childTnLst>
                                </p:cTn>
                              </p:par>
                            </p:childTnLst>
                          </p:cTn>
                        </p:par>
                        <p:par>
                          <p:cTn id="864" fill="hold">
                            <p:stCondLst>
                              <p:cond delay="272000"/>
                            </p:stCondLst>
                            <p:childTnLst>
                              <p:par>
                                <p:cTn id="865" presetID="11" presetClass="entr" presetSubtype="0" fill="hold" grpId="0" nodeType="afterEffect">
                                  <p:stCondLst>
                                    <p:cond delay="0"/>
                                  </p:stCondLst>
                                  <p:childTnLst>
                                    <p:set>
                                      <p:cBhvr>
                                        <p:cTn id="866" dur="1000">
                                          <p:stCondLst>
                                            <p:cond delay="0"/>
                                          </p:stCondLst>
                                        </p:cTn>
                                        <p:tgtEl>
                                          <p:spTgt spid="278"/>
                                        </p:tgtEl>
                                        <p:attrNameLst>
                                          <p:attrName>style.visibility</p:attrName>
                                        </p:attrNameLst>
                                      </p:cBhvr>
                                      <p:to>
                                        <p:strVal val="visible"/>
                                      </p:to>
                                    </p:set>
                                  </p:childTnLst>
                                </p:cTn>
                              </p:par>
                            </p:childTnLst>
                          </p:cTn>
                        </p:par>
                        <p:par>
                          <p:cTn id="867" fill="hold">
                            <p:stCondLst>
                              <p:cond delay="273000"/>
                            </p:stCondLst>
                            <p:childTnLst>
                              <p:par>
                                <p:cTn id="868" presetID="11" presetClass="entr" presetSubtype="0" fill="hold" grpId="0" nodeType="afterEffect">
                                  <p:stCondLst>
                                    <p:cond delay="0"/>
                                  </p:stCondLst>
                                  <p:childTnLst>
                                    <p:set>
                                      <p:cBhvr>
                                        <p:cTn id="869" dur="1000">
                                          <p:stCondLst>
                                            <p:cond delay="0"/>
                                          </p:stCondLst>
                                        </p:cTn>
                                        <p:tgtEl>
                                          <p:spTgt spid="279"/>
                                        </p:tgtEl>
                                        <p:attrNameLst>
                                          <p:attrName>style.visibility</p:attrName>
                                        </p:attrNameLst>
                                      </p:cBhvr>
                                      <p:to>
                                        <p:strVal val="visible"/>
                                      </p:to>
                                    </p:set>
                                  </p:childTnLst>
                                </p:cTn>
                              </p:par>
                            </p:childTnLst>
                          </p:cTn>
                        </p:par>
                        <p:par>
                          <p:cTn id="870" fill="hold">
                            <p:stCondLst>
                              <p:cond delay="274000"/>
                            </p:stCondLst>
                            <p:childTnLst>
                              <p:par>
                                <p:cTn id="871" presetID="11" presetClass="entr" presetSubtype="0" fill="hold" grpId="0" nodeType="afterEffect">
                                  <p:stCondLst>
                                    <p:cond delay="0"/>
                                  </p:stCondLst>
                                  <p:childTnLst>
                                    <p:set>
                                      <p:cBhvr>
                                        <p:cTn id="872" dur="1000">
                                          <p:stCondLst>
                                            <p:cond delay="0"/>
                                          </p:stCondLst>
                                        </p:cTn>
                                        <p:tgtEl>
                                          <p:spTgt spid="280"/>
                                        </p:tgtEl>
                                        <p:attrNameLst>
                                          <p:attrName>style.visibility</p:attrName>
                                        </p:attrNameLst>
                                      </p:cBhvr>
                                      <p:to>
                                        <p:strVal val="visible"/>
                                      </p:to>
                                    </p:set>
                                  </p:childTnLst>
                                </p:cTn>
                              </p:par>
                            </p:childTnLst>
                          </p:cTn>
                        </p:par>
                        <p:par>
                          <p:cTn id="873" fill="hold">
                            <p:stCondLst>
                              <p:cond delay="275000"/>
                            </p:stCondLst>
                            <p:childTnLst>
                              <p:par>
                                <p:cTn id="874" presetID="11" presetClass="entr" presetSubtype="0" fill="hold" grpId="0" nodeType="afterEffect">
                                  <p:stCondLst>
                                    <p:cond delay="0"/>
                                  </p:stCondLst>
                                  <p:childTnLst>
                                    <p:set>
                                      <p:cBhvr>
                                        <p:cTn id="875" dur="1000">
                                          <p:stCondLst>
                                            <p:cond delay="0"/>
                                          </p:stCondLst>
                                        </p:cTn>
                                        <p:tgtEl>
                                          <p:spTgt spid="281"/>
                                        </p:tgtEl>
                                        <p:attrNameLst>
                                          <p:attrName>style.visibility</p:attrName>
                                        </p:attrNameLst>
                                      </p:cBhvr>
                                      <p:to>
                                        <p:strVal val="visible"/>
                                      </p:to>
                                    </p:set>
                                  </p:childTnLst>
                                </p:cTn>
                              </p:par>
                            </p:childTnLst>
                          </p:cTn>
                        </p:par>
                        <p:par>
                          <p:cTn id="876" fill="hold">
                            <p:stCondLst>
                              <p:cond delay="276000"/>
                            </p:stCondLst>
                            <p:childTnLst>
                              <p:par>
                                <p:cTn id="877" presetID="11" presetClass="entr" presetSubtype="0" fill="hold" grpId="0" nodeType="afterEffect">
                                  <p:stCondLst>
                                    <p:cond delay="0"/>
                                  </p:stCondLst>
                                  <p:childTnLst>
                                    <p:set>
                                      <p:cBhvr>
                                        <p:cTn id="878" dur="1000">
                                          <p:stCondLst>
                                            <p:cond delay="0"/>
                                          </p:stCondLst>
                                        </p:cTn>
                                        <p:tgtEl>
                                          <p:spTgt spid="282"/>
                                        </p:tgtEl>
                                        <p:attrNameLst>
                                          <p:attrName>style.visibility</p:attrName>
                                        </p:attrNameLst>
                                      </p:cBhvr>
                                      <p:to>
                                        <p:strVal val="visible"/>
                                      </p:to>
                                    </p:set>
                                  </p:childTnLst>
                                </p:cTn>
                              </p:par>
                            </p:childTnLst>
                          </p:cTn>
                        </p:par>
                        <p:par>
                          <p:cTn id="879" fill="hold">
                            <p:stCondLst>
                              <p:cond delay="277000"/>
                            </p:stCondLst>
                            <p:childTnLst>
                              <p:par>
                                <p:cTn id="880" presetID="11" presetClass="entr" presetSubtype="0" fill="hold" grpId="0" nodeType="afterEffect">
                                  <p:stCondLst>
                                    <p:cond delay="0"/>
                                  </p:stCondLst>
                                  <p:childTnLst>
                                    <p:set>
                                      <p:cBhvr>
                                        <p:cTn id="881" dur="1000">
                                          <p:stCondLst>
                                            <p:cond delay="0"/>
                                          </p:stCondLst>
                                        </p:cTn>
                                        <p:tgtEl>
                                          <p:spTgt spid="283"/>
                                        </p:tgtEl>
                                        <p:attrNameLst>
                                          <p:attrName>style.visibility</p:attrName>
                                        </p:attrNameLst>
                                      </p:cBhvr>
                                      <p:to>
                                        <p:strVal val="visible"/>
                                      </p:to>
                                    </p:set>
                                  </p:childTnLst>
                                </p:cTn>
                              </p:par>
                            </p:childTnLst>
                          </p:cTn>
                        </p:par>
                        <p:par>
                          <p:cTn id="882" fill="hold">
                            <p:stCondLst>
                              <p:cond delay="278000"/>
                            </p:stCondLst>
                            <p:childTnLst>
                              <p:par>
                                <p:cTn id="883" presetID="11" presetClass="entr" presetSubtype="0" fill="hold" grpId="0" nodeType="afterEffect">
                                  <p:stCondLst>
                                    <p:cond delay="0"/>
                                  </p:stCondLst>
                                  <p:childTnLst>
                                    <p:set>
                                      <p:cBhvr>
                                        <p:cTn id="884" dur="1000">
                                          <p:stCondLst>
                                            <p:cond delay="0"/>
                                          </p:stCondLst>
                                        </p:cTn>
                                        <p:tgtEl>
                                          <p:spTgt spid="284"/>
                                        </p:tgtEl>
                                        <p:attrNameLst>
                                          <p:attrName>style.visibility</p:attrName>
                                        </p:attrNameLst>
                                      </p:cBhvr>
                                      <p:to>
                                        <p:strVal val="visible"/>
                                      </p:to>
                                    </p:set>
                                  </p:childTnLst>
                                </p:cTn>
                              </p:par>
                            </p:childTnLst>
                          </p:cTn>
                        </p:par>
                        <p:par>
                          <p:cTn id="885" fill="hold">
                            <p:stCondLst>
                              <p:cond delay="279000"/>
                            </p:stCondLst>
                            <p:childTnLst>
                              <p:par>
                                <p:cTn id="886" presetID="11" presetClass="entr" presetSubtype="0" fill="hold" grpId="0" nodeType="afterEffect">
                                  <p:stCondLst>
                                    <p:cond delay="0"/>
                                  </p:stCondLst>
                                  <p:childTnLst>
                                    <p:set>
                                      <p:cBhvr>
                                        <p:cTn id="887" dur="1000">
                                          <p:stCondLst>
                                            <p:cond delay="0"/>
                                          </p:stCondLst>
                                        </p:cTn>
                                        <p:tgtEl>
                                          <p:spTgt spid="285"/>
                                        </p:tgtEl>
                                        <p:attrNameLst>
                                          <p:attrName>style.visibility</p:attrName>
                                        </p:attrNameLst>
                                      </p:cBhvr>
                                      <p:to>
                                        <p:strVal val="visible"/>
                                      </p:to>
                                    </p:set>
                                  </p:childTnLst>
                                </p:cTn>
                              </p:par>
                            </p:childTnLst>
                          </p:cTn>
                        </p:par>
                        <p:par>
                          <p:cTn id="888" fill="hold">
                            <p:stCondLst>
                              <p:cond delay="280000"/>
                            </p:stCondLst>
                            <p:childTnLst>
                              <p:par>
                                <p:cTn id="889" presetID="11" presetClass="entr" presetSubtype="0" fill="hold" grpId="0" nodeType="afterEffect">
                                  <p:stCondLst>
                                    <p:cond delay="0"/>
                                  </p:stCondLst>
                                  <p:childTnLst>
                                    <p:set>
                                      <p:cBhvr>
                                        <p:cTn id="890" dur="1000">
                                          <p:stCondLst>
                                            <p:cond delay="0"/>
                                          </p:stCondLst>
                                        </p:cTn>
                                        <p:tgtEl>
                                          <p:spTgt spid="286"/>
                                        </p:tgtEl>
                                        <p:attrNameLst>
                                          <p:attrName>style.visibility</p:attrName>
                                        </p:attrNameLst>
                                      </p:cBhvr>
                                      <p:to>
                                        <p:strVal val="visible"/>
                                      </p:to>
                                    </p:set>
                                  </p:childTnLst>
                                </p:cTn>
                              </p:par>
                            </p:childTnLst>
                          </p:cTn>
                        </p:par>
                        <p:par>
                          <p:cTn id="891" fill="hold">
                            <p:stCondLst>
                              <p:cond delay="281000"/>
                            </p:stCondLst>
                            <p:childTnLst>
                              <p:par>
                                <p:cTn id="892" presetID="11" presetClass="entr" presetSubtype="0" fill="hold" grpId="0" nodeType="afterEffect">
                                  <p:stCondLst>
                                    <p:cond delay="0"/>
                                  </p:stCondLst>
                                  <p:childTnLst>
                                    <p:set>
                                      <p:cBhvr>
                                        <p:cTn id="893" dur="1000">
                                          <p:stCondLst>
                                            <p:cond delay="0"/>
                                          </p:stCondLst>
                                        </p:cTn>
                                        <p:tgtEl>
                                          <p:spTgt spid="287"/>
                                        </p:tgtEl>
                                        <p:attrNameLst>
                                          <p:attrName>style.visibility</p:attrName>
                                        </p:attrNameLst>
                                      </p:cBhvr>
                                      <p:to>
                                        <p:strVal val="visible"/>
                                      </p:to>
                                    </p:set>
                                  </p:childTnLst>
                                </p:cTn>
                              </p:par>
                            </p:childTnLst>
                          </p:cTn>
                        </p:par>
                        <p:par>
                          <p:cTn id="894" fill="hold">
                            <p:stCondLst>
                              <p:cond delay="282000"/>
                            </p:stCondLst>
                            <p:childTnLst>
                              <p:par>
                                <p:cTn id="895" presetID="11" presetClass="entr" presetSubtype="0" fill="hold" grpId="0" nodeType="afterEffect">
                                  <p:stCondLst>
                                    <p:cond delay="0"/>
                                  </p:stCondLst>
                                  <p:childTnLst>
                                    <p:set>
                                      <p:cBhvr>
                                        <p:cTn id="896" dur="1000">
                                          <p:stCondLst>
                                            <p:cond delay="0"/>
                                          </p:stCondLst>
                                        </p:cTn>
                                        <p:tgtEl>
                                          <p:spTgt spid="288"/>
                                        </p:tgtEl>
                                        <p:attrNameLst>
                                          <p:attrName>style.visibility</p:attrName>
                                        </p:attrNameLst>
                                      </p:cBhvr>
                                      <p:to>
                                        <p:strVal val="visible"/>
                                      </p:to>
                                    </p:set>
                                  </p:childTnLst>
                                </p:cTn>
                              </p:par>
                            </p:childTnLst>
                          </p:cTn>
                        </p:par>
                        <p:par>
                          <p:cTn id="897" fill="hold">
                            <p:stCondLst>
                              <p:cond delay="283000"/>
                            </p:stCondLst>
                            <p:childTnLst>
                              <p:par>
                                <p:cTn id="898" presetID="11" presetClass="entr" presetSubtype="0" fill="hold" grpId="0" nodeType="afterEffect">
                                  <p:stCondLst>
                                    <p:cond delay="0"/>
                                  </p:stCondLst>
                                  <p:childTnLst>
                                    <p:set>
                                      <p:cBhvr>
                                        <p:cTn id="899" dur="1000">
                                          <p:stCondLst>
                                            <p:cond delay="0"/>
                                          </p:stCondLst>
                                        </p:cTn>
                                        <p:tgtEl>
                                          <p:spTgt spid="289"/>
                                        </p:tgtEl>
                                        <p:attrNameLst>
                                          <p:attrName>style.visibility</p:attrName>
                                        </p:attrNameLst>
                                      </p:cBhvr>
                                      <p:to>
                                        <p:strVal val="visible"/>
                                      </p:to>
                                    </p:set>
                                  </p:childTnLst>
                                </p:cTn>
                              </p:par>
                            </p:childTnLst>
                          </p:cTn>
                        </p:par>
                        <p:par>
                          <p:cTn id="900" fill="hold">
                            <p:stCondLst>
                              <p:cond delay="284000"/>
                            </p:stCondLst>
                            <p:childTnLst>
                              <p:par>
                                <p:cTn id="901" presetID="11" presetClass="entr" presetSubtype="0" fill="hold" grpId="0" nodeType="afterEffect">
                                  <p:stCondLst>
                                    <p:cond delay="0"/>
                                  </p:stCondLst>
                                  <p:childTnLst>
                                    <p:set>
                                      <p:cBhvr>
                                        <p:cTn id="902" dur="1000">
                                          <p:stCondLst>
                                            <p:cond delay="0"/>
                                          </p:stCondLst>
                                        </p:cTn>
                                        <p:tgtEl>
                                          <p:spTgt spid="290"/>
                                        </p:tgtEl>
                                        <p:attrNameLst>
                                          <p:attrName>style.visibility</p:attrName>
                                        </p:attrNameLst>
                                      </p:cBhvr>
                                      <p:to>
                                        <p:strVal val="visible"/>
                                      </p:to>
                                    </p:set>
                                  </p:childTnLst>
                                </p:cTn>
                              </p:par>
                            </p:childTnLst>
                          </p:cTn>
                        </p:par>
                        <p:par>
                          <p:cTn id="903" fill="hold">
                            <p:stCondLst>
                              <p:cond delay="285000"/>
                            </p:stCondLst>
                            <p:childTnLst>
                              <p:par>
                                <p:cTn id="904" presetID="11" presetClass="entr" presetSubtype="0" fill="hold" grpId="0" nodeType="afterEffect">
                                  <p:stCondLst>
                                    <p:cond delay="0"/>
                                  </p:stCondLst>
                                  <p:childTnLst>
                                    <p:set>
                                      <p:cBhvr>
                                        <p:cTn id="905" dur="1000">
                                          <p:stCondLst>
                                            <p:cond delay="0"/>
                                          </p:stCondLst>
                                        </p:cTn>
                                        <p:tgtEl>
                                          <p:spTgt spid="291"/>
                                        </p:tgtEl>
                                        <p:attrNameLst>
                                          <p:attrName>style.visibility</p:attrName>
                                        </p:attrNameLst>
                                      </p:cBhvr>
                                      <p:to>
                                        <p:strVal val="visible"/>
                                      </p:to>
                                    </p:set>
                                  </p:childTnLst>
                                </p:cTn>
                              </p:par>
                            </p:childTnLst>
                          </p:cTn>
                        </p:par>
                        <p:par>
                          <p:cTn id="906" fill="hold">
                            <p:stCondLst>
                              <p:cond delay="286000"/>
                            </p:stCondLst>
                            <p:childTnLst>
                              <p:par>
                                <p:cTn id="907" presetID="11" presetClass="entr" presetSubtype="0" fill="hold" grpId="0" nodeType="afterEffect">
                                  <p:stCondLst>
                                    <p:cond delay="0"/>
                                  </p:stCondLst>
                                  <p:childTnLst>
                                    <p:set>
                                      <p:cBhvr>
                                        <p:cTn id="908" dur="1000">
                                          <p:stCondLst>
                                            <p:cond delay="0"/>
                                          </p:stCondLst>
                                        </p:cTn>
                                        <p:tgtEl>
                                          <p:spTgt spid="292"/>
                                        </p:tgtEl>
                                        <p:attrNameLst>
                                          <p:attrName>style.visibility</p:attrName>
                                        </p:attrNameLst>
                                      </p:cBhvr>
                                      <p:to>
                                        <p:strVal val="visible"/>
                                      </p:to>
                                    </p:set>
                                  </p:childTnLst>
                                </p:cTn>
                              </p:par>
                            </p:childTnLst>
                          </p:cTn>
                        </p:par>
                        <p:par>
                          <p:cTn id="909" fill="hold">
                            <p:stCondLst>
                              <p:cond delay="287000"/>
                            </p:stCondLst>
                            <p:childTnLst>
                              <p:par>
                                <p:cTn id="910" presetID="11" presetClass="entr" presetSubtype="0" fill="hold" grpId="0" nodeType="afterEffect">
                                  <p:stCondLst>
                                    <p:cond delay="0"/>
                                  </p:stCondLst>
                                  <p:childTnLst>
                                    <p:set>
                                      <p:cBhvr>
                                        <p:cTn id="911" dur="1000">
                                          <p:stCondLst>
                                            <p:cond delay="0"/>
                                          </p:stCondLst>
                                        </p:cTn>
                                        <p:tgtEl>
                                          <p:spTgt spid="293"/>
                                        </p:tgtEl>
                                        <p:attrNameLst>
                                          <p:attrName>style.visibility</p:attrName>
                                        </p:attrNameLst>
                                      </p:cBhvr>
                                      <p:to>
                                        <p:strVal val="visible"/>
                                      </p:to>
                                    </p:set>
                                  </p:childTnLst>
                                </p:cTn>
                              </p:par>
                            </p:childTnLst>
                          </p:cTn>
                        </p:par>
                        <p:par>
                          <p:cTn id="912" fill="hold">
                            <p:stCondLst>
                              <p:cond delay="288000"/>
                            </p:stCondLst>
                            <p:childTnLst>
                              <p:par>
                                <p:cTn id="913" presetID="11" presetClass="entr" presetSubtype="0" fill="hold" grpId="0" nodeType="afterEffect">
                                  <p:stCondLst>
                                    <p:cond delay="0"/>
                                  </p:stCondLst>
                                  <p:childTnLst>
                                    <p:set>
                                      <p:cBhvr>
                                        <p:cTn id="914" dur="1000">
                                          <p:stCondLst>
                                            <p:cond delay="0"/>
                                          </p:stCondLst>
                                        </p:cTn>
                                        <p:tgtEl>
                                          <p:spTgt spid="294"/>
                                        </p:tgtEl>
                                        <p:attrNameLst>
                                          <p:attrName>style.visibility</p:attrName>
                                        </p:attrNameLst>
                                      </p:cBhvr>
                                      <p:to>
                                        <p:strVal val="visible"/>
                                      </p:to>
                                    </p:set>
                                  </p:childTnLst>
                                </p:cTn>
                              </p:par>
                            </p:childTnLst>
                          </p:cTn>
                        </p:par>
                        <p:par>
                          <p:cTn id="915" fill="hold">
                            <p:stCondLst>
                              <p:cond delay="289000"/>
                            </p:stCondLst>
                            <p:childTnLst>
                              <p:par>
                                <p:cTn id="916" presetID="11" presetClass="entr" presetSubtype="0" fill="hold" grpId="0" nodeType="afterEffect">
                                  <p:stCondLst>
                                    <p:cond delay="0"/>
                                  </p:stCondLst>
                                  <p:childTnLst>
                                    <p:set>
                                      <p:cBhvr>
                                        <p:cTn id="917" dur="1000">
                                          <p:stCondLst>
                                            <p:cond delay="0"/>
                                          </p:stCondLst>
                                        </p:cTn>
                                        <p:tgtEl>
                                          <p:spTgt spid="295"/>
                                        </p:tgtEl>
                                        <p:attrNameLst>
                                          <p:attrName>style.visibility</p:attrName>
                                        </p:attrNameLst>
                                      </p:cBhvr>
                                      <p:to>
                                        <p:strVal val="visible"/>
                                      </p:to>
                                    </p:set>
                                  </p:childTnLst>
                                </p:cTn>
                              </p:par>
                            </p:childTnLst>
                          </p:cTn>
                        </p:par>
                        <p:par>
                          <p:cTn id="918" fill="hold">
                            <p:stCondLst>
                              <p:cond delay="290000"/>
                            </p:stCondLst>
                            <p:childTnLst>
                              <p:par>
                                <p:cTn id="919" presetID="11" presetClass="entr" presetSubtype="0" fill="hold" grpId="0" nodeType="afterEffect">
                                  <p:stCondLst>
                                    <p:cond delay="0"/>
                                  </p:stCondLst>
                                  <p:childTnLst>
                                    <p:set>
                                      <p:cBhvr>
                                        <p:cTn id="920" dur="1000">
                                          <p:stCondLst>
                                            <p:cond delay="0"/>
                                          </p:stCondLst>
                                        </p:cTn>
                                        <p:tgtEl>
                                          <p:spTgt spid="296"/>
                                        </p:tgtEl>
                                        <p:attrNameLst>
                                          <p:attrName>style.visibility</p:attrName>
                                        </p:attrNameLst>
                                      </p:cBhvr>
                                      <p:to>
                                        <p:strVal val="visible"/>
                                      </p:to>
                                    </p:set>
                                  </p:childTnLst>
                                </p:cTn>
                              </p:par>
                            </p:childTnLst>
                          </p:cTn>
                        </p:par>
                        <p:par>
                          <p:cTn id="921" fill="hold">
                            <p:stCondLst>
                              <p:cond delay="291000"/>
                            </p:stCondLst>
                            <p:childTnLst>
                              <p:par>
                                <p:cTn id="922" presetID="11" presetClass="entr" presetSubtype="0" fill="hold" grpId="0" nodeType="afterEffect">
                                  <p:stCondLst>
                                    <p:cond delay="0"/>
                                  </p:stCondLst>
                                  <p:childTnLst>
                                    <p:set>
                                      <p:cBhvr>
                                        <p:cTn id="923" dur="1000">
                                          <p:stCondLst>
                                            <p:cond delay="0"/>
                                          </p:stCondLst>
                                        </p:cTn>
                                        <p:tgtEl>
                                          <p:spTgt spid="297"/>
                                        </p:tgtEl>
                                        <p:attrNameLst>
                                          <p:attrName>style.visibility</p:attrName>
                                        </p:attrNameLst>
                                      </p:cBhvr>
                                      <p:to>
                                        <p:strVal val="visible"/>
                                      </p:to>
                                    </p:set>
                                  </p:childTnLst>
                                </p:cTn>
                              </p:par>
                            </p:childTnLst>
                          </p:cTn>
                        </p:par>
                        <p:par>
                          <p:cTn id="924" fill="hold">
                            <p:stCondLst>
                              <p:cond delay="292000"/>
                            </p:stCondLst>
                            <p:childTnLst>
                              <p:par>
                                <p:cTn id="925" presetID="11" presetClass="entr" presetSubtype="0" fill="hold" grpId="0" nodeType="afterEffect">
                                  <p:stCondLst>
                                    <p:cond delay="0"/>
                                  </p:stCondLst>
                                  <p:childTnLst>
                                    <p:set>
                                      <p:cBhvr>
                                        <p:cTn id="926" dur="1000">
                                          <p:stCondLst>
                                            <p:cond delay="0"/>
                                          </p:stCondLst>
                                        </p:cTn>
                                        <p:tgtEl>
                                          <p:spTgt spid="298"/>
                                        </p:tgtEl>
                                        <p:attrNameLst>
                                          <p:attrName>style.visibility</p:attrName>
                                        </p:attrNameLst>
                                      </p:cBhvr>
                                      <p:to>
                                        <p:strVal val="visible"/>
                                      </p:to>
                                    </p:set>
                                  </p:childTnLst>
                                </p:cTn>
                              </p:par>
                            </p:childTnLst>
                          </p:cTn>
                        </p:par>
                        <p:par>
                          <p:cTn id="927" fill="hold">
                            <p:stCondLst>
                              <p:cond delay="293000"/>
                            </p:stCondLst>
                            <p:childTnLst>
                              <p:par>
                                <p:cTn id="928" presetID="11" presetClass="entr" presetSubtype="0" fill="hold" grpId="0" nodeType="afterEffect">
                                  <p:stCondLst>
                                    <p:cond delay="0"/>
                                  </p:stCondLst>
                                  <p:childTnLst>
                                    <p:set>
                                      <p:cBhvr>
                                        <p:cTn id="929" dur="1000">
                                          <p:stCondLst>
                                            <p:cond delay="0"/>
                                          </p:stCondLst>
                                        </p:cTn>
                                        <p:tgtEl>
                                          <p:spTgt spid="299"/>
                                        </p:tgtEl>
                                        <p:attrNameLst>
                                          <p:attrName>style.visibility</p:attrName>
                                        </p:attrNameLst>
                                      </p:cBhvr>
                                      <p:to>
                                        <p:strVal val="visible"/>
                                      </p:to>
                                    </p:set>
                                  </p:childTnLst>
                                </p:cTn>
                              </p:par>
                            </p:childTnLst>
                          </p:cTn>
                        </p:par>
                        <p:par>
                          <p:cTn id="930" fill="hold">
                            <p:stCondLst>
                              <p:cond delay="294000"/>
                            </p:stCondLst>
                            <p:childTnLst>
                              <p:par>
                                <p:cTn id="931" presetID="11" presetClass="entr" presetSubtype="0" fill="hold" grpId="0" nodeType="afterEffect">
                                  <p:stCondLst>
                                    <p:cond delay="0"/>
                                  </p:stCondLst>
                                  <p:childTnLst>
                                    <p:set>
                                      <p:cBhvr>
                                        <p:cTn id="932" dur="1000">
                                          <p:stCondLst>
                                            <p:cond delay="0"/>
                                          </p:stCondLst>
                                        </p:cTn>
                                        <p:tgtEl>
                                          <p:spTgt spid="300"/>
                                        </p:tgtEl>
                                        <p:attrNameLst>
                                          <p:attrName>style.visibility</p:attrName>
                                        </p:attrNameLst>
                                      </p:cBhvr>
                                      <p:to>
                                        <p:strVal val="visible"/>
                                      </p:to>
                                    </p:set>
                                  </p:childTnLst>
                                </p:cTn>
                              </p:par>
                            </p:childTnLst>
                          </p:cTn>
                        </p:par>
                        <p:par>
                          <p:cTn id="933" fill="hold">
                            <p:stCondLst>
                              <p:cond delay="295000"/>
                            </p:stCondLst>
                            <p:childTnLst>
                              <p:par>
                                <p:cTn id="934" presetID="11" presetClass="entr" presetSubtype="0" fill="hold" grpId="0" nodeType="afterEffect">
                                  <p:stCondLst>
                                    <p:cond delay="0"/>
                                  </p:stCondLst>
                                  <p:childTnLst>
                                    <p:set>
                                      <p:cBhvr>
                                        <p:cTn id="935" dur="1000">
                                          <p:stCondLst>
                                            <p:cond delay="0"/>
                                          </p:stCondLst>
                                        </p:cTn>
                                        <p:tgtEl>
                                          <p:spTgt spid="301"/>
                                        </p:tgtEl>
                                        <p:attrNameLst>
                                          <p:attrName>style.visibility</p:attrName>
                                        </p:attrNameLst>
                                      </p:cBhvr>
                                      <p:to>
                                        <p:strVal val="visible"/>
                                      </p:to>
                                    </p:set>
                                  </p:childTnLst>
                                </p:cTn>
                              </p:par>
                            </p:childTnLst>
                          </p:cTn>
                        </p:par>
                        <p:par>
                          <p:cTn id="936" fill="hold">
                            <p:stCondLst>
                              <p:cond delay="296000"/>
                            </p:stCondLst>
                            <p:childTnLst>
                              <p:par>
                                <p:cTn id="937" presetID="11" presetClass="entr" presetSubtype="0" fill="hold" grpId="0" nodeType="afterEffect">
                                  <p:stCondLst>
                                    <p:cond delay="0"/>
                                  </p:stCondLst>
                                  <p:childTnLst>
                                    <p:set>
                                      <p:cBhvr>
                                        <p:cTn id="938" dur="1000">
                                          <p:stCondLst>
                                            <p:cond delay="0"/>
                                          </p:stCondLst>
                                        </p:cTn>
                                        <p:tgtEl>
                                          <p:spTgt spid="302"/>
                                        </p:tgtEl>
                                        <p:attrNameLst>
                                          <p:attrName>style.visibility</p:attrName>
                                        </p:attrNameLst>
                                      </p:cBhvr>
                                      <p:to>
                                        <p:strVal val="visible"/>
                                      </p:to>
                                    </p:set>
                                  </p:childTnLst>
                                </p:cTn>
                              </p:par>
                            </p:childTnLst>
                          </p:cTn>
                        </p:par>
                        <p:par>
                          <p:cTn id="939" fill="hold">
                            <p:stCondLst>
                              <p:cond delay="297000"/>
                            </p:stCondLst>
                            <p:childTnLst>
                              <p:par>
                                <p:cTn id="940" presetID="11" presetClass="entr" presetSubtype="0" fill="hold" grpId="0" nodeType="afterEffect">
                                  <p:stCondLst>
                                    <p:cond delay="0"/>
                                  </p:stCondLst>
                                  <p:childTnLst>
                                    <p:set>
                                      <p:cBhvr>
                                        <p:cTn id="941" dur="1000">
                                          <p:stCondLst>
                                            <p:cond delay="0"/>
                                          </p:stCondLst>
                                        </p:cTn>
                                        <p:tgtEl>
                                          <p:spTgt spid="303"/>
                                        </p:tgtEl>
                                        <p:attrNameLst>
                                          <p:attrName>style.visibility</p:attrName>
                                        </p:attrNameLst>
                                      </p:cBhvr>
                                      <p:to>
                                        <p:strVal val="visible"/>
                                      </p:to>
                                    </p:set>
                                  </p:childTnLst>
                                </p:cTn>
                              </p:par>
                            </p:childTnLst>
                          </p:cTn>
                        </p:par>
                        <p:par>
                          <p:cTn id="942" fill="hold">
                            <p:stCondLst>
                              <p:cond delay="298000"/>
                            </p:stCondLst>
                            <p:childTnLst>
                              <p:par>
                                <p:cTn id="943" presetID="11" presetClass="entr" presetSubtype="0" fill="hold" grpId="0" nodeType="afterEffect">
                                  <p:stCondLst>
                                    <p:cond delay="0"/>
                                  </p:stCondLst>
                                  <p:childTnLst>
                                    <p:set>
                                      <p:cBhvr>
                                        <p:cTn id="944" dur="1000">
                                          <p:stCondLst>
                                            <p:cond delay="0"/>
                                          </p:stCondLst>
                                        </p:cTn>
                                        <p:tgtEl>
                                          <p:spTgt spid="304"/>
                                        </p:tgtEl>
                                        <p:attrNameLst>
                                          <p:attrName>style.visibility</p:attrName>
                                        </p:attrNameLst>
                                      </p:cBhvr>
                                      <p:to>
                                        <p:strVal val="visible"/>
                                      </p:to>
                                    </p:set>
                                  </p:childTnLst>
                                </p:cTn>
                              </p:par>
                            </p:childTnLst>
                          </p:cTn>
                        </p:par>
                        <p:par>
                          <p:cTn id="945" fill="hold">
                            <p:stCondLst>
                              <p:cond delay="299000"/>
                            </p:stCondLst>
                            <p:childTnLst>
                              <p:par>
                                <p:cTn id="946" presetID="11" presetClass="entr" presetSubtype="0" fill="hold" grpId="0" nodeType="afterEffect">
                                  <p:stCondLst>
                                    <p:cond delay="0"/>
                                  </p:stCondLst>
                                  <p:childTnLst>
                                    <p:set>
                                      <p:cBhvr>
                                        <p:cTn id="947" dur="1000">
                                          <p:stCondLst>
                                            <p:cond delay="0"/>
                                          </p:stCondLst>
                                        </p:cTn>
                                        <p:tgtEl>
                                          <p:spTgt spid="305"/>
                                        </p:tgtEl>
                                        <p:attrNameLst>
                                          <p:attrName>style.visibility</p:attrName>
                                        </p:attrNameLst>
                                      </p:cBhvr>
                                      <p:to>
                                        <p:strVal val="visible"/>
                                      </p:to>
                                    </p:set>
                                  </p:childTnLst>
                                </p:cTn>
                              </p:par>
                            </p:childTnLst>
                          </p:cTn>
                        </p:par>
                        <p:par>
                          <p:cTn id="948" fill="hold">
                            <p:stCondLst>
                              <p:cond delay="300000"/>
                            </p:stCondLst>
                            <p:childTnLst>
                              <p:par>
                                <p:cTn id="949" presetID="11" presetClass="entr" presetSubtype="0" fill="hold" grpId="0" nodeType="afterEffect">
                                  <p:stCondLst>
                                    <p:cond delay="0"/>
                                  </p:stCondLst>
                                  <p:childTnLst>
                                    <p:set>
                                      <p:cBhvr>
                                        <p:cTn id="95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49"/>
                                            </p:cond>
                                          </p:stCondLst>
                                          <p:endCondLst>
                                            <p:cond evt="onStopAudio" delay="0">
                                              <p:tgtEl>
                                                <p:sldTgt/>
                                              </p:tgtEl>
                                            </p:cond>
                                          </p:endCondLst>
                                        </p:cTn>
                                        <p:tgtEl>
                                          <p:sndTgt r:embed="rId3" name="het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27" grpId="0"/>
      <p:bldP spid="328" grpId="0"/>
      <p:bldP spid="329" grpId="0"/>
      <p:bldP spid="330" grpId="0"/>
      <p:bldP spid="331" grpId="0"/>
      <p:bldP spid="332" grpId="0"/>
      <p:bldP spid="3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06591" y="1085793"/>
            <a:ext cx="10130118" cy="571107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138557085"/>
              </p:ext>
            </p:extLst>
          </p:nvPr>
        </p:nvGraphicFramePr>
        <p:xfrm>
          <a:off x="3392393" y="3312802"/>
          <a:ext cx="3837514" cy="880254"/>
        </p:xfrm>
        <a:graphic>
          <a:graphicData uri="http://schemas.openxmlformats.org/presentationml/2006/ole">
            <mc:AlternateContent xmlns:mc="http://schemas.openxmlformats.org/markup-compatibility/2006">
              <mc:Choice xmlns:v="urn:schemas-microsoft-com:vml" Requires="v">
                <p:oleObj spid="_x0000_s5376" name="Equation" r:id="rId3" imgW="3657600" imgH="838080" progId="Equation.DSMT4">
                  <p:embed/>
                </p:oleObj>
              </mc:Choice>
              <mc:Fallback>
                <p:oleObj name="Equation" r:id="rId3" imgW="3657600" imgH="838080" progId="Equation.DSMT4">
                  <p:embed/>
                  <p:pic>
                    <p:nvPicPr>
                      <p:cNvPr id="0" name="Object 7"/>
                      <p:cNvPicPr>
                        <a:picLocks noChangeAspect="1" noChangeArrowheads="1"/>
                      </p:cNvPicPr>
                      <p:nvPr/>
                    </p:nvPicPr>
                    <p:blipFill>
                      <a:blip r:embed="rId4"/>
                      <a:srcRect/>
                      <a:stretch>
                        <a:fillRect/>
                      </a:stretch>
                    </p:blipFill>
                    <p:spPr bwMode="auto">
                      <a:xfrm>
                        <a:off x="3392393" y="3312802"/>
                        <a:ext cx="3837514" cy="880254"/>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10481280"/>
              </p:ext>
            </p:extLst>
          </p:nvPr>
        </p:nvGraphicFramePr>
        <p:xfrm>
          <a:off x="3661250" y="4311267"/>
          <a:ext cx="3372964" cy="446830"/>
        </p:xfrm>
        <a:graphic>
          <a:graphicData uri="http://schemas.openxmlformats.org/presentationml/2006/ole">
            <mc:AlternateContent xmlns:mc="http://schemas.openxmlformats.org/markup-compatibility/2006">
              <mc:Choice xmlns:v="urn:schemas-microsoft-com:vml" Requires="v">
                <p:oleObj spid="_x0000_s5377" name="Equation" r:id="rId5" imgW="3263760" imgH="431640" progId="Equation.DSMT4">
                  <p:embed/>
                </p:oleObj>
              </mc:Choice>
              <mc:Fallback>
                <p:oleObj name="Equation" r:id="rId5" imgW="3263760" imgH="431640" progId="Equation.DSMT4">
                  <p:embed/>
                  <p:pic>
                    <p:nvPicPr>
                      <p:cNvPr id="0" name="Object 6"/>
                      <p:cNvPicPr>
                        <a:picLocks noChangeAspect="1" noChangeArrowheads="1"/>
                      </p:cNvPicPr>
                      <p:nvPr/>
                    </p:nvPicPr>
                    <p:blipFill>
                      <a:blip r:embed="rId6"/>
                      <a:srcRect/>
                      <a:stretch>
                        <a:fillRect/>
                      </a:stretch>
                    </p:blipFill>
                    <p:spPr bwMode="auto">
                      <a:xfrm>
                        <a:off x="3661250" y="4311267"/>
                        <a:ext cx="3372964" cy="446830"/>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57575290"/>
              </p:ext>
            </p:extLst>
          </p:nvPr>
        </p:nvGraphicFramePr>
        <p:xfrm>
          <a:off x="3291383" y="4768492"/>
          <a:ext cx="4039534" cy="737369"/>
        </p:xfrm>
        <a:graphic>
          <a:graphicData uri="http://schemas.openxmlformats.org/presentationml/2006/ole">
            <mc:AlternateContent xmlns:mc="http://schemas.openxmlformats.org/markup-compatibility/2006">
              <mc:Choice xmlns:v="urn:schemas-microsoft-com:vml" Requires="v">
                <p:oleObj spid="_x0000_s5378" name="Equation" r:id="rId7" imgW="3479760" imgH="634680" progId="Equation.DSMT4">
                  <p:embed/>
                </p:oleObj>
              </mc:Choice>
              <mc:Fallback>
                <p:oleObj name="Equation" r:id="rId7" imgW="3479760" imgH="634680" progId="Equation.DSMT4">
                  <p:embed/>
                  <p:pic>
                    <p:nvPicPr>
                      <p:cNvPr id="0" name="Object 5"/>
                      <p:cNvPicPr>
                        <a:picLocks noChangeAspect="1" noChangeArrowheads="1"/>
                      </p:cNvPicPr>
                      <p:nvPr/>
                    </p:nvPicPr>
                    <p:blipFill>
                      <a:blip r:embed="rId8"/>
                      <a:srcRect/>
                      <a:stretch>
                        <a:fillRect/>
                      </a:stretch>
                    </p:blipFill>
                    <p:spPr bwMode="auto">
                      <a:xfrm>
                        <a:off x="3291383" y="4768492"/>
                        <a:ext cx="4039534" cy="737369"/>
                      </a:xfrm>
                      <a:prstGeom prst="rect">
                        <a:avLst/>
                      </a:prstGeom>
                      <a:noFill/>
                    </p:spPr>
                  </p:pic>
                </p:oleObj>
              </mc:Fallback>
            </mc:AlternateContent>
          </a:graphicData>
        </a:graphic>
      </p:graphicFrame>
      <p:sp>
        <p:nvSpPr>
          <p:cNvPr id="13" name="Rectangle 10"/>
          <p:cNvSpPr>
            <a:spLocks noChangeArrowheads="1"/>
          </p:cNvSpPr>
          <p:nvPr/>
        </p:nvSpPr>
        <p:spPr bwMode="auto">
          <a:xfrm>
            <a:off x="7012146" y="4230996"/>
            <a:ext cx="13758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1pPr>
            <a:lvl2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2pPr>
            <a:lvl3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3pPr>
            <a:lvl4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4pPr>
            <a:lvl5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5pPr>
            <a:lvl6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6pPr>
            <a:lvl7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7pPr>
            <a:lvl8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8pPr>
            <a:lvl9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327150" algn="ctr"/>
                <a:tab pos="2654300" algn="r"/>
              </a:tabLst>
            </a:pP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4" name="Rectangle 11"/>
          <p:cNvSpPr>
            <a:spLocks noChangeArrowheads="1"/>
          </p:cNvSpPr>
          <p:nvPr/>
        </p:nvSpPr>
        <p:spPr bwMode="auto">
          <a:xfrm>
            <a:off x="7311090" y="4971544"/>
            <a:ext cx="16528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1pPr>
            <a:lvl2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2pPr>
            <a:lvl3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3pPr>
            <a:lvl4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4pPr>
            <a:lvl5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5pPr>
            <a:lvl6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6pPr>
            <a:lvl7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7pPr>
            <a:lvl8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8pPr>
            <a:lvl9pPr eaLnBrk="0" fontAlgn="base" hangingPunct="0">
              <a:spcBef>
                <a:spcPct val="0"/>
              </a:spcBef>
              <a:spcAft>
                <a:spcPct val="0"/>
              </a:spcAft>
              <a:tabLst>
                <a:tab pos="1327150" algn="ctr"/>
                <a:tab pos="26543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327150" algn="ctr"/>
                <a:tab pos="2654300" algn="r"/>
              </a:tabLst>
            </a:pP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1126081" y="5494764"/>
            <a:ext cx="9470862" cy="954107"/>
          </a:xfrm>
          <a:prstGeom prst="rect">
            <a:avLst/>
          </a:prstGeom>
        </p:spPr>
        <p:txBody>
          <a:bodyPr wrap="none">
            <a:spAutoFit/>
          </a:bodyPr>
          <a:lstStyle/>
          <a:p>
            <a:pPr lvl="0" eaLnBrk="0" fontAlgn="base" hangingPunct="0">
              <a:spcBef>
                <a:spcPct val="0"/>
              </a:spcBef>
              <a:spcAft>
                <a:spcPct val="0"/>
              </a:spcAft>
              <a:tabLst>
                <a:tab pos="1327150" algn="ctr"/>
                <a:tab pos="2654300" algn="r"/>
              </a:tabLst>
            </a:pP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mua 20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quyển</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vở</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25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quyển</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vở</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tabLst>
                <a:tab pos="1327150" algn="ctr"/>
                <a:tab pos="2654300" algn="r"/>
              </a:tabLst>
            </a:pP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110 000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137 500 </a:t>
            </a:r>
            <a:r>
              <a:rPr lang="fr-FR"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fr-FR"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TextBox 1"/>
          <p:cNvSpPr txBox="1"/>
          <p:nvPr/>
        </p:nvSpPr>
        <p:spPr>
          <a:xfrm>
            <a:off x="2258536" y="4196960"/>
            <a:ext cx="1133856"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661765" y="107110"/>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
        <p:nvSpPr>
          <p:cNvPr id="12" name="Rectangle 8"/>
          <p:cNvSpPr>
            <a:spLocks noChangeArrowheads="1"/>
          </p:cNvSpPr>
          <p:nvPr/>
        </p:nvSpPr>
        <p:spPr bwMode="auto">
          <a:xfrm>
            <a:off x="1192756" y="1085793"/>
            <a:ext cx="895778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fr-FR"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fr-FR"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kumimoji="0" lang="en-US" altLang="en-US" sz="2800" b="0"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Gọi x (</a:t>
            </a:r>
            <a:r>
              <a:rPr lang="en-US" sz="2800" dirty="0" err="1">
                <a:solidFill>
                  <a:schemeClr val="bg1"/>
                </a:solidFill>
                <a:latin typeface="Times New Roman" panose="02020603050405020304" pitchFamily="18" charset="0"/>
                <a:cs typeface="Times New Roman" panose="02020603050405020304" pitchFamily="18" charset="0"/>
              </a:rPr>
              <a:t>quyển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vi-VN" sz="2800" dirty="0">
                <a:solidFill>
                  <a:schemeClr val="bg1"/>
                </a:solidFill>
                <a:latin typeface="Times New Roman" panose="02020603050405020304" pitchFamily="18" charset="0"/>
                <a:cs typeface="Times New Roman" panose="02020603050405020304" pitchFamily="18" charset="0"/>
              </a:rPr>
              <a:t>), y (</a:t>
            </a:r>
            <a:r>
              <a:rPr lang="en-US" sz="2800" dirty="0" err="1">
                <a:solidFill>
                  <a:schemeClr val="bg1"/>
                </a:solidFill>
                <a:latin typeface="Times New Roman" panose="02020603050405020304" pitchFamily="18" charset="0"/>
                <a:cs typeface="Times New Roman" panose="02020603050405020304" pitchFamily="18" charset="0"/>
              </a:rPr>
              <a:t>đồng</a:t>
            </a:r>
            <a:r>
              <a:rPr lang="vi-VN" sz="2800" dirty="0">
                <a:solidFill>
                  <a:schemeClr val="bg1"/>
                </a:solidFill>
                <a:latin typeface="Times New Roman" panose="02020603050405020304" pitchFamily="18" charset="0"/>
                <a:cs typeface="Times New Roman" panose="02020603050405020304" pitchFamily="18" charset="0"/>
              </a:rPr>
              <a:t>) lần lượt là số </a:t>
            </a:r>
            <a:r>
              <a:rPr lang="en-US" sz="2800" dirty="0" err="1">
                <a:solidFill>
                  <a:schemeClr val="bg1"/>
                </a:solidFill>
                <a:latin typeface="Times New Roman" panose="02020603050405020304" pitchFamily="18" charset="0"/>
                <a:cs typeface="Times New Roman" panose="02020603050405020304" pitchFamily="18" charset="0"/>
              </a:rPr>
              <a:t>quyển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vi-VN" sz="2800" dirty="0">
                <a:solidFill>
                  <a:schemeClr val="bg1"/>
                </a:solidFill>
                <a:latin typeface="Times New Roman" panose="02020603050405020304" pitchFamily="18" charset="0"/>
                <a:cs typeface="Times New Roman" panose="02020603050405020304" pitchFamily="18" charset="0"/>
              </a:rPr>
              <a:t> và số </a:t>
            </a:r>
            <a:r>
              <a:rPr lang="en-US" sz="2800" dirty="0" err="1">
                <a:solidFill>
                  <a:schemeClr val="bg1"/>
                </a:solidFill>
                <a:latin typeface="Times New Roman" panose="02020603050405020304" pitchFamily="18" charset="0"/>
                <a:cs typeface="Times New Roman" panose="02020603050405020304" pitchFamily="18" charset="0"/>
              </a:rPr>
              <a:t>tiền</a:t>
            </a:r>
            <a:r>
              <a:rPr lang="vi-VN"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a:t>
            </a:r>
            <a:r>
              <a:rPr lang="en-US" sz="2800" dirty="0">
                <a:solidFill>
                  <a:schemeClr val="bg1"/>
                </a:solidFill>
                <a:latin typeface="Times New Roman" panose="02020603050405020304" pitchFamily="18" charset="0"/>
                <a:cs typeface="Times New Roman" panose="02020603050405020304" pitchFamily="18" charset="0"/>
              </a:rPr>
              <a:t> Minh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mua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(x; y &gt; 0).</a:t>
            </a:r>
          </a:p>
          <a:p>
            <a:pPr algn="just"/>
            <a:r>
              <a:rPr lang="vi-VN" sz="2800" dirty="0">
                <a:solidFill>
                  <a:schemeClr val="bg1"/>
                </a:solidFill>
                <a:latin typeface="Times New Roman" panose="02020603050405020304" pitchFamily="18" charset="0"/>
                <a:cs typeface="Times New Roman" panose="02020603050405020304" pitchFamily="18" charset="0"/>
              </a:rPr>
              <a:t>Khi đó, mối quan hệ giữa số </a:t>
            </a:r>
            <a:r>
              <a:rPr lang="en-US" sz="2800" dirty="0" err="1">
                <a:solidFill>
                  <a:schemeClr val="bg1"/>
                </a:solidFill>
                <a:latin typeface="Times New Roman" panose="02020603050405020304" pitchFamily="18" charset="0"/>
                <a:cs typeface="Times New Roman" panose="02020603050405020304" pitchFamily="18" charset="0"/>
              </a:rPr>
              <a:t>quyển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và số </a:t>
            </a:r>
            <a:r>
              <a:rPr lang="en-US" sz="2800" dirty="0" err="1">
                <a:solidFill>
                  <a:schemeClr val="bg1"/>
                </a:solidFill>
                <a:latin typeface="Times New Roman" panose="02020603050405020304" pitchFamily="18" charset="0"/>
                <a:cs typeface="Times New Roman" panose="02020603050405020304" pitchFamily="18" charset="0"/>
              </a:rPr>
              <a:t>tiền</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là hai đại lượng tỉ lệ thuận với nhau, áp dụng tính chất tỉ lệ thuận ta có:</a:t>
            </a:r>
          </a:p>
        </p:txBody>
      </p:sp>
    </p:spTree>
    <p:extLst>
      <p:ext uri="{BB962C8B-B14F-4D97-AF65-F5344CB8AC3E}">
        <p14:creationId xmlns:p14="http://schemas.microsoft.com/office/powerpoint/2010/main" val="2502056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tart timer"/>
          <p:cNvGrpSpPr/>
          <p:nvPr/>
        </p:nvGrpSpPr>
        <p:grpSpPr>
          <a:xfrm>
            <a:off x="1512000" y="185859"/>
            <a:ext cx="2636838" cy="799962"/>
            <a:chOff x="1332706" y="185859"/>
            <a:chExt cx="2636838" cy="799962"/>
          </a:xfrm>
        </p:grpSpPr>
        <p:sp>
          <p:nvSpPr>
            <p:cNvPr id="5" name="Rounded Rectangle 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6" name="Rounded Rectangle 5"/>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7" name="times up"/>
          <p:cNvGrpSpPr/>
          <p:nvPr/>
        </p:nvGrpSpPr>
        <p:grpSpPr>
          <a:xfrm>
            <a:off x="1512000" y="185859"/>
            <a:ext cx="2636838" cy="799962"/>
            <a:chOff x="4321176" y="185859"/>
            <a:chExt cx="2636838" cy="799962"/>
          </a:xfrm>
        </p:grpSpPr>
        <p:sp>
          <p:nvSpPr>
            <p:cNvPr id="8" name="Rounded Rectangle 7"/>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9" name="Rounded Rectangle 8"/>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0"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p:cNvSpPr>
            <a:spLocks/>
          </p:cNvSpPr>
          <p:nvPr/>
        </p:nvSpPr>
        <p:spPr bwMode="auto">
          <a:xfrm>
            <a:off x="3694602" y="572401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4" name="Group 33">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35"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hour hand"/>
            <p:cNvSpPr>
              <a:spLocks/>
            </p:cNvSpPr>
            <p:nvPr/>
          </p:nvSpPr>
          <p:spPr bwMode="auto">
            <a:xfrm>
              <a:off x="2159001" y="3253177"/>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7"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0" name="Group 39">
            <a:extLst>
              <a:ext uri="{FF2B5EF4-FFF2-40B4-BE49-F238E27FC236}">
                <a16:creationId xmlns:a16="http://schemas.microsoft.com/office/drawing/2014/main" id="{F340886F-79DA-42E6-8F98-F363400D433C}"/>
              </a:ext>
            </a:extLst>
          </p:cNvPr>
          <p:cNvGrpSpPr/>
          <p:nvPr/>
        </p:nvGrpSpPr>
        <p:grpSpPr>
          <a:xfrm>
            <a:off x="2455863" y="2411803"/>
            <a:ext cx="566738" cy="56673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Rectangle 37"/>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47" name="Group 46">
            <a:extLst>
              <a:ext uri="{FF2B5EF4-FFF2-40B4-BE49-F238E27FC236}">
                <a16:creationId xmlns:a16="http://schemas.microsoft.com/office/drawing/2014/main" id="{CCA464BC-B7B7-45B0-95A7-C65EB29FE52C}"/>
              </a:ext>
            </a:extLst>
          </p:cNvPr>
          <p:cNvGrpSpPr/>
          <p:nvPr/>
        </p:nvGrpSpPr>
        <p:grpSpPr>
          <a:xfrm>
            <a:off x="3186113" y="2594366"/>
            <a:ext cx="573088" cy="573088"/>
            <a:chOff x="3186113" y="2594366"/>
            <a:chExt cx="573088" cy="573088"/>
          </a:xfrm>
        </p:grpSpPr>
        <p:sp>
          <p:nvSpPr>
            <p:cNvPr id="48" name="Freeform 38"/>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9"/>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41"/>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Rectangle 42"/>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43"/>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54" name="Group 53">
            <a:extLst>
              <a:ext uri="{FF2B5EF4-FFF2-40B4-BE49-F238E27FC236}">
                <a16:creationId xmlns:a16="http://schemas.microsoft.com/office/drawing/2014/main" id="{67BD6D05-1F75-4100-865C-7F661367D74F}"/>
              </a:ext>
            </a:extLst>
          </p:cNvPr>
          <p:cNvGrpSpPr/>
          <p:nvPr/>
        </p:nvGrpSpPr>
        <p:grpSpPr>
          <a:xfrm>
            <a:off x="3722688" y="3113478"/>
            <a:ext cx="585788" cy="587375"/>
            <a:chOff x="3722688" y="3113478"/>
            <a:chExt cx="585788" cy="587375"/>
          </a:xfrm>
        </p:grpSpPr>
        <p:sp>
          <p:nvSpPr>
            <p:cNvPr id="55"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49"/>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1" name="Group 60">
            <a:extLst>
              <a:ext uri="{FF2B5EF4-FFF2-40B4-BE49-F238E27FC236}">
                <a16:creationId xmlns:a16="http://schemas.microsoft.com/office/drawing/2014/main" id="{83D34A64-4771-4A6E-AC33-1F5B284E9917}"/>
              </a:ext>
            </a:extLst>
          </p:cNvPr>
          <p:cNvGrpSpPr/>
          <p:nvPr/>
        </p:nvGrpSpPr>
        <p:grpSpPr>
          <a:xfrm>
            <a:off x="3940175" y="3851666"/>
            <a:ext cx="566738" cy="568325"/>
            <a:chOff x="3940175" y="3851666"/>
            <a:chExt cx="566738" cy="568325"/>
          </a:xfrm>
        </p:grpSpPr>
        <p:sp>
          <p:nvSpPr>
            <p:cNvPr id="62" name="Freeform 50"/>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Oval 51"/>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53"/>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54"/>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55"/>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8" name="Group 67">
            <a:extLst>
              <a:ext uri="{FF2B5EF4-FFF2-40B4-BE49-F238E27FC236}">
                <a16:creationId xmlns:a16="http://schemas.microsoft.com/office/drawing/2014/main" id="{52BB5E77-756F-4012-B956-A1631118091D}"/>
              </a:ext>
            </a:extLst>
          </p:cNvPr>
          <p:cNvGrpSpPr/>
          <p:nvPr/>
        </p:nvGrpSpPr>
        <p:grpSpPr>
          <a:xfrm>
            <a:off x="3754438" y="4585091"/>
            <a:ext cx="566738" cy="568325"/>
            <a:chOff x="3754438" y="4585091"/>
            <a:chExt cx="566738" cy="568325"/>
          </a:xfrm>
        </p:grpSpPr>
        <p:sp>
          <p:nvSpPr>
            <p:cNvPr id="69"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61"/>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5" name="Group 74">
            <a:extLst>
              <a:ext uri="{FF2B5EF4-FFF2-40B4-BE49-F238E27FC236}">
                <a16:creationId xmlns:a16="http://schemas.microsoft.com/office/drawing/2014/main" id="{CFD37E3F-2358-4796-9DC0-E0A7BDF94FF8}"/>
              </a:ext>
            </a:extLst>
          </p:cNvPr>
          <p:cNvGrpSpPr/>
          <p:nvPr/>
        </p:nvGrpSpPr>
        <p:grpSpPr>
          <a:xfrm>
            <a:off x="3222625" y="5123253"/>
            <a:ext cx="577850" cy="577850"/>
            <a:chOff x="3222625" y="5123253"/>
            <a:chExt cx="577850" cy="577850"/>
          </a:xfrm>
        </p:grpSpPr>
        <p:sp>
          <p:nvSpPr>
            <p:cNvPr id="76" name="Freeform 62"/>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63"/>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65"/>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66"/>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Rectangle 67"/>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2" name="Group 81">
            <a:extLst>
              <a:ext uri="{FF2B5EF4-FFF2-40B4-BE49-F238E27FC236}">
                <a16:creationId xmlns:a16="http://schemas.microsoft.com/office/drawing/2014/main" id="{5211970C-1D20-456C-BC61-F4E558F08E48}"/>
              </a:ext>
            </a:extLst>
          </p:cNvPr>
          <p:cNvGrpSpPr/>
          <p:nvPr/>
        </p:nvGrpSpPr>
        <p:grpSpPr>
          <a:xfrm>
            <a:off x="2498725" y="5334391"/>
            <a:ext cx="568325" cy="566738"/>
            <a:chOff x="2498725" y="5334391"/>
            <a:chExt cx="568325" cy="566738"/>
          </a:xfrm>
        </p:grpSpPr>
        <p:sp>
          <p:nvSpPr>
            <p:cNvPr id="83"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93"/>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9" name="Group 88">
            <a:extLst>
              <a:ext uri="{FF2B5EF4-FFF2-40B4-BE49-F238E27FC236}">
                <a16:creationId xmlns:a16="http://schemas.microsoft.com/office/drawing/2014/main" id="{4B17EC06-230E-4EFA-A4DE-7DDB3F015F01}"/>
              </a:ext>
            </a:extLst>
          </p:cNvPr>
          <p:cNvGrpSpPr/>
          <p:nvPr/>
        </p:nvGrpSpPr>
        <p:grpSpPr>
          <a:xfrm>
            <a:off x="1704975" y="2594366"/>
            <a:ext cx="571500" cy="573088"/>
            <a:chOff x="1704975" y="2594366"/>
            <a:chExt cx="571500" cy="573088"/>
          </a:xfrm>
        </p:grpSpPr>
        <p:sp>
          <p:nvSpPr>
            <p:cNvPr id="90" name="Freeform 68"/>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69"/>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1"/>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Rectangle 94"/>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95"/>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6" name="Group 95">
            <a:extLst>
              <a:ext uri="{FF2B5EF4-FFF2-40B4-BE49-F238E27FC236}">
                <a16:creationId xmlns:a16="http://schemas.microsoft.com/office/drawing/2014/main" id="{BCF28E9C-495F-4068-AE52-14E9FAB8647B}"/>
              </a:ext>
            </a:extLst>
          </p:cNvPr>
          <p:cNvGrpSpPr/>
          <p:nvPr/>
        </p:nvGrpSpPr>
        <p:grpSpPr>
          <a:xfrm>
            <a:off x="1157288" y="3113478"/>
            <a:ext cx="584200" cy="587375"/>
            <a:chOff x="1157288" y="3113478"/>
            <a:chExt cx="584200" cy="587375"/>
          </a:xfrm>
        </p:grpSpPr>
        <p:sp>
          <p:nvSpPr>
            <p:cNvPr id="97"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97"/>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3" name="Group 102">
            <a:extLst>
              <a:ext uri="{FF2B5EF4-FFF2-40B4-BE49-F238E27FC236}">
                <a16:creationId xmlns:a16="http://schemas.microsoft.com/office/drawing/2014/main" id="{66117B53-F129-43DD-B790-EF130F89CAE8}"/>
              </a:ext>
            </a:extLst>
          </p:cNvPr>
          <p:cNvGrpSpPr/>
          <p:nvPr/>
        </p:nvGrpSpPr>
        <p:grpSpPr>
          <a:xfrm>
            <a:off x="958850" y="3851666"/>
            <a:ext cx="566738" cy="568325"/>
            <a:chOff x="958850" y="3851666"/>
            <a:chExt cx="566738" cy="568325"/>
          </a:xfrm>
        </p:grpSpPr>
        <p:sp>
          <p:nvSpPr>
            <p:cNvPr id="104" name="Oval 76"/>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Oval 77"/>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79"/>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Rectangle 98"/>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99"/>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0" name="Group 109">
            <a:extLst>
              <a:ext uri="{FF2B5EF4-FFF2-40B4-BE49-F238E27FC236}">
                <a16:creationId xmlns:a16="http://schemas.microsoft.com/office/drawing/2014/main" id="{97FCA8A5-BE53-4DE2-B750-C9C39D2E3E8F}"/>
              </a:ext>
            </a:extLst>
          </p:cNvPr>
          <p:cNvGrpSpPr/>
          <p:nvPr/>
        </p:nvGrpSpPr>
        <p:grpSpPr>
          <a:xfrm>
            <a:off x="1162050" y="4580328"/>
            <a:ext cx="569913" cy="568325"/>
            <a:chOff x="1162050" y="4580328"/>
            <a:chExt cx="569913" cy="568325"/>
          </a:xfrm>
        </p:grpSpPr>
        <p:sp>
          <p:nvSpPr>
            <p:cNvPr id="111"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101"/>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7" name="Group 116">
            <a:extLst>
              <a:ext uri="{FF2B5EF4-FFF2-40B4-BE49-F238E27FC236}">
                <a16:creationId xmlns:a16="http://schemas.microsoft.com/office/drawing/2014/main" id="{18CB1458-2E32-468F-BD8F-C288DA493A63}"/>
              </a:ext>
            </a:extLst>
          </p:cNvPr>
          <p:cNvGrpSpPr/>
          <p:nvPr/>
        </p:nvGrpSpPr>
        <p:grpSpPr>
          <a:xfrm>
            <a:off x="1663700" y="5123253"/>
            <a:ext cx="579438" cy="577850"/>
            <a:chOff x="1663700" y="5123253"/>
            <a:chExt cx="579438" cy="577850"/>
          </a:xfrm>
        </p:grpSpPr>
        <p:sp>
          <p:nvSpPr>
            <p:cNvPr id="118" name="Freeform 84"/>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85"/>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7"/>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Rectangle 102"/>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Rectangle 103"/>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24"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Rounded Rectangle 134"/>
          <p:cNvSpPr/>
          <p:nvPr/>
        </p:nvSpPr>
        <p:spPr>
          <a:xfrm>
            <a:off x="5438775" y="521323"/>
            <a:ext cx="6070876" cy="24204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6" name="Rectangle 135"/>
          <p:cNvSpPr/>
          <p:nvPr/>
        </p:nvSpPr>
        <p:spPr>
          <a:xfrm>
            <a:off x="5748121" y="548964"/>
            <a:ext cx="2417650" cy="584775"/>
          </a:xfrm>
          <a:prstGeom prst="rect">
            <a:avLst/>
          </a:prstGeom>
        </p:spPr>
        <p:txBody>
          <a:bodyPr wrap="non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137" name="TextBox 136"/>
          <p:cNvSpPr txBox="1"/>
          <p:nvPr/>
        </p:nvSpPr>
        <p:spPr>
          <a:xfrm>
            <a:off x="5947803" y="1285850"/>
            <a:ext cx="5559163" cy="1569660"/>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máy</a:t>
            </a:r>
            <a:r>
              <a:rPr lang="en-US" sz="3200" dirty="0">
                <a:solidFill>
                  <a:schemeClr val="bg1"/>
                </a:solidFill>
                <a:latin typeface="Times New Roman" panose="02020603050405020304" pitchFamily="18" charset="0"/>
                <a:cs typeface="Times New Roman" panose="02020603050405020304" pitchFamily="18" charset="0"/>
              </a:rPr>
              <a:t> in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5 </a:t>
            </a:r>
            <a:r>
              <a:rPr lang="en-US" sz="3200" dirty="0" err="1">
                <a:solidFill>
                  <a:schemeClr val="bg1"/>
                </a:solidFill>
                <a:latin typeface="Times New Roman" panose="02020603050405020304" pitchFamily="18" charset="0"/>
                <a:cs typeface="Times New Roman" panose="02020603050405020304" pitchFamily="18" charset="0"/>
              </a:rPr>
              <a:t>phút</a:t>
            </a:r>
            <a:r>
              <a:rPr lang="en-US" sz="3200" dirty="0">
                <a:solidFill>
                  <a:schemeClr val="bg1"/>
                </a:solidFill>
                <a:latin typeface="Times New Roman" panose="02020603050405020304" pitchFamily="18" charset="0"/>
                <a:cs typeface="Times New Roman" panose="02020603050405020304" pitchFamily="18" charset="0"/>
              </a:rPr>
              <a:t> in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120 </a:t>
            </a:r>
            <a:r>
              <a:rPr lang="en-US" sz="3200" dirty="0" err="1">
                <a:solidFill>
                  <a:schemeClr val="bg1"/>
                </a:solidFill>
                <a:latin typeface="Times New Roman" panose="02020603050405020304" pitchFamily="18" charset="0"/>
                <a:cs typeface="Times New Roman" panose="02020603050405020304" pitchFamily="18" charset="0"/>
              </a:rPr>
              <a:t>trang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3 </a:t>
            </a:r>
            <a:r>
              <a:rPr lang="en-US" sz="3200" dirty="0" err="1">
                <a:solidFill>
                  <a:schemeClr val="bg1"/>
                </a:solidFill>
                <a:latin typeface="Times New Roman" panose="02020603050405020304" pitchFamily="18" charset="0"/>
                <a:cs typeface="Times New Roman" panose="02020603050405020304" pitchFamily="18" charset="0"/>
              </a:rPr>
              <a:t>phút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máy</a:t>
            </a:r>
            <a:r>
              <a:rPr lang="en-US" sz="3200" dirty="0">
                <a:solidFill>
                  <a:schemeClr val="bg1"/>
                </a:solidFill>
                <a:latin typeface="Times New Roman" panose="02020603050405020304" pitchFamily="18" charset="0"/>
                <a:cs typeface="Times New Roman" panose="02020603050405020304" pitchFamily="18" charset="0"/>
              </a:rPr>
              <a:t> in </a:t>
            </a:r>
            <a:r>
              <a:rPr lang="en-US" sz="3200" dirty="0" err="1">
                <a:solidFill>
                  <a:schemeClr val="bg1"/>
                </a:solidFill>
                <a:latin typeface="Times New Roman" panose="02020603050405020304" pitchFamily="18" charset="0"/>
                <a:cs typeface="Times New Roman" panose="02020603050405020304" pitchFamily="18" charset="0"/>
              </a:rPr>
              <a:t>đó</a:t>
            </a:r>
            <a:r>
              <a:rPr lang="en-US" sz="3200" dirty="0">
                <a:solidFill>
                  <a:schemeClr val="bg1"/>
                </a:solidFill>
                <a:latin typeface="Times New Roman" panose="02020603050405020304" pitchFamily="18" charset="0"/>
                <a:cs typeface="Times New Roman" panose="02020603050405020304" pitchFamily="18" charset="0"/>
              </a:rPr>
              <a:t> in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trang</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138" name="Freeform 25"/>
          <p:cNvSpPr>
            <a:spLocks/>
          </p:cNvSpPr>
          <p:nvPr/>
        </p:nvSpPr>
        <p:spPr bwMode="auto">
          <a:xfrm>
            <a:off x="5847156" y="3513938"/>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26"/>
          <p:cNvSpPr>
            <a:spLocks/>
          </p:cNvSpPr>
          <p:nvPr/>
        </p:nvSpPr>
        <p:spPr bwMode="auto">
          <a:xfrm>
            <a:off x="5847156" y="3513938"/>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55" name="Picture 154">
            <a:extLst>
              <a:ext uri="{FF2B5EF4-FFF2-40B4-BE49-F238E27FC236}">
                <a16:creationId xmlns:a16="http://schemas.microsoft.com/office/drawing/2014/main" id="{F5F0387D-CEB3-4D01-B097-E93181CF9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 y="-161349"/>
            <a:ext cx="1420627" cy="1420627"/>
          </a:xfrm>
          <a:prstGeom prst="rect">
            <a:avLst/>
          </a:prstGeom>
        </p:spPr>
      </p:pic>
    </p:spTree>
    <p:extLst>
      <p:ext uri="{BB962C8B-B14F-4D97-AF65-F5344CB8AC3E}">
        <p14:creationId xmlns:p14="http://schemas.microsoft.com/office/powerpoint/2010/main" val="24345166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circle(in)">
                                      <p:cBhvr>
                                        <p:cTn id="7"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nodeType="clickEffect">
                                  <p:stCondLst>
                                    <p:cond delay="0"/>
                                  </p:stCondLst>
                                  <p:childTnLst>
                                    <p:animRot by="21600000">
                                      <p:cBhvr>
                                        <p:cTn id="12" dur="120000" fill="hold"/>
                                        <p:tgtEl>
                                          <p:spTgt spid="34"/>
                                        </p:tgtEl>
                                        <p:attrNameLst>
                                          <p:attrName>r</p:attrName>
                                        </p:attrNameLst>
                                      </p:cBhvr>
                                    </p:animRot>
                                  </p:childTnLst>
                                </p:cTn>
                              </p:par>
                            </p:childTnLst>
                          </p:cTn>
                        </p:par>
                        <p:par>
                          <p:cTn id="13" fill="hold">
                            <p:stCondLst>
                              <p:cond delay="1200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7742" y="1786632"/>
            <a:ext cx="10145341" cy="440461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F0387D-CEB3-4D01-B097-E93181CF9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5" y="0"/>
            <a:ext cx="1561730" cy="1561730"/>
          </a:xfrm>
          <a:prstGeom prst="rect">
            <a:avLst/>
          </a:prstGeom>
        </p:spPr>
      </p:pic>
      <p:sp>
        <p:nvSpPr>
          <p:cNvPr id="6" name="TextBox 5"/>
          <p:cNvSpPr txBox="1"/>
          <p:nvPr/>
        </p:nvSpPr>
        <p:spPr>
          <a:xfrm>
            <a:off x="1221907" y="1708737"/>
            <a:ext cx="9861176" cy="2308324"/>
          </a:xfrm>
          <a:prstGeom prst="rect">
            <a:avLst/>
          </a:prstGeom>
          <a:noFill/>
        </p:spPr>
        <p:txBody>
          <a:bodyPr wrap="square" rtlCol="0">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Bài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giải</a:t>
            </a:r>
            <a:r>
              <a:rPr lang="en-US" sz="3200" b="1" dirty="0">
                <a:solidFill>
                  <a:srgbClr val="FFFF00"/>
                </a:solidFill>
                <a:latin typeface="Times New Roman" panose="02020603050405020304" pitchFamily="18" charset="0"/>
                <a:cs typeface="Times New Roman" panose="02020603050405020304" pitchFamily="18" charset="0"/>
              </a:rPr>
              <a:t>:</a:t>
            </a:r>
          </a:p>
          <a:p>
            <a:pPr algn="just"/>
            <a:r>
              <a:rPr lang="vi-VN" sz="2800" dirty="0">
                <a:solidFill>
                  <a:schemeClr val="bg1"/>
                </a:solidFill>
                <a:latin typeface="+mj-lt"/>
              </a:rPr>
              <a:t>Gọi x (phút), y (trang) lần lượt là số phút và số trang máy in in được (x; y &gt; 0).</a:t>
            </a:r>
          </a:p>
          <a:p>
            <a:pPr algn="just"/>
            <a:r>
              <a:rPr lang="vi-VN" sz="2800" dirty="0">
                <a:solidFill>
                  <a:schemeClr val="bg1"/>
                </a:solidFill>
                <a:latin typeface="+mj-lt"/>
              </a:rPr>
              <a:t>Khi đó, mối quan hệ giữa số phút và số trang in là hai đại lượng tỉ lệ thuận với nhau, áp dụng tính chất tỉ lệ thuận ta có:</a:t>
            </a:r>
          </a:p>
        </p:txBody>
      </p:sp>
      <p:graphicFrame>
        <p:nvGraphicFramePr>
          <p:cNvPr id="8" name="Object 7"/>
          <p:cNvGraphicFramePr>
            <a:graphicFrameLocks noChangeAspect="1"/>
          </p:cNvGraphicFramePr>
          <p:nvPr>
            <p:extLst>
              <p:ext uri="{D42A27DB-BD31-4B8C-83A1-F6EECF244321}">
                <p14:modId xmlns:p14="http://schemas.microsoft.com/office/powerpoint/2010/main" val="1330807118"/>
              </p:ext>
            </p:extLst>
          </p:nvPr>
        </p:nvGraphicFramePr>
        <p:xfrm>
          <a:off x="6271430" y="4072141"/>
          <a:ext cx="2723162" cy="1017587"/>
        </p:xfrm>
        <a:graphic>
          <a:graphicData uri="http://schemas.openxmlformats.org/presentationml/2006/ole">
            <mc:AlternateContent xmlns:mc="http://schemas.openxmlformats.org/markup-compatibility/2006">
              <mc:Choice xmlns:v="urn:schemas-microsoft-com:vml" Requires="v">
                <p:oleObj spid="_x0000_s10328" name="Equation" r:id="rId4" imgW="2234880" imgH="838080" progId="Equation.DSMT4">
                  <p:embed/>
                </p:oleObj>
              </mc:Choice>
              <mc:Fallback>
                <p:oleObj name="Equation" r:id="rId4" imgW="2234880" imgH="838080" progId="Equation.DSMT4">
                  <p:embed/>
                  <p:pic>
                    <p:nvPicPr>
                      <p:cNvPr id="0" name=""/>
                      <p:cNvPicPr>
                        <a:picLocks noChangeAspect="1" noChangeArrowheads="1"/>
                      </p:cNvPicPr>
                      <p:nvPr/>
                    </p:nvPicPr>
                    <p:blipFill>
                      <a:blip r:embed="rId5"/>
                      <a:srcRect/>
                      <a:stretch>
                        <a:fillRect/>
                      </a:stretch>
                    </p:blipFill>
                    <p:spPr bwMode="auto">
                      <a:xfrm>
                        <a:off x="6271430" y="4072141"/>
                        <a:ext cx="2723162" cy="1017587"/>
                      </a:xfrm>
                      <a:prstGeom prst="rect">
                        <a:avLst/>
                      </a:prstGeom>
                      <a:noFill/>
                    </p:spPr>
                  </p:pic>
                </p:oleObj>
              </mc:Fallback>
            </mc:AlternateContent>
          </a:graphicData>
        </a:graphic>
      </p:graphicFrame>
      <p:sp>
        <p:nvSpPr>
          <p:cNvPr id="9" name="TextBox 8"/>
          <p:cNvSpPr txBox="1"/>
          <p:nvPr/>
        </p:nvSpPr>
        <p:spPr>
          <a:xfrm>
            <a:off x="5018639" y="4319325"/>
            <a:ext cx="1133856"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784973" y="5346012"/>
            <a:ext cx="8972915"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gian</a:t>
            </a:r>
            <a:r>
              <a:rPr lang="en-US" sz="2800" dirty="0">
                <a:solidFill>
                  <a:schemeClr val="bg1"/>
                </a:solidFill>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máy</a:t>
            </a:r>
            <a:r>
              <a:rPr lang="en-US" sz="2800" dirty="0">
                <a:solidFill>
                  <a:schemeClr val="bg1"/>
                </a:solidFill>
                <a:latin typeface="Times New Roman" panose="02020603050405020304" pitchFamily="18" charset="0"/>
                <a:cs typeface="Times New Roman" panose="02020603050405020304" pitchFamily="18" charset="0"/>
              </a:rPr>
              <a:t> in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in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72 </a:t>
            </a:r>
            <a:r>
              <a:rPr lang="en-US" sz="2800" dirty="0" err="1">
                <a:solidFill>
                  <a:schemeClr val="bg1"/>
                </a:solidFill>
                <a:latin typeface="Times New Roman" panose="02020603050405020304" pitchFamily="18" charset="0"/>
                <a:cs typeface="Times New Roman" panose="02020603050405020304" pitchFamily="18" charset="0"/>
              </a:rPr>
              <a:t>trang</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970159" y="755918"/>
            <a:ext cx="4040254" cy="584775"/>
          </a:xfrm>
          <a:prstGeom prst="rect">
            <a:avLst/>
          </a:prstGeom>
        </p:spPr>
        <p:txBody>
          <a:bodyPr wrap="squar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37973170"/>
              </p:ext>
            </p:extLst>
          </p:nvPr>
        </p:nvGraphicFramePr>
        <p:xfrm>
          <a:off x="1488572" y="4181236"/>
          <a:ext cx="3331078" cy="1020586"/>
        </p:xfrm>
        <a:graphic>
          <a:graphicData uri="http://schemas.openxmlformats.org/presentationml/2006/ole">
            <mc:AlternateContent xmlns:mc="http://schemas.openxmlformats.org/markup-compatibility/2006">
              <mc:Choice xmlns:v="urn:schemas-microsoft-com:vml" Requires="v">
                <p:oleObj spid="_x0000_s10329" name="Equation" r:id="rId6" imgW="2984400" imgH="914400" progId="Equation.DSMT4">
                  <p:embed/>
                </p:oleObj>
              </mc:Choice>
              <mc:Fallback>
                <p:oleObj name="Equation" r:id="rId6" imgW="2984400" imgH="914400" progId="Equation.DSMT4">
                  <p:embed/>
                  <p:pic>
                    <p:nvPicPr>
                      <p:cNvPr id="0" name=""/>
                      <p:cNvPicPr/>
                      <p:nvPr/>
                    </p:nvPicPr>
                    <p:blipFill>
                      <a:blip r:embed="rId7"/>
                      <a:stretch>
                        <a:fillRect/>
                      </a:stretch>
                    </p:blipFill>
                    <p:spPr>
                      <a:xfrm>
                        <a:off x="1488572" y="4181236"/>
                        <a:ext cx="3331078" cy="1020586"/>
                      </a:xfrm>
                      <a:prstGeom prst="rect">
                        <a:avLst/>
                      </a:prstGeom>
                    </p:spPr>
                  </p:pic>
                </p:oleObj>
              </mc:Fallback>
            </mc:AlternateContent>
          </a:graphicData>
        </a:graphic>
      </p:graphicFrame>
    </p:spTree>
    <p:extLst>
      <p:ext uri="{BB962C8B-B14F-4D97-AF65-F5344CB8AC3E}">
        <p14:creationId xmlns:p14="http://schemas.microsoft.com/office/powerpoint/2010/main" val="480988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out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54966" y="154966"/>
            <a:ext cx="4114804" cy="3804872"/>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8" name="Diagram 7"/>
          <p:cNvGraphicFramePr/>
          <p:nvPr>
            <p:extLst>
              <p:ext uri="{D42A27DB-BD31-4B8C-83A1-F6EECF244321}">
                <p14:modId xmlns:p14="http://schemas.microsoft.com/office/powerpoint/2010/main" val="2063853083"/>
              </p:ext>
            </p:extLst>
          </p:nvPr>
        </p:nvGraphicFramePr>
        <p:xfrm>
          <a:off x="3231915" y="358589"/>
          <a:ext cx="8128000" cy="6185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rot="18704917">
            <a:off x="3159" y="995687"/>
            <a:ext cx="288460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MỤC TIÊU</a:t>
            </a:r>
          </a:p>
        </p:txBody>
      </p:sp>
    </p:spTree>
    <p:extLst>
      <p:ext uri="{BB962C8B-B14F-4D97-AF65-F5344CB8AC3E}">
        <p14:creationId xmlns:p14="http://schemas.microsoft.com/office/powerpoint/2010/main" val="1637366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24456" y="1369572"/>
            <a:ext cx="9668297" cy="27801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503216" y="0"/>
            <a:ext cx="2327672" cy="2327672"/>
          </a:xfrm>
          <a:prstGeom prst="rect">
            <a:avLst/>
          </a:prstGeom>
        </p:spPr>
      </p:pic>
      <p:sp>
        <p:nvSpPr>
          <p:cNvPr id="4" name="Rectangle 3"/>
          <p:cNvSpPr/>
          <p:nvPr/>
        </p:nvSpPr>
        <p:spPr>
          <a:xfrm>
            <a:off x="1824456" y="579061"/>
            <a:ext cx="2098651" cy="584775"/>
          </a:xfrm>
          <a:prstGeom prst="rect">
            <a:avLst/>
          </a:prstGeom>
        </p:spPr>
        <p:txBody>
          <a:bodyPr wrap="non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toán</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alt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2032092" y="1482361"/>
            <a:ext cx="9112718" cy="2554545"/>
          </a:xfrm>
          <a:prstGeom prst="rect">
            <a:avLst/>
          </a:prstGeom>
          <a:noFill/>
        </p:spPr>
        <p:txBody>
          <a:bodyPr wrap="square" rtlCol="0">
            <a:sp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Hai </a:t>
            </a:r>
            <a:r>
              <a:rPr lang="en-US" sz="3200" dirty="0" err="1">
                <a:solidFill>
                  <a:schemeClr val="bg1"/>
                </a:solidFill>
                <a:latin typeface="Times New Roman" panose="02020603050405020304" pitchFamily="18" charset="0"/>
                <a:cs typeface="Times New Roman" panose="02020603050405020304" pitchFamily="18" charset="0"/>
              </a:rPr>
              <a:t>thửa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lúa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lượt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5,8 </a:t>
            </a:r>
            <a:r>
              <a:rPr lang="en-US" sz="3200" dirty="0" err="1">
                <a:solidFill>
                  <a:schemeClr val="bg1"/>
                </a:solidFill>
                <a:latin typeface="Times New Roman" panose="02020603050405020304" pitchFamily="18" charset="0"/>
                <a:cs typeface="Times New Roman" panose="02020603050405020304" pitchFamily="18" charset="0"/>
              </a:rPr>
              <a:t>tấn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8,7 </a:t>
            </a:r>
            <a:r>
              <a:rPr lang="en-US" sz="3200" dirty="0" err="1">
                <a:solidFill>
                  <a:schemeClr val="bg1"/>
                </a:solidFill>
                <a:latin typeface="Times New Roman" panose="02020603050405020304" pitchFamily="18" charset="0"/>
                <a:cs typeface="Times New Roman" panose="02020603050405020304" pitchFamily="18" charset="0"/>
              </a:rPr>
              <a:t>tấn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suất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lúa</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thửa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thửa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héc</a:t>
            </a:r>
            <a:r>
              <a:rPr lang="en-US" sz="3200" dirty="0">
                <a:solidFill>
                  <a:schemeClr val="bg1"/>
                </a:solidFill>
                <a:latin typeface="Times New Roman" panose="02020603050405020304" pitchFamily="18" charset="0"/>
                <a:cs typeface="Times New Roman" panose="02020603050405020304" pitchFamily="18" charset="0"/>
              </a:rPr>
              <a:t>-ta? </a:t>
            </a:r>
            <a:r>
              <a:rPr lang="en-US" sz="3200" dirty="0" err="1">
                <a:solidFill>
                  <a:schemeClr val="bg1"/>
                </a:solidFill>
                <a:latin typeface="Times New Roman" panose="02020603050405020304" pitchFamily="18" charset="0"/>
                <a:cs typeface="Times New Roman" panose="02020603050405020304" pitchFamily="18" charset="0"/>
              </a:rPr>
              <a:t>Biết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rằng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thửa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hơn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thửa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0,5 ha.</a:t>
            </a:r>
          </a:p>
        </p:txBody>
      </p:sp>
      <p:sp>
        <p:nvSpPr>
          <p:cNvPr id="5" name="Rectangle 4"/>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
        <p:nvSpPr>
          <p:cNvPr id="23" name="Rounded Rectangle 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05:00</a:t>
            </a:r>
            <a:endParaRPr lang="en-US" sz="3600" b="1" dirty="0">
              <a:solidFill>
                <a:srgbClr val="FF0000"/>
              </a:solidFill>
              <a:latin typeface="Times New Roman" pitchFamily="18" charset="0"/>
              <a:cs typeface="Times New Roman" pitchFamily="18" charset="0"/>
            </a:endParaRPr>
          </a:p>
        </p:txBody>
      </p:sp>
      <p:sp>
        <p:nvSpPr>
          <p:cNvPr id="24" name="Rounded Rectangle 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04:59</a:t>
            </a:r>
            <a:endParaRPr lang="en-US" sz="3600" b="1" dirty="0">
              <a:solidFill>
                <a:srgbClr val="FF0000"/>
              </a:solidFill>
              <a:latin typeface="Times New Roman" pitchFamily="18" charset="0"/>
              <a:cs typeface="Times New Roman" pitchFamily="18" charset="0"/>
            </a:endParaRPr>
          </a:p>
        </p:txBody>
      </p:sp>
      <p:sp>
        <p:nvSpPr>
          <p:cNvPr id="25" name="Rounded Rectangle 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04:58</a:t>
            </a:r>
            <a:endParaRPr lang="en-US" sz="3600" b="1" dirty="0">
              <a:solidFill>
                <a:srgbClr val="FF0000"/>
              </a:solidFill>
              <a:latin typeface="Times New Roman" pitchFamily="18" charset="0"/>
              <a:cs typeface="Times New Roman" pitchFamily="18" charset="0"/>
            </a:endParaRPr>
          </a:p>
        </p:txBody>
      </p:sp>
      <p:sp>
        <p:nvSpPr>
          <p:cNvPr id="26" name="Rounded Rectangle 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04:57</a:t>
            </a:r>
            <a:endParaRPr lang="en-US" sz="3600" b="1" dirty="0">
              <a:solidFill>
                <a:srgbClr val="FF0000"/>
              </a:solidFill>
              <a:latin typeface="Times New Roman" pitchFamily="18" charset="0"/>
              <a:cs typeface="Times New Roman" pitchFamily="18" charset="0"/>
            </a:endParaRPr>
          </a:p>
        </p:txBody>
      </p:sp>
      <p:sp>
        <p:nvSpPr>
          <p:cNvPr id="27" name="Rounded Rectangle 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04:56</a:t>
            </a:r>
            <a:endParaRPr lang="en-US" sz="3600" b="1" dirty="0">
              <a:solidFill>
                <a:srgbClr val="FF0000"/>
              </a:solidFill>
              <a:latin typeface="Times New Roman" pitchFamily="18" charset="0"/>
              <a:cs typeface="Times New Roman" pitchFamily="18" charset="0"/>
            </a:endParaRPr>
          </a:p>
        </p:txBody>
      </p:sp>
      <p:sp>
        <p:nvSpPr>
          <p:cNvPr id="28" name="Rounded Rectangle 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04:55</a:t>
            </a:r>
            <a:endParaRPr lang="en-US" sz="3600" b="1" dirty="0">
              <a:solidFill>
                <a:srgbClr val="FF0000"/>
              </a:solidFill>
              <a:latin typeface="Times New Roman" pitchFamily="18" charset="0"/>
              <a:cs typeface="Times New Roman" pitchFamily="18" charset="0"/>
            </a:endParaRPr>
          </a:p>
        </p:txBody>
      </p:sp>
      <p:sp>
        <p:nvSpPr>
          <p:cNvPr id="29" name="Rounded Rectangle 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04:54</a:t>
            </a:r>
            <a:endParaRPr lang="en-US" sz="3600" b="1" dirty="0">
              <a:solidFill>
                <a:srgbClr val="FF0000"/>
              </a:solidFill>
              <a:latin typeface="Times New Roman" pitchFamily="18" charset="0"/>
              <a:cs typeface="Times New Roman" pitchFamily="18" charset="0"/>
            </a:endParaRPr>
          </a:p>
        </p:txBody>
      </p:sp>
      <p:sp>
        <p:nvSpPr>
          <p:cNvPr id="30" name="Rounded Rectangle 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04:53</a:t>
            </a:r>
            <a:endParaRPr lang="en-US" sz="3600" b="1" dirty="0">
              <a:solidFill>
                <a:srgbClr val="FF0000"/>
              </a:solidFill>
              <a:latin typeface="Times New Roman" pitchFamily="18" charset="0"/>
              <a:cs typeface="Times New Roman" pitchFamily="18" charset="0"/>
            </a:endParaRPr>
          </a:p>
        </p:txBody>
      </p:sp>
      <p:sp>
        <p:nvSpPr>
          <p:cNvPr id="31" name="Rounded Rectangle 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04:52</a:t>
            </a:r>
            <a:endParaRPr lang="en-US" sz="3600" b="1" dirty="0">
              <a:solidFill>
                <a:srgbClr val="FF0000"/>
              </a:solidFill>
              <a:latin typeface="Times New Roman" pitchFamily="18" charset="0"/>
              <a:cs typeface="Times New Roman" pitchFamily="18" charset="0"/>
            </a:endParaRPr>
          </a:p>
        </p:txBody>
      </p:sp>
      <p:sp>
        <p:nvSpPr>
          <p:cNvPr id="32" name="Rounded Rectangle 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04:51</a:t>
            </a:r>
            <a:endParaRPr lang="en-US" sz="3600" b="1" dirty="0">
              <a:solidFill>
                <a:srgbClr val="FF0000"/>
              </a:solidFill>
              <a:latin typeface="Times New Roman" pitchFamily="18" charset="0"/>
              <a:cs typeface="Times New Roman" pitchFamily="18" charset="0"/>
            </a:endParaRPr>
          </a:p>
        </p:txBody>
      </p:sp>
      <p:sp>
        <p:nvSpPr>
          <p:cNvPr id="33" name="Rounded Rectangle 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04:50</a:t>
            </a:r>
            <a:endParaRPr lang="en-US" sz="3600" b="1" dirty="0">
              <a:solidFill>
                <a:srgbClr val="FF0000"/>
              </a:solidFill>
              <a:latin typeface="Times New Roman" pitchFamily="18" charset="0"/>
              <a:cs typeface="Times New Roman" pitchFamily="18" charset="0"/>
            </a:endParaRPr>
          </a:p>
        </p:txBody>
      </p:sp>
      <p:sp>
        <p:nvSpPr>
          <p:cNvPr id="34" name="Rounded Rectangle 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04:49</a:t>
            </a:r>
            <a:endParaRPr lang="en-US" sz="3600" b="1" dirty="0">
              <a:solidFill>
                <a:srgbClr val="FF0000"/>
              </a:solidFill>
              <a:latin typeface="Times New Roman" pitchFamily="18" charset="0"/>
              <a:cs typeface="Times New Roman" pitchFamily="18" charset="0"/>
            </a:endParaRPr>
          </a:p>
        </p:txBody>
      </p:sp>
      <p:sp>
        <p:nvSpPr>
          <p:cNvPr id="35" name="Rounded Rectangle 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04:48</a:t>
            </a:r>
            <a:endParaRPr lang="en-US" sz="3600" b="1" dirty="0">
              <a:solidFill>
                <a:srgbClr val="FF0000"/>
              </a:solidFill>
              <a:latin typeface="Times New Roman" pitchFamily="18" charset="0"/>
              <a:cs typeface="Times New Roman" pitchFamily="18" charset="0"/>
            </a:endParaRPr>
          </a:p>
        </p:txBody>
      </p:sp>
      <p:sp>
        <p:nvSpPr>
          <p:cNvPr id="36" name="Rounded Rectangle 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04:47</a:t>
            </a:r>
            <a:endParaRPr lang="en-US" sz="3600" b="1" dirty="0">
              <a:solidFill>
                <a:srgbClr val="FF0000"/>
              </a:solidFill>
              <a:latin typeface="Times New Roman" pitchFamily="18" charset="0"/>
              <a:cs typeface="Times New Roman" pitchFamily="18" charset="0"/>
            </a:endParaRPr>
          </a:p>
        </p:txBody>
      </p:sp>
      <p:sp>
        <p:nvSpPr>
          <p:cNvPr id="37" name="Rounded Rectangle 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04:46</a:t>
            </a:r>
            <a:endParaRPr lang="en-US" sz="3600" b="1" dirty="0">
              <a:solidFill>
                <a:srgbClr val="FF0000"/>
              </a:solidFill>
              <a:latin typeface="Times New Roman" pitchFamily="18" charset="0"/>
              <a:cs typeface="Times New Roman" pitchFamily="18" charset="0"/>
            </a:endParaRPr>
          </a:p>
        </p:txBody>
      </p:sp>
      <p:sp>
        <p:nvSpPr>
          <p:cNvPr id="38" name="Rounded Rectangle 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04:45</a:t>
            </a:r>
            <a:endParaRPr lang="en-US" sz="3600" b="1" dirty="0">
              <a:solidFill>
                <a:srgbClr val="FF0000"/>
              </a:solidFill>
              <a:latin typeface="Times New Roman" pitchFamily="18" charset="0"/>
              <a:cs typeface="Times New Roman" pitchFamily="18" charset="0"/>
            </a:endParaRPr>
          </a:p>
        </p:txBody>
      </p:sp>
      <p:sp>
        <p:nvSpPr>
          <p:cNvPr id="39" name="Rounded Rectangle 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04:44</a:t>
            </a:r>
            <a:endParaRPr lang="en-US" sz="3600" b="1" dirty="0">
              <a:solidFill>
                <a:srgbClr val="FF0000"/>
              </a:solidFill>
              <a:latin typeface="Times New Roman" pitchFamily="18" charset="0"/>
              <a:cs typeface="Times New Roman" pitchFamily="18" charset="0"/>
            </a:endParaRPr>
          </a:p>
        </p:txBody>
      </p:sp>
      <p:sp>
        <p:nvSpPr>
          <p:cNvPr id="40" name="Rounded Rectangle 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04:43</a:t>
            </a:r>
            <a:endParaRPr lang="en-US" sz="3600" b="1" dirty="0">
              <a:solidFill>
                <a:srgbClr val="FF0000"/>
              </a:solidFill>
              <a:latin typeface="Times New Roman" pitchFamily="18" charset="0"/>
              <a:cs typeface="Times New Roman" pitchFamily="18" charset="0"/>
            </a:endParaRPr>
          </a:p>
        </p:txBody>
      </p:sp>
      <p:sp>
        <p:nvSpPr>
          <p:cNvPr id="41" name="Rounded Rectangle 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04:42</a:t>
            </a:r>
            <a:endParaRPr lang="en-US" sz="3600" b="1" dirty="0">
              <a:solidFill>
                <a:srgbClr val="FF0000"/>
              </a:solidFill>
              <a:latin typeface="Times New Roman" pitchFamily="18" charset="0"/>
              <a:cs typeface="Times New Roman" pitchFamily="18" charset="0"/>
            </a:endParaRPr>
          </a:p>
        </p:txBody>
      </p:sp>
      <p:sp>
        <p:nvSpPr>
          <p:cNvPr id="42" name="Rounded Rectangle 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04:41</a:t>
            </a:r>
            <a:endParaRPr lang="en-US" sz="3600" b="1" dirty="0">
              <a:solidFill>
                <a:srgbClr val="FF0000"/>
              </a:solidFill>
              <a:latin typeface="Times New Roman" pitchFamily="18" charset="0"/>
              <a:cs typeface="Times New Roman" pitchFamily="18" charset="0"/>
            </a:endParaRPr>
          </a:p>
        </p:txBody>
      </p:sp>
      <p:sp>
        <p:nvSpPr>
          <p:cNvPr id="43" name="Rounded Rectangle 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04:40</a:t>
            </a:r>
            <a:endParaRPr lang="en-US" sz="3600" b="1" dirty="0">
              <a:solidFill>
                <a:srgbClr val="FF0000"/>
              </a:solidFill>
              <a:latin typeface="Times New Roman" pitchFamily="18" charset="0"/>
              <a:cs typeface="Times New Roman" pitchFamily="18" charset="0"/>
            </a:endParaRPr>
          </a:p>
        </p:txBody>
      </p:sp>
      <p:sp>
        <p:nvSpPr>
          <p:cNvPr id="44" name="Rounded Rectangle 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04:39</a:t>
            </a:r>
            <a:endParaRPr lang="en-US" sz="3600" b="1" dirty="0">
              <a:solidFill>
                <a:srgbClr val="FF0000"/>
              </a:solidFill>
              <a:latin typeface="Times New Roman" pitchFamily="18" charset="0"/>
              <a:cs typeface="Times New Roman" pitchFamily="18" charset="0"/>
            </a:endParaRPr>
          </a:p>
        </p:txBody>
      </p:sp>
      <p:sp>
        <p:nvSpPr>
          <p:cNvPr id="45" name="Rounded Rectangle 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04:38</a:t>
            </a:r>
            <a:endParaRPr lang="en-US" sz="3600" b="1" dirty="0">
              <a:solidFill>
                <a:srgbClr val="FF0000"/>
              </a:solidFill>
              <a:latin typeface="Times New Roman" pitchFamily="18" charset="0"/>
              <a:cs typeface="Times New Roman" pitchFamily="18" charset="0"/>
            </a:endParaRPr>
          </a:p>
        </p:txBody>
      </p:sp>
      <p:sp>
        <p:nvSpPr>
          <p:cNvPr id="46" name="Rounded Rectangle 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04:37</a:t>
            </a:r>
            <a:endParaRPr lang="en-US" sz="3600" b="1" dirty="0">
              <a:solidFill>
                <a:srgbClr val="FF0000"/>
              </a:solidFill>
              <a:latin typeface="Times New Roman" pitchFamily="18" charset="0"/>
              <a:cs typeface="Times New Roman" pitchFamily="18" charset="0"/>
            </a:endParaRPr>
          </a:p>
        </p:txBody>
      </p:sp>
      <p:sp>
        <p:nvSpPr>
          <p:cNvPr id="47" name="Rounded Rectangle 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04:36</a:t>
            </a:r>
            <a:endParaRPr lang="en-US" sz="3600" b="1" dirty="0">
              <a:solidFill>
                <a:srgbClr val="FF0000"/>
              </a:solidFill>
              <a:latin typeface="Times New Roman" pitchFamily="18" charset="0"/>
              <a:cs typeface="Times New Roman" pitchFamily="18" charset="0"/>
            </a:endParaRPr>
          </a:p>
        </p:txBody>
      </p:sp>
      <p:sp>
        <p:nvSpPr>
          <p:cNvPr id="48" name="Rounded Rectangle 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04:35</a:t>
            </a:r>
            <a:endParaRPr lang="en-US" sz="3600" b="1" dirty="0">
              <a:solidFill>
                <a:srgbClr val="FF0000"/>
              </a:solidFill>
              <a:latin typeface="Times New Roman" pitchFamily="18" charset="0"/>
              <a:cs typeface="Times New Roman" pitchFamily="18" charset="0"/>
            </a:endParaRPr>
          </a:p>
        </p:txBody>
      </p:sp>
      <p:sp>
        <p:nvSpPr>
          <p:cNvPr id="49" name="Rounded Rectangle 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04:34</a:t>
            </a:r>
            <a:endParaRPr lang="en-US" sz="3600" b="1" dirty="0">
              <a:solidFill>
                <a:srgbClr val="FF0000"/>
              </a:solidFill>
              <a:latin typeface="Times New Roman" pitchFamily="18" charset="0"/>
              <a:cs typeface="Times New Roman" pitchFamily="18" charset="0"/>
            </a:endParaRPr>
          </a:p>
        </p:txBody>
      </p:sp>
      <p:sp>
        <p:nvSpPr>
          <p:cNvPr id="50" name="Rounded Rectangle 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04:33</a:t>
            </a:r>
            <a:endParaRPr lang="en-US" sz="3600" b="1" dirty="0">
              <a:solidFill>
                <a:srgbClr val="FF0000"/>
              </a:solidFill>
              <a:latin typeface="Times New Roman" pitchFamily="18" charset="0"/>
              <a:cs typeface="Times New Roman" pitchFamily="18" charset="0"/>
            </a:endParaRPr>
          </a:p>
        </p:txBody>
      </p:sp>
      <p:sp>
        <p:nvSpPr>
          <p:cNvPr id="51" name="Rounded Rectangle 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04:32</a:t>
            </a:r>
            <a:endParaRPr lang="en-US" sz="3600" b="1" dirty="0">
              <a:solidFill>
                <a:srgbClr val="FF0000"/>
              </a:solidFill>
              <a:latin typeface="Times New Roman" pitchFamily="18" charset="0"/>
              <a:cs typeface="Times New Roman" pitchFamily="18" charset="0"/>
            </a:endParaRPr>
          </a:p>
        </p:txBody>
      </p:sp>
      <p:sp>
        <p:nvSpPr>
          <p:cNvPr id="52" name="Rounded Rectangle 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04:31</a:t>
            </a:r>
            <a:endParaRPr lang="en-US" sz="3600" b="1" dirty="0">
              <a:solidFill>
                <a:srgbClr val="FF0000"/>
              </a:solidFill>
              <a:latin typeface="Times New Roman" pitchFamily="18" charset="0"/>
              <a:cs typeface="Times New Roman" pitchFamily="18" charset="0"/>
            </a:endParaRPr>
          </a:p>
        </p:txBody>
      </p:sp>
      <p:sp>
        <p:nvSpPr>
          <p:cNvPr id="53" name="Rounded Rectangle 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04:30</a:t>
            </a:r>
            <a:endParaRPr lang="en-US" sz="3600" b="1" dirty="0">
              <a:solidFill>
                <a:srgbClr val="FF0000"/>
              </a:solidFill>
              <a:latin typeface="Times New Roman" pitchFamily="18" charset="0"/>
              <a:cs typeface="Times New Roman" pitchFamily="18" charset="0"/>
            </a:endParaRPr>
          </a:p>
        </p:txBody>
      </p:sp>
      <p:sp>
        <p:nvSpPr>
          <p:cNvPr id="54" name="Rounded Rectangle 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04:29</a:t>
            </a:r>
            <a:endParaRPr lang="en-US" sz="3600" b="1" dirty="0">
              <a:solidFill>
                <a:srgbClr val="FF0000"/>
              </a:solidFill>
              <a:latin typeface="Times New Roman" pitchFamily="18" charset="0"/>
              <a:cs typeface="Times New Roman" pitchFamily="18" charset="0"/>
            </a:endParaRPr>
          </a:p>
        </p:txBody>
      </p:sp>
      <p:sp>
        <p:nvSpPr>
          <p:cNvPr id="55" name="Rounded Rectangle 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04:28</a:t>
            </a:r>
            <a:endParaRPr lang="en-US" sz="3600" b="1" dirty="0">
              <a:solidFill>
                <a:srgbClr val="FF0000"/>
              </a:solidFill>
              <a:latin typeface="Times New Roman" pitchFamily="18" charset="0"/>
              <a:cs typeface="Times New Roman" pitchFamily="18" charset="0"/>
            </a:endParaRPr>
          </a:p>
        </p:txBody>
      </p:sp>
      <p:sp>
        <p:nvSpPr>
          <p:cNvPr id="56" name="Rounded Rectangle 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04:27</a:t>
            </a:r>
            <a:endParaRPr lang="en-US" sz="3600" b="1" dirty="0">
              <a:solidFill>
                <a:srgbClr val="FF0000"/>
              </a:solidFill>
              <a:latin typeface="Times New Roman" pitchFamily="18" charset="0"/>
              <a:cs typeface="Times New Roman" pitchFamily="18" charset="0"/>
            </a:endParaRPr>
          </a:p>
        </p:txBody>
      </p:sp>
      <p:sp>
        <p:nvSpPr>
          <p:cNvPr id="57" name="Rounded Rectangle 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04:26</a:t>
            </a:r>
            <a:endParaRPr lang="en-US" sz="3600" b="1" dirty="0">
              <a:solidFill>
                <a:srgbClr val="FF0000"/>
              </a:solidFill>
              <a:latin typeface="Times New Roman" pitchFamily="18" charset="0"/>
              <a:cs typeface="Times New Roman" pitchFamily="18" charset="0"/>
            </a:endParaRPr>
          </a:p>
        </p:txBody>
      </p:sp>
      <p:sp>
        <p:nvSpPr>
          <p:cNvPr id="58" name="Rounded Rectangle 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04:25</a:t>
            </a:r>
            <a:endParaRPr lang="en-US" sz="3600" b="1" dirty="0">
              <a:solidFill>
                <a:srgbClr val="FF0000"/>
              </a:solidFill>
              <a:latin typeface="Times New Roman" pitchFamily="18" charset="0"/>
              <a:cs typeface="Times New Roman" pitchFamily="18" charset="0"/>
            </a:endParaRPr>
          </a:p>
        </p:txBody>
      </p:sp>
      <p:sp>
        <p:nvSpPr>
          <p:cNvPr id="59" name="Rounded Rectangle 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04:24</a:t>
            </a:r>
            <a:endParaRPr lang="en-US" sz="3600" b="1" dirty="0">
              <a:solidFill>
                <a:srgbClr val="FF0000"/>
              </a:solidFill>
              <a:latin typeface="Times New Roman" pitchFamily="18" charset="0"/>
              <a:cs typeface="Times New Roman" pitchFamily="18" charset="0"/>
            </a:endParaRPr>
          </a:p>
        </p:txBody>
      </p:sp>
      <p:sp>
        <p:nvSpPr>
          <p:cNvPr id="60" name="Rounded Rectangle 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04:23</a:t>
            </a:r>
            <a:endParaRPr lang="en-US" sz="3600" b="1" dirty="0">
              <a:solidFill>
                <a:srgbClr val="FF0000"/>
              </a:solidFill>
              <a:latin typeface="Times New Roman" pitchFamily="18" charset="0"/>
              <a:cs typeface="Times New Roman" pitchFamily="18" charset="0"/>
            </a:endParaRPr>
          </a:p>
        </p:txBody>
      </p:sp>
      <p:sp>
        <p:nvSpPr>
          <p:cNvPr id="61" name="Rounded Rectangle 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04:22</a:t>
            </a:r>
            <a:endParaRPr lang="en-US" sz="3600" b="1" dirty="0">
              <a:solidFill>
                <a:srgbClr val="FF0000"/>
              </a:solidFill>
              <a:latin typeface="Times New Roman" pitchFamily="18" charset="0"/>
              <a:cs typeface="Times New Roman" pitchFamily="18" charset="0"/>
            </a:endParaRPr>
          </a:p>
        </p:txBody>
      </p:sp>
      <p:sp>
        <p:nvSpPr>
          <p:cNvPr id="62" name="Rounded Rectangle 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04:21</a:t>
            </a:r>
            <a:endParaRPr lang="en-US" sz="3600" b="1" dirty="0">
              <a:solidFill>
                <a:srgbClr val="FF0000"/>
              </a:solidFill>
              <a:latin typeface="Times New Roman" pitchFamily="18" charset="0"/>
              <a:cs typeface="Times New Roman" pitchFamily="18" charset="0"/>
            </a:endParaRPr>
          </a:p>
        </p:txBody>
      </p:sp>
      <p:sp>
        <p:nvSpPr>
          <p:cNvPr id="63" name="Rounded Rectangle 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04:20</a:t>
            </a:r>
            <a:endParaRPr lang="en-US" sz="3600" b="1" dirty="0">
              <a:solidFill>
                <a:srgbClr val="FF0000"/>
              </a:solidFill>
              <a:latin typeface="Times New Roman" pitchFamily="18" charset="0"/>
              <a:cs typeface="Times New Roman" pitchFamily="18" charset="0"/>
            </a:endParaRPr>
          </a:p>
        </p:txBody>
      </p:sp>
      <p:sp>
        <p:nvSpPr>
          <p:cNvPr id="64" name="Rounded Rectangle 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04:19</a:t>
            </a:r>
            <a:endParaRPr lang="en-US" sz="3600" b="1" dirty="0">
              <a:solidFill>
                <a:srgbClr val="FF0000"/>
              </a:solidFill>
              <a:latin typeface="Times New Roman" pitchFamily="18" charset="0"/>
              <a:cs typeface="Times New Roman" pitchFamily="18" charset="0"/>
            </a:endParaRPr>
          </a:p>
        </p:txBody>
      </p:sp>
      <p:sp>
        <p:nvSpPr>
          <p:cNvPr id="65" name="Rounded Rectangle 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04:18</a:t>
            </a:r>
            <a:endParaRPr lang="en-US" sz="3600" b="1" dirty="0">
              <a:solidFill>
                <a:srgbClr val="FF0000"/>
              </a:solidFill>
              <a:latin typeface="Times New Roman" pitchFamily="18" charset="0"/>
              <a:cs typeface="Times New Roman" pitchFamily="18" charset="0"/>
            </a:endParaRPr>
          </a:p>
        </p:txBody>
      </p:sp>
      <p:sp>
        <p:nvSpPr>
          <p:cNvPr id="66" name="Rounded Rectangle 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04:17</a:t>
            </a:r>
            <a:endParaRPr lang="en-US" sz="3600" b="1" dirty="0">
              <a:solidFill>
                <a:srgbClr val="FF0000"/>
              </a:solidFill>
              <a:latin typeface="Times New Roman" pitchFamily="18" charset="0"/>
              <a:cs typeface="Times New Roman" pitchFamily="18" charset="0"/>
            </a:endParaRPr>
          </a:p>
        </p:txBody>
      </p:sp>
      <p:sp>
        <p:nvSpPr>
          <p:cNvPr id="67" name="Rounded Rectangle 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04:16</a:t>
            </a:r>
            <a:endParaRPr lang="en-US" sz="3600" b="1" dirty="0">
              <a:solidFill>
                <a:srgbClr val="FF0000"/>
              </a:solidFill>
              <a:latin typeface="Times New Roman" pitchFamily="18" charset="0"/>
              <a:cs typeface="Times New Roman" pitchFamily="18" charset="0"/>
            </a:endParaRPr>
          </a:p>
        </p:txBody>
      </p:sp>
      <p:sp>
        <p:nvSpPr>
          <p:cNvPr id="68" name="Rounded Rectangle 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04:15</a:t>
            </a:r>
            <a:endParaRPr lang="en-US" sz="3600" b="1" dirty="0">
              <a:solidFill>
                <a:srgbClr val="FF0000"/>
              </a:solidFill>
              <a:latin typeface="Times New Roman" pitchFamily="18" charset="0"/>
              <a:cs typeface="Times New Roman" pitchFamily="18" charset="0"/>
            </a:endParaRPr>
          </a:p>
        </p:txBody>
      </p:sp>
      <p:sp>
        <p:nvSpPr>
          <p:cNvPr id="69" name="Rounded Rectangle 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04:14</a:t>
            </a:r>
            <a:endParaRPr lang="en-US" sz="3600" b="1" dirty="0">
              <a:solidFill>
                <a:srgbClr val="FF0000"/>
              </a:solidFill>
              <a:latin typeface="Times New Roman" pitchFamily="18" charset="0"/>
              <a:cs typeface="Times New Roman" pitchFamily="18" charset="0"/>
            </a:endParaRPr>
          </a:p>
        </p:txBody>
      </p:sp>
      <p:sp>
        <p:nvSpPr>
          <p:cNvPr id="70" name="Rounded Rectangle 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04:13</a:t>
            </a:r>
            <a:endParaRPr lang="en-US" sz="3600" b="1" dirty="0">
              <a:solidFill>
                <a:srgbClr val="FF0000"/>
              </a:solidFill>
              <a:latin typeface="Times New Roman" pitchFamily="18" charset="0"/>
              <a:cs typeface="Times New Roman" pitchFamily="18" charset="0"/>
            </a:endParaRPr>
          </a:p>
        </p:txBody>
      </p:sp>
      <p:sp>
        <p:nvSpPr>
          <p:cNvPr id="71" name="Rounded Rectangle 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04:12</a:t>
            </a:r>
            <a:endParaRPr lang="en-US" sz="3600" b="1" dirty="0">
              <a:solidFill>
                <a:srgbClr val="FF0000"/>
              </a:solidFill>
              <a:latin typeface="Times New Roman" pitchFamily="18" charset="0"/>
              <a:cs typeface="Times New Roman" pitchFamily="18" charset="0"/>
            </a:endParaRPr>
          </a:p>
        </p:txBody>
      </p:sp>
      <p:sp>
        <p:nvSpPr>
          <p:cNvPr id="72" name="Rounded Rectangle 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04:11</a:t>
            </a:r>
            <a:endParaRPr lang="en-US" sz="3600" b="1" dirty="0">
              <a:solidFill>
                <a:srgbClr val="FF0000"/>
              </a:solidFill>
              <a:latin typeface="Times New Roman" pitchFamily="18" charset="0"/>
              <a:cs typeface="Times New Roman" pitchFamily="18" charset="0"/>
            </a:endParaRPr>
          </a:p>
        </p:txBody>
      </p:sp>
      <p:sp>
        <p:nvSpPr>
          <p:cNvPr id="73" name="Rounded Rectangle 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04:10</a:t>
            </a:r>
            <a:endParaRPr lang="en-US" sz="3600" b="1" dirty="0">
              <a:solidFill>
                <a:srgbClr val="FF0000"/>
              </a:solidFill>
              <a:latin typeface="Times New Roman" pitchFamily="18" charset="0"/>
              <a:cs typeface="Times New Roman" pitchFamily="18" charset="0"/>
            </a:endParaRPr>
          </a:p>
        </p:txBody>
      </p:sp>
      <p:sp>
        <p:nvSpPr>
          <p:cNvPr id="74" name="Rounded Rectangle 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04:09</a:t>
            </a:r>
            <a:endParaRPr lang="en-US" sz="3600" b="1" dirty="0">
              <a:solidFill>
                <a:srgbClr val="FF0000"/>
              </a:solidFill>
              <a:latin typeface="Times New Roman" pitchFamily="18" charset="0"/>
              <a:cs typeface="Times New Roman" pitchFamily="18" charset="0"/>
            </a:endParaRPr>
          </a:p>
        </p:txBody>
      </p:sp>
      <p:sp>
        <p:nvSpPr>
          <p:cNvPr id="75" name="Rounded Rectangle 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04:08</a:t>
            </a:r>
            <a:endParaRPr lang="en-US" sz="3600" b="1" dirty="0">
              <a:solidFill>
                <a:srgbClr val="FF0000"/>
              </a:solidFill>
              <a:latin typeface="Times New Roman" pitchFamily="18" charset="0"/>
              <a:cs typeface="Times New Roman" pitchFamily="18" charset="0"/>
            </a:endParaRPr>
          </a:p>
        </p:txBody>
      </p:sp>
      <p:sp>
        <p:nvSpPr>
          <p:cNvPr id="76" name="Rounded Rectangle 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04:07</a:t>
            </a:r>
            <a:endParaRPr lang="en-US" sz="3600" b="1" dirty="0">
              <a:solidFill>
                <a:srgbClr val="FF0000"/>
              </a:solidFill>
              <a:latin typeface="Times New Roman" pitchFamily="18" charset="0"/>
              <a:cs typeface="Times New Roman" pitchFamily="18" charset="0"/>
            </a:endParaRPr>
          </a:p>
        </p:txBody>
      </p:sp>
      <p:sp>
        <p:nvSpPr>
          <p:cNvPr id="77" name="Rounded Rectangle 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04:06</a:t>
            </a:r>
            <a:endParaRPr lang="en-US" sz="3600" b="1" dirty="0">
              <a:solidFill>
                <a:srgbClr val="FF0000"/>
              </a:solidFill>
              <a:latin typeface="Times New Roman" pitchFamily="18" charset="0"/>
              <a:cs typeface="Times New Roman" pitchFamily="18" charset="0"/>
            </a:endParaRPr>
          </a:p>
        </p:txBody>
      </p:sp>
      <p:sp>
        <p:nvSpPr>
          <p:cNvPr id="78" name="Rounded Rectangle 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04:05</a:t>
            </a:r>
            <a:endParaRPr lang="en-US" sz="3600" b="1" dirty="0">
              <a:solidFill>
                <a:srgbClr val="FF0000"/>
              </a:solidFill>
              <a:latin typeface="Times New Roman" pitchFamily="18" charset="0"/>
              <a:cs typeface="Times New Roman" pitchFamily="18" charset="0"/>
            </a:endParaRPr>
          </a:p>
        </p:txBody>
      </p:sp>
      <p:sp>
        <p:nvSpPr>
          <p:cNvPr id="79" name="Rounded Rectangle 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04:04</a:t>
            </a:r>
            <a:endParaRPr lang="en-US" sz="3600" b="1" dirty="0">
              <a:solidFill>
                <a:srgbClr val="FF0000"/>
              </a:solidFill>
              <a:latin typeface="Times New Roman" pitchFamily="18" charset="0"/>
              <a:cs typeface="Times New Roman" pitchFamily="18" charset="0"/>
            </a:endParaRPr>
          </a:p>
        </p:txBody>
      </p:sp>
      <p:sp>
        <p:nvSpPr>
          <p:cNvPr id="80" name="Rounded Rectangle 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04:03</a:t>
            </a:r>
            <a:endParaRPr lang="en-US" sz="3600" b="1" dirty="0">
              <a:solidFill>
                <a:srgbClr val="FF0000"/>
              </a:solidFill>
              <a:latin typeface="Times New Roman" pitchFamily="18" charset="0"/>
              <a:cs typeface="Times New Roman" pitchFamily="18" charset="0"/>
            </a:endParaRPr>
          </a:p>
        </p:txBody>
      </p:sp>
      <p:sp>
        <p:nvSpPr>
          <p:cNvPr id="81" name="Rounded Rectangle 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04:02</a:t>
            </a:r>
            <a:endParaRPr lang="en-US" sz="3600" b="1" dirty="0">
              <a:solidFill>
                <a:srgbClr val="FF0000"/>
              </a:solidFill>
              <a:latin typeface="Times New Roman" pitchFamily="18" charset="0"/>
              <a:cs typeface="Times New Roman" pitchFamily="18" charset="0"/>
            </a:endParaRPr>
          </a:p>
        </p:txBody>
      </p:sp>
      <p:sp>
        <p:nvSpPr>
          <p:cNvPr id="82" name="Rounded Rectangle 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04:01</a:t>
            </a:r>
            <a:endParaRPr lang="en-US" sz="3600" b="1" dirty="0">
              <a:solidFill>
                <a:srgbClr val="FF0000"/>
              </a:solidFill>
              <a:latin typeface="Times New Roman" pitchFamily="18" charset="0"/>
              <a:cs typeface="Times New Roman" pitchFamily="18" charset="0"/>
            </a:endParaRPr>
          </a:p>
        </p:txBody>
      </p:sp>
      <p:sp>
        <p:nvSpPr>
          <p:cNvPr id="83" name="Rounded Rectangle 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04:00</a:t>
            </a:r>
            <a:endParaRPr lang="en-US" sz="3600" b="1" dirty="0">
              <a:solidFill>
                <a:srgbClr val="FF0000"/>
              </a:solidFill>
              <a:latin typeface="Times New Roman" pitchFamily="18" charset="0"/>
              <a:cs typeface="Times New Roman" pitchFamily="18" charset="0"/>
            </a:endParaRPr>
          </a:p>
        </p:txBody>
      </p:sp>
      <p:sp>
        <p:nvSpPr>
          <p:cNvPr id="84" name="Rounded Rectangle 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03:59</a:t>
            </a:r>
            <a:endParaRPr lang="en-US" sz="3600" b="1" dirty="0">
              <a:solidFill>
                <a:srgbClr val="FF0000"/>
              </a:solidFill>
              <a:latin typeface="Times New Roman" pitchFamily="18" charset="0"/>
              <a:cs typeface="Times New Roman" pitchFamily="18" charset="0"/>
            </a:endParaRPr>
          </a:p>
        </p:txBody>
      </p:sp>
      <p:sp>
        <p:nvSpPr>
          <p:cNvPr id="85" name="Rounded Rectangle 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03:58</a:t>
            </a:r>
            <a:endParaRPr lang="en-US" sz="3600" b="1" dirty="0">
              <a:solidFill>
                <a:srgbClr val="FF0000"/>
              </a:solidFill>
              <a:latin typeface="Times New Roman" pitchFamily="18" charset="0"/>
              <a:cs typeface="Times New Roman" pitchFamily="18" charset="0"/>
            </a:endParaRPr>
          </a:p>
        </p:txBody>
      </p:sp>
      <p:sp>
        <p:nvSpPr>
          <p:cNvPr id="86" name="Rounded Rectangle 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03:57</a:t>
            </a:r>
            <a:endParaRPr lang="en-US" sz="3600" b="1" dirty="0">
              <a:solidFill>
                <a:srgbClr val="FF0000"/>
              </a:solidFill>
              <a:latin typeface="Times New Roman" pitchFamily="18" charset="0"/>
              <a:cs typeface="Times New Roman" pitchFamily="18" charset="0"/>
            </a:endParaRPr>
          </a:p>
        </p:txBody>
      </p:sp>
      <p:sp>
        <p:nvSpPr>
          <p:cNvPr id="87" name="Rounded Rectangle 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03:56</a:t>
            </a:r>
            <a:endParaRPr lang="en-US" sz="3600" b="1" dirty="0">
              <a:solidFill>
                <a:srgbClr val="FF0000"/>
              </a:solidFill>
              <a:latin typeface="Times New Roman" pitchFamily="18" charset="0"/>
              <a:cs typeface="Times New Roman" pitchFamily="18" charset="0"/>
            </a:endParaRPr>
          </a:p>
        </p:txBody>
      </p:sp>
      <p:sp>
        <p:nvSpPr>
          <p:cNvPr id="88" name="Rounded Rectangle 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03:55</a:t>
            </a:r>
            <a:endParaRPr lang="en-US" sz="3600" b="1" dirty="0">
              <a:solidFill>
                <a:srgbClr val="FF0000"/>
              </a:solidFill>
              <a:latin typeface="Times New Roman" pitchFamily="18" charset="0"/>
              <a:cs typeface="Times New Roman" pitchFamily="18" charset="0"/>
            </a:endParaRPr>
          </a:p>
        </p:txBody>
      </p:sp>
      <p:sp>
        <p:nvSpPr>
          <p:cNvPr id="89" name="Rounded Rectangle 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03:54</a:t>
            </a:r>
            <a:endParaRPr lang="en-US" sz="3600" b="1" dirty="0">
              <a:solidFill>
                <a:srgbClr val="FF0000"/>
              </a:solidFill>
              <a:latin typeface="Times New Roman" pitchFamily="18" charset="0"/>
              <a:cs typeface="Times New Roman" pitchFamily="18" charset="0"/>
            </a:endParaRPr>
          </a:p>
        </p:txBody>
      </p:sp>
      <p:sp>
        <p:nvSpPr>
          <p:cNvPr id="90" name="Rounded Rectangle 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03:53</a:t>
            </a:r>
            <a:endParaRPr lang="en-US" sz="3600" b="1" dirty="0">
              <a:solidFill>
                <a:srgbClr val="FF0000"/>
              </a:solidFill>
              <a:latin typeface="Times New Roman" pitchFamily="18" charset="0"/>
              <a:cs typeface="Times New Roman" pitchFamily="18" charset="0"/>
            </a:endParaRPr>
          </a:p>
        </p:txBody>
      </p:sp>
      <p:sp>
        <p:nvSpPr>
          <p:cNvPr id="91" name="Rounded Rectangle 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03:52</a:t>
            </a:r>
            <a:endParaRPr lang="en-US" sz="3600" b="1" dirty="0">
              <a:solidFill>
                <a:srgbClr val="FF0000"/>
              </a:solidFill>
              <a:latin typeface="Times New Roman" pitchFamily="18" charset="0"/>
              <a:cs typeface="Times New Roman" pitchFamily="18" charset="0"/>
            </a:endParaRPr>
          </a:p>
        </p:txBody>
      </p:sp>
      <p:sp>
        <p:nvSpPr>
          <p:cNvPr id="92" name="Rounded Rectangle 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03:51</a:t>
            </a:r>
            <a:endParaRPr lang="en-US" sz="3600" b="1" dirty="0">
              <a:solidFill>
                <a:srgbClr val="FF0000"/>
              </a:solidFill>
              <a:latin typeface="Times New Roman" pitchFamily="18" charset="0"/>
              <a:cs typeface="Times New Roman" pitchFamily="18" charset="0"/>
            </a:endParaRPr>
          </a:p>
        </p:txBody>
      </p:sp>
      <p:sp>
        <p:nvSpPr>
          <p:cNvPr id="93" name="Rounded Rectangle 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03:50</a:t>
            </a:r>
            <a:endParaRPr lang="en-US" sz="3600" b="1" dirty="0">
              <a:solidFill>
                <a:srgbClr val="FF0000"/>
              </a:solidFill>
              <a:latin typeface="Times New Roman" pitchFamily="18" charset="0"/>
              <a:cs typeface="Times New Roman" pitchFamily="18" charset="0"/>
            </a:endParaRPr>
          </a:p>
        </p:txBody>
      </p:sp>
      <p:sp>
        <p:nvSpPr>
          <p:cNvPr id="94" name="Rounded Rectangle 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03:49</a:t>
            </a:r>
            <a:endParaRPr lang="en-US" sz="3600" b="1" dirty="0">
              <a:solidFill>
                <a:srgbClr val="FF0000"/>
              </a:solidFill>
              <a:latin typeface="Times New Roman" pitchFamily="18" charset="0"/>
              <a:cs typeface="Times New Roman" pitchFamily="18" charset="0"/>
            </a:endParaRPr>
          </a:p>
        </p:txBody>
      </p:sp>
      <p:sp>
        <p:nvSpPr>
          <p:cNvPr id="95" name="Rounded Rectangle 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03:48</a:t>
            </a:r>
            <a:endParaRPr lang="en-US" sz="3600" b="1" dirty="0">
              <a:solidFill>
                <a:srgbClr val="FF0000"/>
              </a:solidFill>
              <a:latin typeface="Times New Roman" pitchFamily="18" charset="0"/>
              <a:cs typeface="Times New Roman" pitchFamily="18" charset="0"/>
            </a:endParaRPr>
          </a:p>
        </p:txBody>
      </p:sp>
      <p:sp>
        <p:nvSpPr>
          <p:cNvPr id="96" name="Rounded Rectangle 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03:47</a:t>
            </a:r>
            <a:endParaRPr lang="en-US" sz="3600" b="1" dirty="0">
              <a:solidFill>
                <a:srgbClr val="FF0000"/>
              </a:solidFill>
              <a:latin typeface="Times New Roman" pitchFamily="18" charset="0"/>
              <a:cs typeface="Times New Roman" pitchFamily="18" charset="0"/>
            </a:endParaRPr>
          </a:p>
        </p:txBody>
      </p:sp>
      <p:sp>
        <p:nvSpPr>
          <p:cNvPr id="97" name="Rounded Rectangle 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03:46</a:t>
            </a:r>
            <a:endParaRPr lang="en-US" sz="3600" b="1" dirty="0">
              <a:solidFill>
                <a:srgbClr val="FF0000"/>
              </a:solidFill>
              <a:latin typeface="Times New Roman" pitchFamily="18" charset="0"/>
              <a:cs typeface="Times New Roman" pitchFamily="18" charset="0"/>
            </a:endParaRPr>
          </a:p>
        </p:txBody>
      </p:sp>
      <p:sp>
        <p:nvSpPr>
          <p:cNvPr id="98" name="Rounded Rectangle 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03:45</a:t>
            </a:r>
            <a:endParaRPr lang="en-US" sz="3600" b="1" dirty="0">
              <a:solidFill>
                <a:srgbClr val="FF0000"/>
              </a:solidFill>
              <a:latin typeface="Times New Roman" pitchFamily="18" charset="0"/>
              <a:cs typeface="Times New Roman" pitchFamily="18" charset="0"/>
            </a:endParaRPr>
          </a:p>
        </p:txBody>
      </p:sp>
      <p:sp>
        <p:nvSpPr>
          <p:cNvPr id="99" name="Rounded Rectangle 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03:44</a:t>
            </a:r>
            <a:endParaRPr lang="en-US" sz="3600" b="1" dirty="0">
              <a:solidFill>
                <a:srgbClr val="FF0000"/>
              </a:solidFill>
              <a:latin typeface="Times New Roman" pitchFamily="18" charset="0"/>
              <a:cs typeface="Times New Roman" pitchFamily="18" charset="0"/>
            </a:endParaRPr>
          </a:p>
        </p:txBody>
      </p:sp>
      <p:sp>
        <p:nvSpPr>
          <p:cNvPr id="100" name="Rounded Rectangle 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03:43</a:t>
            </a:r>
            <a:endParaRPr lang="en-US" sz="3600" b="1" dirty="0">
              <a:solidFill>
                <a:srgbClr val="FF0000"/>
              </a:solidFill>
              <a:latin typeface="Times New Roman" pitchFamily="18" charset="0"/>
              <a:cs typeface="Times New Roman" pitchFamily="18" charset="0"/>
            </a:endParaRPr>
          </a:p>
        </p:txBody>
      </p:sp>
      <p:sp>
        <p:nvSpPr>
          <p:cNvPr id="101" name="Rounded Rectangle 1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03:42</a:t>
            </a:r>
            <a:endParaRPr lang="en-US" sz="3600" b="1" dirty="0">
              <a:solidFill>
                <a:srgbClr val="FF0000"/>
              </a:solidFill>
              <a:latin typeface="Times New Roman" pitchFamily="18" charset="0"/>
              <a:cs typeface="Times New Roman" pitchFamily="18" charset="0"/>
            </a:endParaRPr>
          </a:p>
        </p:txBody>
      </p:sp>
      <p:sp>
        <p:nvSpPr>
          <p:cNvPr id="102" name="Rounded Rectangle 1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03:41</a:t>
            </a:r>
            <a:endParaRPr lang="en-US" sz="3600" b="1" dirty="0">
              <a:solidFill>
                <a:srgbClr val="FF0000"/>
              </a:solidFill>
              <a:latin typeface="Times New Roman" pitchFamily="18" charset="0"/>
              <a:cs typeface="Times New Roman" pitchFamily="18" charset="0"/>
            </a:endParaRPr>
          </a:p>
        </p:txBody>
      </p:sp>
      <p:sp>
        <p:nvSpPr>
          <p:cNvPr id="103" name="Rounded Rectangle 1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03:40</a:t>
            </a:r>
            <a:endParaRPr lang="en-US" sz="3600" b="1" dirty="0">
              <a:solidFill>
                <a:srgbClr val="FF0000"/>
              </a:solidFill>
              <a:latin typeface="Times New Roman" pitchFamily="18" charset="0"/>
              <a:cs typeface="Times New Roman" pitchFamily="18" charset="0"/>
            </a:endParaRPr>
          </a:p>
        </p:txBody>
      </p:sp>
      <p:sp>
        <p:nvSpPr>
          <p:cNvPr id="104" name="Rounded Rectangle 1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03:39</a:t>
            </a:r>
            <a:endParaRPr lang="en-US" sz="3600" b="1" dirty="0">
              <a:solidFill>
                <a:srgbClr val="FF0000"/>
              </a:solidFill>
              <a:latin typeface="Times New Roman" pitchFamily="18" charset="0"/>
              <a:cs typeface="Times New Roman" pitchFamily="18" charset="0"/>
            </a:endParaRPr>
          </a:p>
        </p:txBody>
      </p:sp>
      <p:sp>
        <p:nvSpPr>
          <p:cNvPr id="105" name="Rounded Rectangle 1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03:38</a:t>
            </a:r>
            <a:endParaRPr lang="en-US" sz="3600" b="1" dirty="0">
              <a:solidFill>
                <a:srgbClr val="FF0000"/>
              </a:solidFill>
              <a:latin typeface="Times New Roman" pitchFamily="18" charset="0"/>
              <a:cs typeface="Times New Roman" pitchFamily="18" charset="0"/>
            </a:endParaRPr>
          </a:p>
        </p:txBody>
      </p:sp>
      <p:sp>
        <p:nvSpPr>
          <p:cNvPr id="106" name="Rounded Rectangle 1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03:37</a:t>
            </a:r>
            <a:endParaRPr lang="en-US" sz="3600" b="1" dirty="0">
              <a:solidFill>
                <a:srgbClr val="FF0000"/>
              </a:solidFill>
              <a:latin typeface="Times New Roman" pitchFamily="18" charset="0"/>
              <a:cs typeface="Times New Roman" pitchFamily="18" charset="0"/>
            </a:endParaRPr>
          </a:p>
        </p:txBody>
      </p:sp>
      <p:sp>
        <p:nvSpPr>
          <p:cNvPr id="107" name="Rounded Rectangle 1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03:36</a:t>
            </a:r>
            <a:endParaRPr lang="en-US" sz="3600" b="1" dirty="0">
              <a:solidFill>
                <a:srgbClr val="FF0000"/>
              </a:solidFill>
              <a:latin typeface="Times New Roman" pitchFamily="18" charset="0"/>
              <a:cs typeface="Times New Roman" pitchFamily="18" charset="0"/>
            </a:endParaRPr>
          </a:p>
        </p:txBody>
      </p:sp>
      <p:sp>
        <p:nvSpPr>
          <p:cNvPr id="108" name="Rounded Rectangle 1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03:35</a:t>
            </a:r>
            <a:endParaRPr lang="en-US" sz="3600" b="1" dirty="0">
              <a:solidFill>
                <a:srgbClr val="FF0000"/>
              </a:solidFill>
              <a:latin typeface="Times New Roman" pitchFamily="18" charset="0"/>
              <a:cs typeface="Times New Roman" pitchFamily="18" charset="0"/>
            </a:endParaRPr>
          </a:p>
        </p:txBody>
      </p:sp>
      <p:sp>
        <p:nvSpPr>
          <p:cNvPr id="109" name="Rounded Rectangle 1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03:34</a:t>
            </a:r>
            <a:endParaRPr lang="en-US" sz="3600" b="1" dirty="0">
              <a:solidFill>
                <a:srgbClr val="FF0000"/>
              </a:solidFill>
              <a:latin typeface="Times New Roman" pitchFamily="18" charset="0"/>
              <a:cs typeface="Times New Roman" pitchFamily="18" charset="0"/>
            </a:endParaRPr>
          </a:p>
        </p:txBody>
      </p:sp>
      <p:sp>
        <p:nvSpPr>
          <p:cNvPr id="110" name="Rounded Rectangle 1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03:33</a:t>
            </a:r>
            <a:endParaRPr lang="en-US" sz="3600" b="1" dirty="0">
              <a:solidFill>
                <a:srgbClr val="FF0000"/>
              </a:solidFill>
              <a:latin typeface="Times New Roman" pitchFamily="18" charset="0"/>
              <a:cs typeface="Times New Roman" pitchFamily="18" charset="0"/>
            </a:endParaRPr>
          </a:p>
        </p:txBody>
      </p:sp>
      <p:sp>
        <p:nvSpPr>
          <p:cNvPr id="111" name="Rounded Rectangle 1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03:32</a:t>
            </a:r>
            <a:endParaRPr lang="en-US" sz="3600" b="1" dirty="0">
              <a:solidFill>
                <a:srgbClr val="FF0000"/>
              </a:solidFill>
              <a:latin typeface="Times New Roman" pitchFamily="18" charset="0"/>
              <a:cs typeface="Times New Roman" pitchFamily="18" charset="0"/>
            </a:endParaRPr>
          </a:p>
        </p:txBody>
      </p:sp>
      <p:sp>
        <p:nvSpPr>
          <p:cNvPr id="112" name="Rounded Rectangle 1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03:31</a:t>
            </a:r>
            <a:endParaRPr lang="en-US" sz="3600" b="1" dirty="0">
              <a:solidFill>
                <a:srgbClr val="FF0000"/>
              </a:solidFill>
              <a:latin typeface="Times New Roman" pitchFamily="18" charset="0"/>
              <a:cs typeface="Times New Roman" pitchFamily="18" charset="0"/>
            </a:endParaRPr>
          </a:p>
        </p:txBody>
      </p:sp>
      <p:sp>
        <p:nvSpPr>
          <p:cNvPr id="113" name="Rounded Rectangle 1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03:30</a:t>
            </a:r>
            <a:endParaRPr lang="en-US" sz="3600" b="1" dirty="0">
              <a:solidFill>
                <a:srgbClr val="FF0000"/>
              </a:solidFill>
              <a:latin typeface="Times New Roman" pitchFamily="18" charset="0"/>
              <a:cs typeface="Times New Roman" pitchFamily="18" charset="0"/>
            </a:endParaRPr>
          </a:p>
        </p:txBody>
      </p:sp>
      <p:sp>
        <p:nvSpPr>
          <p:cNvPr id="114" name="Rounded Rectangle 1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03:29</a:t>
            </a:r>
            <a:endParaRPr lang="en-US" sz="3600" b="1" dirty="0">
              <a:solidFill>
                <a:srgbClr val="FF0000"/>
              </a:solidFill>
              <a:latin typeface="Times New Roman" pitchFamily="18" charset="0"/>
              <a:cs typeface="Times New Roman" pitchFamily="18" charset="0"/>
            </a:endParaRPr>
          </a:p>
        </p:txBody>
      </p:sp>
      <p:sp>
        <p:nvSpPr>
          <p:cNvPr id="115" name="Rounded Rectangle 1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03:28</a:t>
            </a:r>
            <a:endParaRPr lang="en-US" sz="3600" b="1" dirty="0">
              <a:solidFill>
                <a:srgbClr val="FF0000"/>
              </a:solidFill>
              <a:latin typeface="Times New Roman" pitchFamily="18" charset="0"/>
              <a:cs typeface="Times New Roman" pitchFamily="18" charset="0"/>
            </a:endParaRPr>
          </a:p>
        </p:txBody>
      </p:sp>
      <p:sp>
        <p:nvSpPr>
          <p:cNvPr id="116" name="Rounded Rectangle 1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03:27</a:t>
            </a:r>
            <a:endParaRPr lang="en-US" sz="3600" b="1" dirty="0">
              <a:solidFill>
                <a:srgbClr val="FF0000"/>
              </a:solidFill>
              <a:latin typeface="Times New Roman" pitchFamily="18" charset="0"/>
              <a:cs typeface="Times New Roman" pitchFamily="18" charset="0"/>
            </a:endParaRPr>
          </a:p>
        </p:txBody>
      </p:sp>
      <p:sp>
        <p:nvSpPr>
          <p:cNvPr id="117" name="Rounded Rectangle 1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03:26</a:t>
            </a:r>
            <a:endParaRPr lang="en-US" sz="3600" b="1" dirty="0">
              <a:solidFill>
                <a:srgbClr val="FF0000"/>
              </a:solidFill>
              <a:latin typeface="Times New Roman" pitchFamily="18" charset="0"/>
              <a:cs typeface="Times New Roman" pitchFamily="18" charset="0"/>
            </a:endParaRPr>
          </a:p>
        </p:txBody>
      </p:sp>
      <p:sp>
        <p:nvSpPr>
          <p:cNvPr id="118" name="Rounded Rectangle 1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03:25</a:t>
            </a:r>
            <a:endParaRPr lang="en-US" sz="3600" b="1" dirty="0">
              <a:solidFill>
                <a:srgbClr val="FF0000"/>
              </a:solidFill>
              <a:latin typeface="Times New Roman" pitchFamily="18" charset="0"/>
              <a:cs typeface="Times New Roman" pitchFamily="18" charset="0"/>
            </a:endParaRPr>
          </a:p>
        </p:txBody>
      </p:sp>
      <p:sp>
        <p:nvSpPr>
          <p:cNvPr id="119" name="Rounded Rectangle 1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03:24</a:t>
            </a:r>
            <a:endParaRPr lang="en-US" sz="3600" b="1" dirty="0">
              <a:solidFill>
                <a:srgbClr val="FF0000"/>
              </a:solidFill>
              <a:latin typeface="Times New Roman" pitchFamily="18" charset="0"/>
              <a:cs typeface="Times New Roman" pitchFamily="18" charset="0"/>
            </a:endParaRPr>
          </a:p>
        </p:txBody>
      </p:sp>
      <p:sp>
        <p:nvSpPr>
          <p:cNvPr id="120" name="Rounded Rectangle 1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03:23</a:t>
            </a:r>
            <a:endParaRPr lang="en-US" sz="3600" b="1" dirty="0">
              <a:solidFill>
                <a:srgbClr val="FF0000"/>
              </a:solidFill>
              <a:latin typeface="Times New Roman" pitchFamily="18" charset="0"/>
              <a:cs typeface="Times New Roman" pitchFamily="18" charset="0"/>
            </a:endParaRPr>
          </a:p>
        </p:txBody>
      </p:sp>
      <p:sp>
        <p:nvSpPr>
          <p:cNvPr id="121" name="Rounded Rectangle 1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03:22</a:t>
            </a:r>
            <a:endParaRPr lang="en-US" sz="3600" b="1" dirty="0">
              <a:solidFill>
                <a:srgbClr val="FF0000"/>
              </a:solidFill>
              <a:latin typeface="Times New Roman" pitchFamily="18" charset="0"/>
              <a:cs typeface="Times New Roman" pitchFamily="18" charset="0"/>
            </a:endParaRPr>
          </a:p>
        </p:txBody>
      </p:sp>
      <p:sp>
        <p:nvSpPr>
          <p:cNvPr id="122" name="Rounded Rectangle 1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03:21</a:t>
            </a:r>
            <a:endParaRPr lang="en-US" sz="3600" b="1" dirty="0">
              <a:solidFill>
                <a:srgbClr val="FF0000"/>
              </a:solidFill>
              <a:latin typeface="Times New Roman" pitchFamily="18" charset="0"/>
              <a:cs typeface="Times New Roman" pitchFamily="18" charset="0"/>
            </a:endParaRPr>
          </a:p>
        </p:txBody>
      </p:sp>
      <p:sp>
        <p:nvSpPr>
          <p:cNvPr id="123" name="Rounded Rectangle 1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03:20</a:t>
            </a:r>
            <a:endParaRPr lang="en-US" sz="3600" b="1" dirty="0">
              <a:solidFill>
                <a:srgbClr val="FF0000"/>
              </a:solidFill>
              <a:latin typeface="Times New Roman" pitchFamily="18" charset="0"/>
              <a:cs typeface="Times New Roman" pitchFamily="18" charset="0"/>
            </a:endParaRPr>
          </a:p>
        </p:txBody>
      </p:sp>
      <p:sp>
        <p:nvSpPr>
          <p:cNvPr id="124" name="Rounded Rectangle 1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03:19</a:t>
            </a:r>
            <a:endParaRPr lang="en-US" sz="3600" b="1" dirty="0">
              <a:solidFill>
                <a:srgbClr val="FF0000"/>
              </a:solidFill>
              <a:latin typeface="Times New Roman" pitchFamily="18" charset="0"/>
              <a:cs typeface="Times New Roman" pitchFamily="18" charset="0"/>
            </a:endParaRPr>
          </a:p>
        </p:txBody>
      </p:sp>
      <p:sp>
        <p:nvSpPr>
          <p:cNvPr id="125" name="Rounded Rectangle 1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03:18</a:t>
            </a:r>
            <a:endParaRPr lang="en-US" sz="3600" b="1" dirty="0">
              <a:solidFill>
                <a:srgbClr val="FF0000"/>
              </a:solidFill>
              <a:latin typeface="Times New Roman" pitchFamily="18" charset="0"/>
              <a:cs typeface="Times New Roman" pitchFamily="18" charset="0"/>
            </a:endParaRPr>
          </a:p>
        </p:txBody>
      </p:sp>
      <p:sp>
        <p:nvSpPr>
          <p:cNvPr id="126" name="Rounded Rectangle 1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03:17</a:t>
            </a:r>
            <a:endParaRPr lang="en-US" sz="3600" b="1" dirty="0">
              <a:solidFill>
                <a:srgbClr val="FF0000"/>
              </a:solidFill>
              <a:latin typeface="Times New Roman" pitchFamily="18" charset="0"/>
              <a:cs typeface="Times New Roman" pitchFamily="18" charset="0"/>
            </a:endParaRPr>
          </a:p>
        </p:txBody>
      </p:sp>
      <p:sp>
        <p:nvSpPr>
          <p:cNvPr id="127" name="Rounded Rectangle 1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03:16</a:t>
            </a:r>
            <a:endParaRPr lang="en-US" sz="3600" b="1" dirty="0">
              <a:solidFill>
                <a:srgbClr val="FF0000"/>
              </a:solidFill>
              <a:latin typeface="Times New Roman" pitchFamily="18" charset="0"/>
              <a:cs typeface="Times New Roman" pitchFamily="18" charset="0"/>
            </a:endParaRPr>
          </a:p>
        </p:txBody>
      </p:sp>
      <p:sp>
        <p:nvSpPr>
          <p:cNvPr id="128" name="Rounded Rectangle 1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03:15</a:t>
            </a:r>
            <a:endParaRPr lang="en-US" sz="3600" b="1" dirty="0">
              <a:solidFill>
                <a:srgbClr val="FF0000"/>
              </a:solidFill>
              <a:latin typeface="Times New Roman" pitchFamily="18" charset="0"/>
              <a:cs typeface="Times New Roman" pitchFamily="18" charset="0"/>
            </a:endParaRPr>
          </a:p>
        </p:txBody>
      </p:sp>
      <p:sp>
        <p:nvSpPr>
          <p:cNvPr id="129" name="Rounded Rectangle 1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03:14</a:t>
            </a:r>
            <a:endParaRPr lang="en-US" sz="3600" b="1" dirty="0">
              <a:solidFill>
                <a:srgbClr val="FF0000"/>
              </a:solidFill>
              <a:latin typeface="Times New Roman" pitchFamily="18" charset="0"/>
              <a:cs typeface="Times New Roman" pitchFamily="18" charset="0"/>
            </a:endParaRPr>
          </a:p>
        </p:txBody>
      </p:sp>
      <p:sp>
        <p:nvSpPr>
          <p:cNvPr id="130" name="Rounded Rectangle 1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03:13</a:t>
            </a:r>
            <a:endParaRPr lang="en-US" sz="3600" b="1" dirty="0">
              <a:solidFill>
                <a:srgbClr val="FF0000"/>
              </a:solidFill>
              <a:latin typeface="Times New Roman" pitchFamily="18" charset="0"/>
              <a:cs typeface="Times New Roman" pitchFamily="18" charset="0"/>
            </a:endParaRPr>
          </a:p>
        </p:txBody>
      </p:sp>
      <p:sp>
        <p:nvSpPr>
          <p:cNvPr id="131" name="Rounded Rectangle 1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03:12</a:t>
            </a:r>
            <a:endParaRPr lang="en-US" sz="3600" b="1" dirty="0">
              <a:solidFill>
                <a:srgbClr val="FF0000"/>
              </a:solidFill>
              <a:latin typeface="Times New Roman" pitchFamily="18" charset="0"/>
              <a:cs typeface="Times New Roman" pitchFamily="18" charset="0"/>
            </a:endParaRPr>
          </a:p>
        </p:txBody>
      </p:sp>
      <p:sp>
        <p:nvSpPr>
          <p:cNvPr id="132" name="Rounded Rectangle 1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03:11</a:t>
            </a:r>
            <a:endParaRPr lang="en-US" sz="3600" b="1" dirty="0">
              <a:solidFill>
                <a:srgbClr val="FF0000"/>
              </a:solidFill>
              <a:latin typeface="Times New Roman" pitchFamily="18" charset="0"/>
              <a:cs typeface="Times New Roman" pitchFamily="18" charset="0"/>
            </a:endParaRPr>
          </a:p>
        </p:txBody>
      </p:sp>
      <p:sp>
        <p:nvSpPr>
          <p:cNvPr id="133" name="Rounded Rectangle 1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03:10</a:t>
            </a:r>
            <a:endParaRPr lang="en-US" sz="3600" b="1" dirty="0">
              <a:solidFill>
                <a:srgbClr val="FF0000"/>
              </a:solidFill>
              <a:latin typeface="Times New Roman" pitchFamily="18" charset="0"/>
              <a:cs typeface="Times New Roman" pitchFamily="18" charset="0"/>
            </a:endParaRPr>
          </a:p>
        </p:txBody>
      </p:sp>
      <p:sp>
        <p:nvSpPr>
          <p:cNvPr id="134" name="Rounded Rectangle 1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03:09</a:t>
            </a:r>
            <a:endParaRPr lang="en-US" sz="3600" b="1" dirty="0">
              <a:solidFill>
                <a:srgbClr val="FF0000"/>
              </a:solidFill>
              <a:latin typeface="Times New Roman" pitchFamily="18" charset="0"/>
              <a:cs typeface="Times New Roman" pitchFamily="18" charset="0"/>
            </a:endParaRPr>
          </a:p>
        </p:txBody>
      </p:sp>
      <p:sp>
        <p:nvSpPr>
          <p:cNvPr id="135" name="Rounded Rectangle 1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03:08</a:t>
            </a:r>
            <a:endParaRPr lang="en-US" sz="3600" b="1" dirty="0">
              <a:solidFill>
                <a:srgbClr val="FF0000"/>
              </a:solidFill>
              <a:latin typeface="Times New Roman" pitchFamily="18" charset="0"/>
              <a:cs typeface="Times New Roman" pitchFamily="18" charset="0"/>
            </a:endParaRPr>
          </a:p>
        </p:txBody>
      </p:sp>
      <p:sp>
        <p:nvSpPr>
          <p:cNvPr id="136" name="Rounded Rectangle 1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03:07</a:t>
            </a:r>
            <a:endParaRPr lang="en-US" sz="3600" b="1" dirty="0">
              <a:solidFill>
                <a:srgbClr val="FF0000"/>
              </a:solidFill>
              <a:latin typeface="Times New Roman" pitchFamily="18" charset="0"/>
              <a:cs typeface="Times New Roman" pitchFamily="18" charset="0"/>
            </a:endParaRPr>
          </a:p>
        </p:txBody>
      </p:sp>
      <p:sp>
        <p:nvSpPr>
          <p:cNvPr id="137" name="Rounded Rectangle 1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03:06</a:t>
            </a:r>
            <a:endParaRPr lang="en-US" sz="3600" b="1" dirty="0">
              <a:solidFill>
                <a:srgbClr val="FF0000"/>
              </a:solidFill>
              <a:latin typeface="Times New Roman" pitchFamily="18" charset="0"/>
              <a:cs typeface="Times New Roman" pitchFamily="18" charset="0"/>
            </a:endParaRPr>
          </a:p>
        </p:txBody>
      </p:sp>
      <p:sp>
        <p:nvSpPr>
          <p:cNvPr id="138" name="Rounded Rectangle 1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03:05</a:t>
            </a:r>
            <a:endParaRPr lang="en-US" sz="3600" b="1" dirty="0">
              <a:solidFill>
                <a:srgbClr val="FF0000"/>
              </a:solidFill>
              <a:latin typeface="Times New Roman" pitchFamily="18" charset="0"/>
              <a:cs typeface="Times New Roman" pitchFamily="18" charset="0"/>
            </a:endParaRPr>
          </a:p>
        </p:txBody>
      </p:sp>
      <p:sp>
        <p:nvSpPr>
          <p:cNvPr id="139" name="Rounded Rectangle 1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03:04</a:t>
            </a:r>
            <a:endParaRPr lang="en-US" sz="3600" b="1" dirty="0">
              <a:solidFill>
                <a:srgbClr val="FF0000"/>
              </a:solidFill>
              <a:latin typeface="Times New Roman" pitchFamily="18" charset="0"/>
              <a:cs typeface="Times New Roman" pitchFamily="18" charset="0"/>
            </a:endParaRPr>
          </a:p>
        </p:txBody>
      </p:sp>
      <p:sp>
        <p:nvSpPr>
          <p:cNvPr id="140" name="Rounded Rectangle 1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03:03</a:t>
            </a:r>
            <a:endParaRPr lang="en-US" sz="3600" b="1" dirty="0">
              <a:solidFill>
                <a:srgbClr val="FF0000"/>
              </a:solidFill>
              <a:latin typeface="Times New Roman" pitchFamily="18" charset="0"/>
              <a:cs typeface="Times New Roman" pitchFamily="18" charset="0"/>
            </a:endParaRPr>
          </a:p>
        </p:txBody>
      </p:sp>
      <p:sp>
        <p:nvSpPr>
          <p:cNvPr id="141" name="Rounded Rectangle 1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03:02</a:t>
            </a:r>
            <a:endParaRPr lang="en-US" sz="3600" b="1" dirty="0">
              <a:solidFill>
                <a:srgbClr val="FF0000"/>
              </a:solidFill>
              <a:latin typeface="Times New Roman" pitchFamily="18" charset="0"/>
              <a:cs typeface="Times New Roman" pitchFamily="18" charset="0"/>
            </a:endParaRPr>
          </a:p>
        </p:txBody>
      </p:sp>
      <p:sp>
        <p:nvSpPr>
          <p:cNvPr id="142" name="Rounded Rectangle 1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03:01</a:t>
            </a:r>
            <a:endParaRPr lang="en-US" sz="3600" b="1" dirty="0">
              <a:solidFill>
                <a:srgbClr val="FF0000"/>
              </a:solidFill>
              <a:latin typeface="Times New Roman" pitchFamily="18" charset="0"/>
              <a:cs typeface="Times New Roman" pitchFamily="18" charset="0"/>
            </a:endParaRPr>
          </a:p>
        </p:txBody>
      </p:sp>
      <p:sp>
        <p:nvSpPr>
          <p:cNvPr id="143" name="Rounded Rectangle 1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03:00</a:t>
            </a:r>
            <a:endParaRPr lang="en-US" sz="3600" b="1" dirty="0">
              <a:solidFill>
                <a:srgbClr val="FF0000"/>
              </a:solidFill>
              <a:latin typeface="Times New Roman" pitchFamily="18" charset="0"/>
              <a:cs typeface="Times New Roman" pitchFamily="18" charset="0"/>
            </a:endParaRPr>
          </a:p>
        </p:txBody>
      </p:sp>
      <p:sp>
        <p:nvSpPr>
          <p:cNvPr id="144" name="Rounded Rectangle 1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02:59</a:t>
            </a:r>
            <a:endParaRPr lang="en-US" sz="3600" b="1" dirty="0">
              <a:solidFill>
                <a:srgbClr val="FF0000"/>
              </a:solidFill>
              <a:latin typeface="Times New Roman" pitchFamily="18" charset="0"/>
              <a:cs typeface="Times New Roman" pitchFamily="18" charset="0"/>
            </a:endParaRPr>
          </a:p>
        </p:txBody>
      </p:sp>
      <p:sp>
        <p:nvSpPr>
          <p:cNvPr id="145" name="Rounded Rectangle 1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02:58</a:t>
            </a:r>
            <a:endParaRPr lang="en-US" sz="3600" b="1" dirty="0">
              <a:solidFill>
                <a:srgbClr val="FF0000"/>
              </a:solidFill>
              <a:latin typeface="Times New Roman" pitchFamily="18" charset="0"/>
              <a:cs typeface="Times New Roman" pitchFamily="18" charset="0"/>
            </a:endParaRPr>
          </a:p>
        </p:txBody>
      </p:sp>
      <p:sp>
        <p:nvSpPr>
          <p:cNvPr id="146" name="Rounded Rectangle 1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02:57</a:t>
            </a:r>
            <a:endParaRPr lang="en-US" sz="3600" b="1" dirty="0">
              <a:solidFill>
                <a:srgbClr val="FF0000"/>
              </a:solidFill>
              <a:latin typeface="Times New Roman" pitchFamily="18" charset="0"/>
              <a:cs typeface="Times New Roman" pitchFamily="18" charset="0"/>
            </a:endParaRPr>
          </a:p>
        </p:txBody>
      </p:sp>
      <p:sp>
        <p:nvSpPr>
          <p:cNvPr id="147" name="Rounded Rectangle 1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02:56</a:t>
            </a:r>
            <a:endParaRPr lang="en-US" sz="3600" b="1" dirty="0">
              <a:solidFill>
                <a:srgbClr val="FF0000"/>
              </a:solidFill>
              <a:latin typeface="Times New Roman" pitchFamily="18" charset="0"/>
              <a:cs typeface="Times New Roman" pitchFamily="18" charset="0"/>
            </a:endParaRPr>
          </a:p>
        </p:txBody>
      </p:sp>
      <p:sp>
        <p:nvSpPr>
          <p:cNvPr id="148" name="Rounded Rectangle 1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02:55</a:t>
            </a:r>
            <a:endParaRPr lang="en-US" sz="3600" b="1" dirty="0">
              <a:solidFill>
                <a:srgbClr val="FF0000"/>
              </a:solidFill>
              <a:latin typeface="Times New Roman" pitchFamily="18" charset="0"/>
              <a:cs typeface="Times New Roman" pitchFamily="18" charset="0"/>
            </a:endParaRPr>
          </a:p>
        </p:txBody>
      </p:sp>
      <p:sp>
        <p:nvSpPr>
          <p:cNvPr id="149" name="Rounded Rectangle 1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02:54</a:t>
            </a:r>
            <a:endParaRPr lang="en-US" sz="3600" b="1" dirty="0">
              <a:solidFill>
                <a:srgbClr val="FF0000"/>
              </a:solidFill>
              <a:latin typeface="Times New Roman" pitchFamily="18" charset="0"/>
              <a:cs typeface="Times New Roman" pitchFamily="18" charset="0"/>
            </a:endParaRPr>
          </a:p>
        </p:txBody>
      </p:sp>
      <p:sp>
        <p:nvSpPr>
          <p:cNvPr id="150" name="Rounded Rectangle 1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02:53</a:t>
            </a:r>
            <a:endParaRPr lang="en-US" sz="3600" b="1" dirty="0">
              <a:solidFill>
                <a:srgbClr val="FF0000"/>
              </a:solidFill>
              <a:latin typeface="Times New Roman" pitchFamily="18" charset="0"/>
              <a:cs typeface="Times New Roman" pitchFamily="18" charset="0"/>
            </a:endParaRPr>
          </a:p>
        </p:txBody>
      </p:sp>
      <p:sp>
        <p:nvSpPr>
          <p:cNvPr id="151" name="Rounded Rectangle 1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02:52</a:t>
            </a:r>
            <a:endParaRPr lang="en-US" sz="3600" b="1" dirty="0">
              <a:solidFill>
                <a:srgbClr val="FF0000"/>
              </a:solidFill>
              <a:latin typeface="Times New Roman" pitchFamily="18" charset="0"/>
              <a:cs typeface="Times New Roman" pitchFamily="18" charset="0"/>
            </a:endParaRPr>
          </a:p>
        </p:txBody>
      </p:sp>
      <p:sp>
        <p:nvSpPr>
          <p:cNvPr id="152" name="Rounded Rectangle 1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02:51</a:t>
            </a:r>
            <a:endParaRPr lang="en-US" sz="3600" b="1" dirty="0">
              <a:solidFill>
                <a:srgbClr val="FF0000"/>
              </a:solidFill>
              <a:latin typeface="Times New Roman" pitchFamily="18" charset="0"/>
              <a:cs typeface="Times New Roman" pitchFamily="18" charset="0"/>
            </a:endParaRPr>
          </a:p>
        </p:txBody>
      </p:sp>
      <p:sp>
        <p:nvSpPr>
          <p:cNvPr id="153" name="Rounded Rectangle 1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02:50</a:t>
            </a:r>
            <a:endParaRPr lang="en-US" sz="3600" b="1" dirty="0">
              <a:solidFill>
                <a:srgbClr val="FF0000"/>
              </a:solidFill>
              <a:latin typeface="Times New Roman" pitchFamily="18" charset="0"/>
              <a:cs typeface="Times New Roman" pitchFamily="18" charset="0"/>
            </a:endParaRPr>
          </a:p>
        </p:txBody>
      </p:sp>
      <p:sp>
        <p:nvSpPr>
          <p:cNvPr id="154" name="Rounded Rectangle 1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02:49</a:t>
            </a:r>
            <a:endParaRPr lang="en-US" sz="3600" b="1" dirty="0">
              <a:solidFill>
                <a:srgbClr val="FF0000"/>
              </a:solidFill>
              <a:latin typeface="Times New Roman" pitchFamily="18" charset="0"/>
              <a:cs typeface="Times New Roman" pitchFamily="18" charset="0"/>
            </a:endParaRPr>
          </a:p>
        </p:txBody>
      </p:sp>
      <p:sp>
        <p:nvSpPr>
          <p:cNvPr id="155" name="Rounded Rectangle 1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02:48</a:t>
            </a:r>
            <a:endParaRPr lang="en-US" sz="3600" b="1" dirty="0">
              <a:solidFill>
                <a:srgbClr val="FF0000"/>
              </a:solidFill>
              <a:latin typeface="Times New Roman" pitchFamily="18" charset="0"/>
              <a:cs typeface="Times New Roman" pitchFamily="18" charset="0"/>
            </a:endParaRPr>
          </a:p>
        </p:txBody>
      </p:sp>
      <p:sp>
        <p:nvSpPr>
          <p:cNvPr id="156" name="Rounded Rectangle 1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02:47</a:t>
            </a:r>
            <a:endParaRPr lang="en-US" sz="3600" b="1" dirty="0">
              <a:solidFill>
                <a:srgbClr val="FF0000"/>
              </a:solidFill>
              <a:latin typeface="Times New Roman" pitchFamily="18" charset="0"/>
              <a:cs typeface="Times New Roman" pitchFamily="18" charset="0"/>
            </a:endParaRPr>
          </a:p>
        </p:txBody>
      </p:sp>
      <p:sp>
        <p:nvSpPr>
          <p:cNvPr id="157" name="Rounded Rectangle 1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02:46</a:t>
            </a:r>
            <a:endParaRPr lang="en-US" sz="3600" b="1" dirty="0">
              <a:solidFill>
                <a:srgbClr val="FF0000"/>
              </a:solidFill>
              <a:latin typeface="Times New Roman" pitchFamily="18" charset="0"/>
              <a:cs typeface="Times New Roman" pitchFamily="18" charset="0"/>
            </a:endParaRPr>
          </a:p>
        </p:txBody>
      </p:sp>
      <p:sp>
        <p:nvSpPr>
          <p:cNvPr id="158" name="Rounded Rectangle 1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02:45</a:t>
            </a:r>
            <a:endParaRPr lang="en-US" sz="3600" b="1" dirty="0">
              <a:solidFill>
                <a:srgbClr val="FF0000"/>
              </a:solidFill>
              <a:latin typeface="Times New Roman" pitchFamily="18" charset="0"/>
              <a:cs typeface="Times New Roman" pitchFamily="18" charset="0"/>
            </a:endParaRPr>
          </a:p>
        </p:txBody>
      </p:sp>
      <p:sp>
        <p:nvSpPr>
          <p:cNvPr id="159" name="Rounded Rectangle 1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02:44</a:t>
            </a:r>
            <a:endParaRPr lang="en-US" sz="3600" b="1" dirty="0">
              <a:solidFill>
                <a:srgbClr val="FF0000"/>
              </a:solidFill>
              <a:latin typeface="Times New Roman" pitchFamily="18" charset="0"/>
              <a:cs typeface="Times New Roman" pitchFamily="18" charset="0"/>
            </a:endParaRPr>
          </a:p>
        </p:txBody>
      </p:sp>
      <p:sp>
        <p:nvSpPr>
          <p:cNvPr id="160" name="Rounded Rectangle 1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02:43</a:t>
            </a:r>
            <a:endParaRPr lang="en-US" sz="3600" b="1" dirty="0">
              <a:solidFill>
                <a:srgbClr val="FF0000"/>
              </a:solidFill>
              <a:latin typeface="Times New Roman" pitchFamily="18" charset="0"/>
              <a:cs typeface="Times New Roman" pitchFamily="18" charset="0"/>
            </a:endParaRPr>
          </a:p>
        </p:txBody>
      </p:sp>
      <p:sp>
        <p:nvSpPr>
          <p:cNvPr id="161" name="Rounded Rectangle 1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02:42</a:t>
            </a:r>
            <a:endParaRPr lang="en-US" sz="3600" b="1" dirty="0">
              <a:solidFill>
                <a:srgbClr val="FF0000"/>
              </a:solidFill>
              <a:latin typeface="Times New Roman" pitchFamily="18" charset="0"/>
              <a:cs typeface="Times New Roman" pitchFamily="18" charset="0"/>
            </a:endParaRPr>
          </a:p>
        </p:txBody>
      </p:sp>
      <p:sp>
        <p:nvSpPr>
          <p:cNvPr id="162" name="Rounded Rectangle 1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02:41</a:t>
            </a:r>
            <a:endParaRPr lang="en-US" sz="3600" b="1" dirty="0">
              <a:solidFill>
                <a:srgbClr val="FF0000"/>
              </a:solidFill>
              <a:latin typeface="Times New Roman" pitchFamily="18" charset="0"/>
              <a:cs typeface="Times New Roman" pitchFamily="18" charset="0"/>
            </a:endParaRPr>
          </a:p>
        </p:txBody>
      </p:sp>
      <p:sp>
        <p:nvSpPr>
          <p:cNvPr id="163" name="Rounded Rectangle 1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02:40</a:t>
            </a:r>
            <a:endParaRPr lang="en-US" sz="3600" b="1" dirty="0">
              <a:solidFill>
                <a:srgbClr val="FF0000"/>
              </a:solidFill>
              <a:latin typeface="Times New Roman" pitchFamily="18" charset="0"/>
              <a:cs typeface="Times New Roman" pitchFamily="18" charset="0"/>
            </a:endParaRPr>
          </a:p>
        </p:txBody>
      </p:sp>
      <p:sp>
        <p:nvSpPr>
          <p:cNvPr id="164" name="Rounded Rectangle 1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02:39</a:t>
            </a:r>
            <a:endParaRPr lang="en-US" sz="3600" b="1" dirty="0">
              <a:solidFill>
                <a:srgbClr val="FF0000"/>
              </a:solidFill>
              <a:latin typeface="Times New Roman" pitchFamily="18" charset="0"/>
              <a:cs typeface="Times New Roman" pitchFamily="18" charset="0"/>
            </a:endParaRPr>
          </a:p>
        </p:txBody>
      </p:sp>
      <p:sp>
        <p:nvSpPr>
          <p:cNvPr id="165" name="Rounded Rectangle 1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02:38</a:t>
            </a:r>
            <a:endParaRPr lang="en-US" sz="3600" b="1" dirty="0">
              <a:solidFill>
                <a:srgbClr val="FF0000"/>
              </a:solidFill>
              <a:latin typeface="Times New Roman" pitchFamily="18" charset="0"/>
              <a:cs typeface="Times New Roman" pitchFamily="18" charset="0"/>
            </a:endParaRPr>
          </a:p>
        </p:txBody>
      </p:sp>
      <p:sp>
        <p:nvSpPr>
          <p:cNvPr id="166" name="Rounded Rectangle 1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02:37</a:t>
            </a:r>
            <a:endParaRPr lang="en-US" sz="3600" b="1" dirty="0">
              <a:solidFill>
                <a:srgbClr val="FF0000"/>
              </a:solidFill>
              <a:latin typeface="Times New Roman" pitchFamily="18" charset="0"/>
              <a:cs typeface="Times New Roman" pitchFamily="18" charset="0"/>
            </a:endParaRPr>
          </a:p>
        </p:txBody>
      </p:sp>
      <p:sp>
        <p:nvSpPr>
          <p:cNvPr id="167" name="Rounded Rectangle 1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02:36</a:t>
            </a:r>
            <a:endParaRPr lang="en-US" sz="3600" b="1" dirty="0">
              <a:solidFill>
                <a:srgbClr val="FF0000"/>
              </a:solidFill>
              <a:latin typeface="Times New Roman" pitchFamily="18" charset="0"/>
              <a:cs typeface="Times New Roman" pitchFamily="18" charset="0"/>
            </a:endParaRPr>
          </a:p>
        </p:txBody>
      </p:sp>
      <p:sp>
        <p:nvSpPr>
          <p:cNvPr id="168" name="Rounded Rectangle 1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02:35</a:t>
            </a:r>
            <a:endParaRPr lang="en-US" sz="3600" b="1" dirty="0">
              <a:solidFill>
                <a:srgbClr val="FF0000"/>
              </a:solidFill>
              <a:latin typeface="Times New Roman" pitchFamily="18" charset="0"/>
              <a:cs typeface="Times New Roman" pitchFamily="18" charset="0"/>
            </a:endParaRPr>
          </a:p>
        </p:txBody>
      </p:sp>
      <p:sp>
        <p:nvSpPr>
          <p:cNvPr id="169" name="Rounded Rectangle 1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02:34</a:t>
            </a:r>
            <a:endParaRPr lang="en-US" sz="3600" b="1" dirty="0">
              <a:solidFill>
                <a:srgbClr val="FF0000"/>
              </a:solidFill>
              <a:latin typeface="Times New Roman" pitchFamily="18" charset="0"/>
              <a:cs typeface="Times New Roman" pitchFamily="18" charset="0"/>
            </a:endParaRPr>
          </a:p>
        </p:txBody>
      </p:sp>
      <p:sp>
        <p:nvSpPr>
          <p:cNvPr id="170" name="Rounded Rectangle 1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02:33</a:t>
            </a:r>
            <a:endParaRPr lang="en-US" sz="3600" b="1" dirty="0">
              <a:solidFill>
                <a:srgbClr val="FF0000"/>
              </a:solidFill>
              <a:latin typeface="Times New Roman" pitchFamily="18" charset="0"/>
              <a:cs typeface="Times New Roman" pitchFamily="18" charset="0"/>
            </a:endParaRPr>
          </a:p>
        </p:txBody>
      </p:sp>
      <p:sp>
        <p:nvSpPr>
          <p:cNvPr id="171" name="Rounded Rectangle 1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02:32</a:t>
            </a:r>
            <a:endParaRPr lang="en-US" sz="3600" b="1" dirty="0">
              <a:solidFill>
                <a:srgbClr val="FF0000"/>
              </a:solidFill>
              <a:latin typeface="Times New Roman" pitchFamily="18" charset="0"/>
              <a:cs typeface="Times New Roman" pitchFamily="18" charset="0"/>
            </a:endParaRPr>
          </a:p>
        </p:txBody>
      </p:sp>
      <p:sp>
        <p:nvSpPr>
          <p:cNvPr id="172" name="Rounded Rectangle 1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02:31</a:t>
            </a:r>
            <a:endParaRPr lang="en-US" sz="3600" b="1" dirty="0">
              <a:solidFill>
                <a:srgbClr val="FF0000"/>
              </a:solidFill>
              <a:latin typeface="Times New Roman" pitchFamily="18" charset="0"/>
              <a:cs typeface="Times New Roman" pitchFamily="18" charset="0"/>
            </a:endParaRPr>
          </a:p>
        </p:txBody>
      </p:sp>
      <p:sp>
        <p:nvSpPr>
          <p:cNvPr id="173" name="Rounded Rectangle 1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02:30</a:t>
            </a:r>
            <a:endParaRPr lang="en-US" sz="3600" b="1" dirty="0">
              <a:solidFill>
                <a:srgbClr val="FF0000"/>
              </a:solidFill>
              <a:latin typeface="Times New Roman" pitchFamily="18" charset="0"/>
              <a:cs typeface="Times New Roman" pitchFamily="18" charset="0"/>
            </a:endParaRPr>
          </a:p>
        </p:txBody>
      </p:sp>
      <p:sp>
        <p:nvSpPr>
          <p:cNvPr id="174" name="Rounded Rectangle 1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02:29</a:t>
            </a:r>
            <a:endParaRPr lang="en-US" sz="3600" b="1" dirty="0">
              <a:solidFill>
                <a:srgbClr val="FF0000"/>
              </a:solidFill>
              <a:latin typeface="Times New Roman" pitchFamily="18" charset="0"/>
              <a:cs typeface="Times New Roman" pitchFamily="18" charset="0"/>
            </a:endParaRPr>
          </a:p>
        </p:txBody>
      </p:sp>
      <p:sp>
        <p:nvSpPr>
          <p:cNvPr id="175" name="Rounded Rectangle 1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02:28</a:t>
            </a:r>
            <a:endParaRPr lang="en-US" sz="3600" b="1" dirty="0">
              <a:solidFill>
                <a:srgbClr val="FF0000"/>
              </a:solidFill>
              <a:latin typeface="Times New Roman" pitchFamily="18" charset="0"/>
              <a:cs typeface="Times New Roman" pitchFamily="18" charset="0"/>
            </a:endParaRPr>
          </a:p>
        </p:txBody>
      </p:sp>
      <p:sp>
        <p:nvSpPr>
          <p:cNvPr id="176" name="Rounded Rectangle 1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02:27</a:t>
            </a:r>
            <a:endParaRPr lang="en-US" sz="3600" b="1" dirty="0">
              <a:solidFill>
                <a:srgbClr val="FF0000"/>
              </a:solidFill>
              <a:latin typeface="Times New Roman" pitchFamily="18" charset="0"/>
              <a:cs typeface="Times New Roman" pitchFamily="18" charset="0"/>
            </a:endParaRPr>
          </a:p>
        </p:txBody>
      </p:sp>
      <p:sp>
        <p:nvSpPr>
          <p:cNvPr id="177" name="Rounded Rectangle 1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02:26</a:t>
            </a:r>
            <a:endParaRPr lang="en-US" sz="3600" b="1" dirty="0">
              <a:solidFill>
                <a:srgbClr val="FF0000"/>
              </a:solidFill>
              <a:latin typeface="Times New Roman" pitchFamily="18" charset="0"/>
              <a:cs typeface="Times New Roman" pitchFamily="18" charset="0"/>
            </a:endParaRPr>
          </a:p>
        </p:txBody>
      </p:sp>
      <p:sp>
        <p:nvSpPr>
          <p:cNvPr id="178" name="Rounded Rectangle 1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02:25</a:t>
            </a:r>
            <a:endParaRPr lang="en-US" sz="3600" b="1" dirty="0">
              <a:solidFill>
                <a:srgbClr val="FF0000"/>
              </a:solidFill>
              <a:latin typeface="Times New Roman" pitchFamily="18" charset="0"/>
              <a:cs typeface="Times New Roman" pitchFamily="18" charset="0"/>
            </a:endParaRPr>
          </a:p>
        </p:txBody>
      </p:sp>
      <p:sp>
        <p:nvSpPr>
          <p:cNvPr id="179" name="Rounded Rectangle 1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02:24</a:t>
            </a:r>
            <a:endParaRPr lang="en-US" sz="3600" b="1" dirty="0">
              <a:solidFill>
                <a:srgbClr val="FF0000"/>
              </a:solidFill>
              <a:latin typeface="Times New Roman" pitchFamily="18" charset="0"/>
              <a:cs typeface="Times New Roman" pitchFamily="18" charset="0"/>
            </a:endParaRPr>
          </a:p>
        </p:txBody>
      </p:sp>
      <p:sp>
        <p:nvSpPr>
          <p:cNvPr id="180" name="Rounded Rectangle 1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02:23</a:t>
            </a:r>
            <a:endParaRPr lang="en-US" sz="3600" b="1" dirty="0">
              <a:solidFill>
                <a:srgbClr val="FF0000"/>
              </a:solidFill>
              <a:latin typeface="Times New Roman" pitchFamily="18" charset="0"/>
              <a:cs typeface="Times New Roman" pitchFamily="18" charset="0"/>
            </a:endParaRPr>
          </a:p>
        </p:txBody>
      </p:sp>
      <p:sp>
        <p:nvSpPr>
          <p:cNvPr id="181" name="Rounded Rectangle 1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02:22</a:t>
            </a:r>
            <a:endParaRPr lang="en-US" sz="3600" b="1" dirty="0">
              <a:solidFill>
                <a:srgbClr val="FF0000"/>
              </a:solidFill>
              <a:latin typeface="Times New Roman" pitchFamily="18" charset="0"/>
              <a:cs typeface="Times New Roman" pitchFamily="18" charset="0"/>
            </a:endParaRPr>
          </a:p>
        </p:txBody>
      </p:sp>
      <p:sp>
        <p:nvSpPr>
          <p:cNvPr id="182" name="Rounded Rectangle 1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02:21</a:t>
            </a:r>
            <a:endParaRPr lang="en-US" sz="3600" b="1" dirty="0">
              <a:solidFill>
                <a:srgbClr val="FF0000"/>
              </a:solidFill>
              <a:latin typeface="Times New Roman" pitchFamily="18" charset="0"/>
              <a:cs typeface="Times New Roman" pitchFamily="18" charset="0"/>
            </a:endParaRPr>
          </a:p>
        </p:txBody>
      </p:sp>
      <p:sp>
        <p:nvSpPr>
          <p:cNvPr id="183" name="Rounded Rectangle 1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02:20</a:t>
            </a:r>
            <a:endParaRPr lang="en-US" sz="3600" b="1" dirty="0">
              <a:solidFill>
                <a:srgbClr val="FF0000"/>
              </a:solidFill>
              <a:latin typeface="Times New Roman" pitchFamily="18" charset="0"/>
              <a:cs typeface="Times New Roman" pitchFamily="18" charset="0"/>
            </a:endParaRPr>
          </a:p>
        </p:txBody>
      </p:sp>
      <p:sp>
        <p:nvSpPr>
          <p:cNvPr id="184" name="Rounded Rectangle 1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02:19</a:t>
            </a:r>
            <a:endParaRPr lang="en-US" sz="3600" b="1" dirty="0">
              <a:solidFill>
                <a:srgbClr val="FF0000"/>
              </a:solidFill>
              <a:latin typeface="Times New Roman" pitchFamily="18" charset="0"/>
              <a:cs typeface="Times New Roman" pitchFamily="18" charset="0"/>
            </a:endParaRPr>
          </a:p>
        </p:txBody>
      </p:sp>
      <p:sp>
        <p:nvSpPr>
          <p:cNvPr id="185" name="Rounded Rectangle 1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02:18</a:t>
            </a:r>
            <a:endParaRPr lang="en-US" sz="3600" b="1" dirty="0">
              <a:solidFill>
                <a:srgbClr val="FF0000"/>
              </a:solidFill>
              <a:latin typeface="Times New Roman" pitchFamily="18" charset="0"/>
              <a:cs typeface="Times New Roman" pitchFamily="18" charset="0"/>
            </a:endParaRPr>
          </a:p>
        </p:txBody>
      </p:sp>
      <p:sp>
        <p:nvSpPr>
          <p:cNvPr id="186" name="Rounded Rectangle 1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02:17</a:t>
            </a:r>
            <a:endParaRPr lang="en-US" sz="3600" b="1" dirty="0">
              <a:solidFill>
                <a:srgbClr val="FF0000"/>
              </a:solidFill>
              <a:latin typeface="Times New Roman" pitchFamily="18" charset="0"/>
              <a:cs typeface="Times New Roman" pitchFamily="18" charset="0"/>
            </a:endParaRPr>
          </a:p>
        </p:txBody>
      </p:sp>
      <p:sp>
        <p:nvSpPr>
          <p:cNvPr id="187" name="Rounded Rectangle 1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02:16</a:t>
            </a:r>
            <a:endParaRPr lang="en-US" sz="3600" b="1" dirty="0">
              <a:solidFill>
                <a:srgbClr val="FF0000"/>
              </a:solidFill>
              <a:latin typeface="Times New Roman" pitchFamily="18" charset="0"/>
              <a:cs typeface="Times New Roman" pitchFamily="18" charset="0"/>
            </a:endParaRPr>
          </a:p>
        </p:txBody>
      </p:sp>
      <p:sp>
        <p:nvSpPr>
          <p:cNvPr id="188" name="Rounded Rectangle 1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02:15</a:t>
            </a:r>
            <a:endParaRPr lang="en-US" sz="3600" b="1" dirty="0">
              <a:solidFill>
                <a:srgbClr val="FF0000"/>
              </a:solidFill>
              <a:latin typeface="Times New Roman" pitchFamily="18" charset="0"/>
              <a:cs typeface="Times New Roman" pitchFamily="18" charset="0"/>
            </a:endParaRPr>
          </a:p>
        </p:txBody>
      </p:sp>
      <p:sp>
        <p:nvSpPr>
          <p:cNvPr id="189" name="Rounded Rectangle 1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02:14</a:t>
            </a:r>
            <a:endParaRPr lang="en-US" sz="3600" b="1" dirty="0">
              <a:solidFill>
                <a:srgbClr val="FF0000"/>
              </a:solidFill>
              <a:latin typeface="Times New Roman" pitchFamily="18" charset="0"/>
              <a:cs typeface="Times New Roman" pitchFamily="18" charset="0"/>
            </a:endParaRPr>
          </a:p>
        </p:txBody>
      </p:sp>
      <p:sp>
        <p:nvSpPr>
          <p:cNvPr id="190" name="Rounded Rectangle 1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02:13</a:t>
            </a:r>
            <a:endParaRPr lang="en-US" sz="3600" b="1" dirty="0">
              <a:solidFill>
                <a:srgbClr val="FF0000"/>
              </a:solidFill>
              <a:latin typeface="Times New Roman" pitchFamily="18" charset="0"/>
              <a:cs typeface="Times New Roman" pitchFamily="18" charset="0"/>
            </a:endParaRPr>
          </a:p>
        </p:txBody>
      </p:sp>
      <p:sp>
        <p:nvSpPr>
          <p:cNvPr id="191" name="Rounded Rectangle 1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02:12</a:t>
            </a:r>
            <a:endParaRPr lang="en-US" sz="3600" b="1" dirty="0">
              <a:solidFill>
                <a:srgbClr val="FF0000"/>
              </a:solidFill>
              <a:latin typeface="Times New Roman" pitchFamily="18" charset="0"/>
              <a:cs typeface="Times New Roman" pitchFamily="18" charset="0"/>
            </a:endParaRPr>
          </a:p>
        </p:txBody>
      </p:sp>
      <p:sp>
        <p:nvSpPr>
          <p:cNvPr id="192" name="Rounded Rectangle 1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02:11</a:t>
            </a:r>
            <a:endParaRPr lang="en-US" sz="3600" b="1" dirty="0">
              <a:solidFill>
                <a:srgbClr val="FF0000"/>
              </a:solidFill>
              <a:latin typeface="Times New Roman" pitchFamily="18" charset="0"/>
              <a:cs typeface="Times New Roman" pitchFamily="18" charset="0"/>
            </a:endParaRPr>
          </a:p>
        </p:txBody>
      </p:sp>
      <p:sp>
        <p:nvSpPr>
          <p:cNvPr id="193" name="Rounded Rectangle 1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02:10</a:t>
            </a:r>
            <a:endParaRPr lang="en-US" sz="3600" b="1" dirty="0">
              <a:solidFill>
                <a:srgbClr val="FF0000"/>
              </a:solidFill>
              <a:latin typeface="Times New Roman" pitchFamily="18" charset="0"/>
              <a:cs typeface="Times New Roman" pitchFamily="18" charset="0"/>
            </a:endParaRPr>
          </a:p>
        </p:txBody>
      </p:sp>
      <p:sp>
        <p:nvSpPr>
          <p:cNvPr id="194" name="Rounded Rectangle 1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02:09</a:t>
            </a:r>
            <a:endParaRPr lang="en-US" sz="3600" b="1" dirty="0">
              <a:solidFill>
                <a:srgbClr val="FF0000"/>
              </a:solidFill>
              <a:latin typeface="Times New Roman" pitchFamily="18" charset="0"/>
              <a:cs typeface="Times New Roman" pitchFamily="18" charset="0"/>
            </a:endParaRPr>
          </a:p>
        </p:txBody>
      </p:sp>
      <p:sp>
        <p:nvSpPr>
          <p:cNvPr id="195" name="Rounded Rectangle 1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02:08</a:t>
            </a:r>
            <a:endParaRPr lang="en-US" sz="3600" b="1" dirty="0">
              <a:solidFill>
                <a:srgbClr val="FF0000"/>
              </a:solidFill>
              <a:latin typeface="Times New Roman" pitchFamily="18" charset="0"/>
              <a:cs typeface="Times New Roman" pitchFamily="18" charset="0"/>
            </a:endParaRPr>
          </a:p>
        </p:txBody>
      </p:sp>
      <p:sp>
        <p:nvSpPr>
          <p:cNvPr id="196" name="Rounded Rectangle 1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02:07</a:t>
            </a:r>
            <a:endParaRPr lang="en-US" sz="3600" b="1" dirty="0">
              <a:solidFill>
                <a:srgbClr val="FF0000"/>
              </a:solidFill>
              <a:latin typeface="Times New Roman" pitchFamily="18" charset="0"/>
              <a:cs typeface="Times New Roman" pitchFamily="18" charset="0"/>
            </a:endParaRPr>
          </a:p>
        </p:txBody>
      </p:sp>
      <p:sp>
        <p:nvSpPr>
          <p:cNvPr id="197" name="Rounded Rectangle 1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02:06</a:t>
            </a:r>
            <a:endParaRPr lang="en-US" sz="3600" b="1" dirty="0">
              <a:solidFill>
                <a:srgbClr val="FF0000"/>
              </a:solidFill>
              <a:latin typeface="Times New Roman" pitchFamily="18" charset="0"/>
              <a:cs typeface="Times New Roman" pitchFamily="18" charset="0"/>
            </a:endParaRPr>
          </a:p>
        </p:txBody>
      </p:sp>
      <p:sp>
        <p:nvSpPr>
          <p:cNvPr id="198" name="Rounded Rectangle 1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02:05</a:t>
            </a:r>
            <a:endParaRPr lang="en-US" sz="3600" b="1" dirty="0">
              <a:solidFill>
                <a:srgbClr val="FF0000"/>
              </a:solidFill>
              <a:latin typeface="Times New Roman" pitchFamily="18" charset="0"/>
              <a:cs typeface="Times New Roman" pitchFamily="18" charset="0"/>
            </a:endParaRPr>
          </a:p>
        </p:txBody>
      </p:sp>
      <p:sp>
        <p:nvSpPr>
          <p:cNvPr id="199" name="Rounded Rectangle 1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02:04</a:t>
            </a:r>
            <a:endParaRPr lang="en-US" sz="3600" b="1" dirty="0">
              <a:solidFill>
                <a:srgbClr val="FF0000"/>
              </a:solidFill>
              <a:latin typeface="Times New Roman" pitchFamily="18" charset="0"/>
              <a:cs typeface="Times New Roman" pitchFamily="18" charset="0"/>
            </a:endParaRPr>
          </a:p>
        </p:txBody>
      </p:sp>
      <p:sp>
        <p:nvSpPr>
          <p:cNvPr id="200" name="Rounded Rectangle 1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02:03</a:t>
            </a:r>
            <a:endParaRPr lang="en-US" sz="3600" b="1" dirty="0">
              <a:solidFill>
                <a:srgbClr val="FF0000"/>
              </a:solidFill>
              <a:latin typeface="Times New Roman" pitchFamily="18" charset="0"/>
              <a:cs typeface="Times New Roman" pitchFamily="18" charset="0"/>
            </a:endParaRPr>
          </a:p>
        </p:txBody>
      </p:sp>
      <p:sp>
        <p:nvSpPr>
          <p:cNvPr id="201" name="Rounded Rectangle 2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02:02</a:t>
            </a:r>
            <a:endParaRPr lang="en-US" sz="3600" b="1" dirty="0">
              <a:solidFill>
                <a:srgbClr val="FF0000"/>
              </a:solidFill>
              <a:latin typeface="Times New Roman" pitchFamily="18" charset="0"/>
              <a:cs typeface="Times New Roman" pitchFamily="18" charset="0"/>
            </a:endParaRPr>
          </a:p>
        </p:txBody>
      </p:sp>
      <p:sp>
        <p:nvSpPr>
          <p:cNvPr id="202" name="Rounded Rectangle 2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02:01</a:t>
            </a:r>
            <a:endParaRPr lang="en-US" sz="3600" b="1" dirty="0">
              <a:solidFill>
                <a:srgbClr val="FF0000"/>
              </a:solidFill>
              <a:latin typeface="Times New Roman" pitchFamily="18" charset="0"/>
              <a:cs typeface="Times New Roman" pitchFamily="18" charset="0"/>
            </a:endParaRPr>
          </a:p>
        </p:txBody>
      </p:sp>
      <p:sp>
        <p:nvSpPr>
          <p:cNvPr id="203" name="Rounded Rectangle 2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02:00</a:t>
            </a:r>
            <a:endParaRPr lang="en-US" sz="3600" b="1" dirty="0">
              <a:solidFill>
                <a:srgbClr val="FF0000"/>
              </a:solidFill>
              <a:latin typeface="Times New Roman" pitchFamily="18" charset="0"/>
              <a:cs typeface="Times New Roman" pitchFamily="18" charset="0"/>
            </a:endParaRPr>
          </a:p>
        </p:txBody>
      </p:sp>
      <p:sp>
        <p:nvSpPr>
          <p:cNvPr id="204" name="Rounded Rectangle 2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01:59</a:t>
            </a:r>
            <a:endParaRPr lang="en-US" sz="3600" b="1" dirty="0">
              <a:solidFill>
                <a:srgbClr val="FF0000"/>
              </a:solidFill>
              <a:latin typeface="Times New Roman" pitchFamily="18" charset="0"/>
              <a:cs typeface="Times New Roman" pitchFamily="18" charset="0"/>
            </a:endParaRPr>
          </a:p>
        </p:txBody>
      </p:sp>
      <p:sp>
        <p:nvSpPr>
          <p:cNvPr id="205" name="Rounded Rectangle 2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01:58</a:t>
            </a:r>
            <a:endParaRPr lang="en-US" sz="3600" b="1" dirty="0">
              <a:solidFill>
                <a:srgbClr val="FF0000"/>
              </a:solidFill>
              <a:latin typeface="Times New Roman" pitchFamily="18" charset="0"/>
              <a:cs typeface="Times New Roman" pitchFamily="18" charset="0"/>
            </a:endParaRPr>
          </a:p>
        </p:txBody>
      </p:sp>
      <p:sp>
        <p:nvSpPr>
          <p:cNvPr id="206" name="Rounded Rectangle 2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01:57</a:t>
            </a:r>
            <a:endParaRPr lang="en-US" sz="3600" b="1" dirty="0">
              <a:solidFill>
                <a:srgbClr val="FF0000"/>
              </a:solidFill>
              <a:latin typeface="Times New Roman" pitchFamily="18" charset="0"/>
              <a:cs typeface="Times New Roman" pitchFamily="18" charset="0"/>
            </a:endParaRPr>
          </a:p>
        </p:txBody>
      </p:sp>
      <p:sp>
        <p:nvSpPr>
          <p:cNvPr id="207" name="Rounded Rectangle 2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01:56</a:t>
            </a:r>
            <a:endParaRPr lang="en-US" sz="3600" b="1" dirty="0">
              <a:solidFill>
                <a:srgbClr val="FF0000"/>
              </a:solidFill>
              <a:latin typeface="Times New Roman" pitchFamily="18" charset="0"/>
              <a:cs typeface="Times New Roman" pitchFamily="18" charset="0"/>
            </a:endParaRPr>
          </a:p>
        </p:txBody>
      </p:sp>
      <p:sp>
        <p:nvSpPr>
          <p:cNvPr id="208" name="Rounded Rectangle 2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01:55</a:t>
            </a:r>
            <a:endParaRPr lang="en-US" sz="3600" b="1" dirty="0">
              <a:solidFill>
                <a:srgbClr val="FF0000"/>
              </a:solidFill>
              <a:latin typeface="Times New Roman" pitchFamily="18" charset="0"/>
              <a:cs typeface="Times New Roman" pitchFamily="18" charset="0"/>
            </a:endParaRPr>
          </a:p>
        </p:txBody>
      </p:sp>
      <p:sp>
        <p:nvSpPr>
          <p:cNvPr id="209" name="Rounded Rectangle 2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01:54</a:t>
            </a:r>
            <a:endParaRPr lang="en-US" sz="3600" b="1" dirty="0">
              <a:solidFill>
                <a:srgbClr val="FF0000"/>
              </a:solidFill>
              <a:latin typeface="Times New Roman" pitchFamily="18" charset="0"/>
              <a:cs typeface="Times New Roman" pitchFamily="18" charset="0"/>
            </a:endParaRPr>
          </a:p>
        </p:txBody>
      </p:sp>
      <p:sp>
        <p:nvSpPr>
          <p:cNvPr id="210" name="Rounded Rectangle 2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01:53</a:t>
            </a:r>
            <a:endParaRPr lang="en-US" sz="3600" b="1" dirty="0">
              <a:solidFill>
                <a:srgbClr val="FF0000"/>
              </a:solidFill>
              <a:latin typeface="Times New Roman" pitchFamily="18" charset="0"/>
              <a:cs typeface="Times New Roman" pitchFamily="18" charset="0"/>
            </a:endParaRPr>
          </a:p>
        </p:txBody>
      </p:sp>
      <p:sp>
        <p:nvSpPr>
          <p:cNvPr id="211" name="Rounded Rectangle 2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01:52</a:t>
            </a:r>
            <a:endParaRPr lang="en-US" sz="3600" b="1" dirty="0">
              <a:solidFill>
                <a:srgbClr val="FF0000"/>
              </a:solidFill>
              <a:latin typeface="Times New Roman" pitchFamily="18" charset="0"/>
              <a:cs typeface="Times New Roman" pitchFamily="18" charset="0"/>
            </a:endParaRPr>
          </a:p>
        </p:txBody>
      </p:sp>
      <p:sp>
        <p:nvSpPr>
          <p:cNvPr id="212" name="Rounded Rectangle 2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01:51</a:t>
            </a:r>
            <a:endParaRPr lang="en-US" sz="3600" b="1" dirty="0">
              <a:solidFill>
                <a:srgbClr val="FF0000"/>
              </a:solidFill>
              <a:latin typeface="Times New Roman" pitchFamily="18" charset="0"/>
              <a:cs typeface="Times New Roman" pitchFamily="18" charset="0"/>
            </a:endParaRPr>
          </a:p>
        </p:txBody>
      </p:sp>
      <p:sp>
        <p:nvSpPr>
          <p:cNvPr id="213" name="Rounded Rectangle 2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01:50</a:t>
            </a:r>
            <a:endParaRPr lang="en-US" sz="3600" b="1" dirty="0">
              <a:solidFill>
                <a:srgbClr val="FF0000"/>
              </a:solidFill>
              <a:latin typeface="Times New Roman" pitchFamily="18" charset="0"/>
              <a:cs typeface="Times New Roman" pitchFamily="18" charset="0"/>
            </a:endParaRPr>
          </a:p>
        </p:txBody>
      </p:sp>
      <p:sp>
        <p:nvSpPr>
          <p:cNvPr id="214" name="Rounded Rectangle 2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01:49</a:t>
            </a:r>
            <a:endParaRPr lang="en-US" sz="3600" b="1" dirty="0">
              <a:solidFill>
                <a:srgbClr val="FF0000"/>
              </a:solidFill>
              <a:latin typeface="Times New Roman" pitchFamily="18" charset="0"/>
              <a:cs typeface="Times New Roman" pitchFamily="18" charset="0"/>
            </a:endParaRPr>
          </a:p>
        </p:txBody>
      </p:sp>
      <p:sp>
        <p:nvSpPr>
          <p:cNvPr id="215" name="Rounded Rectangle 2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01:48</a:t>
            </a:r>
            <a:endParaRPr lang="en-US" sz="3600" b="1" dirty="0">
              <a:solidFill>
                <a:srgbClr val="FF0000"/>
              </a:solidFill>
              <a:latin typeface="Times New Roman" pitchFamily="18" charset="0"/>
              <a:cs typeface="Times New Roman" pitchFamily="18" charset="0"/>
            </a:endParaRPr>
          </a:p>
        </p:txBody>
      </p:sp>
      <p:sp>
        <p:nvSpPr>
          <p:cNvPr id="216" name="Rounded Rectangle 2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01:47</a:t>
            </a:r>
            <a:endParaRPr lang="en-US" sz="3600" b="1" dirty="0">
              <a:solidFill>
                <a:srgbClr val="FF0000"/>
              </a:solidFill>
              <a:latin typeface="Times New Roman" pitchFamily="18" charset="0"/>
              <a:cs typeface="Times New Roman" pitchFamily="18" charset="0"/>
            </a:endParaRPr>
          </a:p>
        </p:txBody>
      </p:sp>
      <p:sp>
        <p:nvSpPr>
          <p:cNvPr id="217" name="Rounded Rectangle 2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01:46</a:t>
            </a:r>
            <a:endParaRPr lang="en-US" sz="3600" b="1" dirty="0">
              <a:solidFill>
                <a:srgbClr val="FF0000"/>
              </a:solidFill>
              <a:latin typeface="Times New Roman" pitchFamily="18" charset="0"/>
              <a:cs typeface="Times New Roman" pitchFamily="18" charset="0"/>
            </a:endParaRPr>
          </a:p>
        </p:txBody>
      </p:sp>
      <p:sp>
        <p:nvSpPr>
          <p:cNvPr id="218" name="Rounded Rectangle 2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01:45</a:t>
            </a:r>
            <a:endParaRPr lang="en-US" sz="3600" b="1" dirty="0">
              <a:solidFill>
                <a:srgbClr val="FF0000"/>
              </a:solidFill>
              <a:latin typeface="Times New Roman" pitchFamily="18" charset="0"/>
              <a:cs typeface="Times New Roman" pitchFamily="18" charset="0"/>
            </a:endParaRPr>
          </a:p>
        </p:txBody>
      </p:sp>
      <p:sp>
        <p:nvSpPr>
          <p:cNvPr id="219" name="Rounded Rectangle 2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01:44</a:t>
            </a:r>
            <a:endParaRPr lang="en-US" sz="3600" b="1" dirty="0">
              <a:solidFill>
                <a:srgbClr val="FF0000"/>
              </a:solidFill>
              <a:latin typeface="Times New Roman" pitchFamily="18" charset="0"/>
              <a:cs typeface="Times New Roman" pitchFamily="18" charset="0"/>
            </a:endParaRPr>
          </a:p>
        </p:txBody>
      </p:sp>
      <p:sp>
        <p:nvSpPr>
          <p:cNvPr id="220" name="Rounded Rectangle 2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01:43</a:t>
            </a:r>
            <a:endParaRPr lang="en-US" sz="3600" b="1" dirty="0">
              <a:solidFill>
                <a:srgbClr val="FF0000"/>
              </a:solidFill>
              <a:latin typeface="Times New Roman" pitchFamily="18" charset="0"/>
              <a:cs typeface="Times New Roman" pitchFamily="18" charset="0"/>
            </a:endParaRPr>
          </a:p>
        </p:txBody>
      </p:sp>
      <p:sp>
        <p:nvSpPr>
          <p:cNvPr id="221" name="Rounded Rectangle 2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01:42</a:t>
            </a:r>
            <a:endParaRPr lang="en-US" sz="3600" b="1" dirty="0">
              <a:solidFill>
                <a:srgbClr val="FF0000"/>
              </a:solidFill>
              <a:latin typeface="Times New Roman" pitchFamily="18" charset="0"/>
              <a:cs typeface="Times New Roman" pitchFamily="18" charset="0"/>
            </a:endParaRPr>
          </a:p>
        </p:txBody>
      </p:sp>
      <p:sp>
        <p:nvSpPr>
          <p:cNvPr id="222" name="Rounded Rectangle 2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01:41</a:t>
            </a:r>
            <a:endParaRPr lang="en-US" sz="3600" b="1" dirty="0">
              <a:solidFill>
                <a:srgbClr val="FF0000"/>
              </a:solidFill>
              <a:latin typeface="Times New Roman" pitchFamily="18" charset="0"/>
              <a:cs typeface="Times New Roman" pitchFamily="18" charset="0"/>
            </a:endParaRPr>
          </a:p>
        </p:txBody>
      </p:sp>
      <p:sp>
        <p:nvSpPr>
          <p:cNvPr id="223" name="Rounded Rectangle 2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01:40</a:t>
            </a:r>
            <a:endParaRPr lang="en-US" sz="3600" b="1" dirty="0">
              <a:solidFill>
                <a:srgbClr val="FF0000"/>
              </a:solidFill>
              <a:latin typeface="Times New Roman" pitchFamily="18" charset="0"/>
              <a:cs typeface="Times New Roman" pitchFamily="18" charset="0"/>
            </a:endParaRPr>
          </a:p>
        </p:txBody>
      </p:sp>
      <p:sp>
        <p:nvSpPr>
          <p:cNvPr id="224" name="Rounded Rectangle 2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01:39</a:t>
            </a:r>
            <a:endParaRPr lang="en-US" sz="3600" b="1" dirty="0">
              <a:solidFill>
                <a:srgbClr val="FF0000"/>
              </a:solidFill>
              <a:latin typeface="Times New Roman" pitchFamily="18" charset="0"/>
              <a:cs typeface="Times New Roman" pitchFamily="18" charset="0"/>
            </a:endParaRPr>
          </a:p>
        </p:txBody>
      </p:sp>
      <p:sp>
        <p:nvSpPr>
          <p:cNvPr id="225" name="Rounded Rectangle 2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01:38</a:t>
            </a:r>
            <a:endParaRPr lang="en-US" sz="3600" b="1" dirty="0">
              <a:solidFill>
                <a:srgbClr val="FF0000"/>
              </a:solidFill>
              <a:latin typeface="Times New Roman" pitchFamily="18" charset="0"/>
              <a:cs typeface="Times New Roman" pitchFamily="18" charset="0"/>
            </a:endParaRPr>
          </a:p>
        </p:txBody>
      </p:sp>
      <p:sp>
        <p:nvSpPr>
          <p:cNvPr id="226" name="Rounded Rectangle 2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01:37</a:t>
            </a:r>
            <a:endParaRPr lang="en-US" sz="3600" b="1" dirty="0">
              <a:solidFill>
                <a:srgbClr val="FF0000"/>
              </a:solidFill>
              <a:latin typeface="Times New Roman" pitchFamily="18" charset="0"/>
              <a:cs typeface="Times New Roman" pitchFamily="18" charset="0"/>
            </a:endParaRPr>
          </a:p>
        </p:txBody>
      </p:sp>
      <p:sp>
        <p:nvSpPr>
          <p:cNvPr id="227" name="Rounded Rectangle 2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01:36</a:t>
            </a:r>
            <a:endParaRPr lang="en-US" sz="3600" b="1" dirty="0">
              <a:solidFill>
                <a:srgbClr val="FF0000"/>
              </a:solidFill>
              <a:latin typeface="Times New Roman" pitchFamily="18" charset="0"/>
              <a:cs typeface="Times New Roman" pitchFamily="18" charset="0"/>
            </a:endParaRPr>
          </a:p>
        </p:txBody>
      </p:sp>
      <p:sp>
        <p:nvSpPr>
          <p:cNvPr id="228" name="Rounded Rectangle 2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01:35</a:t>
            </a:r>
            <a:endParaRPr lang="en-US" sz="3600" b="1" dirty="0">
              <a:solidFill>
                <a:srgbClr val="FF0000"/>
              </a:solidFill>
              <a:latin typeface="Times New Roman" pitchFamily="18" charset="0"/>
              <a:cs typeface="Times New Roman" pitchFamily="18" charset="0"/>
            </a:endParaRPr>
          </a:p>
        </p:txBody>
      </p:sp>
      <p:sp>
        <p:nvSpPr>
          <p:cNvPr id="229" name="Rounded Rectangle 2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01:34</a:t>
            </a:r>
            <a:endParaRPr lang="en-US" sz="3600" b="1" dirty="0">
              <a:solidFill>
                <a:srgbClr val="FF0000"/>
              </a:solidFill>
              <a:latin typeface="Times New Roman" pitchFamily="18" charset="0"/>
              <a:cs typeface="Times New Roman" pitchFamily="18" charset="0"/>
            </a:endParaRPr>
          </a:p>
        </p:txBody>
      </p:sp>
      <p:sp>
        <p:nvSpPr>
          <p:cNvPr id="230" name="Rounded Rectangle 2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01:33</a:t>
            </a:r>
            <a:endParaRPr lang="en-US" sz="3600" b="1" dirty="0">
              <a:solidFill>
                <a:srgbClr val="FF0000"/>
              </a:solidFill>
              <a:latin typeface="Times New Roman" pitchFamily="18" charset="0"/>
              <a:cs typeface="Times New Roman" pitchFamily="18" charset="0"/>
            </a:endParaRPr>
          </a:p>
        </p:txBody>
      </p:sp>
      <p:sp>
        <p:nvSpPr>
          <p:cNvPr id="231" name="Rounded Rectangle 2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01:32</a:t>
            </a:r>
            <a:endParaRPr lang="en-US" sz="3600" b="1" dirty="0">
              <a:solidFill>
                <a:srgbClr val="FF0000"/>
              </a:solidFill>
              <a:latin typeface="Times New Roman" pitchFamily="18" charset="0"/>
              <a:cs typeface="Times New Roman" pitchFamily="18" charset="0"/>
            </a:endParaRPr>
          </a:p>
        </p:txBody>
      </p:sp>
      <p:sp>
        <p:nvSpPr>
          <p:cNvPr id="232" name="Rounded Rectangle 2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01:31</a:t>
            </a:r>
            <a:endParaRPr lang="en-US" sz="3600" b="1" dirty="0">
              <a:solidFill>
                <a:srgbClr val="FF0000"/>
              </a:solidFill>
              <a:latin typeface="Times New Roman" pitchFamily="18" charset="0"/>
              <a:cs typeface="Times New Roman" pitchFamily="18" charset="0"/>
            </a:endParaRPr>
          </a:p>
        </p:txBody>
      </p:sp>
      <p:sp>
        <p:nvSpPr>
          <p:cNvPr id="233" name="Rounded Rectangle 2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01:30</a:t>
            </a:r>
            <a:endParaRPr lang="en-US" sz="3600" b="1" dirty="0">
              <a:solidFill>
                <a:srgbClr val="FF0000"/>
              </a:solidFill>
              <a:latin typeface="Times New Roman" pitchFamily="18" charset="0"/>
              <a:cs typeface="Times New Roman" pitchFamily="18" charset="0"/>
            </a:endParaRPr>
          </a:p>
        </p:txBody>
      </p:sp>
      <p:sp>
        <p:nvSpPr>
          <p:cNvPr id="234" name="Rounded Rectangle 2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01:29</a:t>
            </a:r>
            <a:endParaRPr lang="en-US" sz="3600" b="1" dirty="0">
              <a:solidFill>
                <a:srgbClr val="FF0000"/>
              </a:solidFill>
              <a:latin typeface="Times New Roman" pitchFamily="18" charset="0"/>
              <a:cs typeface="Times New Roman" pitchFamily="18" charset="0"/>
            </a:endParaRPr>
          </a:p>
        </p:txBody>
      </p:sp>
      <p:sp>
        <p:nvSpPr>
          <p:cNvPr id="235" name="Rounded Rectangle 2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01:28</a:t>
            </a:r>
            <a:endParaRPr lang="en-US" sz="3600" b="1" dirty="0">
              <a:solidFill>
                <a:srgbClr val="FF0000"/>
              </a:solidFill>
              <a:latin typeface="Times New Roman" pitchFamily="18" charset="0"/>
              <a:cs typeface="Times New Roman" pitchFamily="18" charset="0"/>
            </a:endParaRPr>
          </a:p>
        </p:txBody>
      </p:sp>
      <p:sp>
        <p:nvSpPr>
          <p:cNvPr id="236" name="Rounded Rectangle 2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01:27</a:t>
            </a:r>
            <a:endParaRPr lang="en-US" sz="3600" b="1" dirty="0">
              <a:solidFill>
                <a:srgbClr val="FF0000"/>
              </a:solidFill>
              <a:latin typeface="Times New Roman" pitchFamily="18" charset="0"/>
              <a:cs typeface="Times New Roman" pitchFamily="18" charset="0"/>
            </a:endParaRPr>
          </a:p>
        </p:txBody>
      </p:sp>
      <p:sp>
        <p:nvSpPr>
          <p:cNvPr id="237" name="Rounded Rectangle 2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01:26</a:t>
            </a:r>
            <a:endParaRPr lang="en-US" sz="3600" b="1" dirty="0">
              <a:solidFill>
                <a:srgbClr val="FF0000"/>
              </a:solidFill>
              <a:latin typeface="Times New Roman" pitchFamily="18" charset="0"/>
              <a:cs typeface="Times New Roman" pitchFamily="18" charset="0"/>
            </a:endParaRPr>
          </a:p>
        </p:txBody>
      </p:sp>
      <p:sp>
        <p:nvSpPr>
          <p:cNvPr id="238" name="Rounded Rectangle 2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01:25</a:t>
            </a:r>
            <a:endParaRPr lang="en-US" sz="3600" b="1" dirty="0">
              <a:solidFill>
                <a:srgbClr val="FF0000"/>
              </a:solidFill>
              <a:latin typeface="Times New Roman" pitchFamily="18" charset="0"/>
              <a:cs typeface="Times New Roman" pitchFamily="18" charset="0"/>
            </a:endParaRPr>
          </a:p>
        </p:txBody>
      </p:sp>
      <p:sp>
        <p:nvSpPr>
          <p:cNvPr id="239" name="Rounded Rectangle 2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01:24</a:t>
            </a:r>
            <a:endParaRPr lang="en-US" sz="3600" b="1" dirty="0">
              <a:solidFill>
                <a:srgbClr val="FF0000"/>
              </a:solidFill>
              <a:latin typeface="Times New Roman" pitchFamily="18" charset="0"/>
              <a:cs typeface="Times New Roman" pitchFamily="18" charset="0"/>
            </a:endParaRPr>
          </a:p>
        </p:txBody>
      </p:sp>
      <p:sp>
        <p:nvSpPr>
          <p:cNvPr id="240" name="Rounded Rectangle 2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01:23</a:t>
            </a:r>
            <a:endParaRPr lang="en-US" sz="3600" b="1" dirty="0">
              <a:solidFill>
                <a:srgbClr val="FF0000"/>
              </a:solidFill>
              <a:latin typeface="Times New Roman" pitchFamily="18" charset="0"/>
              <a:cs typeface="Times New Roman" pitchFamily="18" charset="0"/>
            </a:endParaRPr>
          </a:p>
        </p:txBody>
      </p:sp>
      <p:sp>
        <p:nvSpPr>
          <p:cNvPr id="241" name="Rounded Rectangle 2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01:22</a:t>
            </a:r>
            <a:endParaRPr lang="en-US" sz="3600" b="1" dirty="0">
              <a:solidFill>
                <a:srgbClr val="FF0000"/>
              </a:solidFill>
              <a:latin typeface="Times New Roman" pitchFamily="18" charset="0"/>
              <a:cs typeface="Times New Roman" pitchFamily="18" charset="0"/>
            </a:endParaRPr>
          </a:p>
        </p:txBody>
      </p:sp>
      <p:sp>
        <p:nvSpPr>
          <p:cNvPr id="242" name="Rounded Rectangle 2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01:21</a:t>
            </a:r>
            <a:endParaRPr lang="en-US" sz="3600" b="1" dirty="0">
              <a:solidFill>
                <a:srgbClr val="FF0000"/>
              </a:solidFill>
              <a:latin typeface="Times New Roman" pitchFamily="18" charset="0"/>
              <a:cs typeface="Times New Roman" pitchFamily="18" charset="0"/>
            </a:endParaRPr>
          </a:p>
        </p:txBody>
      </p:sp>
      <p:sp>
        <p:nvSpPr>
          <p:cNvPr id="243" name="Rounded Rectangle 2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01:20</a:t>
            </a:r>
            <a:endParaRPr lang="en-US" sz="3600" b="1" dirty="0">
              <a:solidFill>
                <a:srgbClr val="FF0000"/>
              </a:solidFill>
              <a:latin typeface="Times New Roman" pitchFamily="18" charset="0"/>
              <a:cs typeface="Times New Roman" pitchFamily="18" charset="0"/>
            </a:endParaRPr>
          </a:p>
        </p:txBody>
      </p:sp>
      <p:sp>
        <p:nvSpPr>
          <p:cNvPr id="244" name="Rounded Rectangle 2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01:19</a:t>
            </a:r>
            <a:endParaRPr lang="en-US" sz="3600" b="1" dirty="0">
              <a:solidFill>
                <a:srgbClr val="FF0000"/>
              </a:solidFill>
              <a:latin typeface="Times New Roman" pitchFamily="18" charset="0"/>
              <a:cs typeface="Times New Roman" pitchFamily="18" charset="0"/>
            </a:endParaRPr>
          </a:p>
        </p:txBody>
      </p:sp>
      <p:sp>
        <p:nvSpPr>
          <p:cNvPr id="245" name="Rounded Rectangle 2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01:18</a:t>
            </a:r>
            <a:endParaRPr lang="en-US" sz="3600" b="1" dirty="0">
              <a:solidFill>
                <a:srgbClr val="FF0000"/>
              </a:solidFill>
              <a:latin typeface="Times New Roman" pitchFamily="18" charset="0"/>
              <a:cs typeface="Times New Roman" pitchFamily="18" charset="0"/>
            </a:endParaRPr>
          </a:p>
        </p:txBody>
      </p:sp>
      <p:sp>
        <p:nvSpPr>
          <p:cNvPr id="246" name="Rounded Rectangle 2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01:17</a:t>
            </a:r>
            <a:endParaRPr lang="en-US" sz="3600" b="1" dirty="0">
              <a:solidFill>
                <a:srgbClr val="FF0000"/>
              </a:solidFill>
              <a:latin typeface="Times New Roman" pitchFamily="18" charset="0"/>
              <a:cs typeface="Times New Roman" pitchFamily="18" charset="0"/>
            </a:endParaRPr>
          </a:p>
        </p:txBody>
      </p:sp>
      <p:sp>
        <p:nvSpPr>
          <p:cNvPr id="247" name="Rounded Rectangle 2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01:16</a:t>
            </a:r>
            <a:endParaRPr lang="en-US" sz="3600" b="1" dirty="0">
              <a:solidFill>
                <a:srgbClr val="FF0000"/>
              </a:solidFill>
              <a:latin typeface="Times New Roman" pitchFamily="18" charset="0"/>
              <a:cs typeface="Times New Roman" pitchFamily="18" charset="0"/>
            </a:endParaRPr>
          </a:p>
        </p:txBody>
      </p:sp>
      <p:sp>
        <p:nvSpPr>
          <p:cNvPr id="248" name="Rounded Rectangle 2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01:15</a:t>
            </a:r>
            <a:endParaRPr lang="en-US" sz="3600" b="1" dirty="0">
              <a:solidFill>
                <a:srgbClr val="FF0000"/>
              </a:solidFill>
              <a:latin typeface="Times New Roman" pitchFamily="18" charset="0"/>
              <a:cs typeface="Times New Roman" pitchFamily="18" charset="0"/>
            </a:endParaRPr>
          </a:p>
        </p:txBody>
      </p:sp>
      <p:sp>
        <p:nvSpPr>
          <p:cNvPr id="249" name="Rounded Rectangle 2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01:14</a:t>
            </a:r>
            <a:endParaRPr lang="en-US" sz="3600" b="1" dirty="0">
              <a:solidFill>
                <a:srgbClr val="FF0000"/>
              </a:solidFill>
              <a:latin typeface="Times New Roman" pitchFamily="18" charset="0"/>
              <a:cs typeface="Times New Roman" pitchFamily="18" charset="0"/>
            </a:endParaRPr>
          </a:p>
        </p:txBody>
      </p:sp>
      <p:sp>
        <p:nvSpPr>
          <p:cNvPr id="250" name="Rounded Rectangle 2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01:13</a:t>
            </a:r>
            <a:endParaRPr lang="en-US" sz="3600" b="1" dirty="0">
              <a:solidFill>
                <a:srgbClr val="FF0000"/>
              </a:solidFill>
              <a:latin typeface="Times New Roman" pitchFamily="18" charset="0"/>
              <a:cs typeface="Times New Roman" pitchFamily="18" charset="0"/>
            </a:endParaRPr>
          </a:p>
        </p:txBody>
      </p:sp>
      <p:sp>
        <p:nvSpPr>
          <p:cNvPr id="251" name="Rounded Rectangle 2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01:12</a:t>
            </a:r>
            <a:endParaRPr lang="en-US" sz="3600" b="1" dirty="0">
              <a:solidFill>
                <a:srgbClr val="FF0000"/>
              </a:solidFill>
              <a:latin typeface="Times New Roman" pitchFamily="18" charset="0"/>
              <a:cs typeface="Times New Roman" pitchFamily="18" charset="0"/>
            </a:endParaRPr>
          </a:p>
        </p:txBody>
      </p:sp>
      <p:sp>
        <p:nvSpPr>
          <p:cNvPr id="252" name="Rounded Rectangle 2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01:11</a:t>
            </a:r>
            <a:endParaRPr lang="en-US" sz="3600" b="1" dirty="0">
              <a:solidFill>
                <a:srgbClr val="FF0000"/>
              </a:solidFill>
              <a:latin typeface="Times New Roman" pitchFamily="18" charset="0"/>
              <a:cs typeface="Times New Roman" pitchFamily="18" charset="0"/>
            </a:endParaRPr>
          </a:p>
        </p:txBody>
      </p:sp>
      <p:sp>
        <p:nvSpPr>
          <p:cNvPr id="253" name="Rounded Rectangle 2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01:10</a:t>
            </a:r>
            <a:endParaRPr lang="en-US" sz="3600" b="1" dirty="0">
              <a:solidFill>
                <a:srgbClr val="FF0000"/>
              </a:solidFill>
              <a:latin typeface="Times New Roman" pitchFamily="18" charset="0"/>
              <a:cs typeface="Times New Roman" pitchFamily="18" charset="0"/>
            </a:endParaRPr>
          </a:p>
        </p:txBody>
      </p:sp>
      <p:sp>
        <p:nvSpPr>
          <p:cNvPr id="254" name="Rounded Rectangle 2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01:09</a:t>
            </a:r>
            <a:endParaRPr lang="en-US" sz="3600" b="1" dirty="0">
              <a:solidFill>
                <a:srgbClr val="FF0000"/>
              </a:solidFill>
              <a:latin typeface="Times New Roman" pitchFamily="18" charset="0"/>
              <a:cs typeface="Times New Roman" pitchFamily="18" charset="0"/>
            </a:endParaRPr>
          </a:p>
        </p:txBody>
      </p:sp>
      <p:sp>
        <p:nvSpPr>
          <p:cNvPr id="255" name="Rounded Rectangle 2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01:08</a:t>
            </a:r>
            <a:endParaRPr lang="en-US" sz="3600" b="1" dirty="0">
              <a:solidFill>
                <a:srgbClr val="FF0000"/>
              </a:solidFill>
              <a:latin typeface="Times New Roman" pitchFamily="18" charset="0"/>
              <a:cs typeface="Times New Roman" pitchFamily="18" charset="0"/>
            </a:endParaRPr>
          </a:p>
        </p:txBody>
      </p:sp>
      <p:sp>
        <p:nvSpPr>
          <p:cNvPr id="256" name="Rounded Rectangle 2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01:07</a:t>
            </a:r>
            <a:endParaRPr lang="en-US" sz="3600" b="1" dirty="0">
              <a:solidFill>
                <a:srgbClr val="FF0000"/>
              </a:solidFill>
              <a:latin typeface="Times New Roman" pitchFamily="18" charset="0"/>
              <a:cs typeface="Times New Roman" pitchFamily="18" charset="0"/>
            </a:endParaRPr>
          </a:p>
        </p:txBody>
      </p:sp>
      <p:sp>
        <p:nvSpPr>
          <p:cNvPr id="257" name="Rounded Rectangle 2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01:06</a:t>
            </a:r>
            <a:endParaRPr lang="en-US" sz="3600" b="1" dirty="0">
              <a:solidFill>
                <a:srgbClr val="FF0000"/>
              </a:solidFill>
              <a:latin typeface="Times New Roman" pitchFamily="18" charset="0"/>
              <a:cs typeface="Times New Roman" pitchFamily="18" charset="0"/>
            </a:endParaRPr>
          </a:p>
        </p:txBody>
      </p:sp>
      <p:sp>
        <p:nvSpPr>
          <p:cNvPr id="258" name="Rounded Rectangle 2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01:05</a:t>
            </a:r>
            <a:endParaRPr lang="en-US" sz="3600" b="1" dirty="0">
              <a:solidFill>
                <a:srgbClr val="FF0000"/>
              </a:solidFill>
              <a:latin typeface="Times New Roman" pitchFamily="18" charset="0"/>
              <a:cs typeface="Times New Roman" pitchFamily="18" charset="0"/>
            </a:endParaRPr>
          </a:p>
        </p:txBody>
      </p:sp>
      <p:sp>
        <p:nvSpPr>
          <p:cNvPr id="259" name="Rounded Rectangle 2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01:04</a:t>
            </a:r>
            <a:endParaRPr lang="en-US" sz="3600" b="1" dirty="0">
              <a:solidFill>
                <a:srgbClr val="FF0000"/>
              </a:solidFill>
              <a:latin typeface="Times New Roman" pitchFamily="18" charset="0"/>
              <a:cs typeface="Times New Roman" pitchFamily="18" charset="0"/>
            </a:endParaRPr>
          </a:p>
        </p:txBody>
      </p:sp>
      <p:sp>
        <p:nvSpPr>
          <p:cNvPr id="260" name="Rounded Rectangle 2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01:03</a:t>
            </a:r>
            <a:endParaRPr lang="en-US" sz="3600" b="1" dirty="0">
              <a:solidFill>
                <a:srgbClr val="FF0000"/>
              </a:solidFill>
              <a:latin typeface="Times New Roman" pitchFamily="18" charset="0"/>
              <a:cs typeface="Times New Roman" pitchFamily="18" charset="0"/>
            </a:endParaRPr>
          </a:p>
        </p:txBody>
      </p:sp>
      <p:sp>
        <p:nvSpPr>
          <p:cNvPr id="261" name="Rounded Rectangle 2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01:02</a:t>
            </a:r>
            <a:endParaRPr lang="en-US" sz="3600" b="1" dirty="0">
              <a:solidFill>
                <a:srgbClr val="FF0000"/>
              </a:solidFill>
              <a:latin typeface="Times New Roman" pitchFamily="18" charset="0"/>
              <a:cs typeface="Times New Roman" pitchFamily="18" charset="0"/>
            </a:endParaRPr>
          </a:p>
        </p:txBody>
      </p:sp>
      <p:sp>
        <p:nvSpPr>
          <p:cNvPr id="262" name="Rounded Rectangle 2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01:01</a:t>
            </a:r>
            <a:endParaRPr lang="en-US" sz="3600" b="1" dirty="0">
              <a:solidFill>
                <a:srgbClr val="FF0000"/>
              </a:solidFill>
              <a:latin typeface="Times New Roman" pitchFamily="18" charset="0"/>
              <a:cs typeface="Times New Roman" pitchFamily="18" charset="0"/>
            </a:endParaRPr>
          </a:p>
        </p:txBody>
      </p:sp>
      <p:sp>
        <p:nvSpPr>
          <p:cNvPr id="263" name="Rounded Rectangle 2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01:00</a:t>
            </a:r>
            <a:endParaRPr lang="en-US" sz="3600" b="1" dirty="0">
              <a:solidFill>
                <a:srgbClr val="FF0000"/>
              </a:solidFill>
              <a:latin typeface="Times New Roman" pitchFamily="18" charset="0"/>
              <a:cs typeface="Times New Roman" pitchFamily="18" charset="0"/>
            </a:endParaRPr>
          </a:p>
        </p:txBody>
      </p:sp>
      <p:sp>
        <p:nvSpPr>
          <p:cNvPr id="264" name="Rounded Rectangle 2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00:59</a:t>
            </a:r>
            <a:endParaRPr lang="en-US" sz="3600" b="1" dirty="0">
              <a:solidFill>
                <a:srgbClr val="FF0000"/>
              </a:solidFill>
              <a:latin typeface="Times New Roman" pitchFamily="18" charset="0"/>
              <a:cs typeface="Times New Roman" pitchFamily="18" charset="0"/>
            </a:endParaRPr>
          </a:p>
        </p:txBody>
      </p:sp>
      <p:sp>
        <p:nvSpPr>
          <p:cNvPr id="265" name="Rounded Rectangle 2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00:58</a:t>
            </a:r>
            <a:endParaRPr lang="en-US" sz="3600" b="1" dirty="0">
              <a:solidFill>
                <a:srgbClr val="FF0000"/>
              </a:solidFill>
              <a:latin typeface="Times New Roman" pitchFamily="18" charset="0"/>
              <a:cs typeface="Times New Roman" pitchFamily="18" charset="0"/>
            </a:endParaRPr>
          </a:p>
        </p:txBody>
      </p:sp>
      <p:sp>
        <p:nvSpPr>
          <p:cNvPr id="266" name="Rounded Rectangle 2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00:57</a:t>
            </a:r>
            <a:endParaRPr lang="en-US" sz="3600" b="1" dirty="0">
              <a:solidFill>
                <a:srgbClr val="FF0000"/>
              </a:solidFill>
              <a:latin typeface="Times New Roman" pitchFamily="18" charset="0"/>
              <a:cs typeface="Times New Roman" pitchFamily="18" charset="0"/>
            </a:endParaRPr>
          </a:p>
        </p:txBody>
      </p:sp>
      <p:sp>
        <p:nvSpPr>
          <p:cNvPr id="267" name="Rounded Rectangle 2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00:56</a:t>
            </a:r>
            <a:endParaRPr lang="en-US" sz="3600" b="1" dirty="0">
              <a:solidFill>
                <a:srgbClr val="FF0000"/>
              </a:solidFill>
              <a:latin typeface="Times New Roman" pitchFamily="18" charset="0"/>
              <a:cs typeface="Times New Roman" pitchFamily="18" charset="0"/>
            </a:endParaRPr>
          </a:p>
        </p:txBody>
      </p:sp>
      <p:sp>
        <p:nvSpPr>
          <p:cNvPr id="268" name="Rounded Rectangle 2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00:55</a:t>
            </a:r>
            <a:endParaRPr lang="en-US" sz="3600" b="1" dirty="0">
              <a:solidFill>
                <a:srgbClr val="FF0000"/>
              </a:solidFill>
              <a:latin typeface="Times New Roman" pitchFamily="18" charset="0"/>
              <a:cs typeface="Times New Roman" pitchFamily="18" charset="0"/>
            </a:endParaRPr>
          </a:p>
        </p:txBody>
      </p:sp>
      <p:sp>
        <p:nvSpPr>
          <p:cNvPr id="269" name="Rounded Rectangle 2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00:54</a:t>
            </a:r>
            <a:endParaRPr lang="en-US" sz="3600" b="1" dirty="0">
              <a:solidFill>
                <a:srgbClr val="FF0000"/>
              </a:solidFill>
              <a:latin typeface="Times New Roman" pitchFamily="18" charset="0"/>
              <a:cs typeface="Times New Roman" pitchFamily="18" charset="0"/>
            </a:endParaRPr>
          </a:p>
        </p:txBody>
      </p:sp>
      <p:sp>
        <p:nvSpPr>
          <p:cNvPr id="270" name="Rounded Rectangle 2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00:53</a:t>
            </a:r>
            <a:endParaRPr lang="en-US" sz="3600" b="1" dirty="0">
              <a:solidFill>
                <a:srgbClr val="FF0000"/>
              </a:solidFill>
              <a:latin typeface="Times New Roman" pitchFamily="18" charset="0"/>
              <a:cs typeface="Times New Roman" pitchFamily="18" charset="0"/>
            </a:endParaRPr>
          </a:p>
        </p:txBody>
      </p:sp>
      <p:sp>
        <p:nvSpPr>
          <p:cNvPr id="271" name="Rounded Rectangle 2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00:52</a:t>
            </a:r>
            <a:endParaRPr lang="en-US" sz="3600" b="1" dirty="0">
              <a:solidFill>
                <a:srgbClr val="FF0000"/>
              </a:solidFill>
              <a:latin typeface="Times New Roman" pitchFamily="18" charset="0"/>
              <a:cs typeface="Times New Roman" pitchFamily="18" charset="0"/>
            </a:endParaRPr>
          </a:p>
        </p:txBody>
      </p:sp>
      <p:sp>
        <p:nvSpPr>
          <p:cNvPr id="272" name="Rounded Rectangle 2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00:51</a:t>
            </a:r>
            <a:endParaRPr lang="en-US" sz="3600" b="1" dirty="0">
              <a:solidFill>
                <a:srgbClr val="FF0000"/>
              </a:solidFill>
              <a:latin typeface="Times New Roman" pitchFamily="18" charset="0"/>
              <a:cs typeface="Times New Roman" pitchFamily="18" charset="0"/>
            </a:endParaRPr>
          </a:p>
        </p:txBody>
      </p:sp>
      <p:sp>
        <p:nvSpPr>
          <p:cNvPr id="273" name="Rounded Rectangle 2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00:50</a:t>
            </a:r>
            <a:endParaRPr lang="en-US" sz="3600" b="1" dirty="0">
              <a:solidFill>
                <a:srgbClr val="FF0000"/>
              </a:solidFill>
              <a:latin typeface="Times New Roman" pitchFamily="18" charset="0"/>
              <a:cs typeface="Times New Roman" pitchFamily="18" charset="0"/>
            </a:endParaRPr>
          </a:p>
        </p:txBody>
      </p:sp>
      <p:sp>
        <p:nvSpPr>
          <p:cNvPr id="274" name="Rounded Rectangle 2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00:49</a:t>
            </a:r>
            <a:endParaRPr lang="en-US" sz="3600" b="1" dirty="0">
              <a:solidFill>
                <a:srgbClr val="FF0000"/>
              </a:solidFill>
              <a:latin typeface="Times New Roman" pitchFamily="18" charset="0"/>
              <a:cs typeface="Times New Roman" pitchFamily="18" charset="0"/>
            </a:endParaRPr>
          </a:p>
        </p:txBody>
      </p:sp>
      <p:sp>
        <p:nvSpPr>
          <p:cNvPr id="275" name="Rounded Rectangle 2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00:48</a:t>
            </a:r>
            <a:endParaRPr lang="en-US" sz="3600" b="1" dirty="0">
              <a:solidFill>
                <a:srgbClr val="FF0000"/>
              </a:solidFill>
              <a:latin typeface="Times New Roman" pitchFamily="18" charset="0"/>
              <a:cs typeface="Times New Roman" pitchFamily="18" charset="0"/>
            </a:endParaRPr>
          </a:p>
        </p:txBody>
      </p:sp>
      <p:sp>
        <p:nvSpPr>
          <p:cNvPr id="276" name="Rounded Rectangle 2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00:47</a:t>
            </a:r>
            <a:endParaRPr lang="en-US" sz="3600" b="1" dirty="0">
              <a:solidFill>
                <a:srgbClr val="FF0000"/>
              </a:solidFill>
              <a:latin typeface="Times New Roman" pitchFamily="18" charset="0"/>
              <a:cs typeface="Times New Roman" pitchFamily="18" charset="0"/>
            </a:endParaRPr>
          </a:p>
        </p:txBody>
      </p:sp>
      <p:sp>
        <p:nvSpPr>
          <p:cNvPr id="277" name="Rounded Rectangle 2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00:46</a:t>
            </a:r>
            <a:endParaRPr lang="en-US" sz="3600" b="1" dirty="0">
              <a:solidFill>
                <a:srgbClr val="FF0000"/>
              </a:solidFill>
              <a:latin typeface="Times New Roman" pitchFamily="18" charset="0"/>
              <a:cs typeface="Times New Roman" pitchFamily="18" charset="0"/>
            </a:endParaRPr>
          </a:p>
        </p:txBody>
      </p:sp>
      <p:sp>
        <p:nvSpPr>
          <p:cNvPr id="278" name="Rounded Rectangle 2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00:45</a:t>
            </a:r>
            <a:endParaRPr lang="en-US" sz="3600" b="1" dirty="0">
              <a:solidFill>
                <a:srgbClr val="FF0000"/>
              </a:solidFill>
              <a:latin typeface="Times New Roman" pitchFamily="18" charset="0"/>
              <a:cs typeface="Times New Roman" pitchFamily="18" charset="0"/>
            </a:endParaRPr>
          </a:p>
        </p:txBody>
      </p:sp>
      <p:sp>
        <p:nvSpPr>
          <p:cNvPr id="279" name="Rounded Rectangle 2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00:44</a:t>
            </a:r>
            <a:endParaRPr lang="en-US" sz="3600" b="1" dirty="0">
              <a:solidFill>
                <a:srgbClr val="FF0000"/>
              </a:solidFill>
              <a:latin typeface="Times New Roman" pitchFamily="18" charset="0"/>
              <a:cs typeface="Times New Roman" pitchFamily="18" charset="0"/>
            </a:endParaRPr>
          </a:p>
        </p:txBody>
      </p:sp>
      <p:sp>
        <p:nvSpPr>
          <p:cNvPr id="280" name="Rounded Rectangle 2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00:43</a:t>
            </a:r>
            <a:endParaRPr lang="en-US" sz="3600" b="1" dirty="0">
              <a:solidFill>
                <a:srgbClr val="FF0000"/>
              </a:solidFill>
              <a:latin typeface="Times New Roman" pitchFamily="18" charset="0"/>
              <a:cs typeface="Times New Roman" pitchFamily="18" charset="0"/>
            </a:endParaRPr>
          </a:p>
        </p:txBody>
      </p:sp>
      <p:sp>
        <p:nvSpPr>
          <p:cNvPr id="281" name="Rounded Rectangle 2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00:42</a:t>
            </a:r>
            <a:endParaRPr lang="en-US" sz="3600" b="1" dirty="0">
              <a:solidFill>
                <a:srgbClr val="FF0000"/>
              </a:solidFill>
              <a:latin typeface="Times New Roman" pitchFamily="18" charset="0"/>
              <a:cs typeface="Times New Roman" pitchFamily="18" charset="0"/>
            </a:endParaRPr>
          </a:p>
        </p:txBody>
      </p:sp>
      <p:sp>
        <p:nvSpPr>
          <p:cNvPr id="282" name="Rounded Rectangle 2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00:41</a:t>
            </a:r>
            <a:endParaRPr lang="en-US" sz="3600" b="1" dirty="0">
              <a:solidFill>
                <a:srgbClr val="FF0000"/>
              </a:solidFill>
              <a:latin typeface="Times New Roman" pitchFamily="18" charset="0"/>
              <a:cs typeface="Times New Roman" pitchFamily="18" charset="0"/>
            </a:endParaRPr>
          </a:p>
        </p:txBody>
      </p:sp>
      <p:sp>
        <p:nvSpPr>
          <p:cNvPr id="283" name="Rounded Rectangle 2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00:40</a:t>
            </a:r>
            <a:endParaRPr lang="en-US" sz="3600" b="1" dirty="0">
              <a:solidFill>
                <a:srgbClr val="FF0000"/>
              </a:solidFill>
              <a:latin typeface="Times New Roman" pitchFamily="18" charset="0"/>
              <a:cs typeface="Times New Roman" pitchFamily="18" charset="0"/>
            </a:endParaRPr>
          </a:p>
        </p:txBody>
      </p:sp>
      <p:sp>
        <p:nvSpPr>
          <p:cNvPr id="284" name="Rounded Rectangle 2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00:39</a:t>
            </a:r>
            <a:endParaRPr lang="en-US" sz="3600" b="1" dirty="0">
              <a:solidFill>
                <a:srgbClr val="FF0000"/>
              </a:solidFill>
              <a:latin typeface="Times New Roman" pitchFamily="18" charset="0"/>
              <a:cs typeface="Times New Roman" pitchFamily="18" charset="0"/>
            </a:endParaRPr>
          </a:p>
        </p:txBody>
      </p:sp>
      <p:sp>
        <p:nvSpPr>
          <p:cNvPr id="285" name="Rounded Rectangle 2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00:38</a:t>
            </a:r>
            <a:endParaRPr lang="en-US" sz="3600" b="1" dirty="0">
              <a:solidFill>
                <a:srgbClr val="FF0000"/>
              </a:solidFill>
              <a:latin typeface="Times New Roman" pitchFamily="18" charset="0"/>
              <a:cs typeface="Times New Roman" pitchFamily="18" charset="0"/>
            </a:endParaRPr>
          </a:p>
        </p:txBody>
      </p:sp>
      <p:sp>
        <p:nvSpPr>
          <p:cNvPr id="286" name="Rounded Rectangle 2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00:37</a:t>
            </a:r>
            <a:endParaRPr lang="en-US" sz="3600" b="1" dirty="0">
              <a:solidFill>
                <a:srgbClr val="FF0000"/>
              </a:solidFill>
              <a:latin typeface="Times New Roman" pitchFamily="18" charset="0"/>
              <a:cs typeface="Times New Roman" pitchFamily="18" charset="0"/>
            </a:endParaRPr>
          </a:p>
        </p:txBody>
      </p:sp>
      <p:sp>
        <p:nvSpPr>
          <p:cNvPr id="287" name="Rounded Rectangle 2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00:36</a:t>
            </a:r>
            <a:endParaRPr lang="en-US" sz="3600" b="1" dirty="0">
              <a:solidFill>
                <a:srgbClr val="FF0000"/>
              </a:solidFill>
              <a:latin typeface="Times New Roman" pitchFamily="18" charset="0"/>
              <a:cs typeface="Times New Roman" pitchFamily="18" charset="0"/>
            </a:endParaRPr>
          </a:p>
        </p:txBody>
      </p:sp>
      <p:sp>
        <p:nvSpPr>
          <p:cNvPr id="288" name="Rounded Rectangle 2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00:35</a:t>
            </a:r>
            <a:endParaRPr lang="en-US" sz="3600" b="1" dirty="0">
              <a:solidFill>
                <a:srgbClr val="FF0000"/>
              </a:solidFill>
              <a:latin typeface="Times New Roman" pitchFamily="18" charset="0"/>
              <a:cs typeface="Times New Roman" pitchFamily="18" charset="0"/>
            </a:endParaRPr>
          </a:p>
        </p:txBody>
      </p:sp>
      <p:sp>
        <p:nvSpPr>
          <p:cNvPr id="289" name="Rounded Rectangle 2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00:34</a:t>
            </a:r>
            <a:endParaRPr lang="en-US" sz="3600" b="1" dirty="0">
              <a:solidFill>
                <a:srgbClr val="FF0000"/>
              </a:solidFill>
              <a:latin typeface="Times New Roman" pitchFamily="18" charset="0"/>
              <a:cs typeface="Times New Roman" pitchFamily="18" charset="0"/>
            </a:endParaRPr>
          </a:p>
        </p:txBody>
      </p:sp>
      <p:sp>
        <p:nvSpPr>
          <p:cNvPr id="290" name="Rounded Rectangle 2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00:33</a:t>
            </a:r>
            <a:endParaRPr lang="en-US" sz="3600" b="1" dirty="0">
              <a:solidFill>
                <a:srgbClr val="FF0000"/>
              </a:solidFill>
              <a:latin typeface="Times New Roman" pitchFamily="18" charset="0"/>
              <a:cs typeface="Times New Roman" pitchFamily="18" charset="0"/>
            </a:endParaRPr>
          </a:p>
        </p:txBody>
      </p:sp>
      <p:sp>
        <p:nvSpPr>
          <p:cNvPr id="291" name="Rounded Rectangle 2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00:32</a:t>
            </a:r>
            <a:endParaRPr lang="en-US" sz="3600" b="1" dirty="0">
              <a:solidFill>
                <a:srgbClr val="FF0000"/>
              </a:solidFill>
              <a:latin typeface="Times New Roman" pitchFamily="18" charset="0"/>
              <a:cs typeface="Times New Roman" pitchFamily="18" charset="0"/>
            </a:endParaRPr>
          </a:p>
        </p:txBody>
      </p:sp>
      <p:sp>
        <p:nvSpPr>
          <p:cNvPr id="292" name="Rounded Rectangle 2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00:31</a:t>
            </a:r>
            <a:endParaRPr lang="en-US" sz="3600" b="1" dirty="0">
              <a:solidFill>
                <a:srgbClr val="FF0000"/>
              </a:solidFill>
              <a:latin typeface="Times New Roman" pitchFamily="18" charset="0"/>
              <a:cs typeface="Times New Roman" pitchFamily="18" charset="0"/>
            </a:endParaRPr>
          </a:p>
        </p:txBody>
      </p:sp>
      <p:sp>
        <p:nvSpPr>
          <p:cNvPr id="293" name="Rounded Rectangle 2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00:30</a:t>
            </a:r>
            <a:endParaRPr lang="en-US" sz="3600" b="1" dirty="0">
              <a:solidFill>
                <a:srgbClr val="FF0000"/>
              </a:solidFill>
              <a:latin typeface="Times New Roman" pitchFamily="18" charset="0"/>
              <a:cs typeface="Times New Roman" pitchFamily="18" charset="0"/>
            </a:endParaRPr>
          </a:p>
        </p:txBody>
      </p:sp>
      <p:sp>
        <p:nvSpPr>
          <p:cNvPr id="294" name="Rounded Rectangle 2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00:29</a:t>
            </a:r>
            <a:endParaRPr lang="en-US" sz="3600" b="1" dirty="0">
              <a:solidFill>
                <a:srgbClr val="FF0000"/>
              </a:solidFill>
              <a:latin typeface="Times New Roman" pitchFamily="18" charset="0"/>
              <a:cs typeface="Times New Roman" pitchFamily="18" charset="0"/>
            </a:endParaRPr>
          </a:p>
        </p:txBody>
      </p:sp>
      <p:sp>
        <p:nvSpPr>
          <p:cNvPr id="295" name="Rounded Rectangle 2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00:28</a:t>
            </a:r>
            <a:endParaRPr lang="en-US" sz="3600" b="1" dirty="0">
              <a:solidFill>
                <a:srgbClr val="FF0000"/>
              </a:solidFill>
              <a:latin typeface="Times New Roman" pitchFamily="18" charset="0"/>
              <a:cs typeface="Times New Roman" pitchFamily="18" charset="0"/>
            </a:endParaRPr>
          </a:p>
        </p:txBody>
      </p:sp>
      <p:sp>
        <p:nvSpPr>
          <p:cNvPr id="296" name="Rounded Rectangle 2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00:27</a:t>
            </a:r>
            <a:endParaRPr lang="en-US" sz="3600" b="1" dirty="0">
              <a:solidFill>
                <a:srgbClr val="FF0000"/>
              </a:solidFill>
              <a:latin typeface="Times New Roman" pitchFamily="18" charset="0"/>
              <a:cs typeface="Times New Roman" pitchFamily="18" charset="0"/>
            </a:endParaRPr>
          </a:p>
        </p:txBody>
      </p:sp>
      <p:sp>
        <p:nvSpPr>
          <p:cNvPr id="297" name="Rounded Rectangle 2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00:26</a:t>
            </a:r>
            <a:endParaRPr lang="en-US" sz="3600" b="1" dirty="0">
              <a:solidFill>
                <a:srgbClr val="FF0000"/>
              </a:solidFill>
              <a:latin typeface="Times New Roman" pitchFamily="18" charset="0"/>
              <a:cs typeface="Times New Roman" pitchFamily="18" charset="0"/>
            </a:endParaRPr>
          </a:p>
        </p:txBody>
      </p:sp>
      <p:sp>
        <p:nvSpPr>
          <p:cNvPr id="298" name="Rounded Rectangle 2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00:25</a:t>
            </a:r>
            <a:endParaRPr lang="en-US" sz="3600" b="1" dirty="0">
              <a:solidFill>
                <a:srgbClr val="FF0000"/>
              </a:solidFill>
              <a:latin typeface="Times New Roman" pitchFamily="18" charset="0"/>
              <a:cs typeface="Times New Roman" pitchFamily="18" charset="0"/>
            </a:endParaRPr>
          </a:p>
        </p:txBody>
      </p:sp>
      <p:sp>
        <p:nvSpPr>
          <p:cNvPr id="299" name="Rounded Rectangle 2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00:24</a:t>
            </a:r>
            <a:endParaRPr lang="en-US" sz="3600" b="1" dirty="0">
              <a:solidFill>
                <a:srgbClr val="FF0000"/>
              </a:solidFill>
              <a:latin typeface="Times New Roman" pitchFamily="18" charset="0"/>
              <a:cs typeface="Times New Roman" pitchFamily="18" charset="0"/>
            </a:endParaRPr>
          </a:p>
        </p:txBody>
      </p:sp>
      <p:sp>
        <p:nvSpPr>
          <p:cNvPr id="300" name="Rounded Rectangle 2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00:23</a:t>
            </a:r>
            <a:endParaRPr lang="en-US" sz="3600" b="1" dirty="0">
              <a:solidFill>
                <a:srgbClr val="FF0000"/>
              </a:solidFill>
              <a:latin typeface="Times New Roman" pitchFamily="18" charset="0"/>
              <a:cs typeface="Times New Roman" pitchFamily="18" charset="0"/>
            </a:endParaRPr>
          </a:p>
        </p:txBody>
      </p:sp>
      <p:sp>
        <p:nvSpPr>
          <p:cNvPr id="301" name="Rounded Rectangle 3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00:22</a:t>
            </a:r>
            <a:endParaRPr lang="en-US" sz="3600" b="1" dirty="0">
              <a:solidFill>
                <a:srgbClr val="FF0000"/>
              </a:solidFill>
              <a:latin typeface="Times New Roman" pitchFamily="18" charset="0"/>
              <a:cs typeface="Times New Roman" pitchFamily="18" charset="0"/>
            </a:endParaRPr>
          </a:p>
        </p:txBody>
      </p:sp>
      <p:sp>
        <p:nvSpPr>
          <p:cNvPr id="302" name="Rounded Rectangle 3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00:21</a:t>
            </a:r>
            <a:endParaRPr lang="en-US" sz="3600" b="1" dirty="0">
              <a:solidFill>
                <a:srgbClr val="FF0000"/>
              </a:solidFill>
              <a:latin typeface="Times New Roman" pitchFamily="18" charset="0"/>
              <a:cs typeface="Times New Roman" pitchFamily="18" charset="0"/>
            </a:endParaRPr>
          </a:p>
        </p:txBody>
      </p:sp>
      <p:sp>
        <p:nvSpPr>
          <p:cNvPr id="303" name="Rounded Rectangle 3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00:20</a:t>
            </a:r>
            <a:endParaRPr lang="en-US" sz="3600" b="1" dirty="0">
              <a:solidFill>
                <a:srgbClr val="FF0000"/>
              </a:solidFill>
              <a:latin typeface="Times New Roman" pitchFamily="18" charset="0"/>
              <a:cs typeface="Times New Roman" pitchFamily="18" charset="0"/>
            </a:endParaRPr>
          </a:p>
        </p:txBody>
      </p:sp>
      <p:sp>
        <p:nvSpPr>
          <p:cNvPr id="304" name="Rounded Rectangle 3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00:19</a:t>
            </a:r>
            <a:endParaRPr lang="en-US" sz="3600" b="1" dirty="0">
              <a:solidFill>
                <a:srgbClr val="FF0000"/>
              </a:solidFill>
              <a:latin typeface="Times New Roman" pitchFamily="18" charset="0"/>
              <a:cs typeface="Times New Roman" pitchFamily="18" charset="0"/>
            </a:endParaRPr>
          </a:p>
        </p:txBody>
      </p:sp>
      <p:sp>
        <p:nvSpPr>
          <p:cNvPr id="305" name="Rounded Rectangle 3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00:18</a:t>
            </a:r>
            <a:endParaRPr lang="en-US" sz="3600" b="1" dirty="0">
              <a:solidFill>
                <a:srgbClr val="FF0000"/>
              </a:solidFill>
              <a:latin typeface="Times New Roman" pitchFamily="18" charset="0"/>
              <a:cs typeface="Times New Roman" pitchFamily="18" charset="0"/>
            </a:endParaRPr>
          </a:p>
        </p:txBody>
      </p:sp>
      <p:sp>
        <p:nvSpPr>
          <p:cNvPr id="306" name="Rounded Rectangle 3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00:17</a:t>
            </a:r>
            <a:endParaRPr lang="en-US" sz="3600" b="1" dirty="0">
              <a:solidFill>
                <a:srgbClr val="FF0000"/>
              </a:solidFill>
              <a:latin typeface="Times New Roman" pitchFamily="18" charset="0"/>
              <a:cs typeface="Times New Roman" pitchFamily="18" charset="0"/>
            </a:endParaRPr>
          </a:p>
        </p:txBody>
      </p:sp>
      <p:sp>
        <p:nvSpPr>
          <p:cNvPr id="307" name="Rounded Rectangle 3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00:16</a:t>
            </a:r>
            <a:endParaRPr lang="en-US" sz="3600" b="1" dirty="0">
              <a:solidFill>
                <a:srgbClr val="FF0000"/>
              </a:solidFill>
              <a:latin typeface="Times New Roman" pitchFamily="18" charset="0"/>
              <a:cs typeface="Times New Roman" pitchFamily="18" charset="0"/>
            </a:endParaRPr>
          </a:p>
        </p:txBody>
      </p:sp>
      <p:sp>
        <p:nvSpPr>
          <p:cNvPr id="308" name="Rounded Rectangle 3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00:15</a:t>
            </a:r>
            <a:endParaRPr lang="en-US" sz="3600" b="1" dirty="0">
              <a:solidFill>
                <a:srgbClr val="FF0000"/>
              </a:solidFill>
              <a:latin typeface="Times New Roman" pitchFamily="18" charset="0"/>
              <a:cs typeface="Times New Roman" pitchFamily="18" charset="0"/>
            </a:endParaRPr>
          </a:p>
        </p:txBody>
      </p:sp>
      <p:sp>
        <p:nvSpPr>
          <p:cNvPr id="309" name="Rounded Rectangle 3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00:14</a:t>
            </a:r>
            <a:endParaRPr lang="en-US" sz="3600" b="1" dirty="0">
              <a:solidFill>
                <a:srgbClr val="FF0000"/>
              </a:solidFill>
              <a:latin typeface="Times New Roman" pitchFamily="18" charset="0"/>
              <a:cs typeface="Times New Roman" pitchFamily="18" charset="0"/>
            </a:endParaRPr>
          </a:p>
        </p:txBody>
      </p:sp>
      <p:sp>
        <p:nvSpPr>
          <p:cNvPr id="310" name="Rounded Rectangle 3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00:13</a:t>
            </a:r>
            <a:endParaRPr lang="en-US" sz="3600" b="1" dirty="0">
              <a:solidFill>
                <a:srgbClr val="FF0000"/>
              </a:solidFill>
              <a:latin typeface="Times New Roman" pitchFamily="18" charset="0"/>
              <a:cs typeface="Times New Roman" pitchFamily="18" charset="0"/>
            </a:endParaRPr>
          </a:p>
        </p:txBody>
      </p:sp>
      <p:sp>
        <p:nvSpPr>
          <p:cNvPr id="311" name="Rounded Rectangle 3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00:12</a:t>
            </a:r>
            <a:endParaRPr lang="en-US" sz="3600" b="1" dirty="0">
              <a:solidFill>
                <a:srgbClr val="FF0000"/>
              </a:solidFill>
              <a:latin typeface="Times New Roman" pitchFamily="18" charset="0"/>
              <a:cs typeface="Times New Roman" pitchFamily="18" charset="0"/>
            </a:endParaRPr>
          </a:p>
        </p:txBody>
      </p:sp>
      <p:sp>
        <p:nvSpPr>
          <p:cNvPr id="312" name="Rounded Rectangle 3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00:11</a:t>
            </a:r>
            <a:endParaRPr lang="en-US" sz="3600" b="1" dirty="0">
              <a:solidFill>
                <a:srgbClr val="FF0000"/>
              </a:solidFill>
              <a:latin typeface="Times New Roman" pitchFamily="18" charset="0"/>
              <a:cs typeface="Times New Roman" pitchFamily="18" charset="0"/>
            </a:endParaRPr>
          </a:p>
        </p:txBody>
      </p:sp>
      <p:sp>
        <p:nvSpPr>
          <p:cNvPr id="313" name="Rounded Rectangle 3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00:10</a:t>
            </a:r>
            <a:endParaRPr lang="en-US" sz="3600" b="1" dirty="0">
              <a:solidFill>
                <a:srgbClr val="FF0000"/>
              </a:solidFill>
              <a:latin typeface="Times New Roman" pitchFamily="18" charset="0"/>
              <a:cs typeface="Times New Roman" pitchFamily="18" charset="0"/>
            </a:endParaRPr>
          </a:p>
        </p:txBody>
      </p:sp>
      <p:sp>
        <p:nvSpPr>
          <p:cNvPr id="314" name="Rounded Rectangle 3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00:09</a:t>
            </a:r>
            <a:endParaRPr lang="en-US" sz="3600" b="1" dirty="0">
              <a:solidFill>
                <a:srgbClr val="FF0000"/>
              </a:solidFill>
              <a:latin typeface="Times New Roman" pitchFamily="18" charset="0"/>
              <a:cs typeface="Times New Roman" pitchFamily="18" charset="0"/>
            </a:endParaRPr>
          </a:p>
        </p:txBody>
      </p:sp>
      <p:sp>
        <p:nvSpPr>
          <p:cNvPr id="315" name="Rounded Rectangle 3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00:08</a:t>
            </a:r>
            <a:endParaRPr lang="en-US" sz="3600" b="1" dirty="0">
              <a:solidFill>
                <a:srgbClr val="FF0000"/>
              </a:solidFill>
              <a:latin typeface="Times New Roman" pitchFamily="18" charset="0"/>
              <a:cs typeface="Times New Roman" pitchFamily="18" charset="0"/>
            </a:endParaRPr>
          </a:p>
        </p:txBody>
      </p:sp>
      <p:sp>
        <p:nvSpPr>
          <p:cNvPr id="316" name="Rounded Rectangle 3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00:07</a:t>
            </a:r>
            <a:endParaRPr lang="en-US" sz="3600" b="1" dirty="0">
              <a:solidFill>
                <a:srgbClr val="FF0000"/>
              </a:solidFill>
              <a:latin typeface="Times New Roman" pitchFamily="18" charset="0"/>
              <a:cs typeface="Times New Roman" pitchFamily="18" charset="0"/>
            </a:endParaRPr>
          </a:p>
        </p:txBody>
      </p:sp>
      <p:sp>
        <p:nvSpPr>
          <p:cNvPr id="317" name="Rounded Rectangle 3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00:06</a:t>
            </a:r>
            <a:endParaRPr lang="en-US" sz="3600" b="1" dirty="0">
              <a:solidFill>
                <a:srgbClr val="FF0000"/>
              </a:solidFill>
              <a:latin typeface="Times New Roman" pitchFamily="18" charset="0"/>
              <a:cs typeface="Times New Roman" pitchFamily="18" charset="0"/>
            </a:endParaRPr>
          </a:p>
        </p:txBody>
      </p:sp>
      <p:sp>
        <p:nvSpPr>
          <p:cNvPr id="318" name="Rounded Rectangle 3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00:05</a:t>
            </a:r>
            <a:endParaRPr lang="en-US" sz="3600" b="1" dirty="0">
              <a:solidFill>
                <a:srgbClr val="FF0000"/>
              </a:solidFill>
              <a:latin typeface="Times New Roman" pitchFamily="18" charset="0"/>
              <a:cs typeface="Times New Roman" pitchFamily="18" charset="0"/>
            </a:endParaRPr>
          </a:p>
        </p:txBody>
      </p:sp>
      <p:sp>
        <p:nvSpPr>
          <p:cNvPr id="319" name="Rounded Rectangle 3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00:04</a:t>
            </a:r>
            <a:endParaRPr lang="en-US" sz="3600" b="1" dirty="0">
              <a:solidFill>
                <a:srgbClr val="FF0000"/>
              </a:solidFill>
              <a:latin typeface="Times New Roman" pitchFamily="18" charset="0"/>
              <a:cs typeface="Times New Roman" pitchFamily="18" charset="0"/>
            </a:endParaRPr>
          </a:p>
        </p:txBody>
      </p:sp>
      <p:sp>
        <p:nvSpPr>
          <p:cNvPr id="320" name="Rounded Rectangle 3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00:03</a:t>
            </a:r>
            <a:endParaRPr lang="en-US" sz="3600" b="1" dirty="0">
              <a:solidFill>
                <a:srgbClr val="FF0000"/>
              </a:solidFill>
              <a:latin typeface="Times New Roman" pitchFamily="18" charset="0"/>
              <a:cs typeface="Times New Roman" pitchFamily="18" charset="0"/>
            </a:endParaRPr>
          </a:p>
        </p:txBody>
      </p:sp>
      <p:sp>
        <p:nvSpPr>
          <p:cNvPr id="321" name="Rounded Rectangle 3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00:02</a:t>
            </a:r>
            <a:endParaRPr lang="en-US" sz="3600" b="1" dirty="0">
              <a:solidFill>
                <a:srgbClr val="FF0000"/>
              </a:solidFill>
              <a:latin typeface="Times New Roman" pitchFamily="18" charset="0"/>
              <a:cs typeface="Times New Roman" pitchFamily="18" charset="0"/>
            </a:endParaRPr>
          </a:p>
        </p:txBody>
      </p:sp>
      <p:sp>
        <p:nvSpPr>
          <p:cNvPr id="322" name="Rounded Rectangle 3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00:01</a:t>
            </a:r>
            <a:endParaRPr lang="en-US" sz="3600" b="1" dirty="0">
              <a:solidFill>
                <a:srgbClr val="FF0000"/>
              </a:solidFill>
              <a:latin typeface="Times New Roman" pitchFamily="18" charset="0"/>
              <a:cs typeface="Times New Roman" pitchFamily="18" charset="0"/>
            </a:endParaRPr>
          </a:p>
        </p:txBody>
      </p:sp>
      <p:sp>
        <p:nvSpPr>
          <p:cNvPr id="323" name="Rounded Rectangle 3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00:00</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702519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23"/>
                                        </p:tgtEl>
                                        <p:attrNameLst>
                                          <p:attrName>style.visibility</p:attrName>
                                        </p:attrNameLst>
                                      </p:cBhvr>
                                      <p:to>
                                        <p:strVal val="visible"/>
                                      </p:to>
                                    </p:set>
                                  </p:childTnLst>
                                </p:cTn>
                              </p:par>
                            </p:childTnLst>
                          </p:cTn>
                        </p:par>
                        <p:par>
                          <p:cTn id="12" fill="hold">
                            <p:stCondLst>
                              <p:cond delay="1000"/>
                            </p:stCondLst>
                            <p:childTnLst>
                              <p:par>
                                <p:cTn id="13" presetID="11" presetClass="entr" presetSubtype="0" fill="hold" grpId="0" nodeType="afterEffect">
                                  <p:stCondLst>
                                    <p:cond delay="0"/>
                                  </p:stCondLst>
                                  <p:childTnLst>
                                    <p:set>
                                      <p:cBhvr>
                                        <p:cTn id="14" dur="1000">
                                          <p:stCondLst>
                                            <p:cond delay="0"/>
                                          </p:stCondLst>
                                        </p:cTn>
                                        <p:tgtEl>
                                          <p:spTgt spid="24"/>
                                        </p:tgtEl>
                                        <p:attrNameLst>
                                          <p:attrName>style.visibility</p:attrName>
                                        </p:attrNameLst>
                                      </p:cBhvr>
                                      <p:to>
                                        <p:strVal val="visible"/>
                                      </p:to>
                                    </p:set>
                                  </p:childTnLst>
                                </p:cTn>
                              </p:par>
                            </p:childTnLst>
                          </p:cTn>
                        </p:par>
                        <p:par>
                          <p:cTn id="15" fill="hold">
                            <p:stCondLst>
                              <p:cond delay="2000"/>
                            </p:stCondLst>
                            <p:childTnLst>
                              <p:par>
                                <p:cTn id="16" presetID="11" presetClass="entr" presetSubtype="0" fill="hold" grpId="0" nodeType="afterEffect">
                                  <p:stCondLst>
                                    <p:cond delay="0"/>
                                  </p:stCondLst>
                                  <p:childTnLst>
                                    <p:set>
                                      <p:cBhvr>
                                        <p:cTn id="17" dur="1000">
                                          <p:stCondLst>
                                            <p:cond delay="0"/>
                                          </p:stCondLst>
                                        </p:cTn>
                                        <p:tgtEl>
                                          <p:spTgt spid="25"/>
                                        </p:tgtEl>
                                        <p:attrNameLst>
                                          <p:attrName>style.visibility</p:attrName>
                                        </p:attrNameLst>
                                      </p:cBhvr>
                                      <p:to>
                                        <p:strVal val="visible"/>
                                      </p:to>
                                    </p:set>
                                  </p:childTnLst>
                                </p:cTn>
                              </p:par>
                            </p:childTnLst>
                          </p:cTn>
                        </p:par>
                        <p:par>
                          <p:cTn id="18" fill="hold">
                            <p:stCondLst>
                              <p:cond delay="3000"/>
                            </p:stCondLst>
                            <p:childTnLst>
                              <p:par>
                                <p:cTn id="19" presetID="11" presetClass="entr" presetSubtype="0" fill="hold" grpId="0" nodeType="afterEffect">
                                  <p:stCondLst>
                                    <p:cond delay="0"/>
                                  </p:stCondLst>
                                  <p:childTnLst>
                                    <p:set>
                                      <p:cBhvr>
                                        <p:cTn id="20" dur="1000">
                                          <p:stCondLst>
                                            <p:cond delay="0"/>
                                          </p:stCondLst>
                                        </p:cTn>
                                        <p:tgtEl>
                                          <p:spTgt spid="26"/>
                                        </p:tgtEl>
                                        <p:attrNameLst>
                                          <p:attrName>style.visibility</p:attrName>
                                        </p:attrNameLst>
                                      </p:cBhvr>
                                      <p:to>
                                        <p:strVal val="visible"/>
                                      </p:to>
                                    </p:set>
                                  </p:childTnLst>
                                </p:cTn>
                              </p:par>
                            </p:childTnLst>
                          </p:cTn>
                        </p:par>
                        <p:par>
                          <p:cTn id="21" fill="hold">
                            <p:stCondLst>
                              <p:cond delay="4000"/>
                            </p:stCondLst>
                            <p:childTnLst>
                              <p:par>
                                <p:cTn id="22" presetID="11" presetClass="entr" presetSubtype="0" fill="hold" grpId="0" nodeType="afterEffect">
                                  <p:stCondLst>
                                    <p:cond delay="0"/>
                                  </p:stCondLst>
                                  <p:childTnLst>
                                    <p:set>
                                      <p:cBhvr>
                                        <p:cTn id="23" dur="1000">
                                          <p:stCondLst>
                                            <p:cond delay="0"/>
                                          </p:stCondLst>
                                        </p:cTn>
                                        <p:tgtEl>
                                          <p:spTgt spid="27"/>
                                        </p:tgtEl>
                                        <p:attrNameLst>
                                          <p:attrName>style.visibility</p:attrName>
                                        </p:attrNameLst>
                                      </p:cBhvr>
                                      <p:to>
                                        <p:strVal val="visible"/>
                                      </p:to>
                                    </p:set>
                                  </p:childTnLst>
                                </p:cTn>
                              </p:par>
                            </p:childTnLst>
                          </p:cTn>
                        </p:par>
                        <p:par>
                          <p:cTn id="24" fill="hold">
                            <p:stCondLst>
                              <p:cond delay="5000"/>
                            </p:stCondLst>
                            <p:childTnLst>
                              <p:par>
                                <p:cTn id="25" presetID="11" presetClass="entr" presetSubtype="0" fill="hold" grpId="0" nodeType="afterEffect">
                                  <p:stCondLst>
                                    <p:cond delay="0"/>
                                  </p:stCondLst>
                                  <p:childTnLst>
                                    <p:set>
                                      <p:cBhvr>
                                        <p:cTn id="26" dur="1000">
                                          <p:stCondLst>
                                            <p:cond delay="0"/>
                                          </p:stCondLst>
                                        </p:cTn>
                                        <p:tgtEl>
                                          <p:spTgt spid="28"/>
                                        </p:tgtEl>
                                        <p:attrNameLst>
                                          <p:attrName>style.visibility</p:attrName>
                                        </p:attrNameLst>
                                      </p:cBhvr>
                                      <p:to>
                                        <p:strVal val="visible"/>
                                      </p:to>
                                    </p:set>
                                  </p:childTnLst>
                                </p:cTn>
                              </p:par>
                            </p:childTnLst>
                          </p:cTn>
                        </p:par>
                        <p:par>
                          <p:cTn id="27" fill="hold">
                            <p:stCondLst>
                              <p:cond delay="6000"/>
                            </p:stCondLst>
                            <p:childTnLst>
                              <p:par>
                                <p:cTn id="28" presetID="11" presetClass="entr" presetSubtype="0" fill="hold" grpId="0" nodeType="afterEffect">
                                  <p:stCondLst>
                                    <p:cond delay="0"/>
                                  </p:stCondLst>
                                  <p:childTnLst>
                                    <p:set>
                                      <p:cBhvr>
                                        <p:cTn id="29" dur="1000">
                                          <p:stCondLst>
                                            <p:cond delay="0"/>
                                          </p:stCondLst>
                                        </p:cTn>
                                        <p:tgtEl>
                                          <p:spTgt spid="29"/>
                                        </p:tgtEl>
                                        <p:attrNameLst>
                                          <p:attrName>style.visibility</p:attrName>
                                        </p:attrNameLst>
                                      </p:cBhvr>
                                      <p:to>
                                        <p:strVal val="visible"/>
                                      </p:to>
                                    </p:set>
                                  </p:childTnLst>
                                </p:cTn>
                              </p:par>
                            </p:childTnLst>
                          </p:cTn>
                        </p:par>
                        <p:par>
                          <p:cTn id="30" fill="hold">
                            <p:stCondLst>
                              <p:cond delay="7000"/>
                            </p:stCondLst>
                            <p:childTnLst>
                              <p:par>
                                <p:cTn id="31" presetID="11" presetClass="entr" presetSubtype="0" fill="hold" grpId="0" nodeType="afterEffect">
                                  <p:stCondLst>
                                    <p:cond delay="0"/>
                                  </p:stCondLst>
                                  <p:childTnLst>
                                    <p:set>
                                      <p:cBhvr>
                                        <p:cTn id="32" dur="1000">
                                          <p:stCondLst>
                                            <p:cond delay="0"/>
                                          </p:stCondLst>
                                        </p:cTn>
                                        <p:tgtEl>
                                          <p:spTgt spid="30"/>
                                        </p:tgtEl>
                                        <p:attrNameLst>
                                          <p:attrName>style.visibility</p:attrName>
                                        </p:attrNameLst>
                                      </p:cBhvr>
                                      <p:to>
                                        <p:strVal val="visible"/>
                                      </p:to>
                                    </p:set>
                                  </p:childTnLst>
                                </p:cTn>
                              </p:par>
                            </p:childTnLst>
                          </p:cTn>
                        </p:par>
                        <p:par>
                          <p:cTn id="33" fill="hold">
                            <p:stCondLst>
                              <p:cond delay="8000"/>
                            </p:stCondLst>
                            <p:childTnLst>
                              <p:par>
                                <p:cTn id="34" presetID="11" presetClass="entr" presetSubtype="0" fill="hold" grpId="0" nodeType="afterEffect">
                                  <p:stCondLst>
                                    <p:cond delay="0"/>
                                  </p:stCondLst>
                                  <p:childTnLst>
                                    <p:set>
                                      <p:cBhvr>
                                        <p:cTn id="35" dur="1000">
                                          <p:stCondLst>
                                            <p:cond delay="0"/>
                                          </p:stCondLst>
                                        </p:cTn>
                                        <p:tgtEl>
                                          <p:spTgt spid="31"/>
                                        </p:tgtEl>
                                        <p:attrNameLst>
                                          <p:attrName>style.visibility</p:attrName>
                                        </p:attrNameLst>
                                      </p:cBhvr>
                                      <p:to>
                                        <p:strVal val="visible"/>
                                      </p:to>
                                    </p:set>
                                  </p:childTnLst>
                                </p:cTn>
                              </p:par>
                            </p:childTnLst>
                          </p:cTn>
                        </p:par>
                        <p:par>
                          <p:cTn id="36" fill="hold">
                            <p:stCondLst>
                              <p:cond delay="9000"/>
                            </p:stCondLst>
                            <p:childTnLst>
                              <p:par>
                                <p:cTn id="37" presetID="11" presetClass="entr" presetSubtype="0" fill="hold" grpId="0" nodeType="afterEffect">
                                  <p:stCondLst>
                                    <p:cond delay="0"/>
                                  </p:stCondLst>
                                  <p:childTnLst>
                                    <p:set>
                                      <p:cBhvr>
                                        <p:cTn id="38" dur="1000">
                                          <p:stCondLst>
                                            <p:cond delay="0"/>
                                          </p:stCondLst>
                                        </p:cTn>
                                        <p:tgtEl>
                                          <p:spTgt spid="32"/>
                                        </p:tgtEl>
                                        <p:attrNameLst>
                                          <p:attrName>style.visibility</p:attrName>
                                        </p:attrNameLst>
                                      </p:cBhvr>
                                      <p:to>
                                        <p:strVal val="visible"/>
                                      </p:to>
                                    </p:set>
                                  </p:childTnLst>
                                </p:cTn>
                              </p:par>
                            </p:childTnLst>
                          </p:cTn>
                        </p:par>
                        <p:par>
                          <p:cTn id="39" fill="hold">
                            <p:stCondLst>
                              <p:cond delay="10000"/>
                            </p:stCondLst>
                            <p:childTnLst>
                              <p:par>
                                <p:cTn id="40" presetID="11" presetClass="entr" presetSubtype="0" fill="hold" grpId="0" nodeType="afterEffect">
                                  <p:stCondLst>
                                    <p:cond delay="0"/>
                                  </p:stCondLst>
                                  <p:childTnLst>
                                    <p:set>
                                      <p:cBhvr>
                                        <p:cTn id="41" dur="1000">
                                          <p:stCondLst>
                                            <p:cond delay="0"/>
                                          </p:stCondLst>
                                        </p:cTn>
                                        <p:tgtEl>
                                          <p:spTgt spid="33"/>
                                        </p:tgtEl>
                                        <p:attrNameLst>
                                          <p:attrName>style.visibility</p:attrName>
                                        </p:attrNameLst>
                                      </p:cBhvr>
                                      <p:to>
                                        <p:strVal val="visible"/>
                                      </p:to>
                                    </p:set>
                                  </p:childTnLst>
                                </p:cTn>
                              </p:par>
                            </p:childTnLst>
                          </p:cTn>
                        </p:par>
                        <p:par>
                          <p:cTn id="42" fill="hold">
                            <p:stCondLst>
                              <p:cond delay="11000"/>
                            </p:stCondLst>
                            <p:childTnLst>
                              <p:par>
                                <p:cTn id="43" presetID="11" presetClass="entr" presetSubtype="0" fill="hold" grpId="0" nodeType="afterEffect">
                                  <p:stCondLst>
                                    <p:cond delay="0"/>
                                  </p:stCondLst>
                                  <p:childTnLst>
                                    <p:set>
                                      <p:cBhvr>
                                        <p:cTn id="44" dur="1000">
                                          <p:stCondLst>
                                            <p:cond delay="0"/>
                                          </p:stCondLst>
                                        </p:cTn>
                                        <p:tgtEl>
                                          <p:spTgt spid="34"/>
                                        </p:tgtEl>
                                        <p:attrNameLst>
                                          <p:attrName>style.visibility</p:attrName>
                                        </p:attrNameLst>
                                      </p:cBhvr>
                                      <p:to>
                                        <p:strVal val="visible"/>
                                      </p:to>
                                    </p:set>
                                  </p:childTnLst>
                                </p:cTn>
                              </p:par>
                            </p:childTnLst>
                          </p:cTn>
                        </p:par>
                        <p:par>
                          <p:cTn id="45" fill="hold">
                            <p:stCondLst>
                              <p:cond delay="12000"/>
                            </p:stCondLst>
                            <p:childTnLst>
                              <p:par>
                                <p:cTn id="46" presetID="11" presetClass="entr" presetSubtype="0" fill="hold" grpId="0" nodeType="afterEffect">
                                  <p:stCondLst>
                                    <p:cond delay="0"/>
                                  </p:stCondLst>
                                  <p:childTnLst>
                                    <p:set>
                                      <p:cBhvr>
                                        <p:cTn id="47" dur="1000">
                                          <p:stCondLst>
                                            <p:cond delay="0"/>
                                          </p:stCondLst>
                                        </p:cTn>
                                        <p:tgtEl>
                                          <p:spTgt spid="35"/>
                                        </p:tgtEl>
                                        <p:attrNameLst>
                                          <p:attrName>style.visibility</p:attrName>
                                        </p:attrNameLst>
                                      </p:cBhvr>
                                      <p:to>
                                        <p:strVal val="visible"/>
                                      </p:to>
                                    </p:set>
                                  </p:childTnLst>
                                </p:cTn>
                              </p:par>
                            </p:childTnLst>
                          </p:cTn>
                        </p:par>
                        <p:par>
                          <p:cTn id="48" fill="hold">
                            <p:stCondLst>
                              <p:cond delay="13000"/>
                            </p:stCondLst>
                            <p:childTnLst>
                              <p:par>
                                <p:cTn id="49" presetID="11" presetClass="entr" presetSubtype="0" fill="hold" grpId="0" nodeType="afterEffect">
                                  <p:stCondLst>
                                    <p:cond delay="0"/>
                                  </p:stCondLst>
                                  <p:childTnLst>
                                    <p:set>
                                      <p:cBhvr>
                                        <p:cTn id="50" dur="1000">
                                          <p:stCondLst>
                                            <p:cond delay="0"/>
                                          </p:stCondLst>
                                        </p:cTn>
                                        <p:tgtEl>
                                          <p:spTgt spid="36"/>
                                        </p:tgtEl>
                                        <p:attrNameLst>
                                          <p:attrName>style.visibility</p:attrName>
                                        </p:attrNameLst>
                                      </p:cBhvr>
                                      <p:to>
                                        <p:strVal val="visible"/>
                                      </p:to>
                                    </p:set>
                                  </p:childTnLst>
                                </p:cTn>
                              </p:par>
                            </p:childTnLst>
                          </p:cTn>
                        </p:par>
                        <p:par>
                          <p:cTn id="51" fill="hold">
                            <p:stCondLst>
                              <p:cond delay="14000"/>
                            </p:stCondLst>
                            <p:childTnLst>
                              <p:par>
                                <p:cTn id="52" presetID="11" presetClass="entr" presetSubtype="0" fill="hold" grpId="0" nodeType="afterEffect">
                                  <p:stCondLst>
                                    <p:cond delay="0"/>
                                  </p:stCondLst>
                                  <p:childTnLst>
                                    <p:set>
                                      <p:cBhvr>
                                        <p:cTn id="53" dur="1000">
                                          <p:stCondLst>
                                            <p:cond delay="0"/>
                                          </p:stCondLst>
                                        </p:cTn>
                                        <p:tgtEl>
                                          <p:spTgt spid="37"/>
                                        </p:tgtEl>
                                        <p:attrNameLst>
                                          <p:attrName>style.visibility</p:attrName>
                                        </p:attrNameLst>
                                      </p:cBhvr>
                                      <p:to>
                                        <p:strVal val="visible"/>
                                      </p:to>
                                    </p:set>
                                  </p:childTnLst>
                                </p:cTn>
                              </p:par>
                            </p:childTnLst>
                          </p:cTn>
                        </p:par>
                        <p:par>
                          <p:cTn id="54" fill="hold">
                            <p:stCondLst>
                              <p:cond delay="15000"/>
                            </p:stCondLst>
                            <p:childTnLst>
                              <p:par>
                                <p:cTn id="55" presetID="11" presetClass="entr" presetSubtype="0" fill="hold" grpId="0" nodeType="afterEffect">
                                  <p:stCondLst>
                                    <p:cond delay="0"/>
                                  </p:stCondLst>
                                  <p:childTnLst>
                                    <p:set>
                                      <p:cBhvr>
                                        <p:cTn id="56" dur="1000">
                                          <p:stCondLst>
                                            <p:cond delay="0"/>
                                          </p:stCondLst>
                                        </p:cTn>
                                        <p:tgtEl>
                                          <p:spTgt spid="38"/>
                                        </p:tgtEl>
                                        <p:attrNameLst>
                                          <p:attrName>style.visibility</p:attrName>
                                        </p:attrNameLst>
                                      </p:cBhvr>
                                      <p:to>
                                        <p:strVal val="visible"/>
                                      </p:to>
                                    </p:set>
                                  </p:childTnLst>
                                </p:cTn>
                              </p:par>
                            </p:childTnLst>
                          </p:cTn>
                        </p:par>
                        <p:par>
                          <p:cTn id="57" fill="hold">
                            <p:stCondLst>
                              <p:cond delay="16000"/>
                            </p:stCondLst>
                            <p:childTnLst>
                              <p:par>
                                <p:cTn id="58" presetID="11" presetClass="entr" presetSubtype="0" fill="hold" grpId="0" nodeType="afterEffect">
                                  <p:stCondLst>
                                    <p:cond delay="0"/>
                                  </p:stCondLst>
                                  <p:childTnLst>
                                    <p:set>
                                      <p:cBhvr>
                                        <p:cTn id="59" dur="1000">
                                          <p:stCondLst>
                                            <p:cond delay="0"/>
                                          </p:stCondLst>
                                        </p:cTn>
                                        <p:tgtEl>
                                          <p:spTgt spid="39"/>
                                        </p:tgtEl>
                                        <p:attrNameLst>
                                          <p:attrName>style.visibility</p:attrName>
                                        </p:attrNameLst>
                                      </p:cBhvr>
                                      <p:to>
                                        <p:strVal val="visible"/>
                                      </p:to>
                                    </p:set>
                                  </p:childTnLst>
                                </p:cTn>
                              </p:par>
                            </p:childTnLst>
                          </p:cTn>
                        </p:par>
                        <p:par>
                          <p:cTn id="60" fill="hold">
                            <p:stCondLst>
                              <p:cond delay="17000"/>
                            </p:stCondLst>
                            <p:childTnLst>
                              <p:par>
                                <p:cTn id="61" presetID="11" presetClass="entr" presetSubtype="0" fill="hold" grpId="0" nodeType="afterEffect">
                                  <p:stCondLst>
                                    <p:cond delay="0"/>
                                  </p:stCondLst>
                                  <p:childTnLst>
                                    <p:set>
                                      <p:cBhvr>
                                        <p:cTn id="62" dur="1000">
                                          <p:stCondLst>
                                            <p:cond delay="0"/>
                                          </p:stCondLst>
                                        </p:cTn>
                                        <p:tgtEl>
                                          <p:spTgt spid="40"/>
                                        </p:tgtEl>
                                        <p:attrNameLst>
                                          <p:attrName>style.visibility</p:attrName>
                                        </p:attrNameLst>
                                      </p:cBhvr>
                                      <p:to>
                                        <p:strVal val="visible"/>
                                      </p:to>
                                    </p:set>
                                  </p:childTnLst>
                                </p:cTn>
                              </p:par>
                            </p:childTnLst>
                          </p:cTn>
                        </p:par>
                        <p:par>
                          <p:cTn id="63" fill="hold">
                            <p:stCondLst>
                              <p:cond delay="18000"/>
                            </p:stCondLst>
                            <p:childTnLst>
                              <p:par>
                                <p:cTn id="64" presetID="11" presetClass="entr" presetSubtype="0" fill="hold" grpId="0" nodeType="afterEffect">
                                  <p:stCondLst>
                                    <p:cond delay="0"/>
                                  </p:stCondLst>
                                  <p:childTnLst>
                                    <p:set>
                                      <p:cBhvr>
                                        <p:cTn id="65" dur="1000">
                                          <p:stCondLst>
                                            <p:cond delay="0"/>
                                          </p:stCondLst>
                                        </p:cTn>
                                        <p:tgtEl>
                                          <p:spTgt spid="41"/>
                                        </p:tgtEl>
                                        <p:attrNameLst>
                                          <p:attrName>style.visibility</p:attrName>
                                        </p:attrNameLst>
                                      </p:cBhvr>
                                      <p:to>
                                        <p:strVal val="visible"/>
                                      </p:to>
                                    </p:set>
                                  </p:childTnLst>
                                </p:cTn>
                              </p:par>
                            </p:childTnLst>
                          </p:cTn>
                        </p:par>
                        <p:par>
                          <p:cTn id="66" fill="hold">
                            <p:stCondLst>
                              <p:cond delay="19000"/>
                            </p:stCondLst>
                            <p:childTnLst>
                              <p:par>
                                <p:cTn id="67" presetID="11" presetClass="entr" presetSubtype="0" fill="hold" grpId="0" nodeType="afterEffect">
                                  <p:stCondLst>
                                    <p:cond delay="0"/>
                                  </p:stCondLst>
                                  <p:childTnLst>
                                    <p:set>
                                      <p:cBhvr>
                                        <p:cTn id="68" dur="1000">
                                          <p:stCondLst>
                                            <p:cond delay="0"/>
                                          </p:stCondLst>
                                        </p:cTn>
                                        <p:tgtEl>
                                          <p:spTgt spid="42"/>
                                        </p:tgtEl>
                                        <p:attrNameLst>
                                          <p:attrName>style.visibility</p:attrName>
                                        </p:attrNameLst>
                                      </p:cBhvr>
                                      <p:to>
                                        <p:strVal val="visible"/>
                                      </p:to>
                                    </p:set>
                                  </p:childTnLst>
                                </p:cTn>
                              </p:par>
                            </p:childTnLst>
                          </p:cTn>
                        </p:par>
                        <p:par>
                          <p:cTn id="69" fill="hold">
                            <p:stCondLst>
                              <p:cond delay="20000"/>
                            </p:stCondLst>
                            <p:childTnLst>
                              <p:par>
                                <p:cTn id="70" presetID="11" presetClass="entr" presetSubtype="0" fill="hold" grpId="0" nodeType="afterEffect">
                                  <p:stCondLst>
                                    <p:cond delay="0"/>
                                  </p:stCondLst>
                                  <p:childTnLst>
                                    <p:set>
                                      <p:cBhvr>
                                        <p:cTn id="71" dur="1000">
                                          <p:stCondLst>
                                            <p:cond delay="0"/>
                                          </p:stCondLst>
                                        </p:cTn>
                                        <p:tgtEl>
                                          <p:spTgt spid="43"/>
                                        </p:tgtEl>
                                        <p:attrNameLst>
                                          <p:attrName>style.visibility</p:attrName>
                                        </p:attrNameLst>
                                      </p:cBhvr>
                                      <p:to>
                                        <p:strVal val="visible"/>
                                      </p:to>
                                    </p:set>
                                  </p:childTnLst>
                                </p:cTn>
                              </p:par>
                            </p:childTnLst>
                          </p:cTn>
                        </p:par>
                        <p:par>
                          <p:cTn id="72" fill="hold">
                            <p:stCondLst>
                              <p:cond delay="21000"/>
                            </p:stCondLst>
                            <p:childTnLst>
                              <p:par>
                                <p:cTn id="73" presetID="11" presetClass="entr" presetSubtype="0" fill="hold" grpId="0" nodeType="afterEffect">
                                  <p:stCondLst>
                                    <p:cond delay="0"/>
                                  </p:stCondLst>
                                  <p:childTnLst>
                                    <p:set>
                                      <p:cBhvr>
                                        <p:cTn id="74" dur="1000">
                                          <p:stCondLst>
                                            <p:cond delay="0"/>
                                          </p:stCondLst>
                                        </p:cTn>
                                        <p:tgtEl>
                                          <p:spTgt spid="44"/>
                                        </p:tgtEl>
                                        <p:attrNameLst>
                                          <p:attrName>style.visibility</p:attrName>
                                        </p:attrNameLst>
                                      </p:cBhvr>
                                      <p:to>
                                        <p:strVal val="visible"/>
                                      </p:to>
                                    </p:set>
                                  </p:childTnLst>
                                </p:cTn>
                              </p:par>
                            </p:childTnLst>
                          </p:cTn>
                        </p:par>
                        <p:par>
                          <p:cTn id="75" fill="hold">
                            <p:stCondLst>
                              <p:cond delay="22000"/>
                            </p:stCondLst>
                            <p:childTnLst>
                              <p:par>
                                <p:cTn id="76" presetID="11" presetClass="entr" presetSubtype="0" fill="hold" grpId="0" nodeType="afterEffect">
                                  <p:stCondLst>
                                    <p:cond delay="0"/>
                                  </p:stCondLst>
                                  <p:childTnLst>
                                    <p:set>
                                      <p:cBhvr>
                                        <p:cTn id="77" dur="1000">
                                          <p:stCondLst>
                                            <p:cond delay="0"/>
                                          </p:stCondLst>
                                        </p:cTn>
                                        <p:tgtEl>
                                          <p:spTgt spid="45"/>
                                        </p:tgtEl>
                                        <p:attrNameLst>
                                          <p:attrName>style.visibility</p:attrName>
                                        </p:attrNameLst>
                                      </p:cBhvr>
                                      <p:to>
                                        <p:strVal val="visible"/>
                                      </p:to>
                                    </p:set>
                                  </p:childTnLst>
                                </p:cTn>
                              </p:par>
                            </p:childTnLst>
                          </p:cTn>
                        </p:par>
                        <p:par>
                          <p:cTn id="78" fill="hold">
                            <p:stCondLst>
                              <p:cond delay="23000"/>
                            </p:stCondLst>
                            <p:childTnLst>
                              <p:par>
                                <p:cTn id="79" presetID="11" presetClass="entr" presetSubtype="0" fill="hold" grpId="0" nodeType="afterEffect">
                                  <p:stCondLst>
                                    <p:cond delay="0"/>
                                  </p:stCondLst>
                                  <p:childTnLst>
                                    <p:set>
                                      <p:cBhvr>
                                        <p:cTn id="80" dur="1000">
                                          <p:stCondLst>
                                            <p:cond delay="0"/>
                                          </p:stCondLst>
                                        </p:cTn>
                                        <p:tgtEl>
                                          <p:spTgt spid="46"/>
                                        </p:tgtEl>
                                        <p:attrNameLst>
                                          <p:attrName>style.visibility</p:attrName>
                                        </p:attrNameLst>
                                      </p:cBhvr>
                                      <p:to>
                                        <p:strVal val="visible"/>
                                      </p:to>
                                    </p:set>
                                  </p:childTnLst>
                                </p:cTn>
                              </p:par>
                            </p:childTnLst>
                          </p:cTn>
                        </p:par>
                        <p:par>
                          <p:cTn id="81" fill="hold">
                            <p:stCondLst>
                              <p:cond delay="24000"/>
                            </p:stCondLst>
                            <p:childTnLst>
                              <p:par>
                                <p:cTn id="82" presetID="11" presetClass="entr" presetSubtype="0" fill="hold" grpId="0" nodeType="afterEffect">
                                  <p:stCondLst>
                                    <p:cond delay="0"/>
                                  </p:stCondLst>
                                  <p:childTnLst>
                                    <p:set>
                                      <p:cBhvr>
                                        <p:cTn id="83" dur="1000">
                                          <p:stCondLst>
                                            <p:cond delay="0"/>
                                          </p:stCondLst>
                                        </p:cTn>
                                        <p:tgtEl>
                                          <p:spTgt spid="47"/>
                                        </p:tgtEl>
                                        <p:attrNameLst>
                                          <p:attrName>style.visibility</p:attrName>
                                        </p:attrNameLst>
                                      </p:cBhvr>
                                      <p:to>
                                        <p:strVal val="visible"/>
                                      </p:to>
                                    </p:set>
                                  </p:childTnLst>
                                </p:cTn>
                              </p:par>
                            </p:childTnLst>
                          </p:cTn>
                        </p:par>
                        <p:par>
                          <p:cTn id="84" fill="hold">
                            <p:stCondLst>
                              <p:cond delay="25000"/>
                            </p:stCondLst>
                            <p:childTnLst>
                              <p:par>
                                <p:cTn id="85" presetID="11" presetClass="entr" presetSubtype="0" fill="hold" grpId="0" nodeType="afterEffect">
                                  <p:stCondLst>
                                    <p:cond delay="0"/>
                                  </p:stCondLst>
                                  <p:childTnLst>
                                    <p:set>
                                      <p:cBhvr>
                                        <p:cTn id="86" dur="1000">
                                          <p:stCondLst>
                                            <p:cond delay="0"/>
                                          </p:stCondLst>
                                        </p:cTn>
                                        <p:tgtEl>
                                          <p:spTgt spid="48"/>
                                        </p:tgtEl>
                                        <p:attrNameLst>
                                          <p:attrName>style.visibility</p:attrName>
                                        </p:attrNameLst>
                                      </p:cBhvr>
                                      <p:to>
                                        <p:strVal val="visible"/>
                                      </p:to>
                                    </p:set>
                                  </p:childTnLst>
                                </p:cTn>
                              </p:par>
                            </p:childTnLst>
                          </p:cTn>
                        </p:par>
                        <p:par>
                          <p:cTn id="87" fill="hold">
                            <p:stCondLst>
                              <p:cond delay="26000"/>
                            </p:stCondLst>
                            <p:childTnLst>
                              <p:par>
                                <p:cTn id="88" presetID="11" presetClass="entr" presetSubtype="0" fill="hold" grpId="0" nodeType="afterEffect">
                                  <p:stCondLst>
                                    <p:cond delay="0"/>
                                  </p:stCondLst>
                                  <p:childTnLst>
                                    <p:set>
                                      <p:cBhvr>
                                        <p:cTn id="89" dur="1000">
                                          <p:stCondLst>
                                            <p:cond delay="0"/>
                                          </p:stCondLst>
                                        </p:cTn>
                                        <p:tgtEl>
                                          <p:spTgt spid="49"/>
                                        </p:tgtEl>
                                        <p:attrNameLst>
                                          <p:attrName>style.visibility</p:attrName>
                                        </p:attrNameLst>
                                      </p:cBhvr>
                                      <p:to>
                                        <p:strVal val="visible"/>
                                      </p:to>
                                    </p:set>
                                  </p:childTnLst>
                                </p:cTn>
                              </p:par>
                            </p:childTnLst>
                          </p:cTn>
                        </p:par>
                        <p:par>
                          <p:cTn id="90" fill="hold">
                            <p:stCondLst>
                              <p:cond delay="27000"/>
                            </p:stCondLst>
                            <p:childTnLst>
                              <p:par>
                                <p:cTn id="91" presetID="11" presetClass="entr" presetSubtype="0" fill="hold" grpId="0" nodeType="afterEffect">
                                  <p:stCondLst>
                                    <p:cond delay="0"/>
                                  </p:stCondLst>
                                  <p:childTnLst>
                                    <p:set>
                                      <p:cBhvr>
                                        <p:cTn id="92" dur="1000">
                                          <p:stCondLst>
                                            <p:cond delay="0"/>
                                          </p:stCondLst>
                                        </p:cTn>
                                        <p:tgtEl>
                                          <p:spTgt spid="50"/>
                                        </p:tgtEl>
                                        <p:attrNameLst>
                                          <p:attrName>style.visibility</p:attrName>
                                        </p:attrNameLst>
                                      </p:cBhvr>
                                      <p:to>
                                        <p:strVal val="visible"/>
                                      </p:to>
                                    </p:set>
                                  </p:childTnLst>
                                </p:cTn>
                              </p:par>
                            </p:childTnLst>
                          </p:cTn>
                        </p:par>
                        <p:par>
                          <p:cTn id="93" fill="hold">
                            <p:stCondLst>
                              <p:cond delay="28000"/>
                            </p:stCondLst>
                            <p:childTnLst>
                              <p:par>
                                <p:cTn id="94" presetID="11" presetClass="entr" presetSubtype="0" fill="hold" grpId="0" nodeType="afterEffect">
                                  <p:stCondLst>
                                    <p:cond delay="0"/>
                                  </p:stCondLst>
                                  <p:childTnLst>
                                    <p:set>
                                      <p:cBhvr>
                                        <p:cTn id="95" dur="1000">
                                          <p:stCondLst>
                                            <p:cond delay="0"/>
                                          </p:stCondLst>
                                        </p:cTn>
                                        <p:tgtEl>
                                          <p:spTgt spid="51"/>
                                        </p:tgtEl>
                                        <p:attrNameLst>
                                          <p:attrName>style.visibility</p:attrName>
                                        </p:attrNameLst>
                                      </p:cBhvr>
                                      <p:to>
                                        <p:strVal val="visible"/>
                                      </p:to>
                                    </p:set>
                                  </p:childTnLst>
                                </p:cTn>
                              </p:par>
                            </p:childTnLst>
                          </p:cTn>
                        </p:par>
                        <p:par>
                          <p:cTn id="96" fill="hold">
                            <p:stCondLst>
                              <p:cond delay="29000"/>
                            </p:stCondLst>
                            <p:childTnLst>
                              <p:par>
                                <p:cTn id="97" presetID="11" presetClass="entr" presetSubtype="0" fill="hold" grpId="0" nodeType="afterEffect">
                                  <p:stCondLst>
                                    <p:cond delay="0"/>
                                  </p:stCondLst>
                                  <p:childTnLst>
                                    <p:set>
                                      <p:cBhvr>
                                        <p:cTn id="98" dur="1000">
                                          <p:stCondLst>
                                            <p:cond delay="0"/>
                                          </p:stCondLst>
                                        </p:cTn>
                                        <p:tgtEl>
                                          <p:spTgt spid="52"/>
                                        </p:tgtEl>
                                        <p:attrNameLst>
                                          <p:attrName>style.visibility</p:attrName>
                                        </p:attrNameLst>
                                      </p:cBhvr>
                                      <p:to>
                                        <p:strVal val="visible"/>
                                      </p:to>
                                    </p:set>
                                  </p:childTnLst>
                                </p:cTn>
                              </p:par>
                            </p:childTnLst>
                          </p:cTn>
                        </p:par>
                        <p:par>
                          <p:cTn id="99" fill="hold">
                            <p:stCondLst>
                              <p:cond delay="30000"/>
                            </p:stCondLst>
                            <p:childTnLst>
                              <p:par>
                                <p:cTn id="100" presetID="11" presetClass="entr" presetSubtype="0" fill="hold" grpId="0" nodeType="afterEffect">
                                  <p:stCondLst>
                                    <p:cond delay="0"/>
                                  </p:stCondLst>
                                  <p:childTnLst>
                                    <p:set>
                                      <p:cBhvr>
                                        <p:cTn id="101" dur="1000">
                                          <p:stCondLst>
                                            <p:cond delay="0"/>
                                          </p:stCondLst>
                                        </p:cTn>
                                        <p:tgtEl>
                                          <p:spTgt spid="53"/>
                                        </p:tgtEl>
                                        <p:attrNameLst>
                                          <p:attrName>style.visibility</p:attrName>
                                        </p:attrNameLst>
                                      </p:cBhvr>
                                      <p:to>
                                        <p:strVal val="visible"/>
                                      </p:to>
                                    </p:set>
                                  </p:childTnLst>
                                </p:cTn>
                              </p:par>
                            </p:childTnLst>
                          </p:cTn>
                        </p:par>
                        <p:par>
                          <p:cTn id="102" fill="hold">
                            <p:stCondLst>
                              <p:cond delay="31000"/>
                            </p:stCondLst>
                            <p:childTnLst>
                              <p:par>
                                <p:cTn id="103" presetID="11" presetClass="entr" presetSubtype="0" fill="hold" grpId="0" nodeType="afterEffect">
                                  <p:stCondLst>
                                    <p:cond delay="0"/>
                                  </p:stCondLst>
                                  <p:childTnLst>
                                    <p:set>
                                      <p:cBhvr>
                                        <p:cTn id="104" dur="1000">
                                          <p:stCondLst>
                                            <p:cond delay="0"/>
                                          </p:stCondLst>
                                        </p:cTn>
                                        <p:tgtEl>
                                          <p:spTgt spid="54"/>
                                        </p:tgtEl>
                                        <p:attrNameLst>
                                          <p:attrName>style.visibility</p:attrName>
                                        </p:attrNameLst>
                                      </p:cBhvr>
                                      <p:to>
                                        <p:strVal val="visible"/>
                                      </p:to>
                                    </p:set>
                                  </p:childTnLst>
                                </p:cTn>
                              </p:par>
                            </p:childTnLst>
                          </p:cTn>
                        </p:par>
                        <p:par>
                          <p:cTn id="105" fill="hold">
                            <p:stCondLst>
                              <p:cond delay="32000"/>
                            </p:stCondLst>
                            <p:childTnLst>
                              <p:par>
                                <p:cTn id="106" presetID="11" presetClass="entr" presetSubtype="0" fill="hold" grpId="0" nodeType="afterEffect">
                                  <p:stCondLst>
                                    <p:cond delay="0"/>
                                  </p:stCondLst>
                                  <p:childTnLst>
                                    <p:set>
                                      <p:cBhvr>
                                        <p:cTn id="107" dur="1000">
                                          <p:stCondLst>
                                            <p:cond delay="0"/>
                                          </p:stCondLst>
                                        </p:cTn>
                                        <p:tgtEl>
                                          <p:spTgt spid="55"/>
                                        </p:tgtEl>
                                        <p:attrNameLst>
                                          <p:attrName>style.visibility</p:attrName>
                                        </p:attrNameLst>
                                      </p:cBhvr>
                                      <p:to>
                                        <p:strVal val="visible"/>
                                      </p:to>
                                    </p:set>
                                  </p:childTnLst>
                                </p:cTn>
                              </p:par>
                            </p:childTnLst>
                          </p:cTn>
                        </p:par>
                        <p:par>
                          <p:cTn id="108" fill="hold">
                            <p:stCondLst>
                              <p:cond delay="33000"/>
                            </p:stCondLst>
                            <p:childTnLst>
                              <p:par>
                                <p:cTn id="109" presetID="11" presetClass="entr" presetSubtype="0" fill="hold" grpId="0" nodeType="afterEffect">
                                  <p:stCondLst>
                                    <p:cond delay="0"/>
                                  </p:stCondLst>
                                  <p:childTnLst>
                                    <p:set>
                                      <p:cBhvr>
                                        <p:cTn id="110" dur="1000">
                                          <p:stCondLst>
                                            <p:cond delay="0"/>
                                          </p:stCondLst>
                                        </p:cTn>
                                        <p:tgtEl>
                                          <p:spTgt spid="56"/>
                                        </p:tgtEl>
                                        <p:attrNameLst>
                                          <p:attrName>style.visibility</p:attrName>
                                        </p:attrNameLst>
                                      </p:cBhvr>
                                      <p:to>
                                        <p:strVal val="visible"/>
                                      </p:to>
                                    </p:set>
                                  </p:childTnLst>
                                </p:cTn>
                              </p:par>
                            </p:childTnLst>
                          </p:cTn>
                        </p:par>
                        <p:par>
                          <p:cTn id="111" fill="hold">
                            <p:stCondLst>
                              <p:cond delay="34000"/>
                            </p:stCondLst>
                            <p:childTnLst>
                              <p:par>
                                <p:cTn id="112" presetID="11" presetClass="entr" presetSubtype="0" fill="hold" grpId="0" nodeType="afterEffect">
                                  <p:stCondLst>
                                    <p:cond delay="0"/>
                                  </p:stCondLst>
                                  <p:childTnLst>
                                    <p:set>
                                      <p:cBhvr>
                                        <p:cTn id="113" dur="1000">
                                          <p:stCondLst>
                                            <p:cond delay="0"/>
                                          </p:stCondLst>
                                        </p:cTn>
                                        <p:tgtEl>
                                          <p:spTgt spid="57"/>
                                        </p:tgtEl>
                                        <p:attrNameLst>
                                          <p:attrName>style.visibility</p:attrName>
                                        </p:attrNameLst>
                                      </p:cBhvr>
                                      <p:to>
                                        <p:strVal val="visible"/>
                                      </p:to>
                                    </p:set>
                                  </p:childTnLst>
                                </p:cTn>
                              </p:par>
                            </p:childTnLst>
                          </p:cTn>
                        </p:par>
                        <p:par>
                          <p:cTn id="114" fill="hold">
                            <p:stCondLst>
                              <p:cond delay="35000"/>
                            </p:stCondLst>
                            <p:childTnLst>
                              <p:par>
                                <p:cTn id="115" presetID="11" presetClass="entr" presetSubtype="0" fill="hold" grpId="0" nodeType="afterEffect">
                                  <p:stCondLst>
                                    <p:cond delay="0"/>
                                  </p:stCondLst>
                                  <p:childTnLst>
                                    <p:set>
                                      <p:cBhvr>
                                        <p:cTn id="116" dur="1000">
                                          <p:stCondLst>
                                            <p:cond delay="0"/>
                                          </p:stCondLst>
                                        </p:cTn>
                                        <p:tgtEl>
                                          <p:spTgt spid="58"/>
                                        </p:tgtEl>
                                        <p:attrNameLst>
                                          <p:attrName>style.visibility</p:attrName>
                                        </p:attrNameLst>
                                      </p:cBhvr>
                                      <p:to>
                                        <p:strVal val="visible"/>
                                      </p:to>
                                    </p:set>
                                  </p:childTnLst>
                                </p:cTn>
                              </p:par>
                            </p:childTnLst>
                          </p:cTn>
                        </p:par>
                        <p:par>
                          <p:cTn id="117" fill="hold">
                            <p:stCondLst>
                              <p:cond delay="36000"/>
                            </p:stCondLst>
                            <p:childTnLst>
                              <p:par>
                                <p:cTn id="118" presetID="11" presetClass="entr" presetSubtype="0" fill="hold" grpId="0" nodeType="afterEffect">
                                  <p:stCondLst>
                                    <p:cond delay="0"/>
                                  </p:stCondLst>
                                  <p:childTnLst>
                                    <p:set>
                                      <p:cBhvr>
                                        <p:cTn id="119" dur="1000">
                                          <p:stCondLst>
                                            <p:cond delay="0"/>
                                          </p:stCondLst>
                                        </p:cTn>
                                        <p:tgtEl>
                                          <p:spTgt spid="59"/>
                                        </p:tgtEl>
                                        <p:attrNameLst>
                                          <p:attrName>style.visibility</p:attrName>
                                        </p:attrNameLst>
                                      </p:cBhvr>
                                      <p:to>
                                        <p:strVal val="visible"/>
                                      </p:to>
                                    </p:set>
                                  </p:childTnLst>
                                </p:cTn>
                              </p:par>
                            </p:childTnLst>
                          </p:cTn>
                        </p:par>
                        <p:par>
                          <p:cTn id="120" fill="hold">
                            <p:stCondLst>
                              <p:cond delay="37000"/>
                            </p:stCondLst>
                            <p:childTnLst>
                              <p:par>
                                <p:cTn id="121" presetID="11" presetClass="entr" presetSubtype="0" fill="hold" grpId="0" nodeType="afterEffect">
                                  <p:stCondLst>
                                    <p:cond delay="0"/>
                                  </p:stCondLst>
                                  <p:childTnLst>
                                    <p:set>
                                      <p:cBhvr>
                                        <p:cTn id="122" dur="1000">
                                          <p:stCondLst>
                                            <p:cond delay="0"/>
                                          </p:stCondLst>
                                        </p:cTn>
                                        <p:tgtEl>
                                          <p:spTgt spid="60"/>
                                        </p:tgtEl>
                                        <p:attrNameLst>
                                          <p:attrName>style.visibility</p:attrName>
                                        </p:attrNameLst>
                                      </p:cBhvr>
                                      <p:to>
                                        <p:strVal val="visible"/>
                                      </p:to>
                                    </p:set>
                                  </p:childTnLst>
                                </p:cTn>
                              </p:par>
                            </p:childTnLst>
                          </p:cTn>
                        </p:par>
                        <p:par>
                          <p:cTn id="123" fill="hold">
                            <p:stCondLst>
                              <p:cond delay="38000"/>
                            </p:stCondLst>
                            <p:childTnLst>
                              <p:par>
                                <p:cTn id="124" presetID="11" presetClass="entr" presetSubtype="0" fill="hold" grpId="0" nodeType="afterEffect">
                                  <p:stCondLst>
                                    <p:cond delay="0"/>
                                  </p:stCondLst>
                                  <p:childTnLst>
                                    <p:set>
                                      <p:cBhvr>
                                        <p:cTn id="125" dur="1000">
                                          <p:stCondLst>
                                            <p:cond delay="0"/>
                                          </p:stCondLst>
                                        </p:cTn>
                                        <p:tgtEl>
                                          <p:spTgt spid="61"/>
                                        </p:tgtEl>
                                        <p:attrNameLst>
                                          <p:attrName>style.visibility</p:attrName>
                                        </p:attrNameLst>
                                      </p:cBhvr>
                                      <p:to>
                                        <p:strVal val="visible"/>
                                      </p:to>
                                    </p:set>
                                  </p:childTnLst>
                                </p:cTn>
                              </p:par>
                            </p:childTnLst>
                          </p:cTn>
                        </p:par>
                        <p:par>
                          <p:cTn id="126" fill="hold">
                            <p:stCondLst>
                              <p:cond delay="39000"/>
                            </p:stCondLst>
                            <p:childTnLst>
                              <p:par>
                                <p:cTn id="127" presetID="11" presetClass="entr" presetSubtype="0" fill="hold" grpId="0" nodeType="afterEffect">
                                  <p:stCondLst>
                                    <p:cond delay="0"/>
                                  </p:stCondLst>
                                  <p:childTnLst>
                                    <p:set>
                                      <p:cBhvr>
                                        <p:cTn id="128" dur="1000">
                                          <p:stCondLst>
                                            <p:cond delay="0"/>
                                          </p:stCondLst>
                                        </p:cTn>
                                        <p:tgtEl>
                                          <p:spTgt spid="62"/>
                                        </p:tgtEl>
                                        <p:attrNameLst>
                                          <p:attrName>style.visibility</p:attrName>
                                        </p:attrNameLst>
                                      </p:cBhvr>
                                      <p:to>
                                        <p:strVal val="visible"/>
                                      </p:to>
                                    </p:set>
                                  </p:childTnLst>
                                </p:cTn>
                              </p:par>
                            </p:childTnLst>
                          </p:cTn>
                        </p:par>
                        <p:par>
                          <p:cTn id="129" fill="hold">
                            <p:stCondLst>
                              <p:cond delay="40000"/>
                            </p:stCondLst>
                            <p:childTnLst>
                              <p:par>
                                <p:cTn id="130" presetID="11" presetClass="entr" presetSubtype="0" fill="hold" grpId="0" nodeType="afterEffect">
                                  <p:stCondLst>
                                    <p:cond delay="0"/>
                                  </p:stCondLst>
                                  <p:childTnLst>
                                    <p:set>
                                      <p:cBhvr>
                                        <p:cTn id="131" dur="1000">
                                          <p:stCondLst>
                                            <p:cond delay="0"/>
                                          </p:stCondLst>
                                        </p:cTn>
                                        <p:tgtEl>
                                          <p:spTgt spid="63"/>
                                        </p:tgtEl>
                                        <p:attrNameLst>
                                          <p:attrName>style.visibility</p:attrName>
                                        </p:attrNameLst>
                                      </p:cBhvr>
                                      <p:to>
                                        <p:strVal val="visible"/>
                                      </p:to>
                                    </p:set>
                                  </p:childTnLst>
                                </p:cTn>
                              </p:par>
                            </p:childTnLst>
                          </p:cTn>
                        </p:par>
                        <p:par>
                          <p:cTn id="132" fill="hold">
                            <p:stCondLst>
                              <p:cond delay="41000"/>
                            </p:stCondLst>
                            <p:childTnLst>
                              <p:par>
                                <p:cTn id="133" presetID="11" presetClass="entr" presetSubtype="0" fill="hold" grpId="0" nodeType="afterEffect">
                                  <p:stCondLst>
                                    <p:cond delay="0"/>
                                  </p:stCondLst>
                                  <p:childTnLst>
                                    <p:set>
                                      <p:cBhvr>
                                        <p:cTn id="134" dur="1000">
                                          <p:stCondLst>
                                            <p:cond delay="0"/>
                                          </p:stCondLst>
                                        </p:cTn>
                                        <p:tgtEl>
                                          <p:spTgt spid="64"/>
                                        </p:tgtEl>
                                        <p:attrNameLst>
                                          <p:attrName>style.visibility</p:attrName>
                                        </p:attrNameLst>
                                      </p:cBhvr>
                                      <p:to>
                                        <p:strVal val="visible"/>
                                      </p:to>
                                    </p:set>
                                  </p:childTnLst>
                                </p:cTn>
                              </p:par>
                            </p:childTnLst>
                          </p:cTn>
                        </p:par>
                        <p:par>
                          <p:cTn id="135" fill="hold">
                            <p:stCondLst>
                              <p:cond delay="42000"/>
                            </p:stCondLst>
                            <p:childTnLst>
                              <p:par>
                                <p:cTn id="136" presetID="11" presetClass="entr" presetSubtype="0" fill="hold" grpId="0" nodeType="afterEffect">
                                  <p:stCondLst>
                                    <p:cond delay="0"/>
                                  </p:stCondLst>
                                  <p:childTnLst>
                                    <p:set>
                                      <p:cBhvr>
                                        <p:cTn id="137" dur="1000">
                                          <p:stCondLst>
                                            <p:cond delay="0"/>
                                          </p:stCondLst>
                                        </p:cTn>
                                        <p:tgtEl>
                                          <p:spTgt spid="65"/>
                                        </p:tgtEl>
                                        <p:attrNameLst>
                                          <p:attrName>style.visibility</p:attrName>
                                        </p:attrNameLst>
                                      </p:cBhvr>
                                      <p:to>
                                        <p:strVal val="visible"/>
                                      </p:to>
                                    </p:set>
                                  </p:childTnLst>
                                </p:cTn>
                              </p:par>
                            </p:childTnLst>
                          </p:cTn>
                        </p:par>
                        <p:par>
                          <p:cTn id="138" fill="hold">
                            <p:stCondLst>
                              <p:cond delay="43000"/>
                            </p:stCondLst>
                            <p:childTnLst>
                              <p:par>
                                <p:cTn id="139" presetID="11" presetClass="entr" presetSubtype="0" fill="hold" grpId="0" nodeType="afterEffect">
                                  <p:stCondLst>
                                    <p:cond delay="0"/>
                                  </p:stCondLst>
                                  <p:childTnLst>
                                    <p:set>
                                      <p:cBhvr>
                                        <p:cTn id="140" dur="1000">
                                          <p:stCondLst>
                                            <p:cond delay="0"/>
                                          </p:stCondLst>
                                        </p:cTn>
                                        <p:tgtEl>
                                          <p:spTgt spid="66"/>
                                        </p:tgtEl>
                                        <p:attrNameLst>
                                          <p:attrName>style.visibility</p:attrName>
                                        </p:attrNameLst>
                                      </p:cBhvr>
                                      <p:to>
                                        <p:strVal val="visible"/>
                                      </p:to>
                                    </p:set>
                                  </p:childTnLst>
                                </p:cTn>
                              </p:par>
                            </p:childTnLst>
                          </p:cTn>
                        </p:par>
                        <p:par>
                          <p:cTn id="141" fill="hold">
                            <p:stCondLst>
                              <p:cond delay="44000"/>
                            </p:stCondLst>
                            <p:childTnLst>
                              <p:par>
                                <p:cTn id="142" presetID="11" presetClass="entr" presetSubtype="0" fill="hold" grpId="0" nodeType="afterEffect">
                                  <p:stCondLst>
                                    <p:cond delay="0"/>
                                  </p:stCondLst>
                                  <p:childTnLst>
                                    <p:set>
                                      <p:cBhvr>
                                        <p:cTn id="143" dur="1000">
                                          <p:stCondLst>
                                            <p:cond delay="0"/>
                                          </p:stCondLst>
                                        </p:cTn>
                                        <p:tgtEl>
                                          <p:spTgt spid="67"/>
                                        </p:tgtEl>
                                        <p:attrNameLst>
                                          <p:attrName>style.visibility</p:attrName>
                                        </p:attrNameLst>
                                      </p:cBhvr>
                                      <p:to>
                                        <p:strVal val="visible"/>
                                      </p:to>
                                    </p:set>
                                  </p:childTnLst>
                                </p:cTn>
                              </p:par>
                            </p:childTnLst>
                          </p:cTn>
                        </p:par>
                        <p:par>
                          <p:cTn id="144" fill="hold">
                            <p:stCondLst>
                              <p:cond delay="45000"/>
                            </p:stCondLst>
                            <p:childTnLst>
                              <p:par>
                                <p:cTn id="145" presetID="11" presetClass="entr" presetSubtype="0" fill="hold" grpId="0" nodeType="afterEffect">
                                  <p:stCondLst>
                                    <p:cond delay="0"/>
                                  </p:stCondLst>
                                  <p:childTnLst>
                                    <p:set>
                                      <p:cBhvr>
                                        <p:cTn id="146" dur="1000">
                                          <p:stCondLst>
                                            <p:cond delay="0"/>
                                          </p:stCondLst>
                                        </p:cTn>
                                        <p:tgtEl>
                                          <p:spTgt spid="68"/>
                                        </p:tgtEl>
                                        <p:attrNameLst>
                                          <p:attrName>style.visibility</p:attrName>
                                        </p:attrNameLst>
                                      </p:cBhvr>
                                      <p:to>
                                        <p:strVal val="visible"/>
                                      </p:to>
                                    </p:set>
                                  </p:childTnLst>
                                </p:cTn>
                              </p:par>
                            </p:childTnLst>
                          </p:cTn>
                        </p:par>
                        <p:par>
                          <p:cTn id="147" fill="hold">
                            <p:stCondLst>
                              <p:cond delay="46000"/>
                            </p:stCondLst>
                            <p:childTnLst>
                              <p:par>
                                <p:cTn id="148" presetID="11" presetClass="entr" presetSubtype="0" fill="hold" grpId="0" nodeType="afterEffect">
                                  <p:stCondLst>
                                    <p:cond delay="0"/>
                                  </p:stCondLst>
                                  <p:childTnLst>
                                    <p:set>
                                      <p:cBhvr>
                                        <p:cTn id="149" dur="1000">
                                          <p:stCondLst>
                                            <p:cond delay="0"/>
                                          </p:stCondLst>
                                        </p:cTn>
                                        <p:tgtEl>
                                          <p:spTgt spid="69"/>
                                        </p:tgtEl>
                                        <p:attrNameLst>
                                          <p:attrName>style.visibility</p:attrName>
                                        </p:attrNameLst>
                                      </p:cBhvr>
                                      <p:to>
                                        <p:strVal val="visible"/>
                                      </p:to>
                                    </p:set>
                                  </p:childTnLst>
                                </p:cTn>
                              </p:par>
                            </p:childTnLst>
                          </p:cTn>
                        </p:par>
                        <p:par>
                          <p:cTn id="150" fill="hold">
                            <p:stCondLst>
                              <p:cond delay="47000"/>
                            </p:stCondLst>
                            <p:childTnLst>
                              <p:par>
                                <p:cTn id="151" presetID="11" presetClass="entr" presetSubtype="0" fill="hold" grpId="0" nodeType="afterEffect">
                                  <p:stCondLst>
                                    <p:cond delay="0"/>
                                  </p:stCondLst>
                                  <p:childTnLst>
                                    <p:set>
                                      <p:cBhvr>
                                        <p:cTn id="152" dur="1000">
                                          <p:stCondLst>
                                            <p:cond delay="0"/>
                                          </p:stCondLst>
                                        </p:cTn>
                                        <p:tgtEl>
                                          <p:spTgt spid="70"/>
                                        </p:tgtEl>
                                        <p:attrNameLst>
                                          <p:attrName>style.visibility</p:attrName>
                                        </p:attrNameLst>
                                      </p:cBhvr>
                                      <p:to>
                                        <p:strVal val="visible"/>
                                      </p:to>
                                    </p:set>
                                  </p:childTnLst>
                                </p:cTn>
                              </p:par>
                            </p:childTnLst>
                          </p:cTn>
                        </p:par>
                        <p:par>
                          <p:cTn id="153" fill="hold">
                            <p:stCondLst>
                              <p:cond delay="48000"/>
                            </p:stCondLst>
                            <p:childTnLst>
                              <p:par>
                                <p:cTn id="154" presetID="11" presetClass="entr" presetSubtype="0" fill="hold" grpId="0" nodeType="afterEffect">
                                  <p:stCondLst>
                                    <p:cond delay="0"/>
                                  </p:stCondLst>
                                  <p:childTnLst>
                                    <p:set>
                                      <p:cBhvr>
                                        <p:cTn id="155" dur="1000">
                                          <p:stCondLst>
                                            <p:cond delay="0"/>
                                          </p:stCondLst>
                                        </p:cTn>
                                        <p:tgtEl>
                                          <p:spTgt spid="71"/>
                                        </p:tgtEl>
                                        <p:attrNameLst>
                                          <p:attrName>style.visibility</p:attrName>
                                        </p:attrNameLst>
                                      </p:cBhvr>
                                      <p:to>
                                        <p:strVal val="visible"/>
                                      </p:to>
                                    </p:set>
                                  </p:childTnLst>
                                </p:cTn>
                              </p:par>
                            </p:childTnLst>
                          </p:cTn>
                        </p:par>
                        <p:par>
                          <p:cTn id="156" fill="hold">
                            <p:stCondLst>
                              <p:cond delay="49000"/>
                            </p:stCondLst>
                            <p:childTnLst>
                              <p:par>
                                <p:cTn id="157" presetID="11" presetClass="entr" presetSubtype="0" fill="hold" grpId="0" nodeType="afterEffect">
                                  <p:stCondLst>
                                    <p:cond delay="0"/>
                                  </p:stCondLst>
                                  <p:childTnLst>
                                    <p:set>
                                      <p:cBhvr>
                                        <p:cTn id="158" dur="1000">
                                          <p:stCondLst>
                                            <p:cond delay="0"/>
                                          </p:stCondLst>
                                        </p:cTn>
                                        <p:tgtEl>
                                          <p:spTgt spid="72"/>
                                        </p:tgtEl>
                                        <p:attrNameLst>
                                          <p:attrName>style.visibility</p:attrName>
                                        </p:attrNameLst>
                                      </p:cBhvr>
                                      <p:to>
                                        <p:strVal val="visible"/>
                                      </p:to>
                                    </p:set>
                                  </p:childTnLst>
                                </p:cTn>
                              </p:par>
                            </p:childTnLst>
                          </p:cTn>
                        </p:par>
                        <p:par>
                          <p:cTn id="159" fill="hold">
                            <p:stCondLst>
                              <p:cond delay="50000"/>
                            </p:stCondLst>
                            <p:childTnLst>
                              <p:par>
                                <p:cTn id="160" presetID="11" presetClass="entr" presetSubtype="0" fill="hold" grpId="0" nodeType="afterEffect">
                                  <p:stCondLst>
                                    <p:cond delay="0"/>
                                  </p:stCondLst>
                                  <p:childTnLst>
                                    <p:set>
                                      <p:cBhvr>
                                        <p:cTn id="161" dur="1000">
                                          <p:stCondLst>
                                            <p:cond delay="0"/>
                                          </p:stCondLst>
                                        </p:cTn>
                                        <p:tgtEl>
                                          <p:spTgt spid="73"/>
                                        </p:tgtEl>
                                        <p:attrNameLst>
                                          <p:attrName>style.visibility</p:attrName>
                                        </p:attrNameLst>
                                      </p:cBhvr>
                                      <p:to>
                                        <p:strVal val="visible"/>
                                      </p:to>
                                    </p:set>
                                  </p:childTnLst>
                                </p:cTn>
                              </p:par>
                            </p:childTnLst>
                          </p:cTn>
                        </p:par>
                        <p:par>
                          <p:cTn id="162" fill="hold">
                            <p:stCondLst>
                              <p:cond delay="51000"/>
                            </p:stCondLst>
                            <p:childTnLst>
                              <p:par>
                                <p:cTn id="163" presetID="11" presetClass="entr" presetSubtype="0" fill="hold" grpId="0" nodeType="afterEffect">
                                  <p:stCondLst>
                                    <p:cond delay="0"/>
                                  </p:stCondLst>
                                  <p:childTnLst>
                                    <p:set>
                                      <p:cBhvr>
                                        <p:cTn id="164" dur="1000">
                                          <p:stCondLst>
                                            <p:cond delay="0"/>
                                          </p:stCondLst>
                                        </p:cTn>
                                        <p:tgtEl>
                                          <p:spTgt spid="74"/>
                                        </p:tgtEl>
                                        <p:attrNameLst>
                                          <p:attrName>style.visibility</p:attrName>
                                        </p:attrNameLst>
                                      </p:cBhvr>
                                      <p:to>
                                        <p:strVal val="visible"/>
                                      </p:to>
                                    </p:set>
                                  </p:childTnLst>
                                </p:cTn>
                              </p:par>
                            </p:childTnLst>
                          </p:cTn>
                        </p:par>
                        <p:par>
                          <p:cTn id="165" fill="hold">
                            <p:stCondLst>
                              <p:cond delay="52000"/>
                            </p:stCondLst>
                            <p:childTnLst>
                              <p:par>
                                <p:cTn id="166" presetID="11" presetClass="entr" presetSubtype="0" fill="hold" grpId="0" nodeType="afterEffect">
                                  <p:stCondLst>
                                    <p:cond delay="0"/>
                                  </p:stCondLst>
                                  <p:childTnLst>
                                    <p:set>
                                      <p:cBhvr>
                                        <p:cTn id="167" dur="1000">
                                          <p:stCondLst>
                                            <p:cond delay="0"/>
                                          </p:stCondLst>
                                        </p:cTn>
                                        <p:tgtEl>
                                          <p:spTgt spid="75"/>
                                        </p:tgtEl>
                                        <p:attrNameLst>
                                          <p:attrName>style.visibility</p:attrName>
                                        </p:attrNameLst>
                                      </p:cBhvr>
                                      <p:to>
                                        <p:strVal val="visible"/>
                                      </p:to>
                                    </p:set>
                                  </p:childTnLst>
                                </p:cTn>
                              </p:par>
                            </p:childTnLst>
                          </p:cTn>
                        </p:par>
                        <p:par>
                          <p:cTn id="168" fill="hold">
                            <p:stCondLst>
                              <p:cond delay="53000"/>
                            </p:stCondLst>
                            <p:childTnLst>
                              <p:par>
                                <p:cTn id="169" presetID="11" presetClass="entr" presetSubtype="0" fill="hold" grpId="0" nodeType="afterEffect">
                                  <p:stCondLst>
                                    <p:cond delay="0"/>
                                  </p:stCondLst>
                                  <p:childTnLst>
                                    <p:set>
                                      <p:cBhvr>
                                        <p:cTn id="170" dur="1000">
                                          <p:stCondLst>
                                            <p:cond delay="0"/>
                                          </p:stCondLst>
                                        </p:cTn>
                                        <p:tgtEl>
                                          <p:spTgt spid="76"/>
                                        </p:tgtEl>
                                        <p:attrNameLst>
                                          <p:attrName>style.visibility</p:attrName>
                                        </p:attrNameLst>
                                      </p:cBhvr>
                                      <p:to>
                                        <p:strVal val="visible"/>
                                      </p:to>
                                    </p:set>
                                  </p:childTnLst>
                                </p:cTn>
                              </p:par>
                            </p:childTnLst>
                          </p:cTn>
                        </p:par>
                        <p:par>
                          <p:cTn id="171" fill="hold">
                            <p:stCondLst>
                              <p:cond delay="54000"/>
                            </p:stCondLst>
                            <p:childTnLst>
                              <p:par>
                                <p:cTn id="172" presetID="11" presetClass="entr" presetSubtype="0" fill="hold" grpId="0" nodeType="afterEffect">
                                  <p:stCondLst>
                                    <p:cond delay="0"/>
                                  </p:stCondLst>
                                  <p:childTnLst>
                                    <p:set>
                                      <p:cBhvr>
                                        <p:cTn id="173" dur="1000">
                                          <p:stCondLst>
                                            <p:cond delay="0"/>
                                          </p:stCondLst>
                                        </p:cTn>
                                        <p:tgtEl>
                                          <p:spTgt spid="77"/>
                                        </p:tgtEl>
                                        <p:attrNameLst>
                                          <p:attrName>style.visibility</p:attrName>
                                        </p:attrNameLst>
                                      </p:cBhvr>
                                      <p:to>
                                        <p:strVal val="visible"/>
                                      </p:to>
                                    </p:set>
                                  </p:childTnLst>
                                </p:cTn>
                              </p:par>
                            </p:childTnLst>
                          </p:cTn>
                        </p:par>
                        <p:par>
                          <p:cTn id="174" fill="hold">
                            <p:stCondLst>
                              <p:cond delay="55000"/>
                            </p:stCondLst>
                            <p:childTnLst>
                              <p:par>
                                <p:cTn id="175" presetID="11" presetClass="entr" presetSubtype="0" fill="hold" grpId="0" nodeType="afterEffect">
                                  <p:stCondLst>
                                    <p:cond delay="0"/>
                                  </p:stCondLst>
                                  <p:childTnLst>
                                    <p:set>
                                      <p:cBhvr>
                                        <p:cTn id="176" dur="1000">
                                          <p:stCondLst>
                                            <p:cond delay="0"/>
                                          </p:stCondLst>
                                        </p:cTn>
                                        <p:tgtEl>
                                          <p:spTgt spid="78"/>
                                        </p:tgtEl>
                                        <p:attrNameLst>
                                          <p:attrName>style.visibility</p:attrName>
                                        </p:attrNameLst>
                                      </p:cBhvr>
                                      <p:to>
                                        <p:strVal val="visible"/>
                                      </p:to>
                                    </p:set>
                                  </p:childTnLst>
                                </p:cTn>
                              </p:par>
                            </p:childTnLst>
                          </p:cTn>
                        </p:par>
                        <p:par>
                          <p:cTn id="177" fill="hold">
                            <p:stCondLst>
                              <p:cond delay="56000"/>
                            </p:stCondLst>
                            <p:childTnLst>
                              <p:par>
                                <p:cTn id="178" presetID="11" presetClass="entr" presetSubtype="0" fill="hold" grpId="0" nodeType="afterEffect">
                                  <p:stCondLst>
                                    <p:cond delay="0"/>
                                  </p:stCondLst>
                                  <p:childTnLst>
                                    <p:set>
                                      <p:cBhvr>
                                        <p:cTn id="179" dur="1000">
                                          <p:stCondLst>
                                            <p:cond delay="0"/>
                                          </p:stCondLst>
                                        </p:cTn>
                                        <p:tgtEl>
                                          <p:spTgt spid="79"/>
                                        </p:tgtEl>
                                        <p:attrNameLst>
                                          <p:attrName>style.visibility</p:attrName>
                                        </p:attrNameLst>
                                      </p:cBhvr>
                                      <p:to>
                                        <p:strVal val="visible"/>
                                      </p:to>
                                    </p:set>
                                  </p:childTnLst>
                                </p:cTn>
                              </p:par>
                            </p:childTnLst>
                          </p:cTn>
                        </p:par>
                        <p:par>
                          <p:cTn id="180" fill="hold">
                            <p:stCondLst>
                              <p:cond delay="57000"/>
                            </p:stCondLst>
                            <p:childTnLst>
                              <p:par>
                                <p:cTn id="181" presetID="11" presetClass="entr" presetSubtype="0" fill="hold" grpId="0" nodeType="afterEffect">
                                  <p:stCondLst>
                                    <p:cond delay="0"/>
                                  </p:stCondLst>
                                  <p:childTnLst>
                                    <p:set>
                                      <p:cBhvr>
                                        <p:cTn id="182" dur="1000">
                                          <p:stCondLst>
                                            <p:cond delay="0"/>
                                          </p:stCondLst>
                                        </p:cTn>
                                        <p:tgtEl>
                                          <p:spTgt spid="80"/>
                                        </p:tgtEl>
                                        <p:attrNameLst>
                                          <p:attrName>style.visibility</p:attrName>
                                        </p:attrNameLst>
                                      </p:cBhvr>
                                      <p:to>
                                        <p:strVal val="visible"/>
                                      </p:to>
                                    </p:set>
                                  </p:childTnLst>
                                </p:cTn>
                              </p:par>
                            </p:childTnLst>
                          </p:cTn>
                        </p:par>
                        <p:par>
                          <p:cTn id="183" fill="hold">
                            <p:stCondLst>
                              <p:cond delay="58000"/>
                            </p:stCondLst>
                            <p:childTnLst>
                              <p:par>
                                <p:cTn id="184" presetID="11" presetClass="entr" presetSubtype="0" fill="hold" grpId="0" nodeType="afterEffect">
                                  <p:stCondLst>
                                    <p:cond delay="0"/>
                                  </p:stCondLst>
                                  <p:childTnLst>
                                    <p:set>
                                      <p:cBhvr>
                                        <p:cTn id="185" dur="1000">
                                          <p:stCondLst>
                                            <p:cond delay="0"/>
                                          </p:stCondLst>
                                        </p:cTn>
                                        <p:tgtEl>
                                          <p:spTgt spid="81"/>
                                        </p:tgtEl>
                                        <p:attrNameLst>
                                          <p:attrName>style.visibility</p:attrName>
                                        </p:attrNameLst>
                                      </p:cBhvr>
                                      <p:to>
                                        <p:strVal val="visible"/>
                                      </p:to>
                                    </p:set>
                                  </p:childTnLst>
                                </p:cTn>
                              </p:par>
                            </p:childTnLst>
                          </p:cTn>
                        </p:par>
                        <p:par>
                          <p:cTn id="186" fill="hold">
                            <p:stCondLst>
                              <p:cond delay="59000"/>
                            </p:stCondLst>
                            <p:childTnLst>
                              <p:par>
                                <p:cTn id="187" presetID="11" presetClass="entr" presetSubtype="0" fill="hold" grpId="0" nodeType="afterEffect">
                                  <p:stCondLst>
                                    <p:cond delay="0"/>
                                  </p:stCondLst>
                                  <p:childTnLst>
                                    <p:set>
                                      <p:cBhvr>
                                        <p:cTn id="188" dur="1000">
                                          <p:stCondLst>
                                            <p:cond delay="0"/>
                                          </p:stCondLst>
                                        </p:cTn>
                                        <p:tgtEl>
                                          <p:spTgt spid="82"/>
                                        </p:tgtEl>
                                        <p:attrNameLst>
                                          <p:attrName>style.visibility</p:attrName>
                                        </p:attrNameLst>
                                      </p:cBhvr>
                                      <p:to>
                                        <p:strVal val="visible"/>
                                      </p:to>
                                    </p:set>
                                  </p:childTnLst>
                                </p:cTn>
                              </p:par>
                            </p:childTnLst>
                          </p:cTn>
                        </p:par>
                        <p:par>
                          <p:cTn id="189" fill="hold">
                            <p:stCondLst>
                              <p:cond delay="60000"/>
                            </p:stCondLst>
                            <p:childTnLst>
                              <p:par>
                                <p:cTn id="190" presetID="11" presetClass="entr" presetSubtype="0" fill="hold" grpId="0" nodeType="afterEffect">
                                  <p:stCondLst>
                                    <p:cond delay="0"/>
                                  </p:stCondLst>
                                  <p:childTnLst>
                                    <p:set>
                                      <p:cBhvr>
                                        <p:cTn id="191" dur="1000">
                                          <p:stCondLst>
                                            <p:cond delay="0"/>
                                          </p:stCondLst>
                                        </p:cTn>
                                        <p:tgtEl>
                                          <p:spTgt spid="83"/>
                                        </p:tgtEl>
                                        <p:attrNameLst>
                                          <p:attrName>style.visibility</p:attrName>
                                        </p:attrNameLst>
                                      </p:cBhvr>
                                      <p:to>
                                        <p:strVal val="visible"/>
                                      </p:to>
                                    </p:set>
                                  </p:childTnLst>
                                </p:cTn>
                              </p:par>
                            </p:childTnLst>
                          </p:cTn>
                        </p:par>
                        <p:par>
                          <p:cTn id="192" fill="hold">
                            <p:stCondLst>
                              <p:cond delay="61000"/>
                            </p:stCondLst>
                            <p:childTnLst>
                              <p:par>
                                <p:cTn id="193" presetID="11" presetClass="entr" presetSubtype="0" fill="hold" grpId="0" nodeType="afterEffect">
                                  <p:stCondLst>
                                    <p:cond delay="0"/>
                                  </p:stCondLst>
                                  <p:childTnLst>
                                    <p:set>
                                      <p:cBhvr>
                                        <p:cTn id="194" dur="1000">
                                          <p:stCondLst>
                                            <p:cond delay="0"/>
                                          </p:stCondLst>
                                        </p:cTn>
                                        <p:tgtEl>
                                          <p:spTgt spid="84"/>
                                        </p:tgtEl>
                                        <p:attrNameLst>
                                          <p:attrName>style.visibility</p:attrName>
                                        </p:attrNameLst>
                                      </p:cBhvr>
                                      <p:to>
                                        <p:strVal val="visible"/>
                                      </p:to>
                                    </p:set>
                                  </p:childTnLst>
                                </p:cTn>
                              </p:par>
                            </p:childTnLst>
                          </p:cTn>
                        </p:par>
                        <p:par>
                          <p:cTn id="195" fill="hold">
                            <p:stCondLst>
                              <p:cond delay="62000"/>
                            </p:stCondLst>
                            <p:childTnLst>
                              <p:par>
                                <p:cTn id="196" presetID="11" presetClass="entr" presetSubtype="0" fill="hold" grpId="0" nodeType="afterEffect">
                                  <p:stCondLst>
                                    <p:cond delay="0"/>
                                  </p:stCondLst>
                                  <p:childTnLst>
                                    <p:set>
                                      <p:cBhvr>
                                        <p:cTn id="197" dur="1000">
                                          <p:stCondLst>
                                            <p:cond delay="0"/>
                                          </p:stCondLst>
                                        </p:cTn>
                                        <p:tgtEl>
                                          <p:spTgt spid="85"/>
                                        </p:tgtEl>
                                        <p:attrNameLst>
                                          <p:attrName>style.visibility</p:attrName>
                                        </p:attrNameLst>
                                      </p:cBhvr>
                                      <p:to>
                                        <p:strVal val="visible"/>
                                      </p:to>
                                    </p:set>
                                  </p:childTnLst>
                                </p:cTn>
                              </p:par>
                            </p:childTnLst>
                          </p:cTn>
                        </p:par>
                        <p:par>
                          <p:cTn id="198" fill="hold">
                            <p:stCondLst>
                              <p:cond delay="63000"/>
                            </p:stCondLst>
                            <p:childTnLst>
                              <p:par>
                                <p:cTn id="199" presetID="11" presetClass="entr" presetSubtype="0" fill="hold" grpId="0" nodeType="afterEffect">
                                  <p:stCondLst>
                                    <p:cond delay="0"/>
                                  </p:stCondLst>
                                  <p:childTnLst>
                                    <p:set>
                                      <p:cBhvr>
                                        <p:cTn id="200" dur="1000">
                                          <p:stCondLst>
                                            <p:cond delay="0"/>
                                          </p:stCondLst>
                                        </p:cTn>
                                        <p:tgtEl>
                                          <p:spTgt spid="86"/>
                                        </p:tgtEl>
                                        <p:attrNameLst>
                                          <p:attrName>style.visibility</p:attrName>
                                        </p:attrNameLst>
                                      </p:cBhvr>
                                      <p:to>
                                        <p:strVal val="visible"/>
                                      </p:to>
                                    </p:set>
                                  </p:childTnLst>
                                </p:cTn>
                              </p:par>
                            </p:childTnLst>
                          </p:cTn>
                        </p:par>
                        <p:par>
                          <p:cTn id="201" fill="hold">
                            <p:stCondLst>
                              <p:cond delay="64000"/>
                            </p:stCondLst>
                            <p:childTnLst>
                              <p:par>
                                <p:cTn id="202" presetID="11" presetClass="entr" presetSubtype="0" fill="hold" grpId="0" nodeType="afterEffect">
                                  <p:stCondLst>
                                    <p:cond delay="0"/>
                                  </p:stCondLst>
                                  <p:childTnLst>
                                    <p:set>
                                      <p:cBhvr>
                                        <p:cTn id="203" dur="1000">
                                          <p:stCondLst>
                                            <p:cond delay="0"/>
                                          </p:stCondLst>
                                        </p:cTn>
                                        <p:tgtEl>
                                          <p:spTgt spid="87"/>
                                        </p:tgtEl>
                                        <p:attrNameLst>
                                          <p:attrName>style.visibility</p:attrName>
                                        </p:attrNameLst>
                                      </p:cBhvr>
                                      <p:to>
                                        <p:strVal val="visible"/>
                                      </p:to>
                                    </p:set>
                                  </p:childTnLst>
                                </p:cTn>
                              </p:par>
                            </p:childTnLst>
                          </p:cTn>
                        </p:par>
                        <p:par>
                          <p:cTn id="204" fill="hold">
                            <p:stCondLst>
                              <p:cond delay="65000"/>
                            </p:stCondLst>
                            <p:childTnLst>
                              <p:par>
                                <p:cTn id="205" presetID="11" presetClass="entr" presetSubtype="0" fill="hold" grpId="0" nodeType="afterEffect">
                                  <p:stCondLst>
                                    <p:cond delay="0"/>
                                  </p:stCondLst>
                                  <p:childTnLst>
                                    <p:set>
                                      <p:cBhvr>
                                        <p:cTn id="206" dur="1000">
                                          <p:stCondLst>
                                            <p:cond delay="0"/>
                                          </p:stCondLst>
                                        </p:cTn>
                                        <p:tgtEl>
                                          <p:spTgt spid="88"/>
                                        </p:tgtEl>
                                        <p:attrNameLst>
                                          <p:attrName>style.visibility</p:attrName>
                                        </p:attrNameLst>
                                      </p:cBhvr>
                                      <p:to>
                                        <p:strVal val="visible"/>
                                      </p:to>
                                    </p:set>
                                  </p:childTnLst>
                                </p:cTn>
                              </p:par>
                            </p:childTnLst>
                          </p:cTn>
                        </p:par>
                        <p:par>
                          <p:cTn id="207" fill="hold">
                            <p:stCondLst>
                              <p:cond delay="66000"/>
                            </p:stCondLst>
                            <p:childTnLst>
                              <p:par>
                                <p:cTn id="208" presetID="11" presetClass="entr" presetSubtype="0" fill="hold" grpId="0" nodeType="afterEffect">
                                  <p:stCondLst>
                                    <p:cond delay="0"/>
                                  </p:stCondLst>
                                  <p:childTnLst>
                                    <p:set>
                                      <p:cBhvr>
                                        <p:cTn id="209" dur="1000">
                                          <p:stCondLst>
                                            <p:cond delay="0"/>
                                          </p:stCondLst>
                                        </p:cTn>
                                        <p:tgtEl>
                                          <p:spTgt spid="89"/>
                                        </p:tgtEl>
                                        <p:attrNameLst>
                                          <p:attrName>style.visibility</p:attrName>
                                        </p:attrNameLst>
                                      </p:cBhvr>
                                      <p:to>
                                        <p:strVal val="visible"/>
                                      </p:to>
                                    </p:set>
                                  </p:childTnLst>
                                </p:cTn>
                              </p:par>
                            </p:childTnLst>
                          </p:cTn>
                        </p:par>
                        <p:par>
                          <p:cTn id="210" fill="hold">
                            <p:stCondLst>
                              <p:cond delay="67000"/>
                            </p:stCondLst>
                            <p:childTnLst>
                              <p:par>
                                <p:cTn id="211" presetID="11" presetClass="entr" presetSubtype="0" fill="hold" grpId="0" nodeType="afterEffect">
                                  <p:stCondLst>
                                    <p:cond delay="0"/>
                                  </p:stCondLst>
                                  <p:childTnLst>
                                    <p:set>
                                      <p:cBhvr>
                                        <p:cTn id="212" dur="1000">
                                          <p:stCondLst>
                                            <p:cond delay="0"/>
                                          </p:stCondLst>
                                        </p:cTn>
                                        <p:tgtEl>
                                          <p:spTgt spid="90"/>
                                        </p:tgtEl>
                                        <p:attrNameLst>
                                          <p:attrName>style.visibility</p:attrName>
                                        </p:attrNameLst>
                                      </p:cBhvr>
                                      <p:to>
                                        <p:strVal val="visible"/>
                                      </p:to>
                                    </p:set>
                                  </p:childTnLst>
                                </p:cTn>
                              </p:par>
                            </p:childTnLst>
                          </p:cTn>
                        </p:par>
                        <p:par>
                          <p:cTn id="213" fill="hold">
                            <p:stCondLst>
                              <p:cond delay="68000"/>
                            </p:stCondLst>
                            <p:childTnLst>
                              <p:par>
                                <p:cTn id="214" presetID="11" presetClass="entr" presetSubtype="0" fill="hold" grpId="0" nodeType="afterEffect">
                                  <p:stCondLst>
                                    <p:cond delay="0"/>
                                  </p:stCondLst>
                                  <p:childTnLst>
                                    <p:set>
                                      <p:cBhvr>
                                        <p:cTn id="215" dur="1000">
                                          <p:stCondLst>
                                            <p:cond delay="0"/>
                                          </p:stCondLst>
                                        </p:cTn>
                                        <p:tgtEl>
                                          <p:spTgt spid="91"/>
                                        </p:tgtEl>
                                        <p:attrNameLst>
                                          <p:attrName>style.visibility</p:attrName>
                                        </p:attrNameLst>
                                      </p:cBhvr>
                                      <p:to>
                                        <p:strVal val="visible"/>
                                      </p:to>
                                    </p:set>
                                  </p:childTnLst>
                                </p:cTn>
                              </p:par>
                            </p:childTnLst>
                          </p:cTn>
                        </p:par>
                        <p:par>
                          <p:cTn id="216" fill="hold">
                            <p:stCondLst>
                              <p:cond delay="69000"/>
                            </p:stCondLst>
                            <p:childTnLst>
                              <p:par>
                                <p:cTn id="217" presetID="11" presetClass="entr" presetSubtype="0" fill="hold" grpId="0" nodeType="afterEffect">
                                  <p:stCondLst>
                                    <p:cond delay="0"/>
                                  </p:stCondLst>
                                  <p:childTnLst>
                                    <p:set>
                                      <p:cBhvr>
                                        <p:cTn id="218" dur="1000">
                                          <p:stCondLst>
                                            <p:cond delay="0"/>
                                          </p:stCondLst>
                                        </p:cTn>
                                        <p:tgtEl>
                                          <p:spTgt spid="92"/>
                                        </p:tgtEl>
                                        <p:attrNameLst>
                                          <p:attrName>style.visibility</p:attrName>
                                        </p:attrNameLst>
                                      </p:cBhvr>
                                      <p:to>
                                        <p:strVal val="visible"/>
                                      </p:to>
                                    </p:set>
                                  </p:childTnLst>
                                </p:cTn>
                              </p:par>
                            </p:childTnLst>
                          </p:cTn>
                        </p:par>
                        <p:par>
                          <p:cTn id="219" fill="hold">
                            <p:stCondLst>
                              <p:cond delay="70000"/>
                            </p:stCondLst>
                            <p:childTnLst>
                              <p:par>
                                <p:cTn id="220" presetID="11" presetClass="entr" presetSubtype="0" fill="hold" grpId="0" nodeType="afterEffect">
                                  <p:stCondLst>
                                    <p:cond delay="0"/>
                                  </p:stCondLst>
                                  <p:childTnLst>
                                    <p:set>
                                      <p:cBhvr>
                                        <p:cTn id="221" dur="1000">
                                          <p:stCondLst>
                                            <p:cond delay="0"/>
                                          </p:stCondLst>
                                        </p:cTn>
                                        <p:tgtEl>
                                          <p:spTgt spid="93"/>
                                        </p:tgtEl>
                                        <p:attrNameLst>
                                          <p:attrName>style.visibility</p:attrName>
                                        </p:attrNameLst>
                                      </p:cBhvr>
                                      <p:to>
                                        <p:strVal val="visible"/>
                                      </p:to>
                                    </p:set>
                                  </p:childTnLst>
                                </p:cTn>
                              </p:par>
                            </p:childTnLst>
                          </p:cTn>
                        </p:par>
                        <p:par>
                          <p:cTn id="222" fill="hold">
                            <p:stCondLst>
                              <p:cond delay="71000"/>
                            </p:stCondLst>
                            <p:childTnLst>
                              <p:par>
                                <p:cTn id="223" presetID="11" presetClass="entr" presetSubtype="0" fill="hold" grpId="0" nodeType="afterEffect">
                                  <p:stCondLst>
                                    <p:cond delay="0"/>
                                  </p:stCondLst>
                                  <p:childTnLst>
                                    <p:set>
                                      <p:cBhvr>
                                        <p:cTn id="224" dur="1000">
                                          <p:stCondLst>
                                            <p:cond delay="0"/>
                                          </p:stCondLst>
                                        </p:cTn>
                                        <p:tgtEl>
                                          <p:spTgt spid="94"/>
                                        </p:tgtEl>
                                        <p:attrNameLst>
                                          <p:attrName>style.visibility</p:attrName>
                                        </p:attrNameLst>
                                      </p:cBhvr>
                                      <p:to>
                                        <p:strVal val="visible"/>
                                      </p:to>
                                    </p:set>
                                  </p:childTnLst>
                                </p:cTn>
                              </p:par>
                            </p:childTnLst>
                          </p:cTn>
                        </p:par>
                        <p:par>
                          <p:cTn id="225" fill="hold">
                            <p:stCondLst>
                              <p:cond delay="72000"/>
                            </p:stCondLst>
                            <p:childTnLst>
                              <p:par>
                                <p:cTn id="226" presetID="11" presetClass="entr" presetSubtype="0" fill="hold" grpId="0" nodeType="afterEffect">
                                  <p:stCondLst>
                                    <p:cond delay="0"/>
                                  </p:stCondLst>
                                  <p:childTnLst>
                                    <p:set>
                                      <p:cBhvr>
                                        <p:cTn id="227" dur="1000">
                                          <p:stCondLst>
                                            <p:cond delay="0"/>
                                          </p:stCondLst>
                                        </p:cTn>
                                        <p:tgtEl>
                                          <p:spTgt spid="95"/>
                                        </p:tgtEl>
                                        <p:attrNameLst>
                                          <p:attrName>style.visibility</p:attrName>
                                        </p:attrNameLst>
                                      </p:cBhvr>
                                      <p:to>
                                        <p:strVal val="visible"/>
                                      </p:to>
                                    </p:set>
                                  </p:childTnLst>
                                </p:cTn>
                              </p:par>
                            </p:childTnLst>
                          </p:cTn>
                        </p:par>
                        <p:par>
                          <p:cTn id="228" fill="hold">
                            <p:stCondLst>
                              <p:cond delay="73000"/>
                            </p:stCondLst>
                            <p:childTnLst>
                              <p:par>
                                <p:cTn id="229" presetID="11" presetClass="entr" presetSubtype="0" fill="hold" grpId="0" nodeType="afterEffect">
                                  <p:stCondLst>
                                    <p:cond delay="0"/>
                                  </p:stCondLst>
                                  <p:childTnLst>
                                    <p:set>
                                      <p:cBhvr>
                                        <p:cTn id="230" dur="1000">
                                          <p:stCondLst>
                                            <p:cond delay="0"/>
                                          </p:stCondLst>
                                        </p:cTn>
                                        <p:tgtEl>
                                          <p:spTgt spid="96"/>
                                        </p:tgtEl>
                                        <p:attrNameLst>
                                          <p:attrName>style.visibility</p:attrName>
                                        </p:attrNameLst>
                                      </p:cBhvr>
                                      <p:to>
                                        <p:strVal val="visible"/>
                                      </p:to>
                                    </p:set>
                                  </p:childTnLst>
                                </p:cTn>
                              </p:par>
                            </p:childTnLst>
                          </p:cTn>
                        </p:par>
                        <p:par>
                          <p:cTn id="231" fill="hold">
                            <p:stCondLst>
                              <p:cond delay="74000"/>
                            </p:stCondLst>
                            <p:childTnLst>
                              <p:par>
                                <p:cTn id="232" presetID="11" presetClass="entr" presetSubtype="0" fill="hold" grpId="0" nodeType="afterEffect">
                                  <p:stCondLst>
                                    <p:cond delay="0"/>
                                  </p:stCondLst>
                                  <p:childTnLst>
                                    <p:set>
                                      <p:cBhvr>
                                        <p:cTn id="233" dur="1000">
                                          <p:stCondLst>
                                            <p:cond delay="0"/>
                                          </p:stCondLst>
                                        </p:cTn>
                                        <p:tgtEl>
                                          <p:spTgt spid="97"/>
                                        </p:tgtEl>
                                        <p:attrNameLst>
                                          <p:attrName>style.visibility</p:attrName>
                                        </p:attrNameLst>
                                      </p:cBhvr>
                                      <p:to>
                                        <p:strVal val="visible"/>
                                      </p:to>
                                    </p:set>
                                  </p:childTnLst>
                                </p:cTn>
                              </p:par>
                            </p:childTnLst>
                          </p:cTn>
                        </p:par>
                        <p:par>
                          <p:cTn id="234" fill="hold">
                            <p:stCondLst>
                              <p:cond delay="75000"/>
                            </p:stCondLst>
                            <p:childTnLst>
                              <p:par>
                                <p:cTn id="235" presetID="11" presetClass="entr" presetSubtype="0" fill="hold" grpId="0" nodeType="afterEffect">
                                  <p:stCondLst>
                                    <p:cond delay="0"/>
                                  </p:stCondLst>
                                  <p:childTnLst>
                                    <p:set>
                                      <p:cBhvr>
                                        <p:cTn id="236" dur="1000">
                                          <p:stCondLst>
                                            <p:cond delay="0"/>
                                          </p:stCondLst>
                                        </p:cTn>
                                        <p:tgtEl>
                                          <p:spTgt spid="98"/>
                                        </p:tgtEl>
                                        <p:attrNameLst>
                                          <p:attrName>style.visibility</p:attrName>
                                        </p:attrNameLst>
                                      </p:cBhvr>
                                      <p:to>
                                        <p:strVal val="visible"/>
                                      </p:to>
                                    </p:set>
                                  </p:childTnLst>
                                </p:cTn>
                              </p:par>
                            </p:childTnLst>
                          </p:cTn>
                        </p:par>
                        <p:par>
                          <p:cTn id="237" fill="hold">
                            <p:stCondLst>
                              <p:cond delay="76000"/>
                            </p:stCondLst>
                            <p:childTnLst>
                              <p:par>
                                <p:cTn id="238" presetID="11" presetClass="entr" presetSubtype="0" fill="hold" grpId="0" nodeType="afterEffect">
                                  <p:stCondLst>
                                    <p:cond delay="0"/>
                                  </p:stCondLst>
                                  <p:childTnLst>
                                    <p:set>
                                      <p:cBhvr>
                                        <p:cTn id="239" dur="1000">
                                          <p:stCondLst>
                                            <p:cond delay="0"/>
                                          </p:stCondLst>
                                        </p:cTn>
                                        <p:tgtEl>
                                          <p:spTgt spid="99"/>
                                        </p:tgtEl>
                                        <p:attrNameLst>
                                          <p:attrName>style.visibility</p:attrName>
                                        </p:attrNameLst>
                                      </p:cBhvr>
                                      <p:to>
                                        <p:strVal val="visible"/>
                                      </p:to>
                                    </p:set>
                                  </p:childTnLst>
                                </p:cTn>
                              </p:par>
                            </p:childTnLst>
                          </p:cTn>
                        </p:par>
                        <p:par>
                          <p:cTn id="240" fill="hold">
                            <p:stCondLst>
                              <p:cond delay="77000"/>
                            </p:stCondLst>
                            <p:childTnLst>
                              <p:par>
                                <p:cTn id="241" presetID="11" presetClass="entr" presetSubtype="0" fill="hold" grpId="0" nodeType="afterEffect">
                                  <p:stCondLst>
                                    <p:cond delay="0"/>
                                  </p:stCondLst>
                                  <p:childTnLst>
                                    <p:set>
                                      <p:cBhvr>
                                        <p:cTn id="242" dur="1000">
                                          <p:stCondLst>
                                            <p:cond delay="0"/>
                                          </p:stCondLst>
                                        </p:cTn>
                                        <p:tgtEl>
                                          <p:spTgt spid="100"/>
                                        </p:tgtEl>
                                        <p:attrNameLst>
                                          <p:attrName>style.visibility</p:attrName>
                                        </p:attrNameLst>
                                      </p:cBhvr>
                                      <p:to>
                                        <p:strVal val="visible"/>
                                      </p:to>
                                    </p:set>
                                  </p:childTnLst>
                                </p:cTn>
                              </p:par>
                            </p:childTnLst>
                          </p:cTn>
                        </p:par>
                        <p:par>
                          <p:cTn id="243" fill="hold">
                            <p:stCondLst>
                              <p:cond delay="78000"/>
                            </p:stCondLst>
                            <p:childTnLst>
                              <p:par>
                                <p:cTn id="244" presetID="11" presetClass="entr" presetSubtype="0" fill="hold" grpId="0" nodeType="afterEffect">
                                  <p:stCondLst>
                                    <p:cond delay="0"/>
                                  </p:stCondLst>
                                  <p:childTnLst>
                                    <p:set>
                                      <p:cBhvr>
                                        <p:cTn id="245" dur="1000">
                                          <p:stCondLst>
                                            <p:cond delay="0"/>
                                          </p:stCondLst>
                                        </p:cTn>
                                        <p:tgtEl>
                                          <p:spTgt spid="101"/>
                                        </p:tgtEl>
                                        <p:attrNameLst>
                                          <p:attrName>style.visibility</p:attrName>
                                        </p:attrNameLst>
                                      </p:cBhvr>
                                      <p:to>
                                        <p:strVal val="visible"/>
                                      </p:to>
                                    </p:set>
                                  </p:childTnLst>
                                </p:cTn>
                              </p:par>
                            </p:childTnLst>
                          </p:cTn>
                        </p:par>
                        <p:par>
                          <p:cTn id="246" fill="hold">
                            <p:stCondLst>
                              <p:cond delay="79000"/>
                            </p:stCondLst>
                            <p:childTnLst>
                              <p:par>
                                <p:cTn id="247" presetID="11" presetClass="entr" presetSubtype="0" fill="hold" grpId="0" nodeType="afterEffect">
                                  <p:stCondLst>
                                    <p:cond delay="0"/>
                                  </p:stCondLst>
                                  <p:childTnLst>
                                    <p:set>
                                      <p:cBhvr>
                                        <p:cTn id="248" dur="1000">
                                          <p:stCondLst>
                                            <p:cond delay="0"/>
                                          </p:stCondLst>
                                        </p:cTn>
                                        <p:tgtEl>
                                          <p:spTgt spid="102"/>
                                        </p:tgtEl>
                                        <p:attrNameLst>
                                          <p:attrName>style.visibility</p:attrName>
                                        </p:attrNameLst>
                                      </p:cBhvr>
                                      <p:to>
                                        <p:strVal val="visible"/>
                                      </p:to>
                                    </p:set>
                                  </p:childTnLst>
                                </p:cTn>
                              </p:par>
                            </p:childTnLst>
                          </p:cTn>
                        </p:par>
                        <p:par>
                          <p:cTn id="249" fill="hold">
                            <p:stCondLst>
                              <p:cond delay="80000"/>
                            </p:stCondLst>
                            <p:childTnLst>
                              <p:par>
                                <p:cTn id="250" presetID="11" presetClass="entr" presetSubtype="0" fill="hold" grpId="0" nodeType="afterEffect">
                                  <p:stCondLst>
                                    <p:cond delay="0"/>
                                  </p:stCondLst>
                                  <p:childTnLst>
                                    <p:set>
                                      <p:cBhvr>
                                        <p:cTn id="251" dur="1000">
                                          <p:stCondLst>
                                            <p:cond delay="0"/>
                                          </p:stCondLst>
                                        </p:cTn>
                                        <p:tgtEl>
                                          <p:spTgt spid="103"/>
                                        </p:tgtEl>
                                        <p:attrNameLst>
                                          <p:attrName>style.visibility</p:attrName>
                                        </p:attrNameLst>
                                      </p:cBhvr>
                                      <p:to>
                                        <p:strVal val="visible"/>
                                      </p:to>
                                    </p:set>
                                  </p:childTnLst>
                                </p:cTn>
                              </p:par>
                            </p:childTnLst>
                          </p:cTn>
                        </p:par>
                        <p:par>
                          <p:cTn id="252" fill="hold">
                            <p:stCondLst>
                              <p:cond delay="81000"/>
                            </p:stCondLst>
                            <p:childTnLst>
                              <p:par>
                                <p:cTn id="253" presetID="11" presetClass="entr" presetSubtype="0" fill="hold" grpId="0" nodeType="afterEffect">
                                  <p:stCondLst>
                                    <p:cond delay="0"/>
                                  </p:stCondLst>
                                  <p:childTnLst>
                                    <p:set>
                                      <p:cBhvr>
                                        <p:cTn id="254" dur="1000">
                                          <p:stCondLst>
                                            <p:cond delay="0"/>
                                          </p:stCondLst>
                                        </p:cTn>
                                        <p:tgtEl>
                                          <p:spTgt spid="104"/>
                                        </p:tgtEl>
                                        <p:attrNameLst>
                                          <p:attrName>style.visibility</p:attrName>
                                        </p:attrNameLst>
                                      </p:cBhvr>
                                      <p:to>
                                        <p:strVal val="visible"/>
                                      </p:to>
                                    </p:set>
                                  </p:childTnLst>
                                </p:cTn>
                              </p:par>
                            </p:childTnLst>
                          </p:cTn>
                        </p:par>
                        <p:par>
                          <p:cTn id="255" fill="hold">
                            <p:stCondLst>
                              <p:cond delay="82000"/>
                            </p:stCondLst>
                            <p:childTnLst>
                              <p:par>
                                <p:cTn id="256" presetID="11" presetClass="entr" presetSubtype="0" fill="hold" grpId="0" nodeType="afterEffect">
                                  <p:stCondLst>
                                    <p:cond delay="0"/>
                                  </p:stCondLst>
                                  <p:childTnLst>
                                    <p:set>
                                      <p:cBhvr>
                                        <p:cTn id="257" dur="1000">
                                          <p:stCondLst>
                                            <p:cond delay="0"/>
                                          </p:stCondLst>
                                        </p:cTn>
                                        <p:tgtEl>
                                          <p:spTgt spid="105"/>
                                        </p:tgtEl>
                                        <p:attrNameLst>
                                          <p:attrName>style.visibility</p:attrName>
                                        </p:attrNameLst>
                                      </p:cBhvr>
                                      <p:to>
                                        <p:strVal val="visible"/>
                                      </p:to>
                                    </p:set>
                                  </p:childTnLst>
                                </p:cTn>
                              </p:par>
                            </p:childTnLst>
                          </p:cTn>
                        </p:par>
                        <p:par>
                          <p:cTn id="258" fill="hold">
                            <p:stCondLst>
                              <p:cond delay="83000"/>
                            </p:stCondLst>
                            <p:childTnLst>
                              <p:par>
                                <p:cTn id="259" presetID="11" presetClass="entr" presetSubtype="0" fill="hold" grpId="0" nodeType="afterEffect">
                                  <p:stCondLst>
                                    <p:cond delay="0"/>
                                  </p:stCondLst>
                                  <p:childTnLst>
                                    <p:set>
                                      <p:cBhvr>
                                        <p:cTn id="260" dur="1000">
                                          <p:stCondLst>
                                            <p:cond delay="0"/>
                                          </p:stCondLst>
                                        </p:cTn>
                                        <p:tgtEl>
                                          <p:spTgt spid="106"/>
                                        </p:tgtEl>
                                        <p:attrNameLst>
                                          <p:attrName>style.visibility</p:attrName>
                                        </p:attrNameLst>
                                      </p:cBhvr>
                                      <p:to>
                                        <p:strVal val="visible"/>
                                      </p:to>
                                    </p:set>
                                  </p:childTnLst>
                                </p:cTn>
                              </p:par>
                            </p:childTnLst>
                          </p:cTn>
                        </p:par>
                        <p:par>
                          <p:cTn id="261" fill="hold">
                            <p:stCondLst>
                              <p:cond delay="84000"/>
                            </p:stCondLst>
                            <p:childTnLst>
                              <p:par>
                                <p:cTn id="262" presetID="11" presetClass="entr" presetSubtype="0" fill="hold" grpId="0" nodeType="afterEffect">
                                  <p:stCondLst>
                                    <p:cond delay="0"/>
                                  </p:stCondLst>
                                  <p:childTnLst>
                                    <p:set>
                                      <p:cBhvr>
                                        <p:cTn id="263" dur="1000">
                                          <p:stCondLst>
                                            <p:cond delay="0"/>
                                          </p:stCondLst>
                                        </p:cTn>
                                        <p:tgtEl>
                                          <p:spTgt spid="107"/>
                                        </p:tgtEl>
                                        <p:attrNameLst>
                                          <p:attrName>style.visibility</p:attrName>
                                        </p:attrNameLst>
                                      </p:cBhvr>
                                      <p:to>
                                        <p:strVal val="visible"/>
                                      </p:to>
                                    </p:set>
                                  </p:childTnLst>
                                </p:cTn>
                              </p:par>
                            </p:childTnLst>
                          </p:cTn>
                        </p:par>
                        <p:par>
                          <p:cTn id="264" fill="hold">
                            <p:stCondLst>
                              <p:cond delay="85000"/>
                            </p:stCondLst>
                            <p:childTnLst>
                              <p:par>
                                <p:cTn id="265" presetID="11" presetClass="entr" presetSubtype="0" fill="hold" grpId="0" nodeType="afterEffect">
                                  <p:stCondLst>
                                    <p:cond delay="0"/>
                                  </p:stCondLst>
                                  <p:childTnLst>
                                    <p:set>
                                      <p:cBhvr>
                                        <p:cTn id="266" dur="1000">
                                          <p:stCondLst>
                                            <p:cond delay="0"/>
                                          </p:stCondLst>
                                        </p:cTn>
                                        <p:tgtEl>
                                          <p:spTgt spid="108"/>
                                        </p:tgtEl>
                                        <p:attrNameLst>
                                          <p:attrName>style.visibility</p:attrName>
                                        </p:attrNameLst>
                                      </p:cBhvr>
                                      <p:to>
                                        <p:strVal val="visible"/>
                                      </p:to>
                                    </p:set>
                                  </p:childTnLst>
                                </p:cTn>
                              </p:par>
                            </p:childTnLst>
                          </p:cTn>
                        </p:par>
                        <p:par>
                          <p:cTn id="267" fill="hold">
                            <p:stCondLst>
                              <p:cond delay="86000"/>
                            </p:stCondLst>
                            <p:childTnLst>
                              <p:par>
                                <p:cTn id="268" presetID="11" presetClass="entr" presetSubtype="0" fill="hold" grpId="0" nodeType="afterEffect">
                                  <p:stCondLst>
                                    <p:cond delay="0"/>
                                  </p:stCondLst>
                                  <p:childTnLst>
                                    <p:set>
                                      <p:cBhvr>
                                        <p:cTn id="269" dur="1000">
                                          <p:stCondLst>
                                            <p:cond delay="0"/>
                                          </p:stCondLst>
                                        </p:cTn>
                                        <p:tgtEl>
                                          <p:spTgt spid="109"/>
                                        </p:tgtEl>
                                        <p:attrNameLst>
                                          <p:attrName>style.visibility</p:attrName>
                                        </p:attrNameLst>
                                      </p:cBhvr>
                                      <p:to>
                                        <p:strVal val="visible"/>
                                      </p:to>
                                    </p:set>
                                  </p:childTnLst>
                                </p:cTn>
                              </p:par>
                            </p:childTnLst>
                          </p:cTn>
                        </p:par>
                        <p:par>
                          <p:cTn id="270" fill="hold">
                            <p:stCondLst>
                              <p:cond delay="87000"/>
                            </p:stCondLst>
                            <p:childTnLst>
                              <p:par>
                                <p:cTn id="271" presetID="11" presetClass="entr" presetSubtype="0" fill="hold" grpId="0" nodeType="afterEffect">
                                  <p:stCondLst>
                                    <p:cond delay="0"/>
                                  </p:stCondLst>
                                  <p:childTnLst>
                                    <p:set>
                                      <p:cBhvr>
                                        <p:cTn id="272" dur="1000">
                                          <p:stCondLst>
                                            <p:cond delay="0"/>
                                          </p:stCondLst>
                                        </p:cTn>
                                        <p:tgtEl>
                                          <p:spTgt spid="110"/>
                                        </p:tgtEl>
                                        <p:attrNameLst>
                                          <p:attrName>style.visibility</p:attrName>
                                        </p:attrNameLst>
                                      </p:cBhvr>
                                      <p:to>
                                        <p:strVal val="visible"/>
                                      </p:to>
                                    </p:set>
                                  </p:childTnLst>
                                </p:cTn>
                              </p:par>
                            </p:childTnLst>
                          </p:cTn>
                        </p:par>
                        <p:par>
                          <p:cTn id="273" fill="hold">
                            <p:stCondLst>
                              <p:cond delay="88000"/>
                            </p:stCondLst>
                            <p:childTnLst>
                              <p:par>
                                <p:cTn id="274" presetID="11" presetClass="entr" presetSubtype="0" fill="hold" grpId="0" nodeType="afterEffect">
                                  <p:stCondLst>
                                    <p:cond delay="0"/>
                                  </p:stCondLst>
                                  <p:childTnLst>
                                    <p:set>
                                      <p:cBhvr>
                                        <p:cTn id="275" dur="1000">
                                          <p:stCondLst>
                                            <p:cond delay="0"/>
                                          </p:stCondLst>
                                        </p:cTn>
                                        <p:tgtEl>
                                          <p:spTgt spid="111"/>
                                        </p:tgtEl>
                                        <p:attrNameLst>
                                          <p:attrName>style.visibility</p:attrName>
                                        </p:attrNameLst>
                                      </p:cBhvr>
                                      <p:to>
                                        <p:strVal val="visible"/>
                                      </p:to>
                                    </p:set>
                                  </p:childTnLst>
                                </p:cTn>
                              </p:par>
                            </p:childTnLst>
                          </p:cTn>
                        </p:par>
                        <p:par>
                          <p:cTn id="276" fill="hold">
                            <p:stCondLst>
                              <p:cond delay="89000"/>
                            </p:stCondLst>
                            <p:childTnLst>
                              <p:par>
                                <p:cTn id="277" presetID="11" presetClass="entr" presetSubtype="0" fill="hold" grpId="0" nodeType="afterEffect">
                                  <p:stCondLst>
                                    <p:cond delay="0"/>
                                  </p:stCondLst>
                                  <p:childTnLst>
                                    <p:set>
                                      <p:cBhvr>
                                        <p:cTn id="278" dur="1000">
                                          <p:stCondLst>
                                            <p:cond delay="0"/>
                                          </p:stCondLst>
                                        </p:cTn>
                                        <p:tgtEl>
                                          <p:spTgt spid="112"/>
                                        </p:tgtEl>
                                        <p:attrNameLst>
                                          <p:attrName>style.visibility</p:attrName>
                                        </p:attrNameLst>
                                      </p:cBhvr>
                                      <p:to>
                                        <p:strVal val="visible"/>
                                      </p:to>
                                    </p:set>
                                  </p:childTnLst>
                                </p:cTn>
                              </p:par>
                            </p:childTnLst>
                          </p:cTn>
                        </p:par>
                        <p:par>
                          <p:cTn id="279" fill="hold">
                            <p:stCondLst>
                              <p:cond delay="90000"/>
                            </p:stCondLst>
                            <p:childTnLst>
                              <p:par>
                                <p:cTn id="280" presetID="11" presetClass="entr" presetSubtype="0" fill="hold" grpId="0" nodeType="afterEffect">
                                  <p:stCondLst>
                                    <p:cond delay="0"/>
                                  </p:stCondLst>
                                  <p:childTnLst>
                                    <p:set>
                                      <p:cBhvr>
                                        <p:cTn id="281" dur="1000">
                                          <p:stCondLst>
                                            <p:cond delay="0"/>
                                          </p:stCondLst>
                                        </p:cTn>
                                        <p:tgtEl>
                                          <p:spTgt spid="113"/>
                                        </p:tgtEl>
                                        <p:attrNameLst>
                                          <p:attrName>style.visibility</p:attrName>
                                        </p:attrNameLst>
                                      </p:cBhvr>
                                      <p:to>
                                        <p:strVal val="visible"/>
                                      </p:to>
                                    </p:set>
                                  </p:childTnLst>
                                </p:cTn>
                              </p:par>
                            </p:childTnLst>
                          </p:cTn>
                        </p:par>
                        <p:par>
                          <p:cTn id="282" fill="hold">
                            <p:stCondLst>
                              <p:cond delay="91000"/>
                            </p:stCondLst>
                            <p:childTnLst>
                              <p:par>
                                <p:cTn id="283" presetID="11" presetClass="entr" presetSubtype="0" fill="hold" grpId="0" nodeType="afterEffect">
                                  <p:stCondLst>
                                    <p:cond delay="0"/>
                                  </p:stCondLst>
                                  <p:childTnLst>
                                    <p:set>
                                      <p:cBhvr>
                                        <p:cTn id="284" dur="1000">
                                          <p:stCondLst>
                                            <p:cond delay="0"/>
                                          </p:stCondLst>
                                        </p:cTn>
                                        <p:tgtEl>
                                          <p:spTgt spid="114"/>
                                        </p:tgtEl>
                                        <p:attrNameLst>
                                          <p:attrName>style.visibility</p:attrName>
                                        </p:attrNameLst>
                                      </p:cBhvr>
                                      <p:to>
                                        <p:strVal val="visible"/>
                                      </p:to>
                                    </p:set>
                                  </p:childTnLst>
                                </p:cTn>
                              </p:par>
                            </p:childTnLst>
                          </p:cTn>
                        </p:par>
                        <p:par>
                          <p:cTn id="285" fill="hold">
                            <p:stCondLst>
                              <p:cond delay="92000"/>
                            </p:stCondLst>
                            <p:childTnLst>
                              <p:par>
                                <p:cTn id="286" presetID="11" presetClass="entr" presetSubtype="0" fill="hold" grpId="0" nodeType="afterEffect">
                                  <p:stCondLst>
                                    <p:cond delay="0"/>
                                  </p:stCondLst>
                                  <p:childTnLst>
                                    <p:set>
                                      <p:cBhvr>
                                        <p:cTn id="287" dur="1000">
                                          <p:stCondLst>
                                            <p:cond delay="0"/>
                                          </p:stCondLst>
                                        </p:cTn>
                                        <p:tgtEl>
                                          <p:spTgt spid="115"/>
                                        </p:tgtEl>
                                        <p:attrNameLst>
                                          <p:attrName>style.visibility</p:attrName>
                                        </p:attrNameLst>
                                      </p:cBhvr>
                                      <p:to>
                                        <p:strVal val="visible"/>
                                      </p:to>
                                    </p:set>
                                  </p:childTnLst>
                                </p:cTn>
                              </p:par>
                            </p:childTnLst>
                          </p:cTn>
                        </p:par>
                        <p:par>
                          <p:cTn id="288" fill="hold">
                            <p:stCondLst>
                              <p:cond delay="93000"/>
                            </p:stCondLst>
                            <p:childTnLst>
                              <p:par>
                                <p:cTn id="289" presetID="11" presetClass="entr" presetSubtype="0" fill="hold" grpId="0" nodeType="afterEffect">
                                  <p:stCondLst>
                                    <p:cond delay="0"/>
                                  </p:stCondLst>
                                  <p:childTnLst>
                                    <p:set>
                                      <p:cBhvr>
                                        <p:cTn id="290" dur="1000">
                                          <p:stCondLst>
                                            <p:cond delay="0"/>
                                          </p:stCondLst>
                                        </p:cTn>
                                        <p:tgtEl>
                                          <p:spTgt spid="116"/>
                                        </p:tgtEl>
                                        <p:attrNameLst>
                                          <p:attrName>style.visibility</p:attrName>
                                        </p:attrNameLst>
                                      </p:cBhvr>
                                      <p:to>
                                        <p:strVal val="visible"/>
                                      </p:to>
                                    </p:set>
                                  </p:childTnLst>
                                </p:cTn>
                              </p:par>
                            </p:childTnLst>
                          </p:cTn>
                        </p:par>
                        <p:par>
                          <p:cTn id="291" fill="hold">
                            <p:stCondLst>
                              <p:cond delay="94000"/>
                            </p:stCondLst>
                            <p:childTnLst>
                              <p:par>
                                <p:cTn id="292" presetID="11" presetClass="entr" presetSubtype="0" fill="hold" grpId="0" nodeType="afterEffect">
                                  <p:stCondLst>
                                    <p:cond delay="0"/>
                                  </p:stCondLst>
                                  <p:childTnLst>
                                    <p:set>
                                      <p:cBhvr>
                                        <p:cTn id="293" dur="1000">
                                          <p:stCondLst>
                                            <p:cond delay="0"/>
                                          </p:stCondLst>
                                        </p:cTn>
                                        <p:tgtEl>
                                          <p:spTgt spid="117"/>
                                        </p:tgtEl>
                                        <p:attrNameLst>
                                          <p:attrName>style.visibility</p:attrName>
                                        </p:attrNameLst>
                                      </p:cBhvr>
                                      <p:to>
                                        <p:strVal val="visible"/>
                                      </p:to>
                                    </p:set>
                                  </p:childTnLst>
                                </p:cTn>
                              </p:par>
                            </p:childTnLst>
                          </p:cTn>
                        </p:par>
                        <p:par>
                          <p:cTn id="294" fill="hold">
                            <p:stCondLst>
                              <p:cond delay="95000"/>
                            </p:stCondLst>
                            <p:childTnLst>
                              <p:par>
                                <p:cTn id="295" presetID="11" presetClass="entr" presetSubtype="0" fill="hold" grpId="0" nodeType="afterEffect">
                                  <p:stCondLst>
                                    <p:cond delay="0"/>
                                  </p:stCondLst>
                                  <p:childTnLst>
                                    <p:set>
                                      <p:cBhvr>
                                        <p:cTn id="296" dur="1000">
                                          <p:stCondLst>
                                            <p:cond delay="0"/>
                                          </p:stCondLst>
                                        </p:cTn>
                                        <p:tgtEl>
                                          <p:spTgt spid="118"/>
                                        </p:tgtEl>
                                        <p:attrNameLst>
                                          <p:attrName>style.visibility</p:attrName>
                                        </p:attrNameLst>
                                      </p:cBhvr>
                                      <p:to>
                                        <p:strVal val="visible"/>
                                      </p:to>
                                    </p:set>
                                  </p:childTnLst>
                                </p:cTn>
                              </p:par>
                            </p:childTnLst>
                          </p:cTn>
                        </p:par>
                        <p:par>
                          <p:cTn id="297" fill="hold">
                            <p:stCondLst>
                              <p:cond delay="96000"/>
                            </p:stCondLst>
                            <p:childTnLst>
                              <p:par>
                                <p:cTn id="298" presetID="11" presetClass="entr" presetSubtype="0" fill="hold" grpId="0" nodeType="afterEffect">
                                  <p:stCondLst>
                                    <p:cond delay="0"/>
                                  </p:stCondLst>
                                  <p:childTnLst>
                                    <p:set>
                                      <p:cBhvr>
                                        <p:cTn id="299" dur="1000">
                                          <p:stCondLst>
                                            <p:cond delay="0"/>
                                          </p:stCondLst>
                                        </p:cTn>
                                        <p:tgtEl>
                                          <p:spTgt spid="119"/>
                                        </p:tgtEl>
                                        <p:attrNameLst>
                                          <p:attrName>style.visibility</p:attrName>
                                        </p:attrNameLst>
                                      </p:cBhvr>
                                      <p:to>
                                        <p:strVal val="visible"/>
                                      </p:to>
                                    </p:set>
                                  </p:childTnLst>
                                </p:cTn>
                              </p:par>
                            </p:childTnLst>
                          </p:cTn>
                        </p:par>
                        <p:par>
                          <p:cTn id="300" fill="hold">
                            <p:stCondLst>
                              <p:cond delay="97000"/>
                            </p:stCondLst>
                            <p:childTnLst>
                              <p:par>
                                <p:cTn id="301" presetID="11" presetClass="entr" presetSubtype="0" fill="hold" grpId="0" nodeType="afterEffect">
                                  <p:stCondLst>
                                    <p:cond delay="0"/>
                                  </p:stCondLst>
                                  <p:childTnLst>
                                    <p:set>
                                      <p:cBhvr>
                                        <p:cTn id="302" dur="1000">
                                          <p:stCondLst>
                                            <p:cond delay="0"/>
                                          </p:stCondLst>
                                        </p:cTn>
                                        <p:tgtEl>
                                          <p:spTgt spid="120"/>
                                        </p:tgtEl>
                                        <p:attrNameLst>
                                          <p:attrName>style.visibility</p:attrName>
                                        </p:attrNameLst>
                                      </p:cBhvr>
                                      <p:to>
                                        <p:strVal val="visible"/>
                                      </p:to>
                                    </p:set>
                                  </p:childTnLst>
                                </p:cTn>
                              </p:par>
                            </p:childTnLst>
                          </p:cTn>
                        </p:par>
                        <p:par>
                          <p:cTn id="303" fill="hold">
                            <p:stCondLst>
                              <p:cond delay="98000"/>
                            </p:stCondLst>
                            <p:childTnLst>
                              <p:par>
                                <p:cTn id="304" presetID="11" presetClass="entr" presetSubtype="0" fill="hold" grpId="0" nodeType="afterEffect">
                                  <p:stCondLst>
                                    <p:cond delay="0"/>
                                  </p:stCondLst>
                                  <p:childTnLst>
                                    <p:set>
                                      <p:cBhvr>
                                        <p:cTn id="305" dur="1000">
                                          <p:stCondLst>
                                            <p:cond delay="0"/>
                                          </p:stCondLst>
                                        </p:cTn>
                                        <p:tgtEl>
                                          <p:spTgt spid="121"/>
                                        </p:tgtEl>
                                        <p:attrNameLst>
                                          <p:attrName>style.visibility</p:attrName>
                                        </p:attrNameLst>
                                      </p:cBhvr>
                                      <p:to>
                                        <p:strVal val="visible"/>
                                      </p:to>
                                    </p:set>
                                  </p:childTnLst>
                                </p:cTn>
                              </p:par>
                            </p:childTnLst>
                          </p:cTn>
                        </p:par>
                        <p:par>
                          <p:cTn id="306" fill="hold">
                            <p:stCondLst>
                              <p:cond delay="99000"/>
                            </p:stCondLst>
                            <p:childTnLst>
                              <p:par>
                                <p:cTn id="307" presetID="11" presetClass="entr" presetSubtype="0" fill="hold" grpId="0" nodeType="afterEffect">
                                  <p:stCondLst>
                                    <p:cond delay="0"/>
                                  </p:stCondLst>
                                  <p:childTnLst>
                                    <p:set>
                                      <p:cBhvr>
                                        <p:cTn id="308" dur="1000">
                                          <p:stCondLst>
                                            <p:cond delay="0"/>
                                          </p:stCondLst>
                                        </p:cTn>
                                        <p:tgtEl>
                                          <p:spTgt spid="122"/>
                                        </p:tgtEl>
                                        <p:attrNameLst>
                                          <p:attrName>style.visibility</p:attrName>
                                        </p:attrNameLst>
                                      </p:cBhvr>
                                      <p:to>
                                        <p:strVal val="visible"/>
                                      </p:to>
                                    </p:set>
                                  </p:childTnLst>
                                </p:cTn>
                              </p:par>
                            </p:childTnLst>
                          </p:cTn>
                        </p:par>
                        <p:par>
                          <p:cTn id="309" fill="hold">
                            <p:stCondLst>
                              <p:cond delay="100000"/>
                            </p:stCondLst>
                            <p:childTnLst>
                              <p:par>
                                <p:cTn id="310" presetID="11" presetClass="entr" presetSubtype="0" fill="hold" grpId="0" nodeType="afterEffect">
                                  <p:stCondLst>
                                    <p:cond delay="0"/>
                                  </p:stCondLst>
                                  <p:childTnLst>
                                    <p:set>
                                      <p:cBhvr>
                                        <p:cTn id="311" dur="1000">
                                          <p:stCondLst>
                                            <p:cond delay="0"/>
                                          </p:stCondLst>
                                        </p:cTn>
                                        <p:tgtEl>
                                          <p:spTgt spid="123"/>
                                        </p:tgtEl>
                                        <p:attrNameLst>
                                          <p:attrName>style.visibility</p:attrName>
                                        </p:attrNameLst>
                                      </p:cBhvr>
                                      <p:to>
                                        <p:strVal val="visible"/>
                                      </p:to>
                                    </p:set>
                                  </p:childTnLst>
                                </p:cTn>
                              </p:par>
                            </p:childTnLst>
                          </p:cTn>
                        </p:par>
                        <p:par>
                          <p:cTn id="312" fill="hold">
                            <p:stCondLst>
                              <p:cond delay="101000"/>
                            </p:stCondLst>
                            <p:childTnLst>
                              <p:par>
                                <p:cTn id="313" presetID="11" presetClass="entr" presetSubtype="0" fill="hold" grpId="0" nodeType="afterEffect">
                                  <p:stCondLst>
                                    <p:cond delay="0"/>
                                  </p:stCondLst>
                                  <p:childTnLst>
                                    <p:set>
                                      <p:cBhvr>
                                        <p:cTn id="314" dur="1000">
                                          <p:stCondLst>
                                            <p:cond delay="0"/>
                                          </p:stCondLst>
                                        </p:cTn>
                                        <p:tgtEl>
                                          <p:spTgt spid="124"/>
                                        </p:tgtEl>
                                        <p:attrNameLst>
                                          <p:attrName>style.visibility</p:attrName>
                                        </p:attrNameLst>
                                      </p:cBhvr>
                                      <p:to>
                                        <p:strVal val="visible"/>
                                      </p:to>
                                    </p:set>
                                  </p:childTnLst>
                                </p:cTn>
                              </p:par>
                            </p:childTnLst>
                          </p:cTn>
                        </p:par>
                        <p:par>
                          <p:cTn id="315" fill="hold">
                            <p:stCondLst>
                              <p:cond delay="102000"/>
                            </p:stCondLst>
                            <p:childTnLst>
                              <p:par>
                                <p:cTn id="316" presetID="11" presetClass="entr" presetSubtype="0" fill="hold" grpId="0" nodeType="afterEffect">
                                  <p:stCondLst>
                                    <p:cond delay="0"/>
                                  </p:stCondLst>
                                  <p:childTnLst>
                                    <p:set>
                                      <p:cBhvr>
                                        <p:cTn id="317" dur="1000">
                                          <p:stCondLst>
                                            <p:cond delay="0"/>
                                          </p:stCondLst>
                                        </p:cTn>
                                        <p:tgtEl>
                                          <p:spTgt spid="125"/>
                                        </p:tgtEl>
                                        <p:attrNameLst>
                                          <p:attrName>style.visibility</p:attrName>
                                        </p:attrNameLst>
                                      </p:cBhvr>
                                      <p:to>
                                        <p:strVal val="visible"/>
                                      </p:to>
                                    </p:set>
                                  </p:childTnLst>
                                </p:cTn>
                              </p:par>
                            </p:childTnLst>
                          </p:cTn>
                        </p:par>
                        <p:par>
                          <p:cTn id="318" fill="hold">
                            <p:stCondLst>
                              <p:cond delay="103000"/>
                            </p:stCondLst>
                            <p:childTnLst>
                              <p:par>
                                <p:cTn id="319" presetID="11" presetClass="entr" presetSubtype="0" fill="hold" grpId="0" nodeType="afterEffect">
                                  <p:stCondLst>
                                    <p:cond delay="0"/>
                                  </p:stCondLst>
                                  <p:childTnLst>
                                    <p:set>
                                      <p:cBhvr>
                                        <p:cTn id="320" dur="1000">
                                          <p:stCondLst>
                                            <p:cond delay="0"/>
                                          </p:stCondLst>
                                        </p:cTn>
                                        <p:tgtEl>
                                          <p:spTgt spid="126"/>
                                        </p:tgtEl>
                                        <p:attrNameLst>
                                          <p:attrName>style.visibility</p:attrName>
                                        </p:attrNameLst>
                                      </p:cBhvr>
                                      <p:to>
                                        <p:strVal val="visible"/>
                                      </p:to>
                                    </p:set>
                                  </p:childTnLst>
                                </p:cTn>
                              </p:par>
                            </p:childTnLst>
                          </p:cTn>
                        </p:par>
                        <p:par>
                          <p:cTn id="321" fill="hold">
                            <p:stCondLst>
                              <p:cond delay="104000"/>
                            </p:stCondLst>
                            <p:childTnLst>
                              <p:par>
                                <p:cTn id="322" presetID="11" presetClass="entr" presetSubtype="0" fill="hold" grpId="0" nodeType="afterEffect">
                                  <p:stCondLst>
                                    <p:cond delay="0"/>
                                  </p:stCondLst>
                                  <p:childTnLst>
                                    <p:set>
                                      <p:cBhvr>
                                        <p:cTn id="323" dur="1000">
                                          <p:stCondLst>
                                            <p:cond delay="0"/>
                                          </p:stCondLst>
                                        </p:cTn>
                                        <p:tgtEl>
                                          <p:spTgt spid="127"/>
                                        </p:tgtEl>
                                        <p:attrNameLst>
                                          <p:attrName>style.visibility</p:attrName>
                                        </p:attrNameLst>
                                      </p:cBhvr>
                                      <p:to>
                                        <p:strVal val="visible"/>
                                      </p:to>
                                    </p:set>
                                  </p:childTnLst>
                                </p:cTn>
                              </p:par>
                            </p:childTnLst>
                          </p:cTn>
                        </p:par>
                        <p:par>
                          <p:cTn id="324" fill="hold">
                            <p:stCondLst>
                              <p:cond delay="105000"/>
                            </p:stCondLst>
                            <p:childTnLst>
                              <p:par>
                                <p:cTn id="325" presetID="11" presetClass="entr" presetSubtype="0" fill="hold" grpId="0" nodeType="afterEffect">
                                  <p:stCondLst>
                                    <p:cond delay="0"/>
                                  </p:stCondLst>
                                  <p:childTnLst>
                                    <p:set>
                                      <p:cBhvr>
                                        <p:cTn id="326" dur="1000">
                                          <p:stCondLst>
                                            <p:cond delay="0"/>
                                          </p:stCondLst>
                                        </p:cTn>
                                        <p:tgtEl>
                                          <p:spTgt spid="128"/>
                                        </p:tgtEl>
                                        <p:attrNameLst>
                                          <p:attrName>style.visibility</p:attrName>
                                        </p:attrNameLst>
                                      </p:cBhvr>
                                      <p:to>
                                        <p:strVal val="visible"/>
                                      </p:to>
                                    </p:set>
                                  </p:childTnLst>
                                </p:cTn>
                              </p:par>
                            </p:childTnLst>
                          </p:cTn>
                        </p:par>
                        <p:par>
                          <p:cTn id="327" fill="hold">
                            <p:stCondLst>
                              <p:cond delay="106000"/>
                            </p:stCondLst>
                            <p:childTnLst>
                              <p:par>
                                <p:cTn id="328" presetID="11" presetClass="entr" presetSubtype="0" fill="hold" grpId="0" nodeType="afterEffect">
                                  <p:stCondLst>
                                    <p:cond delay="0"/>
                                  </p:stCondLst>
                                  <p:childTnLst>
                                    <p:set>
                                      <p:cBhvr>
                                        <p:cTn id="329" dur="1000">
                                          <p:stCondLst>
                                            <p:cond delay="0"/>
                                          </p:stCondLst>
                                        </p:cTn>
                                        <p:tgtEl>
                                          <p:spTgt spid="129"/>
                                        </p:tgtEl>
                                        <p:attrNameLst>
                                          <p:attrName>style.visibility</p:attrName>
                                        </p:attrNameLst>
                                      </p:cBhvr>
                                      <p:to>
                                        <p:strVal val="visible"/>
                                      </p:to>
                                    </p:set>
                                  </p:childTnLst>
                                </p:cTn>
                              </p:par>
                            </p:childTnLst>
                          </p:cTn>
                        </p:par>
                        <p:par>
                          <p:cTn id="330" fill="hold">
                            <p:stCondLst>
                              <p:cond delay="107000"/>
                            </p:stCondLst>
                            <p:childTnLst>
                              <p:par>
                                <p:cTn id="331" presetID="11" presetClass="entr" presetSubtype="0" fill="hold" grpId="0" nodeType="afterEffect">
                                  <p:stCondLst>
                                    <p:cond delay="0"/>
                                  </p:stCondLst>
                                  <p:childTnLst>
                                    <p:set>
                                      <p:cBhvr>
                                        <p:cTn id="332" dur="1000">
                                          <p:stCondLst>
                                            <p:cond delay="0"/>
                                          </p:stCondLst>
                                        </p:cTn>
                                        <p:tgtEl>
                                          <p:spTgt spid="130"/>
                                        </p:tgtEl>
                                        <p:attrNameLst>
                                          <p:attrName>style.visibility</p:attrName>
                                        </p:attrNameLst>
                                      </p:cBhvr>
                                      <p:to>
                                        <p:strVal val="visible"/>
                                      </p:to>
                                    </p:set>
                                  </p:childTnLst>
                                </p:cTn>
                              </p:par>
                            </p:childTnLst>
                          </p:cTn>
                        </p:par>
                        <p:par>
                          <p:cTn id="333" fill="hold">
                            <p:stCondLst>
                              <p:cond delay="108000"/>
                            </p:stCondLst>
                            <p:childTnLst>
                              <p:par>
                                <p:cTn id="334" presetID="11" presetClass="entr" presetSubtype="0" fill="hold" grpId="0" nodeType="afterEffect">
                                  <p:stCondLst>
                                    <p:cond delay="0"/>
                                  </p:stCondLst>
                                  <p:childTnLst>
                                    <p:set>
                                      <p:cBhvr>
                                        <p:cTn id="335" dur="1000">
                                          <p:stCondLst>
                                            <p:cond delay="0"/>
                                          </p:stCondLst>
                                        </p:cTn>
                                        <p:tgtEl>
                                          <p:spTgt spid="131"/>
                                        </p:tgtEl>
                                        <p:attrNameLst>
                                          <p:attrName>style.visibility</p:attrName>
                                        </p:attrNameLst>
                                      </p:cBhvr>
                                      <p:to>
                                        <p:strVal val="visible"/>
                                      </p:to>
                                    </p:set>
                                  </p:childTnLst>
                                </p:cTn>
                              </p:par>
                            </p:childTnLst>
                          </p:cTn>
                        </p:par>
                        <p:par>
                          <p:cTn id="336" fill="hold">
                            <p:stCondLst>
                              <p:cond delay="109000"/>
                            </p:stCondLst>
                            <p:childTnLst>
                              <p:par>
                                <p:cTn id="337" presetID="11" presetClass="entr" presetSubtype="0" fill="hold" grpId="0" nodeType="afterEffect">
                                  <p:stCondLst>
                                    <p:cond delay="0"/>
                                  </p:stCondLst>
                                  <p:childTnLst>
                                    <p:set>
                                      <p:cBhvr>
                                        <p:cTn id="338" dur="1000">
                                          <p:stCondLst>
                                            <p:cond delay="0"/>
                                          </p:stCondLst>
                                        </p:cTn>
                                        <p:tgtEl>
                                          <p:spTgt spid="132"/>
                                        </p:tgtEl>
                                        <p:attrNameLst>
                                          <p:attrName>style.visibility</p:attrName>
                                        </p:attrNameLst>
                                      </p:cBhvr>
                                      <p:to>
                                        <p:strVal val="visible"/>
                                      </p:to>
                                    </p:set>
                                  </p:childTnLst>
                                </p:cTn>
                              </p:par>
                            </p:childTnLst>
                          </p:cTn>
                        </p:par>
                        <p:par>
                          <p:cTn id="339" fill="hold">
                            <p:stCondLst>
                              <p:cond delay="110000"/>
                            </p:stCondLst>
                            <p:childTnLst>
                              <p:par>
                                <p:cTn id="340" presetID="11" presetClass="entr" presetSubtype="0" fill="hold" grpId="0" nodeType="afterEffect">
                                  <p:stCondLst>
                                    <p:cond delay="0"/>
                                  </p:stCondLst>
                                  <p:childTnLst>
                                    <p:set>
                                      <p:cBhvr>
                                        <p:cTn id="341" dur="1000">
                                          <p:stCondLst>
                                            <p:cond delay="0"/>
                                          </p:stCondLst>
                                        </p:cTn>
                                        <p:tgtEl>
                                          <p:spTgt spid="133"/>
                                        </p:tgtEl>
                                        <p:attrNameLst>
                                          <p:attrName>style.visibility</p:attrName>
                                        </p:attrNameLst>
                                      </p:cBhvr>
                                      <p:to>
                                        <p:strVal val="visible"/>
                                      </p:to>
                                    </p:set>
                                  </p:childTnLst>
                                </p:cTn>
                              </p:par>
                            </p:childTnLst>
                          </p:cTn>
                        </p:par>
                        <p:par>
                          <p:cTn id="342" fill="hold">
                            <p:stCondLst>
                              <p:cond delay="111000"/>
                            </p:stCondLst>
                            <p:childTnLst>
                              <p:par>
                                <p:cTn id="343" presetID="11" presetClass="entr" presetSubtype="0" fill="hold" grpId="0" nodeType="afterEffect">
                                  <p:stCondLst>
                                    <p:cond delay="0"/>
                                  </p:stCondLst>
                                  <p:childTnLst>
                                    <p:set>
                                      <p:cBhvr>
                                        <p:cTn id="344" dur="1000">
                                          <p:stCondLst>
                                            <p:cond delay="0"/>
                                          </p:stCondLst>
                                        </p:cTn>
                                        <p:tgtEl>
                                          <p:spTgt spid="134"/>
                                        </p:tgtEl>
                                        <p:attrNameLst>
                                          <p:attrName>style.visibility</p:attrName>
                                        </p:attrNameLst>
                                      </p:cBhvr>
                                      <p:to>
                                        <p:strVal val="visible"/>
                                      </p:to>
                                    </p:set>
                                  </p:childTnLst>
                                </p:cTn>
                              </p:par>
                            </p:childTnLst>
                          </p:cTn>
                        </p:par>
                        <p:par>
                          <p:cTn id="345" fill="hold">
                            <p:stCondLst>
                              <p:cond delay="112000"/>
                            </p:stCondLst>
                            <p:childTnLst>
                              <p:par>
                                <p:cTn id="346" presetID="11" presetClass="entr" presetSubtype="0" fill="hold" grpId="0" nodeType="afterEffect">
                                  <p:stCondLst>
                                    <p:cond delay="0"/>
                                  </p:stCondLst>
                                  <p:childTnLst>
                                    <p:set>
                                      <p:cBhvr>
                                        <p:cTn id="347" dur="1000">
                                          <p:stCondLst>
                                            <p:cond delay="0"/>
                                          </p:stCondLst>
                                        </p:cTn>
                                        <p:tgtEl>
                                          <p:spTgt spid="135"/>
                                        </p:tgtEl>
                                        <p:attrNameLst>
                                          <p:attrName>style.visibility</p:attrName>
                                        </p:attrNameLst>
                                      </p:cBhvr>
                                      <p:to>
                                        <p:strVal val="visible"/>
                                      </p:to>
                                    </p:set>
                                  </p:childTnLst>
                                </p:cTn>
                              </p:par>
                            </p:childTnLst>
                          </p:cTn>
                        </p:par>
                        <p:par>
                          <p:cTn id="348" fill="hold">
                            <p:stCondLst>
                              <p:cond delay="113000"/>
                            </p:stCondLst>
                            <p:childTnLst>
                              <p:par>
                                <p:cTn id="349" presetID="11" presetClass="entr" presetSubtype="0" fill="hold" grpId="0" nodeType="afterEffect">
                                  <p:stCondLst>
                                    <p:cond delay="0"/>
                                  </p:stCondLst>
                                  <p:childTnLst>
                                    <p:set>
                                      <p:cBhvr>
                                        <p:cTn id="350" dur="1000">
                                          <p:stCondLst>
                                            <p:cond delay="0"/>
                                          </p:stCondLst>
                                        </p:cTn>
                                        <p:tgtEl>
                                          <p:spTgt spid="136"/>
                                        </p:tgtEl>
                                        <p:attrNameLst>
                                          <p:attrName>style.visibility</p:attrName>
                                        </p:attrNameLst>
                                      </p:cBhvr>
                                      <p:to>
                                        <p:strVal val="visible"/>
                                      </p:to>
                                    </p:set>
                                  </p:childTnLst>
                                </p:cTn>
                              </p:par>
                            </p:childTnLst>
                          </p:cTn>
                        </p:par>
                        <p:par>
                          <p:cTn id="351" fill="hold">
                            <p:stCondLst>
                              <p:cond delay="114000"/>
                            </p:stCondLst>
                            <p:childTnLst>
                              <p:par>
                                <p:cTn id="352" presetID="11" presetClass="entr" presetSubtype="0" fill="hold" grpId="0" nodeType="afterEffect">
                                  <p:stCondLst>
                                    <p:cond delay="0"/>
                                  </p:stCondLst>
                                  <p:childTnLst>
                                    <p:set>
                                      <p:cBhvr>
                                        <p:cTn id="353" dur="1000">
                                          <p:stCondLst>
                                            <p:cond delay="0"/>
                                          </p:stCondLst>
                                        </p:cTn>
                                        <p:tgtEl>
                                          <p:spTgt spid="137"/>
                                        </p:tgtEl>
                                        <p:attrNameLst>
                                          <p:attrName>style.visibility</p:attrName>
                                        </p:attrNameLst>
                                      </p:cBhvr>
                                      <p:to>
                                        <p:strVal val="visible"/>
                                      </p:to>
                                    </p:set>
                                  </p:childTnLst>
                                </p:cTn>
                              </p:par>
                            </p:childTnLst>
                          </p:cTn>
                        </p:par>
                        <p:par>
                          <p:cTn id="354" fill="hold">
                            <p:stCondLst>
                              <p:cond delay="115000"/>
                            </p:stCondLst>
                            <p:childTnLst>
                              <p:par>
                                <p:cTn id="355" presetID="11" presetClass="entr" presetSubtype="0" fill="hold" grpId="0" nodeType="afterEffect">
                                  <p:stCondLst>
                                    <p:cond delay="0"/>
                                  </p:stCondLst>
                                  <p:childTnLst>
                                    <p:set>
                                      <p:cBhvr>
                                        <p:cTn id="356" dur="1000">
                                          <p:stCondLst>
                                            <p:cond delay="0"/>
                                          </p:stCondLst>
                                        </p:cTn>
                                        <p:tgtEl>
                                          <p:spTgt spid="138"/>
                                        </p:tgtEl>
                                        <p:attrNameLst>
                                          <p:attrName>style.visibility</p:attrName>
                                        </p:attrNameLst>
                                      </p:cBhvr>
                                      <p:to>
                                        <p:strVal val="visible"/>
                                      </p:to>
                                    </p:set>
                                  </p:childTnLst>
                                </p:cTn>
                              </p:par>
                            </p:childTnLst>
                          </p:cTn>
                        </p:par>
                        <p:par>
                          <p:cTn id="357" fill="hold">
                            <p:stCondLst>
                              <p:cond delay="116000"/>
                            </p:stCondLst>
                            <p:childTnLst>
                              <p:par>
                                <p:cTn id="358" presetID="11" presetClass="entr" presetSubtype="0" fill="hold" grpId="0" nodeType="afterEffect">
                                  <p:stCondLst>
                                    <p:cond delay="0"/>
                                  </p:stCondLst>
                                  <p:childTnLst>
                                    <p:set>
                                      <p:cBhvr>
                                        <p:cTn id="359" dur="1000">
                                          <p:stCondLst>
                                            <p:cond delay="0"/>
                                          </p:stCondLst>
                                        </p:cTn>
                                        <p:tgtEl>
                                          <p:spTgt spid="139"/>
                                        </p:tgtEl>
                                        <p:attrNameLst>
                                          <p:attrName>style.visibility</p:attrName>
                                        </p:attrNameLst>
                                      </p:cBhvr>
                                      <p:to>
                                        <p:strVal val="visible"/>
                                      </p:to>
                                    </p:set>
                                  </p:childTnLst>
                                </p:cTn>
                              </p:par>
                            </p:childTnLst>
                          </p:cTn>
                        </p:par>
                        <p:par>
                          <p:cTn id="360" fill="hold">
                            <p:stCondLst>
                              <p:cond delay="117000"/>
                            </p:stCondLst>
                            <p:childTnLst>
                              <p:par>
                                <p:cTn id="361" presetID="11" presetClass="entr" presetSubtype="0" fill="hold" grpId="0" nodeType="afterEffect">
                                  <p:stCondLst>
                                    <p:cond delay="0"/>
                                  </p:stCondLst>
                                  <p:childTnLst>
                                    <p:set>
                                      <p:cBhvr>
                                        <p:cTn id="362" dur="1000">
                                          <p:stCondLst>
                                            <p:cond delay="0"/>
                                          </p:stCondLst>
                                        </p:cTn>
                                        <p:tgtEl>
                                          <p:spTgt spid="140"/>
                                        </p:tgtEl>
                                        <p:attrNameLst>
                                          <p:attrName>style.visibility</p:attrName>
                                        </p:attrNameLst>
                                      </p:cBhvr>
                                      <p:to>
                                        <p:strVal val="visible"/>
                                      </p:to>
                                    </p:set>
                                  </p:childTnLst>
                                </p:cTn>
                              </p:par>
                            </p:childTnLst>
                          </p:cTn>
                        </p:par>
                        <p:par>
                          <p:cTn id="363" fill="hold">
                            <p:stCondLst>
                              <p:cond delay="118000"/>
                            </p:stCondLst>
                            <p:childTnLst>
                              <p:par>
                                <p:cTn id="364" presetID="11" presetClass="entr" presetSubtype="0" fill="hold" grpId="0" nodeType="afterEffect">
                                  <p:stCondLst>
                                    <p:cond delay="0"/>
                                  </p:stCondLst>
                                  <p:childTnLst>
                                    <p:set>
                                      <p:cBhvr>
                                        <p:cTn id="365" dur="1000">
                                          <p:stCondLst>
                                            <p:cond delay="0"/>
                                          </p:stCondLst>
                                        </p:cTn>
                                        <p:tgtEl>
                                          <p:spTgt spid="141"/>
                                        </p:tgtEl>
                                        <p:attrNameLst>
                                          <p:attrName>style.visibility</p:attrName>
                                        </p:attrNameLst>
                                      </p:cBhvr>
                                      <p:to>
                                        <p:strVal val="visible"/>
                                      </p:to>
                                    </p:set>
                                  </p:childTnLst>
                                </p:cTn>
                              </p:par>
                            </p:childTnLst>
                          </p:cTn>
                        </p:par>
                        <p:par>
                          <p:cTn id="366" fill="hold">
                            <p:stCondLst>
                              <p:cond delay="119000"/>
                            </p:stCondLst>
                            <p:childTnLst>
                              <p:par>
                                <p:cTn id="367" presetID="11" presetClass="entr" presetSubtype="0" fill="hold" grpId="0" nodeType="afterEffect">
                                  <p:stCondLst>
                                    <p:cond delay="0"/>
                                  </p:stCondLst>
                                  <p:childTnLst>
                                    <p:set>
                                      <p:cBhvr>
                                        <p:cTn id="368" dur="1000">
                                          <p:stCondLst>
                                            <p:cond delay="0"/>
                                          </p:stCondLst>
                                        </p:cTn>
                                        <p:tgtEl>
                                          <p:spTgt spid="142"/>
                                        </p:tgtEl>
                                        <p:attrNameLst>
                                          <p:attrName>style.visibility</p:attrName>
                                        </p:attrNameLst>
                                      </p:cBhvr>
                                      <p:to>
                                        <p:strVal val="visible"/>
                                      </p:to>
                                    </p:set>
                                  </p:childTnLst>
                                </p:cTn>
                              </p:par>
                            </p:childTnLst>
                          </p:cTn>
                        </p:par>
                        <p:par>
                          <p:cTn id="369" fill="hold">
                            <p:stCondLst>
                              <p:cond delay="120000"/>
                            </p:stCondLst>
                            <p:childTnLst>
                              <p:par>
                                <p:cTn id="370" presetID="11" presetClass="entr" presetSubtype="0" fill="hold" grpId="0" nodeType="afterEffect">
                                  <p:stCondLst>
                                    <p:cond delay="0"/>
                                  </p:stCondLst>
                                  <p:childTnLst>
                                    <p:set>
                                      <p:cBhvr>
                                        <p:cTn id="371" dur="1000">
                                          <p:stCondLst>
                                            <p:cond delay="0"/>
                                          </p:stCondLst>
                                        </p:cTn>
                                        <p:tgtEl>
                                          <p:spTgt spid="143"/>
                                        </p:tgtEl>
                                        <p:attrNameLst>
                                          <p:attrName>style.visibility</p:attrName>
                                        </p:attrNameLst>
                                      </p:cBhvr>
                                      <p:to>
                                        <p:strVal val="visible"/>
                                      </p:to>
                                    </p:set>
                                  </p:childTnLst>
                                </p:cTn>
                              </p:par>
                            </p:childTnLst>
                          </p:cTn>
                        </p:par>
                        <p:par>
                          <p:cTn id="372" fill="hold">
                            <p:stCondLst>
                              <p:cond delay="121000"/>
                            </p:stCondLst>
                            <p:childTnLst>
                              <p:par>
                                <p:cTn id="373" presetID="11" presetClass="entr" presetSubtype="0" fill="hold" grpId="0" nodeType="afterEffect">
                                  <p:stCondLst>
                                    <p:cond delay="0"/>
                                  </p:stCondLst>
                                  <p:childTnLst>
                                    <p:set>
                                      <p:cBhvr>
                                        <p:cTn id="374" dur="1000">
                                          <p:stCondLst>
                                            <p:cond delay="0"/>
                                          </p:stCondLst>
                                        </p:cTn>
                                        <p:tgtEl>
                                          <p:spTgt spid="144"/>
                                        </p:tgtEl>
                                        <p:attrNameLst>
                                          <p:attrName>style.visibility</p:attrName>
                                        </p:attrNameLst>
                                      </p:cBhvr>
                                      <p:to>
                                        <p:strVal val="visible"/>
                                      </p:to>
                                    </p:set>
                                  </p:childTnLst>
                                </p:cTn>
                              </p:par>
                            </p:childTnLst>
                          </p:cTn>
                        </p:par>
                        <p:par>
                          <p:cTn id="375" fill="hold">
                            <p:stCondLst>
                              <p:cond delay="122000"/>
                            </p:stCondLst>
                            <p:childTnLst>
                              <p:par>
                                <p:cTn id="376" presetID="11" presetClass="entr" presetSubtype="0" fill="hold" grpId="0" nodeType="afterEffect">
                                  <p:stCondLst>
                                    <p:cond delay="0"/>
                                  </p:stCondLst>
                                  <p:childTnLst>
                                    <p:set>
                                      <p:cBhvr>
                                        <p:cTn id="377" dur="1000">
                                          <p:stCondLst>
                                            <p:cond delay="0"/>
                                          </p:stCondLst>
                                        </p:cTn>
                                        <p:tgtEl>
                                          <p:spTgt spid="145"/>
                                        </p:tgtEl>
                                        <p:attrNameLst>
                                          <p:attrName>style.visibility</p:attrName>
                                        </p:attrNameLst>
                                      </p:cBhvr>
                                      <p:to>
                                        <p:strVal val="visible"/>
                                      </p:to>
                                    </p:set>
                                  </p:childTnLst>
                                </p:cTn>
                              </p:par>
                            </p:childTnLst>
                          </p:cTn>
                        </p:par>
                        <p:par>
                          <p:cTn id="378" fill="hold">
                            <p:stCondLst>
                              <p:cond delay="123000"/>
                            </p:stCondLst>
                            <p:childTnLst>
                              <p:par>
                                <p:cTn id="379" presetID="11" presetClass="entr" presetSubtype="0" fill="hold" grpId="0" nodeType="afterEffect">
                                  <p:stCondLst>
                                    <p:cond delay="0"/>
                                  </p:stCondLst>
                                  <p:childTnLst>
                                    <p:set>
                                      <p:cBhvr>
                                        <p:cTn id="380" dur="1000">
                                          <p:stCondLst>
                                            <p:cond delay="0"/>
                                          </p:stCondLst>
                                        </p:cTn>
                                        <p:tgtEl>
                                          <p:spTgt spid="146"/>
                                        </p:tgtEl>
                                        <p:attrNameLst>
                                          <p:attrName>style.visibility</p:attrName>
                                        </p:attrNameLst>
                                      </p:cBhvr>
                                      <p:to>
                                        <p:strVal val="visible"/>
                                      </p:to>
                                    </p:set>
                                  </p:childTnLst>
                                </p:cTn>
                              </p:par>
                            </p:childTnLst>
                          </p:cTn>
                        </p:par>
                        <p:par>
                          <p:cTn id="381" fill="hold">
                            <p:stCondLst>
                              <p:cond delay="124000"/>
                            </p:stCondLst>
                            <p:childTnLst>
                              <p:par>
                                <p:cTn id="382" presetID="11" presetClass="entr" presetSubtype="0" fill="hold" grpId="0" nodeType="afterEffect">
                                  <p:stCondLst>
                                    <p:cond delay="0"/>
                                  </p:stCondLst>
                                  <p:childTnLst>
                                    <p:set>
                                      <p:cBhvr>
                                        <p:cTn id="383" dur="1000">
                                          <p:stCondLst>
                                            <p:cond delay="0"/>
                                          </p:stCondLst>
                                        </p:cTn>
                                        <p:tgtEl>
                                          <p:spTgt spid="147"/>
                                        </p:tgtEl>
                                        <p:attrNameLst>
                                          <p:attrName>style.visibility</p:attrName>
                                        </p:attrNameLst>
                                      </p:cBhvr>
                                      <p:to>
                                        <p:strVal val="visible"/>
                                      </p:to>
                                    </p:set>
                                  </p:childTnLst>
                                </p:cTn>
                              </p:par>
                            </p:childTnLst>
                          </p:cTn>
                        </p:par>
                        <p:par>
                          <p:cTn id="384" fill="hold">
                            <p:stCondLst>
                              <p:cond delay="125000"/>
                            </p:stCondLst>
                            <p:childTnLst>
                              <p:par>
                                <p:cTn id="385" presetID="11" presetClass="entr" presetSubtype="0" fill="hold" grpId="0" nodeType="afterEffect">
                                  <p:stCondLst>
                                    <p:cond delay="0"/>
                                  </p:stCondLst>
                                  <p:childTnLst>
                                    <p:set>
                                      <p:cBhvr>
                                        <p:cTn id="386" dur="1000">
                                          <p:stCondLst>
                                            <p:cond delay="0"/>
                                          </p:stCondLst>
                                        </p:cTn>
                                        <p:tgtEl>
                                          <p:spTgt spid="148"/>
                                        </p:tgtEl>
                                        <p:attrNameLst>
                                          <p:attrName>style.visibility</p:attrName>
                                        </p:attrNameLst>
                                      </p:cBhvr>
                                      <p:to>
                                        <p:strVal val="visible"/>
                                      </p:to>
                                    </p:set>
                                  </p:childTnLst>
                                </p:cTn>
                              </p:par>
                            </p:childTnLst>
                          </p:cTn>
                        </p:par>
                        <p:par>
                          <p:cTn id="387" fill="hold">
                            <p:stCondLst>
                              <p:cond delay="126000"/>
                            </p:stCondLst>
                            <p:childTnLst>
                              <p:par>
                                <p:cTn id="388" presetID="11" presetClass="entr" presetSubtype="0" fill="hold" grpId="0" nodeType="afterEffect">
                                  <p:stCondLst>
                                    <p:cond delay="0"/>
                                  </p:stCondLst>
                                  <p:childTnLst>
                                    <p:set>
                                      <p:cBhvr>
                                        <p:cTn id="389" dur="1000">
                                          <p:stCondLst>
                                            <p:cond delay="0"/>
                                          </p:stCondLst>
                                        </p:cTn>
                                        <p:tgtEl>
                                          <p:spTgt spid="149"/>
                                        </p:tgtEl>
                                        <p:attrNameLst>
                                          <p:attrName>style.visibility</p:attrName>
                                        </p:attrNameLst>
                                      </p:cBhvr>
                                      <p:to>
                                        <p:strVal val="visible"/>
                                      </p:to>
                                    </p:set>
                                  </p:childTnLst>
                                </p:cTn>
                              </p:par>
                            </p:childTnLst>
                          </p:cTn>
                        </p:par>
                        <p:par>
                          <p:cTn id="390" fill="hold">
                            <p:stCondLst>
                              <p:cond delay="127000"/>
                            </p:stCondLst>
                            <p:childTnLst>
                              <p:par>
                                <p:cTn id="391" presetID="11" presetClass="entr" presetSubtype="0" fill="hold" grpId="0" nodeType="afterEffect">
                                  <p:stCondLst>
                                    <p:cond delay="0"/>
                                  </p:stCondLst>
                                  <p:childTnLst>
                                    <p:set>
                                      <p:cBhvr>
                                        <p:cTn id="392" dur="1000">
                                          <p:stCondLst>
                                            <p:cond delay="0"/>
                                          </p:stCondLst>
                                        </p:cTn>
                                        <p:tgtEl>
                                          <p:spTgt spid="150"/>
                                        </p:tgtEl>
                                        <p:attrNameLst>
                                          <p:attrName>style.visibility</p:attrName>
                                        </p:attrNameLst>
                                      </p:cBhvr>
                                      <p:to>
                                        <p:strVal val="visible"/>
                                      </p:to>
                                    </p:set>
                                  </p:childTnLst>
                                </p:cTn>
                              </p:par>
                            </p:childTnLst>
                          </p:cTn>
                        </p:par>
                        <p:par>
                          <p:cTn id="393" fill="hold">
                            <p:stCondLst>
                              <p:cond delay="128000"/>
                            </p:stCondLst>
                            <p:childTnLst>
                              <p:par>
                                <p:cTn id="394" presetID="11" presetClass="entr" presetSubtype="0" fill="hold" grpId="0" nodeType="afterEffect">
                                  <p:stCondLst>
                                    <p:cond delay="0"/>
                                  </p:stCondLst>
                                  <p:childTnLst>
                                    <p:set>
                                      <p:cBhvr>
                                        <p:cTn id="395" dur="1000">
                                          <p:stCondLst>
                                            <p:cond delay="0"/>
                                          </p:stCondLst>
                                        </p:cTn>
                                        <p:tgtEl>
                                          <p:spTgt spid="151"/>
                                        </p:tgtEl>
                                        <p:attrNameLst>
                                          <p:attrName>style.visibility</p:attrName>
                                        </p:attrNameLst>
                                      </p:cBhvr>
                                      <p:to>
                                        <p:strVal val="visible"/>
                                      </p:to>
                                    </p:set>
                                  </p:childTnLst>
                                </p:cTn>
                              </p:par>
                            </p:childTnLst>
                          </p:cTn>
                        </p:par>
                        <p:par>
                          <p:cTn id="396" fill="hold">
                            <p:stCondLst>
                              <p:cond delay="129000"/>
                            </p:stCondLst>
                            <p:childTnLst>
                              <p:par>
                                <p:cTn id="397" presetID="11" presetClass="entr" presetSubtype="0" fill="hold" grpId="0" nodeType="afterEffect">
                                  <p:stCondLst>
                                    <p:cond delay="0"/>
                                  </p:stCondLst>
                                  <p:childTnLst>
                                    <p:set>
                                      <p:cBhvr>
                                        <p:cTn id="398" dur="1000">
                                          <p:stCondLst>
                                            <p:cond delay="0"/>
                                          </p:stCondLst>
                                        </p:cTn>
                                        <p:tgtEl>
                                          <p:spTgt spid="152"/>
                                        </p:tgtEl>
                                        <p:attrNameLst>
                                          <p:attrName>style.visibility</p:attrName>
                                        </p:attrNameLst>
                                      </p:cBhvr>
                                      <p:to>
                                        <p:strVal val="visible"/>
                                      </p:to>
                                    </p:set>
                                  </p:childTnLst>
                                </p:cTn>
                              </p:par>
                            </p:childTnLst>
                          </p:cTn>
                        </p:par>
                        <p:par>
                          <p:cTn id="399" fill="hold">
                            <p:stCondLst>
                              <p:cond delay="130000"/>
                            </p:stCondLst>
                            <p:childTnLst>
                              <p:par>
                                <p:cTn id="400" presetID="11" presetClass="entr" presetSubtype="0" fill="hold" grpId="0" nodeType="afterEffect">
                                  <p:stCondLst>
                                    <p:cond delay="0"/>
                                  </p:stCondLst>
                                  <p:childTnLst>
                                    <p:set>
                                      <p:cBhvr>
                                        <p:cTn id="401" dur="1000">
                                          <p:stCondLst>
                                            <p:cond delay="0"/>
                                          </p:stCondLst>
                                        </p:cTn>
                                        <p:tgtEl>
                                          <p:spTgt spid="153"/>
                                        </p:tgtEl>
                                        <p:attrNameLst>
                                          <p:attrName>style.visibility</p:attrName>
                                        </p:attrNameLst>
                                      </p:cBhvr>
                                      <p:to>
                                        <p:strVal val="visible"/>
                                      </p:to>
                                    </p:set>
                                  </p:childTnLst>
                                </p:cTn>
                              </p:par>
                            </p:childTnLst>
                          </p:cTn>
                        </p:par>
                        <p:par>
                          <p:cTn id="402" fill="hold">
                            <p:stCondLst>
                              <p:cond delay="131000"/>
                            </p:stCondLst>
                            <p:childTnLst>
                              <p:par>
                                <p:cTn id="403" presetID="11" presetClass="entr" presetSubtype="0" fill="hold" grpId="0" nodeType="afterEffect">
                                  <p:stCondLst>
                                    <p:cond delay="0"/>
                                  </p:stCondLst>
                                  <p:childTnLst>
                                    <p:set>
                                      <p:cBhvr>
                                        <p:cTn id="404" dur="1000">
                                          <p:stCondLst>
                                            <p:cond delay="0"/>
                                          </p:stCondLst>
                                        </p:cTn>
                                        <p:tgtEl>
                                          <p:spTgt spid="154"/>
                                        </p:tgtEl>
                                        <p:attrNameLst>
                                          <p:attrName>style.visibility</p:attrName>
                                        </p:attrNameLst>
                                      </p:cBhvr>
                                      <p:to>
                                        <p:strVal val="visible"/>
                                      </p:to>
                                    </p:set>
                                  </p:childTnLst>
                                </p:cTn>
                              </p:par>
                            </p:childTnLst>
                          </p:cTn>
                        </p:par>
                        <p:par>
                          <p:cTn id="405" fill="hold">
                            <p:stCondLst>
                              <p:cond delay="132000"/>
                            </p:stCondLst>
                            <p:childTnLst>
                              <p:par>
                                <p:cTn id="406" presetID="11" presetClass="entr" presetSubtype="0" fill="hold" grpId="0" nodeType="afterEffect">
                                  <p:stCondLst>
                                    <p:cond delay="0"/>
                                  </p:stCondLst>
                                  <p:childTnLst>
                                    <p:set>
                                      <p:cBhvr>
                                        <p:cTn id="407" dur="1000">
                                          <p:stCondLst>
                                            <p:cond delay="0"/>
                                          </p:stCondLst>
                                        </p:cTn>
                                        <p:tgtEl>
                                          <p:spTgt spid="155"/>
                                        </p:tgtEl>
                                        <p:attrNameLst>
                                          <p:attrName>style.visibility</p:attrName>
                                        </p:attrNameLst>
                                      </p:cBhvr>
                                      <p:to>
                                        <p:strVal val="visible"/>
                                      </p:to>
                                    </p:set>
                                  </p:childTnLst>
                                </p:cTn>
                              </p:par>
                            </p:childTnLst>
                          </p:cTn>
                        </p:par>
                        <p:par>
                          <p:cTn id="408" fill="hold">
                            <p:stCondLst>
                              <p:cond delay="133000"/>
                            </p:stCondLst>
                            <p:childTnLst>
                              <p:par>
                                <p:cTn id="409" presetID="11" presetClass="entr" presetSubtype="0" fill="hold" grpId="0" nodeType="afterEffect">
                                  <p:stCondLst>
                                    <p:cond delay="0"/>
                                  </p:stCondLst>
                                  <p:childTnLst>
                                    <p:set>
                                      <p:cBhvr>
                                        <p:cTn id="410" dur="1000">
                                          <p:stCondLst>
                                            <p:cond delay="0"/>
                                          </p:stCondLst>
                                        </p:cTn>
                                        <p:tgtEl>
                                          <p:spTgt spid="156"/>
                                        </p:tgtEl>
                                        <p:attrNameLst>
                                          <p:attrName>style.visibility</p:attrName>
                                        </p:attrNameLst>
                                      </p:cBhvr>
                                      <p:to>
                                        <p:strVal val="visible"/>
                                      </p:to>
                                    </p:set>
                                  </p:childTnLst>
                                </p:cTn>
                              </p:par>
                            </p:childTnLst>
                          </p:cTn>
                        </p:par>
                        <p:par>
                          <p:cTn id="411" fill="hold">
                            <p:stCondLst>
                              <p:cond delay="134000"/>
                            </p:stCondLst>
                            <p:childTnLst>
                              <p:par>
                                <p:cTn id="412" presetID="11" presetClass="entr" presetSubtype="0" fill="hold" grpId="0" nodeType="afterEffect">
                                  <p:stCondLst>
                                    <p:cond delay="0"/>
                                  </p:stCondLst>
                                  <p:childTnLst>
                                    <p:set>
                                      <p:cBhvr>
                                        <p:cTn id="413" dur="1000">
                                          <p:stCondLst>
                                            <p:cond delay="0"/>
                                          </p:stCondLst>
                                        </p:cTn>
                                        <p:tgtEl>
                                          <p:spTgt spid="157"/>
                                        </p:tgtEl>
                                        <p:attrNameLst>
                                          <p:attrName>style.visibility</p:attrName>
                                        </p:attrNameLst>
                                      </p:cBhvr>
                                      <p:to>
                                        <p:strVal val="visible"/>
                                      </p:to>
                                    </p:set>
                                  </p:childTnLst>
                                </p:cTn>
                              </p:par>
                            </p:childTnLst>
                          </p:cTn>
                        </p:par>
                        <p:par>
                          <p:cTn id="414" fill="hold">
                            <p:stCondLst>
                              <p:cond delay="135000"/>
                            </p:stCondLst>
                            <p:childTnLst>
                              <p:par>
                                <p:cTn id="415" presetID="11" presetClass="entr" presetSubtype="0" fill="hold" grpId="0" nodeType="afterEffect">
                                  <p:stCondLst>
                                    <p:cond delay="0"/>
                                  </p:stCondLst>
                                  <p:childTnLst>
                                    <p:set>
                                      <p:cBhvr>
                                        <p:cTn id="416" dur="1000">
                                          <p:stCondLst>
                                            <p:cond delay="0"/>
                                          </p:stCondLst>
                                        </p:cTn>
                                        <p:tgtEl>
                                          <p:spTgt spid="158"/>
                                        </p:tgtEl>
                                        <p:attrNameLst>
                                          <p:attrName>style.visibility</p:attrName>
                                        </p:attrNameLst>
                                      </p:cBhvr>
                                      <p:to>
                                        <p:strVal val="visible"/>
                                      </p:to>
                                    </p:set>
                                  </p:childTnLst>
                                </p:cTn>
                              </p:par>
                            </p:childTnLst>
                          </p:cTn>
                        </p:par>
                        <p:par>
                          <p:cTn id="417" fill="hold">
                            <p:stCondLst>
                              <p:cond delay="136000"/>
                            </p:stCondLst>
                            <p:childTnLst>
                              <p:par>
                                <p:cTn id="418" presetID="11" presetClass="entr" presetSubtype="0" fill="hold" grpId="0" nodeType="afterEffect">
                                  <p:stCondLst>
                                    <p:cond delay="0"/>
                                  </p:stCondLst>
                                  <p:childTnLst>
                                    <p:set>
                                      <p:cBhvr>
                                        <p:cTn id="419" dur="1000">
                                          <p:stCondLst>
                                            <p:cond delay="0"/>
                                          </p:stCondLst>
                                        </p:cTn>
                                        <p:tgtEl>
                                          <p:spTgt spid="159"/>
                                        </p:tgtEl>
                                        <p:attrNameLst>
                                          <p:attrName>style.visibility</p:attrName>
                                        </p:attrNameLst>
                                      </p:cBhvr>
                                      <p:to>
                                        <p:strVal val="visible"/>
                                      </p:to>
                                    </p:set>
                                  </p:childTnLst>
                                </p:cTn>
                              </p:par>
                            </p:childTnLst>
                          </p:cTn>
                        </p:par>
                        <p:par>
                          <p:cTn id="420" fill="hold">
                            <p:stCondLst>
                              <p:cond delay="137000"/>
                            </p:stCondLst>
                            <p:childTnLst>
                              <p:par>
                                <p:cTn id="421" presetID="11" presetClass="entr" presetSubtype="0" fill="hold" grpId="0" nodeType="afterEffect">
                                  <p:stCondLst>
                                    <p:cond delay="0"/>
                                  </p:stCondLst>
                                  <p:childTnLst>
                                    <p:set>
                                      <p:cBhvr>
                                        <p:cTn id="422" dur="1000">
                                          <p:stCondLst>
                                            <p:cond delay="0"/>
                                          </p:stCondLst>
                                        </p:cTn>
                                        <p:tgtEl>
                                          <p:spTgt spid="160"/>
                                        </p:tgtEl>
                                        <p:attrNameLst>
                                          <p:attrName>style.visibility</p:attrName>
                                        </p:attrNameLst>
                                      </p:cBhvr>
                                      <p:to>
                                        <p:strVal val="visible"/>
                                      </p:to>
                                    </p:set>
                                  </p:childTnLst>
                                </p:cTn>
                              </p:par>
                            </p:childTnLst>
                          </p:cTn>
                        </p:par>
                        <p:par>
                          <p:cTn id="423" fill="hold">
                            <p:stCondLst>
                              <p:cond delay="138000"/>
                            </p:stCondLst>
                            <p:childTnLst>
                              <p:par>
                                <p:cTn id="424" presetID="11" presetClass="entr" presetSubtype="0" fill="hold" grpId="0" nodeType="afterEffect">
                                  <p:stCondLst>
                                    <p:cond delay="0"/>
                                  </p:stCondLst>
                                  <p:childTnLst>
                                    <p:set>
                                      <p:cBhvr>
                                        <p:cTn id="425" dur="1000">
                                          <p:stCondLst>
                                            <p:cond delay="0"/>
                                          </p:stCondLst>
                                        </p:cTn>
                                        <p:tgtEl>
                                          <p:spTgt spid="161"/>
                                        </p:tgtEl>
                                        <p:attrNameLst>
                                          <p:attrName>style.visibility</p:attrName>
                                        </p:attrNameLst>
                                      </p:cBhvr>
                                      <p:to>
                                        <p:strVal val="visible"/>
                                      </p:to>
                                    </p:set>
                                  </p:childTnLst>
                                </p:cTn>
                              </p:par>
                            </p:childTnLst>
                          </p:cTn>
                        </p:par>
                        <p:par>
                          <p:cTn id="426" fill="hold">
                            <p:stCondLst>
                              <p:cond delay="139000"/>
                            </p:stCondLst>
                            <p:childTnLst>
                              <p:par>
                                <p:cTn id="427" presetID="11" presetClass="entr" presetSubtype="0" fill="hold" grpId="0" nodeType="afterEffect">
                                  <p:stCondLst>
                                    <p:cond delay="0"/>
                                  </p:stCondLst>
                                  <p:childTnLst>
                                    <p:set>
                                      <p:cBhvr>
                                        <p:cTn id="428" dur="1000">
                                          <p:stCondLst>
                                            <p:cond delay="0"/>
                                          </p:stCondLst>
                                        </p:cTn>
                                        <p:tgtEl>
                                          <p:spTgt spid="162"/>
                                        </p:tgtEl>
                                        <p:attrNameLst>
                                          <p:attrName>style.visibility</p:attrName>
                                        </p:attrNameLst>
                                      </p:cBhvr>
                                      <p:to>
                                        <p:strVal val="visible"/>
                                      </p:to>
                                    </p:set>
                                  </p:childTnLst>
                                </p:cTn>
                              </p:par>
                            </p:childTnLst>
                          </p:cTn>
                        </p:par>
                        <p:par>
                          <p:cTn id="429" fill="hold">
                            <p:stCondLst>
                              <p:cond delay="140000"/>
                            </p:stCondLst>
                            <p:childTnLst>
                              <p:par>
                                <p:cTn id="430" presetID="11" presetClass="entr" presetSubtype="0" fill="hold" grpId="0" nodeType="afterEffect">
                                  <p:stCondLst>
                                    <p:cond delay="0"/>
                                  </p:stCondLst>
                                  <p:childTnLst>
                                    <p:set>
                                      <p:cBhvr>
                                        <p:cTn id="431" dur="1000">
                                          <p:stCondLst>
                                            <p:cond delay="0"/>
                                          </p:stCondLst>
                                        </p:cTn>
                                        <p:tgtEl>
                                          <p:spTgt spid="163"/>
                                        </p:tgtEl>
                                        <p:attrNameLst>
                                          <p:attrName>style.visibility</p:attrName>
                                        </p:attrNameLst>
                                      </p:cBhvr>
                                      <p:to>
                                        <p:strVal val="visible"/>
                                      </p:to>
                                    </p:set>
                                  </p:childTnLst>
                                </p:cTn>
                              </p:par>
                            </p:childTnLst>
                          </p:cTn>
                        </p:par>
                        <p:par>
                          <p:cTn id="432" fill="hold">
                            <p:stCondLst>
                              <p:cond delay="141000"/>
                            </p:stCondLst>
                            <p:childTnLst>
                              <p:par>
                                <p:cTn id="433" presetID="11" presetClass="entr" presetSubtype="0" fill="hold" grpId="0" nodeType="afterEffect">
                                  <p:stCondLst>
                                    <p:cond delay="0"/>
                                  </p:stCondLst>
                                  <p:childTnLst>
                                    <p:set>
                                      <p:cBhvr>
                                        <p:cTn id="434" dur="1000">
                                          <p:stCondLst>
                                            <p:cond delay="0"/>
                                          </p:stCondLst>
                                        </p:cTn>
                                        <p:tgtEl>
                                          <p:spTgt spid="164"/>
                                        </p:tgtEl>
                                        <p:attrNameLst>
                                          <p:attrName>style.visibility</p:attrName>
                                        </p:attrNameLst>
                                      </p:cBhvr>
                                      <p:to>
                                        <p:strVal val="visible"/>
                                      </p:to>
                                    </p:set>
                                  </p:childTnLst>
                                </p:cTn>
                              </p:par>
                            </p:childTnLst>
                          </p:cTn>
                        </p:par>
                        <p:par>
                          <p:cTn id="435" fill="hold">
                            <p:stCondLst>
                              <p:cond delay="142000"/>
                            </p:stCondLst>
                            <p:childTnLst>
                              <p:par>
                                <p:cTn id="436" presetID="11" presetClass="entr" presetSubtype="0" fill="hold" grpId="0" nodeType="afterEffect">
                                  <p:stCondLst>
                                    <p:cond delay="0"/>
                                  </p:stCondLst>
                                  <p:childTnLst>
                                    <p:set>
                                      <p:cBhvr>
                                        <p:cTn id="437" dur="1000">
                                          <p:stCondLst>
                                            <p:cond delay="0"/>
                                          </p:stCondLst>
                                        </p:cTn>
                                        <p:tgtEl>
                                          <p:spTgt spid="165"/>
                                        </p:tgtEl>
                                        <p:attrNameLst>
                                          <p:attrName>style.visibility</p:attrName>
                                        </p:attrNameLst>
                                      </p:cBhvr>
                                      <p:to>
                                        <p:strVal val="visible"/>
                                      </p:to>
                                    </p:set>
                                  </p:childTnLst>
                                </p:cTn>
                              </p:par>
                            </p:childTnLst>
                          </p:cTn>
                        </p:par>
                        <p:par>
                          <p:cTn id="438" fill="hold">
                            <p:stCondLst>
                              <p:cond delay="143000"/>
                            </p:stCondLst>
                            <p:childTnLst>
                              <p:par>
                                <p:cTn id="439" presetID="11" presetClass="entr" presetSubtype="0" fill="hold" grpId="0" nodeType="afterEffect">
                                  <p:stCondLst>
                                    <p:cond delay="0"/>
                                  </p:stCondLst>
                                  <p:childTnLst>
                                    <p:set>
                                      <p:cBhvr>
                                        <p:cTn id="440" dur="1000">
                                          <p:stCondLst>
                                            <p:cond delay="0"/>
                                          </p:stCondLst>
                                        </p:cTn>
                                        <p:tgtEl>
                                          <p:spTgt spid="166"/>
                                        </p:tgtEl>
                                        <p:attrNameLst>
                                          <p:attrName>style.visibility</p:attrName>
                                        </p:attrNameLst>
                                      </p:cBhvr>
                                      <p:to>
                                        <p:strVal val="visible"/>
                                      </p:to>
                                    </p:set>
                                  </p:childTnLst>
                                </p:cTn>
                              </p:par>
                            </p:childTnLst>
                          </p:cTn>
                        </p:par>
                        <p:par>
                          <p:cTn id="441" fill="hold">
                            <p:stCondLst>
                              <p:cond delay="144000"/>
                            </p:stCondLst>
                            <p:childTnLst>
                              <p:par>
                                <p:cTn id="442" presetID="11" presetClass="entr" presetSubtype="0" fill="hold" grpId="0" nodeType="afterEffect">
                                  <p:stCondLst>
                                    <p:cond delay="0"/>
                                  </p:stCondLst>
                                  <p:childTnLst>
                                    <p:set>
                                      <p:cBhvr>
                                        <p:cTn id="443" dur="1000">
                                          <p:stCondLst>
                                            <p:cond delay="0"/>
                                          </p:stCondLst>
                                        </p:cTn>
                                        <p:tgtEl>
                                          <p:spTgt spid="167"/>
                                        </p:tgtEl>
                                        <p:attrNameLst>
                                          <p:attrName>style.visibility</p:attrName>
                                        </p:attrNameLst>
                                      </p:cBhvr>
                                      <p:to>
                                        <p:strVal val="visible"/>
                                      </p:to>
                                    </p:set>
                                  </p:childTnLst>
                                </p:cTn>
                              </p:par>
                            </p:childTnLst>
                          </p:cTn>
                        </p:par>
                        <p:par>
                          <p:cTn id="444" fill="hold">
                            <p:stCondLst>
                              <p:cond delay="145000"/>
                            </p:stCondLst>
                            <p:childTnLst>
                              <p:par>
                                <p:cTn id="445" presetID="11" presetClass="entr" presetSubtype="0" fill="hold" grpId="0" nodeType="afterEffect">
                                  <p:stCondLst>
                                    <p:cond delay="0"/>
                                  </p:stCondLst>
                                  <p:childTnLst>
                                    <p:set>
                                      <p:cBhvr>
                                        <p:cTn id="446" dur="1000">
                                          <p:stCondLst>
                                            <p:cond delay="0"/>
                                          </p:stCondLst>
                                        </p:cTn>
                                        <p:tgtEl>
                                          <p:spTgt spid="168"/>
                                        </p:tgtEl>
                                        <p:attrNameLst>
                                          <p:attrName>style.visibility</p:attrName>
                                        </p:attrNameLst>
                                      </p:cBhvr>
                                      <p:to>
                                        <p:strVal val="visible"/>
                                      </p:to>
                                    </p:set>
                                  </p:childTnLst>
                                </p:cTn>
                              </p:par>
                            </p:childTnLst>
                          </p:cTn>
                        </p:par>
                        <p:par>
                          <p:cTn id="447" fill="hold">
                            <p:stCondLst>
                              <p:cond delay="146000"/>
                            </p:stCondLst>
                            <p:childTnLst>
                              <p:par>
                                <p:cTn id="448" presetID="11" presetClass="entr" presetSubtype="0" fill="hold" grpId="0" nodeType="afterEffect">
                                  <p:stCondLst>
                                    <p:cond delay="0"/>
                                  </p:stCondLst>
                                  <p:childTnLst>
                                    <p:set>
                                      <p:cBhvr>
                                        <p:cTn id="449" dur="1000">
                                          <p:stCondLst>
                                            <p:cond delay="0"/>
                                          </p:stCondLst>
                                        </p:cTn>
                                        <p:tgtEl>
                                          <p:spTgt spid="169"/>
                                        </p:tgtEl>
                                        <p:attrNameLst>
                                          <p:attrName>style.visibility</p:attrName>
                                        </p:attrNameLst>
                                      </p:cBhvr>
                                      <p:to>
                                        <p:strVal val="visible"/>
                                      </p:to>
                                    </p:set>
                                  </p:childTnLst>
                                </p:cTn>
                              </p:par>
                            </p:childTnLst>
                          </p:cTn>
                        </p:par>
                        <p:par>
                          <p:cTn id="450" fill="hold">
                            <p:stCondLst>
                              <p:cond delay="147000"/>
                            </p:stCondLst>
                            <p:childTnLst>
                              <p:par>
                                <p:cTn id="451" presetID="11" presetClass="entr" presetSubtype="0" fill="hold" grpId="0" nodeType="afterEffect">
                                  <p:stCondLst>
                                    <p:cond delay="0"/>
                                  </p:stCondLst>
                                  <p:childTnLst>
                                    <p:set>
                                      <p:cBhvr>
                                        <p:cTn id="452" dur="1000">
                                          <p:stCondLst>
                                            <p:cond delay="0"/>
                                          </p:stCondLst>
                                        </p:cTn>
                                        <p:tgtEl>
                                          <p:spTgt spid="170"/>
                                        </p:tgtEl>
                                        <p:attrNameLst>
                                          <p:attrName>style.visibility</p:attrName>
                                        </p:attrNameLst>
                                      </p:cBhvr>
                                      <p:to>
                                        <p:strVal val="visible"/>
                                      </p:to>
                                    </p:set>
                                  </p:childTnLst>
                                </p:cTn>
                              </p:par>
                            </p:childTnLst>
                          </p:cTn>
                        </p:par>
                        <p:par>
                          <p:cTn id="453" fill="hold">
                            <p:stCondLst>
                              <p:cond delay="148000"/>
                            </p:stCondLst>
                            <p:childTnLst>
                              <p:par>
                                <p:cTn id="454" presetID="11" presetClass="entr" presetSubtype="0" fill="hold" grpId="0" nodeType="afterEffect">
                                  <p:stCondLst>
                                    <p:cond delay="0"/>
                                  </p:stCondLst>
                                  <p:childTnLst>
                                    <p:set>
                                      <p:cBhvr>
                                        <p:cTn id="455" dur="1000">
                                          <p:stCondLst>
                                            <p:cond delay="0"/>
                                          </p:stCondLst>
                                        </p:cTn>
                                        <p:tgtEl>
                                          <p:spTgt spid="171"/>
                                        </p:tgtEl>
                                        <p:attrNameLst>
                                          <p:attrName>style.visibility</p:attrName>
                                        </p:attrNameLst>
                                      </p:cBhvr>
                                      <p:to>
                                        <p:strVal val="visible"/>
                                      </p:to>
                                    </p:set>
                                  </p:childTnLst>
                                </p:cTn>
                              </p:par>
                            </p:childTnLst>
                          </p:cTn>
                        </p:par>
                        <p:par>
                          <p:cTn id="456" fill="hold">
                            <p:stCondLst>
                              <p:cond delay="149000"/>
                            </p:stCondLst>
                            <p:childTnLst>
                              <p:par>
                                <p:cTn id="457" presetID="11" presetClass="entr" presetSubtype="0" fill="hold" grpId="0" nodeType="afterEffect">
                                  <p:stCondLst>
                                    <p:cond delay="0"/>
                                  </p:stCondLst>
                                  <p:childTnLst>
                                    <p:set>
                                      <p:cBhvr>
                                        <p:cTn id="458" dur="1000">
                                          <p:stCondLst>
                                            <p:cond delay="0"/>
                                          </p:stCondLst>
                                        </p:cTn>
                                        <p:tgtEl>
                                          <p:spTgt spid="172"/>
                                        </p:tgtEl>
                                        <p:attrNameLst>
                                          <p:attrName>style.visibility</p:attrName>
                                        </p:attrNameLst>
                                      </p:cBhvr>
                                      <p:to>
                                        <p:strVal val="visible"/>
                                      </p:to>
                                    </p:set>
                                  </p:childTnLst>
                                </p:cTn>
                              </p:par>
                            </p:childTnLst>
                          </p:cTn>
                        </p:par>
                        <p:par>
                          <p:cTn id="459" fill="hold">
                            <p:stCondLst>
                              <p:cond delay="150000"/>
                            </p:stCondLst>
                            <p:childTnLst>
                              <p:par>
                                <p:cTn id="460" presetID="11" presetClass="entr" presetSubtype="0" fill="hold" grpId="0" nodeType="afterEffect">
                                  <p:stCondLst>
                                    <p:cond delay="0"/>
                                  </p:stCondLst>
                                  <p:childTnLst>
                                    <p:set>
                                      <p:cBhvr>
                                        <p:cTn id="461" dur="1000">
                                          <p:stCondLst>
                                            <p:cond delay="0"/>
                                          </p:stCondLst>
                                        </p:cTn>
                                        <p:tgtEl>
                                          <p:spTgt spid="173"/>
                                        </p:tgtEl>
                                        <p:attrNameLst>
                                          <p:attrName>style.visibility</p:attrName>
                                        </p:attrNameLst>
                                      </p:cBhvr>
                                      <p:to>
                                        <p:strVal val="visible"/>
                                      </p:to>
                                    </p:set>
                                  </p:childTnLst>
                                </p:cTn>
                              </p:par>
                            </p:childTnLst>
                          </p:cTn>
                        </p:par>
                        <p:par>
                          <p:cTn id="462" fill="hold">
                            <p:stCondLst>
                              <p:cond delay="151000"/>
                            </p:stCondLst>
                            <p:childTnLst>
                              <p:par>
                                <p:cTn id="463" presetID="11" presetClass="entr" presetSubtype="0" fill="hold" grpId="0" nodeType="afterEffect">
                                  <p:stCondLst>
                                    <p:cond delay="0"/>
                                  </p:stCondLst>
                                  <p:childTnLst>
                                    <p:set>
                                      <p:cBhvr>
                                        <p:cTn id="464" dur="1000">
                                          <p:stCondLst>
                                            <p:cond delay="0"/>
                                          </p:stCondLst>
                                        </p:cTn>
                                        <p:tgtEl>
                                          <p:spTgt spid="174"/>
                                        </p:tgtEl>
                                        <p:attrNameLst>
                                          <p:attrName>style.visibility</p:attrName>
                                        </p:attrNameLst>
                                      </p:cBhvr>
                                      <p:to>
                                        <p:strVal val="visible"/>
                                      </p:to>
                                    </p:set>
                                  </p:childTnLst>
                                </p:cTn>
                              </p:par>
                            </p:childTnLst>
                          </p:cTn>
                        </p:par>
                        <p:par>
                          <p:cTn id="465" fill="hold">
                            <p:stCondLst>
                              <p:cond delay="152000"/>
                            </p:stCondLst>
                            <p:childTnLst>
                              <p:par>
                                <p:cTn id="466" presetID="11" presetClass="entr" presetSubtype="0" fill="hold" grpId="0" nodeType="afterEffect">
                                  <p:stCondLst>
                                    <p:cond delay="0"/>
                                  </p:stCondLst>
                                  <p:childTnLst>
                                    <p:set>
                                      <p:cBhvr>
                                        <p:cTn id="467" dur="1000">
                                          <p:stCondLst>
                                            <p:cond delay="0"/>
                                          </p:stCondLst>
                                        </p:cTn>
                                        <p:tgtEl>
                                          <p:spTgt spid="175"/>
                                        </p:tgtEl>
                                        <p:attrNameLst>
                                          <p:attrName>style.visibility</p:attrName>
                                        </p:attrNameLst>
                                      </p:cBhvr>
                                      <p:to>
                                        <p:strVal val="visible"/>
                                      </p:to>
                                    </p:set>
                                  </p:childTnLst>
                                </p:cTn>
                              </p:par>
                            </p:childTnLst>
                          </p:cTn>
                        </p:par>
                        <p:par>
                          <p:cTn id="468" fill="hold">
                            <p:stCondLst>
                              <p:cond delay="153000"/>
                            </p:stCondLst>
                            <p:childTnLst>
                              <p:par>
                                <p:cTn id="469" presetID="11" presetClass="entr" presetSubtype="0" fill="hold" grpId="0" nodeType="afterEffect">
                                  <p:stCondLst>
                                    <p:cond delay="0"/>
                                  </p:stCondLst>
                                  <p:childTnLst>
                                    <p:set>
                                      <p:cBhvr>
                                        <p:cTn id="470" dur="1000">
                                          <p:stCondLst>
                                            <p:cond delay="0"/>
                                          </p:stCondLst>
                                        </p:cTn>
                                        <p:tgtEl>
                                          <p:spTgt spid="176"/>
                                        </p:tgtEl>
                                        <p:attrNameLst>
                                          <p:attrName>style.visibility</p:attrName>
                                        </p:attrNameLst>
                                      </p:cBhvr>
                                      <p:to>
                                        <p:strVal val="visible"/>
                                      </p:to>
                                    </p:set>
                                  </p:childTnLst>
                                </p:cTn>
                              </p:par>
                            </p:childTnLst>
                          </p:cTn>
                        </p:par>
                        <p:par>
                          <p:cTn id="471" fill="hold">
                            <p:stCondLst>
                              <p:cond delay="154000"/>
                            </p:stCondLst>
                            <p:childTnLst>
                              <p:par>
                                <p:cTn id="472" presetID="11" presetClass="entr" presetSubtype="0" fill="hold" grpId="0" nodeType="afterEffect">
                                  <p:stCondLst>
                                    <p:cond delay="0"/>
                                  </p:stCondLst>
                                  <p:childTnLst>
                                    <p:set>
                                      <p:cBhvr>
                                        <p:cTn id="473" dur="1000">
                                          <p:stCondLst>
                                            <p:cond delay="0"/>
                                          </p:stCondLst>
                                        </p:cTn>
                                        <p:tgtEl>
                                          <p:spTgt spid="177"/>
                                        </p:tgtEl>
                                        <p:attrNameLst>
                                          <p:attrName>style.visibility</p:attrName>
                                        </p:attrNameLst>
                                      </p:cBhvr>
                                      <p:to>
                                        <p:strVal val="visible"/>
                                      </p:to>
                                    </p:set>
                                  </p:childTnLst>
                                </p:cTn>
                              </p:par>
                            </p:childTnLst>
                          </p:cTn>
                        </p:par>
                        <p:par>
                          <p:cTn id="474" fill="hold">
                            <p:stCondLst>
                              <p:cond delay="155000"/>
                            </p:stCondLst>
                            <p:childTnLst>
                              <p:par>
                                <p:cTn id="475" presetID="11" presetClass="entr" presetSubtype="0" fill="hold" grpId="0" nodeType="afterEffect">
                                  <p:stCondLst>
                                    <p:cond delay="0"/>
                                  </p:stCondLst>
                                  <p:childTnLst>
                                    <p:set>
                                      <p:cBhvr>
                                        <p:cTn id="476" dur="1000">
                                          <p:stCondLst>
                                            <p:cond delay="0"/>
                                          </p:stCondLst>
                                        </p:cTn>
                                        <p:tgtEl>
                                          <p:spTgt spid="178"/>
                                        </p:tgtEl>
                                        <p:attrNameLst>
                                          <p:attrName>style.visibility</p:attrName>
                                        </p:attrNameLst>
                                      </p:cBhvr>
                                      <p:to>
                                        <p:strVal val="visible"/>
                                      </p:to>
                                    </p:set>
                                  </p:childTnLst>
                                </p:cTn>
                              </p:par>
                            </p:childTnLst>
                          </p:cTn>
                        </p:par>
                        <p:par>
                          <p:cTn id="477" fill="hold">
                            <p:stCondLst>
                              <p:cond delay="156000"/>
                            </p:stCondLst>
                            <p:childTnLst>
                              <p:par>
                                <p:cTn id="478" presetID="11" presetClass="entr" presetSubtype="0" fill="hold" grpId="0" nodeType="afterEffect">
                                  <p:stCondLst>
                                    <p:cond delay="0"/>
                                  </p:stCondLst>
                                  <p:childTnLst>
                                    <p:set>
                                      <p:cBhvr>
                                        <p:cTn id="479" dur="1000">
                                          <p:stCondLst>
                                            <p:cond delay="0"/>
                                          </p:stCondLst>
                                        </p:cTn>
                                        <p:tgtEl>
                                          <p:spTgt spid="179"/>
                                        </p:tgtEl>
                                        <p:attrNameLst>
                                          <p:attrName>style.visibility</p:attrName>
                                        </p:attrNameLst>
                                      </p:cBhvr>
                                      <p:to>
                                        <p:strVal val="visible"/>
                                      </p:to>
                                    </p:set>
                                  </p:childTnLst>
                                </p:cTn>
                              </p:par>
                            </p:childTnLst>
                          </p:cTn>
                        </p:par>
                        <p:par>
                          <p:cTn id="480" fill="hold">
                            <p:stCondLst>
                              <p:cond delay="157000"/>
                            </p:stCondLst>
                            <p:childTnLst>
                              <p:par>
                                <p:cTn id="481" presetID="11" presetClass="entr" presetSubtype="0" fill="hold" grpId="0" nodeType="afterEffect">
                                  <p:stCondLst>
                                    <p:cond delay="0"/>
                                  </p:stCondLst>
                                  <p:childTnLst>
                                    <p:set>
                                      <p:cBhvr>
                                        <p:cTn id="482" dur="1000">
                                          <p:stCondLst>
                                            <p:cond delay="0"/>
                                          </p:stCondLst>
                                        </p:cTn>
                                        <p:tgtEl>
                                          <p:spTgt spid="180"/>
                                        </p:tgtEl>
                                        <p:attrNameLst>
                                          <p:attrName>style.visibility</p:attrName>
                                        </p:attrNameLst>
                                      </p:cBhvr>
                                      <p:to>
                                        <p:strVal val="visible"/>
                                      </p:to>
                                    </p:set>
                                  </p:childTnLst>
                                </p:cTn>
                              </p:par>
                            </p:childTnLst>
                          </p:cTn>
                        </p:par>
                        <p:par>
                          <p:cTn id="483" fill="hold">
                            <p:stCondLst>
                              <p:cond delay="158000"/>
                            </p:stCondLst>
                            <p:childTnLst>
                              <p:par>
                                <p:cTn id="484" presetID="11" presetClass="entr" presetSubtype="0" fill="hold" grpId="0" nodeType="afterEffect">
                                  <p:stCondLst>
                                    <p:cond delay="0"/>
                                  </p:stCondLst>
                                  <p:childTnLst>
                                    <p:set>
                                      <p:cBhvr>
                                        <p:cTn id="485" dur="1000">
                                          <p:stCondLst>
                                            <p:cond delay="0"/>
                                          </p:stCondLst>
                                        </p:cTn>
                                        <p:tgtEl>
                                          <p:spTgt spid="181"/>
                                        </p:tgtEl>
                                        <p:attrNameLst>
                                          <p:attrName>style.visibility</p:attrName>
                                        </p:attrNameLst>
                                      </p:cBhvr>
                                      <p:to>
                                        <p:strVal val="visible"/>
                                      </p:to>
                                    </p:set>
                                  </p:childTnLst>
                                </p:cTn>
                              </p:par>
                            </p:childTnLst>
                          </p:cTn>
                        </p:par>
                        <p:par>
                          <p:cTn id="486" fill="hold">
                            <p:stCondLst>
                              <p:cond delay="159000"/>
                            </p:stCondLst>
                            <p:childTnLst>
                              <p:par>
                                <p:cTn id="487" presetID="11" presetClass="entr" presetSubtype="0" fill="hold" grpId="0" nodeType="afterEffect">
                                  <p:stCondLst>
                                    <p:cond delay="0"/>
                                  </p:stCondLst>
                                  <p:childTnLst>
                                    <p:set>
                                      <p:cBhvr>
                                        <p:cTn id="488" dur="1000">
                                          <p:stCondLst>
                                            <p:cond delay="0"/>
                                          </p:stCondLst>
                                        </p:cTn>
                                        <p:tgtEl>
                                          <p:spTgt spid="182"/>
                                        </p:tgtEl>
                                        <p:attrNameLst>
                                          <p:attrName>style.visibility</p:attrName>
                                        </p:attrNameLst>
                                      </p:cBhvr>
                                      <p:to>
                                        <p:strVal val="visible"/>
                                      </p:to>
                                    </p:set>
                                  </p:childTnLst>
                                </p:cTn>
                              </p:par>
                            </p:childTnLst>
                          </p:cTn>
                        </p:par>
                        <p:par>
                          <p:cTn id="489" fill="hold">
                            <p:stCondLst>
                              <p:cond delay="160000"/>
                            </p:stCondLst>
                            <p:childTnLst>
                              <p:par>
                                <p:cTn id="490" presetID="11" presetClass="entr" presetSubtype="0" fill="hold" grpId="0" nodeType="afterEffect">
                                  <p:stCondLst>
                                    <p:cond delay="0"/>
                                  </p:stCondLst>
                                  <p:childTnLst>
                                    <p:set>
                                      <p:cBhvr>
                                        <p:cTn id="491" dur="1000">
                                          <p:stCondLst>
                                            <p:cond delay="0"/>
                                          </p:stCondLst>
                                        </p:cTn>
                                        <p:tgtEl>
                                          <p:spTgt spid="183"/>
                                        </p:tgtEl>
                                        <p:attrNameLst>
                                          <p:attrName>style.visibility</p:attrName>
                                        </p:attrNameLst>
                                      </p:cBhvr>
                                      <p:to>
                                        <p:strVal val="visible"/>
                                      </p:to>
                                    </p:set>
                                  </p:childTnLst>
                                </p:cTn>
                              </p:par>
                            </p:childTnLst>
                          </p:cTn>
                        </p:par>
                        <p:par>
                          <p:cTn id="492" fill="hold">
                            <p:stCondLst>
                              <p:cond delay="161000"/>
                            </p:stCondLst>
                            <p:childTnLst>
                              <p:par>
                                <p:cTn id="493" presetID="11" presetClass="entr" presetSubtype="0" fill="hold" grpId="0" nodeType="afterEffect">
                                  <p:stCondLst>
                                    <p:cond delay="0"/>
                                  </p:stCondLst>
                                  <p:childTnLst>
                                    <p:set>
                                      <p:cBhvr>
                                        <p:cTn id="494" dur="1000">
                                          <p:stCondLst>
                                            <p:cond delay="0"/>
                                          </p:stCondLst>
                                        </p:cTn>
                                        <p:tgtEl>
                                          <p:spTgt spid="184"/>
                                        </p:tgtEl>
                                        <p:attrNameLst>
                                          <p:attrName>style.visibility</p:attrName>
                                        </p:attrNameLst>
                                      </p:cBhvr>
                                      <p:to>
                                        <p:strVal val="visible"/>
                                      </p:to>
                                    </p:set>
                                  </p:childTnLst>
                                </p:cTn>
                              </p:par>
                            </p:childTnLst>
                          </p:cTn>
                        </p:par>
                        <p:par>
                          <p:cTn id="495" fill="hold">
                            <p:stCondLst>
                              <p:cond delay="162000"/>
                            </p:stCondLst>
                            <p:childTnLst>
                              <p:par>
                                <p:cTn id="496" presetID="11" presetClass="entr" presetSubtype="0" fill="hold" grpId="0" nodeType="afterEffect">
                                  <p:stCondLst>
                                    <p:cond delay="0"/>
                                  </p:stCondLst>
                                  <p:childTnLst>
                                    <p:set>
                                      <p:cBhvr>
                                        <p:cTn id="497" dur="1000">
                                          <p:stCondLst>
                                            <p:cond delay="0"/>
                                          </p:stCondLst>
                                        </p:cTn>
                                        <p:tgtEl>
                                          <p:spTgt spid="185"/>
                                        </p:tgtEl>
                                        <p:attrNameLst>
                                          <p:attrName>style.visibility</p:attrName>
                                        </p:attrNameLst>
                                      </p:cBhvr>
                                      <p:to>
                                        <p:strVal val="visible"/>
                                      </p:to>
                                    </p:set>
                                  </p:childTnLst>
                                </p:cTn>
                              </p:par>
                            </p:childTnLst>
                          </p:cTn>
                        </p:par>
                        <p:par>
                          <p:cTn id="498" fill="hold">
                            <p:stCondLst>
                              <p:cond delay="163000"/>
                            </p:stCondLst>
                            <p:childTnLst>
                              <p:par>
                                <p:cTn id="499" presetID="11" presetClass="entr" presetSubtype="0" fill="hold" grpId="0" nodeType="afterEffect">
                                  <p:stCondLst>
                                    <p:cond delay="0"/>
                                  </p:stCondLst>
                                  <p:childTnLst>
                                    <p:set>
                                      <p:cBhvr>
                                        <p:cTn id="500" dur="1000">
                                          <p:stCondLst>
                                            <p:cond delay="0"/>
                                          </p:stCondLst>
                                        </p:cTn>
                                        <p:tgtEl>
                                          <p:spTgt spid="186"/>
                                        </p:tgtEl>
                                        <p:attrNameLst>
                                          <p:attrName>style.visibility</p:attrName>
                                        </p:attrNameLst>
                                      </p:cBhvr>
                                      <p:to>
                                        <p:strVal val="visible"/>
                                      </p:to>
                                    </p:set>
                                  </p:childTnLst>
                                </p:cTn>
                              </p:par>
                            </p:childTnLst>
                          </p:cTn>
                        </p:par>
                        <p:par>
                          <p:cTn id="501" fill="hold">
                            <p:stCondLst>
                              <p:cond delay="164000"/>
                            </p:stCondLst>
                            <p:childTnLst>
                              <p:par>
                                <p:cTn id="502" presetID="11" presetClass="entr" presetSubtype="0" fill="hold" grpId="0" nodeType="afterEffect">
                                  <p:stCondLst>
                                    <p:cond delay="0"/>
                                  </p:stCondLst>
                                  <p:childTnLst>
                                    <p:set>
                                      <p:cBhvr>
                                        <p:cTn id="503" dur="1000">
                                          <p:stCondLst>
                                            <p:cond delay="0"/>
                                          </p:stCondLst>
                                        </p:cTn>
                                        <p:tgtEl>
                                          <p:spTgt spid="187"/>
                                        </p:tgtEl>
                                        <p:attrNameLst>
                                          <p:attrName>style.visibility</p:attrName>
                                        </p:attrNameLst>
                                      </p:cBhvr>
                                      <p:to>
                                        <p:strVal val="visible"/>
                                      </p:to>
                                    </p:set>
                                  </p:childTnLst>
                                </p:cTn>
                              </p:par>
                            </p:childTnLst>
                          </p:cTn>
                        </p:par>
                        <p:par>
                          <p:cTn id="504" fill="hold">
                            <p:stCondLst>
                              <p:cond delay="165000"/>
                            </p:stCondLst>
                            <p:childTnLst>
                              <p:par>
                                <p:cTn id="505" presetID="11" presetClass="entr" presetSubtype="0" fill="hold" grpId="0" nodeType="afterEffect">
                                  <p:stCondLst>
                                    <p:cond delay="0"/>
                                  </p:stCondLst>
                                  <p:childTnLst>
                                    <p:set>
                                      <p:cBhvr>
                                        <p:cTn id="506" dur="1000">
                                          <p:stCondLst>
                                            <p:cond delay="0"/>
                                          </p:stCondLst>
                                        </p:cTn>
                                        <p:tgtEl>
                                          <p:spTgt spid="188"/>
                                        </p:tgtEl>
                                        <p:attrNameLst>
                                          <p:attrName>style.visibility</p:attrName>
                                        </p:attrNameLst>
                                      </p:cBhvr>
                                      <p:to>
                                        <p:strVal val="visible"/>
                                      </p:to>
                                    </p:set>
                                  </p:childTnLst>
                                </p:cTn>
                              </p:par>
                            </p:childTnLst>
                          </p:cTn>
                        </p:par>
                        <p:par>
                          <p:cTn id="507" fill="hold">
                            <p:stCondLst>
                              <p:cond delay="166000"/>
                            </p:stCondLst>
                            <p:childTnLst>
                              <p:par>
                                <p:cTn id="508" presetID="11" presetClass="entr" presetSubtype="0" fill="hold" grpId="0" nodeType="afterEffect">
                                  <p:stCondLst>
                                    <p:cond delay="0"/>
                                  </p:stCondLst>
                                  <p:childTnLst>
                                    <p:set>
                                      <p:cBhvr>
                                        <p:cTn id="509" dur="1000">
                                          <p:stCondLst>
                                            <p:cond delay="0"/>
                                          </p:stCondLst>
                                        </p:cTn>
                                        <p:tgtEl>
                                          <p:spTgt spid="189"/>
                                        </p:tgtEl>
                                        <p:attrNameLst>
                                          <p:attrName>style.visibility</p:attrName>
                                        </p:attrNameLst>
                                      </p:cBhvr>
                                      <p:to>
                                        <p:strVal val="visible"/>
                                      </p:to>
                                    </p:set>
                                  </p:childTnLst>
                                </p:cTn>
                              </p:par>
                            </p:childTnLst>
                          </p:cTn>
                        </p:par>
                        <p:par>
                          <p:cTn id="510" fill="hold">
                            <p:stCondLst>
                              <p:cond delay="167000"/>
                            </p:stCondLst>
                            <p:childTnLst>
                              <p:par>
                                <p:cTn id="511" presetID="11" presetClass="entr" presetSubtype="0" fill="hold" grpId="0" nodeType="afterEffect">
                                  <p:stCondLst>
                                    <p:cond delay="0"/>
                                  </p:stCondLst>
                                  <p:childTnLst>
                                    <p:set>
                                      <p:cBhvr>
                                        <p:cTn id="512" dur="1000">
                                          <p:stCondLst>
                                            <p:cond delay="0"/>
                                          </p:stCondLst>
                                        </p:cTn>
                                        <p:tgtEl>
                                          <p:spTgt spid="190"/>
                                        </p:tgtEl>
                                        <p:attrNameLst>
                                          <p:attrName>style.visibility</p:attrName>
                                        </p:attrNameLst>
                                      </p:cBhvr>
                                      <p:to>
                                        <p:strVal val="visible"/>
                                      </p:to>
                                    </p:set>
                                  </p:childTnLst>
                                </p:cTn>
                              </p:par>
                            </p:childTnLst>
                          </p:cTn>
                        </p:par>
                        <p:par>
                          <p:cTn id="513" fill="hold">
                            <p:stCondLst>
                              <p:cond delay="168000"/>
                            </p:stCondLst>
                            <p:childTnLst>
                              <p:par>
                                <p:cTn id="514" presetID="11" presetClass="entr" presetSubtype="0" fill="hold" grpId="0" nodeType="afterEffect">
                                  <p:stCondLst>
                                    <p:cond delay="0"/>
                                  </p:stCondLst>
                                  <p:childTnLst>
                                    <p:set>
                                      <p:cBhvr>
                                        <p:cTn id="515" dur="1000">
                                          <p:stCondLst>
                                            <p:cond delay="0"/>
                                          </p:stCondLst>
                                        </p:cTn>
                                        <p:tgtEl>
                                          <p:spTgt spid="191"/>
                                        </p:tgtEl>
                                        <p:attrNameLst>
                                          <p:attrName>style.visibility</p:attrName>
                                        </p:attrNameLst>
                                      </p:cBhvr>
                                      <p:to>
                                        <p:strVal val="visible"/>
                                      </p:to>
                                    </p:set>
                                  </p:childTnLst>
                                </p:cTn>
                              </p:par>
                            </p:childTnLst>
                          </p:cTn>
                        </p:par>
                        <p:par>
                          <p:cTn id="516" fill="hold">
                            <p:stCondLst>
                              <p:cond delay="169000"/>
                            </p:stCondLst>
                            <p:childTnLst>
                              <p:par>
                                <p:cTn id="517" presetID="11" presetClass="entr" presetSubtype="0" fill="hold" grpId="0" nodeType="afterEffect">
                                  <p:stCondLst>
                                    <p:cond delay="0"/>
                                  </p:stCondLst>
                                  <p:childTnLst>
                                    <p:set>
                                      <p:cBhvr>
                                        <p:cTn id="518" dur="1000">
                                          <p:stCondLst>
                                            <p:cond delay="0"/>
                                          </p:stCondLst>
                                        </p:cTn>
                                        <p:tgtEl>
                                          <p:spTgt spid="192"/>
                                        </p:tgtEl>
                                        <p:attrNameLst>
                                          <p:attrName>style.visibility</p:attrName>
                                        </p:attrNameLst>
                                      </p:cBhvr>
                                      <p:to>
                                        <p:strVal val="visible"/>
                                      </p:to>
                                    </p:set>
                                  </p:childTnLst>
                                </p:cTn>
                              </p:par>
                            </p:childTnLst>
                          </p:cTn>
                        </p:par>
                        <p:par>
                          <p:cTn id="519" fill="hold">
                            <p:stCondLst>
                              <p:cond delay="170000"/>
                            </p:stCondLst>
                            <p:childTnLst>
                              <p:par>
                                <p:cTn id="520" presetID="11" presetClass="entr" presetSubtype="0" fill="hold" grpId="0" nodeType="afterEffect">
                                  <p:stCondLst>
                                    <p:cond delay="0"/>
                                  </p:stCondLst>
                                  <p:childTnLst>
                                    <p:set>
                                      <p:cBhvr>
                                        <p:cTn id="521" dur="1000">
                                          <p:stCondLst>
                                            <p:cond delay="0"/>
                                          </p:stCondLst>
                                        </p:cTn>
                                        <p:tgtEl>
                                          <p:spTgt spid="193"/>
                                        </p:tgtEl>
                                        <p:attrNameLst>
                                          <p:attrName>style.visibility</p:attrName>
                                        </p:attrNameLst>
                                      </p:cBhvr>
                                      <p:to>
                                        <p:strVal val="visible"/>
                                      </p:to>
                                    </p:set>
                                  </p:childTnLst>
                                </p:cTn>
                              </p:par>
                            </p:childTnLst>
                          </p:cTn>
                        </p:par>
                        <p:par>
                          <p:cTn id="522" fill="hold">
                            <p:stCondLst>
                              <p:cond delay="171000"/>
                            </p:stCondLst>
                            <p:childTnLst>
                              <p:par>
                                <p:cTn id="523" presetID="11" presetClass="entr" presetSubtype="0" fill="hold" grpId="0" nodeType="afterEffect">
                                  <p:stCondLst>
                                    <p:cond delay="0"/>
                                  </p:stCondLst>
                                  <p:childTnLst>
                                    <p:set>
                                      <p:cBhvr>
                                        <p:cTn id="524" dur="1000">
                                          <p:stCondLst>
                                            <p:cond delay="0"/>
                                          </p:stCondLst>
                                        </p:cTn>
                                        <p:tgtEl>
                                          <p:spTgt spid="194"/>
                                        </p:tgtEl>
                                        <p:attrNameLst>
                                          <p:attrName>style.visibility</p:attrName>
                                        </p:attrNameLst>
                                      </p:cBhvr>
                                      <p:to>
                                        <p:strVal val="visible"/>
                                      </p:to>
                                    </p:set>
                                  </p:childTnLst>
                                </p:cTn>
                              </p:par>
                            </p:childTnLst>
                          </p:cTn>
                        </p:par>
                        <p:par>
                          <p:cTn id="525" fill="hold">
                            <p:stCondLst>
                              <p:cond delay="172000"/>
                            </p:stCondLst>
                            <p:childTnLst>
                              <p:par>
                                <p:cTn id="526" presetID="11" presetClass="entr" presetSubtype="0" fill="hold" grpId="0" nodeType="afterEffect">
                                  <p:stCondLst>
                                    <p:cond delay="0"/>
                                  </p:stCondLst>
                                  <p:childTnLst>
                                    <p:set>
                                      <p:cBhvr>
                                        <p:cTn id="527" dur="1000">
                                          <p:stCondLst>
                                            <p:cond delay="0"/>
                                          </p:stCondLst>
                                        </p:cTn>
                                        <p:tgtEl>
                                          <p:spTgt spid="195"/>
                                        </p:tgtEl>
                                        <p:attrNameLst>
                                          <p:attrName>style.visibility</p:attrName>
                                        </p:attrNameLst>
                                      </p:cBhvr>
                                      <p:to>
                                        <p:strVal val="visible"/>
                                      </p:to>
                                    </p:set>
                                  </p:childTnLst>
                                </p:cTn>
                              </p:par>
                            </p:childTnLst>
                          </p:cTn>
                        </p:par>
                        <p:par>
                          <p:cTn id="528" fill="hold">
                            <p:stCondLst>
                              <p:cond delay="173000"/>
                            </p:stCondLst>
                            <p:childTnLst>
                              <p:par>
                                <p:cTn id="529" presetID="11" presetClass="entr" presetSubtype="0" fill="hold" grpId="0" nodeType="afterEffect">
                                  <p:stCondLst>
                                    <p:cond delay="0"/>
                                  </p:stCondLst>
                                  <p:childTnLst>
                                    <p:set>
                                      <p:cBhvr>
                                        <p:cTn id="530" dur="1000">
                                          <p:stCondLst>
                                            <p:cond delay="0"/>
                                          </p:stCondLst>
                                        </p:cTn>
                                        <p:tgtEl>
                                          <p:spTgt spid="196"/>
                                        </p:tgtEl>
                                        <p:attrNameLst>
                                          <p:attrName>style.visibility</p:attrName>
                                        </p:attrNameLst>
                                      </p:cBhvr>
                                      <p:to>
                                        <p:strVal val="visible"/>
                                      </p:to>
                                    </p:set>
                                  </p:childTnLst>
                                </p:cTn>
                              </p:par>
                            </p:childTnLst>
                          </p:cTn>
                        </p:par>
                        <p:par>
                          <p:cTn id="531" fill="hold">
                            <p:stCondLst>
                              <p:cond delay="174000"/>
                            </p:stCondLst>
                            <p:childTnLst>
                              <p:par>
                                <p:cTn id="532" presetID="11" presetClass="entr" presetSubtype="0" fill="hold" grpId="0" nodeType="afterEffect">
                                  <p:stCondLst>
                                    <p:cond delay="0"/>
                                  </p:stCondLst>
                                  <p:childTnLst>
                                    <p:set>
                                      <p:cBhvr>
                                        <p:cTn id="533" dur="1000">
                                          <p:stCondLst>
                                            <p:cond delay="0"/>
                                          </p:stCondLst>
                                        </p:cTn>
                                        <p:tgtEl>
                                          <p:spTgt spid="197"/>
                                        </p:tgtEl>
                                        <p:attrNameLst>
                                          <p:attrName>style.visibility</p:attrName>
                                        </p:attrNameLst>
                                      </p:cBhvr>
                                      <p:to>
                                        <p:strVal val="visible"/>
                                      </p:to>
                                    </p:set>
                                  </p:childTnLst>
                                </p:cTn>
                              </p:par>
                            </p:childTnLst>
                          </p:cTn>
                        </p:par>
                        <p:par>
                          <p:cTn id="534" fill="hold">
                            <p:stCondLst>
                              <p:cond delay="175000"/>
                            </p:stCondLst>
                            <p:childTnLst>
                              <p:par>
                                <p:cTn id="535" presetID="11" presetClass="entr" presetSubtype="0" fill="hold" grpId="0" nodeType="afterEffect">
                                  <p:stCondLst>
                                    <p:cond delay="0"/>
                                  </p:stCondLst>
                                  <p:childTnLst>
                                    <p:set>
                                      <p:cBhvr>
                                        <p:cTn id="536" dur="1000">
                                          <p:stCondLst>
                                            <p:cond delay="0"/>
                                          </p:stCondLst>
                                        </p:cTn>
                                        <p:tgtEl>
                                          <p:spTgt spid="198"/>
                                        </p:tgtEl>
                                        <p:attrNameLst>
                                          <p:attrName>style.visibility</p:attrName>
                                        </p:attrNameLst>
                                      </p:cBhvr>
                                      <p:to>
                                        <p:strVal val="visible"/>
                                      </p:to>
                                    </p:set>
                                  </p:childTnLst>
                                </p:cTn>
                              </p:par>
                            </p:childTnLst>
                          </p:cTn>
                        </p:par>
                        <p:par>
                          <p:cTn id="537" fill="hold">
                            <p:stCondLst>
                              <p:cond delay="176000"/>
                            </p:stCondLst>
                            <p:childTnLst>
                              <p:par>
                                <p:cTn id="538" presetID="11" presetClass="entr" presetSubtype="0" fill="hold" grpId="0" nodeType="afterEffect">
                                  <p:stCondLst>
                                    <p:cond delay="0"/>
                                  </p:stCondLst>
                                  <p:childTnLst>
                                    <p:set>
                                      <p:cBhvr>
                                        <p:cTn id="539" dur="1000">
                                          <p:stCondLst>
                                            <p:cond delay="0"/>
                                          </p:stCondLst>
                                        </p:cTn>
                                        <p:tgtEl>
                                          <p:spTgt spid="199"/>
                                        </p:tgtEl>
                                        <p:attrNameLst>
                                          <p:attrName>style.visibility</p:attrName>
                                        </p:attrNameLst>
                                      </p:cBhvr>
                                      <p:to>
                                        <p:strVal val="visible"/>
                                      </p:to>
                                    </p:set>
                                  </p:childTnLst>
                                </p:cTn>
                              </p:par>
                            </p:childTnLst>
                          </p:cTn>
                        </p:par>
                        <p:par>
                          <p:cTn id="540" fill="hold">
                            <p:stCondLst>
                              <p:cond delay="177000"/>
                            </p:stCondLst>
                            <p:childTnLst>
                              <p:par>
                                <p:cTn id="541" presetID="11" presetClass="entr" presetSubtype="0" fill="hold" grpId="0" nodeType="afterEffect">
                                  <p:stCondLst>
                                    <p:cond delay="0"/>
                                  </p:stCondLst>
                                  <p:childTnLst>
                                    <p:set>
                                      <p:cBhvr>
                                        <p:cTn id="542" dur="1000">
                                          <p:stCondLst>
                                            <p:cond delay="0"/>
                                          </p:stCondLst>
                                        </p:cTn>
                                        <p:tgtEl>
                                          <p:spTgt spid="200"/>
                                        </p:tgtEl>
                                        <p:attrNameLst>
                                          <p:attrName>style.visibility</p:attrName>
                                        </p:attrNameLst>
                                      </p:cBhvr>
                                      <p:to>
                                        <p:strVal val="visible"/>
                                      </p:to>
                                    </p:set>
                                  </p:childTnLst>
                                </p:cTn>
                              </p:par>
                            </p:childTnLst>
                          </p:cTn>
                        </p:par>
                        <p:par>
                          <p:cTn id="543" fill="hold">
                            <p:stCondLst>
                              <p:cond delay="178000"/>
                            </p:stCondLst>
                            <p:childTnLst>
                              <p:par>
                                <p:cTn id="544" presetID="11" presetClass="entr" presetSubtype="0" fill="hold" grpId="0" nodeType="afterEffect">
                                  <p:stCondLst>
                                    <p:cond delay="0"/>
                                  </p:stCondLst>
                                  <p:childTnLst>
                                    <p:set>
                                      <p:cBhvr>
                                        <p:cTn id="545" dur="1000">
                                          <p:stCondLst>
                                            <p:cond delay="0"/>
                                          </p:stCondLst>
                                        </p:cTn>
                                        <p:tgtEl>
                                          <p:spTgt spid="201"/>
                                        </p:tgtEl>
                                        <p:attrNameLst>
                                          <p:attrName>style.visibility</p:attrName>
                                        </p:attrNameLst>
                                      </p:cBhvr>
                                      <p:to>
                                        <p:strVal val="visible"/>
                                      </p:to>
                                    </p:set>
                                  </p:childTnLst>
                                </p:cTn>
                              </p:par>
                            </p:childTnLst>
                          </p:cTn>
                        </p:par>
                        <p:par>
                          <p:cTn id="546" fill="hold">
                            <p:stCondLst>
                              <p:cond delay="179000"/>
                            </p:stCondLst>
                            <p:childTnLst>
                              <p:par>
                                <p:cTn id="547" presetID="11" presetClass="entr" presetSubtype="0" fill="hold" grpId="0" nodeType="afterEffect">
                                  <p:stCondLst>
                                    <p:cond delay="0"/>
                                  </p:stCondLst>
                                  <p:childTnLst>
                                    <p:set>
                                      <p:cBhvr>
                                        <p:cTn id="548" dur="1000">
                                          <p:stCondLst>
                                            <p:cond delay="0"/>
                                          </p:stCondLst>
                                        </p:cTn>
                                        <p:tgtEl>
                                          <p:spTgt spid="202"/>
                                        </p:tgtEl>
                                        <p:attrNameLst>
                                          <p:attrName>style.visibility</p:attrName>
                                        </p:attrNameLst>
                                      </p:cBhvr>
                                      <p:to>
                                        <p:strVal val="visible"/>
                                      </p:to>
                                    </p:set>
                                  </p:childTnLst>
                                </p:cTn>
                              </p:par>
                            </p:childTnLst>
                          </p:cTn>
                        </p:par>
                        <p:par>
                          <p:cTn id="549" fill="hold">
                            <p:stCondLst>
                              <p:cond delay="180000"/>
                            </p:stCondLst>
                            <p:childTnLst>
                              <p:par>
                                <p:cTn id="550" presetID="11" presetClass="entr" presetSubtype="0" fill="hold" grpId="0" nodeType="afterEffect">
                                  <p:stCondLst>
                                    <p:cond delay="0"/>
                                  </p:stCondLst>
                                  <p:childTnLst>
                                    <p:set>
                                      <p:cBhvr>
                                        <p:cTn id="551" dur="1000">
                                          <p:stCondLst>
                                            <p:cond delay="0"/>
                                          </p:stCondLst>
                                        </p:cTn>
                                        <p:tgtEl>
                                          <p:spTgt spid="203"/>
                                        </p:tgtEl>
                                        <p:attrNameLst>
                                          <p:attrName>style.visibility</p:attrName>
                                        </p:attrNameLst>
                                      </p:cBhvr>
                                      <p:to>
                                        <p:strVal val="visible"/>
                                      </p:to>
                                    </p:set>
                                  </p:childTnLst>
                                </p:cTn>
                              </p:par>
                            </p:childTnLst>
                          </p:cTn>
                        </p:par>
                        <p:par>
                          <p:cTn id="552" fill="hold">
                            <p:stCondLst>
                              <p:cond delay="181000"/>
                            </p:stCondLst>
                            <p:childTnLst>
                              <p:par>
                                <p:cTn id="553" presetID="11" presetClass="entr" presetSubtype="0" fill="hold" grpId="0" nodeType="afterEffect">
                                  <p:stCondLst>
                                    <p:cond delay="0"/>
                                  </p:stCondLst>
                                  <p:childTnLst>
                                    <p:set>
                                      <p:cBhvr>
                                        <p:cTn id="554" dur="1000">
                                          <p:stCondLst>
                                            <p:cond delay="0"/>
                                          </p:stCondLst>
                                        </p:cTn>
                                        <p:tgtEl>
                                          <p:spTgt spid="204"/>
                                        </p:tgtEl>
                                        <p:attrNameLst>
                                          <p:attrName>style.visibility</p:attrName>
                                        </p:attrNameLst>
                                      </p:cBhvr>
                                      <p:to>
                                        <p:strVal val="visible"/>
                                      </p:to>
                                    </p:set>
                                  </p:childTnLst>
                                </p:cTn>
                              </p:par>
                            </p:childTnLst>
                          </p:cTn>
                        </p:par>
                        <p:par>
                          <p:cTn id="555" fill="hold">
                            <p:stCondLst>
                              <p:cond delay="182000"/>
                            </p:stCondLst>
                            <p:childTnLst>
                              <p:par>
                                <p:cTn id="556" presetID="11" presetClass="entr" presetSubtype="0" fill="hold" grpId="0" nodeType="afterEffect">
                                  <p:stCondLst>
                                    <p:cond delay="0"/>
                                  </p:stCondLst>
                                  <p:childTnLst>
                                    <p:set>
                                      <p:cBhvr>
                                        <p:cTn id="557" dur="1000">
                                          <p:stCondLst>
                                            <p:cond delay="0"/>
                                          </p:stCondLst>
                                        </p:cTn>
                                        <p:tgtEl>
                                          <p:spTgt spid="205"/>
                                        </p:tgtEl>
                                        <p:attrNameLst>
                                          <p:attrName>style.visibility</p:attrName>
                                        </p:attrNameLst>
                                      </p:cBhvr>
                                      <p:to>
                                        <p:strVal val="visible"/>
                                      </p:to>
                                    </p:set>
                                  </p:childTnLst>
                                </p:cTn>
                              </p:par>
                            </p:childTnLst>
                          </p:cTn>
                        </p:par>
                        <p:par>
                          <p:cTn id="558" fill="hold">
                            <p:stCondLst>
                              <p:cond delay="183000"/>
                            </p:stCondLst>
                            <p:childTnLst>
                              <p:par>
                                <p:cTn id="559" presetID="11" presetClass="entr" presetSubtype="0" fill="hold" grpId="0" nodeType="afterEffect">
                                  <p:stCondLst>
                                    <p:cond delay="0"/>
                                  </p:stCondLst>
                                  <p:childTnLst>
                                    <p:set>
                                      <p:cBhvr>
                                        <p:cTn id="560" dur="1000">
                                          <p:stCondLst>
                                            <p:cond delay="0"/>
                                          </p:stCondLst>
                                        </p:cTn>
                                        <p:tgtEl>
                                          <p:spTgt spid="206"/>
                                        </p:tgtEl>
                                        <p:attrNameLst>
                                          <p:attrName>style.visibility</p:attrName>
                                        </p:attrNameLst>
                                      </p:cBhvr>
                                      <p:to>
                                        <p:strVal val="visible"/>
                                      </p:to>
                                    </p:set>
                                  </p:childTnLst>
                                </p:cTn>
                              </p:par>
                            </p:childTnLst>
                          </p:cTn>
                        </p:par>
                        <p:par>
                          <p:cTn id="561" fill="hold">
                            <p:stCondLst>
                              <p:cond delay="184000"/>
                            </p:stCondLst>
                            <p:childTnLst>
                              <p:par>
                                <p:cTn id="562" presetID="11" presetClass="entr" presetSubtype="0" fill="hold" grpId="0" nodeType="afterEffect">
                                  <p:stCondLst>
                                    <p:cond delay="0"/>
                                  </p:stCondLst>
                                  <p:childTnLst>
                                    <p:set>
                                      <p:cBhvr>
                                        <p:cTn id="563" dur="1000">
                                          <p:stCondLst>
                                            <p:cond delay="0"/>
                                          </p:stCondLst>
                                        </p:cTn>
                                        <p:tgtEl>
                                          <p:spTgt spid="207"/>
                                        </p:tgtEl>
                                        <p:attrNameLst>
                                          <p:attrName>style.visibility</p:attrName>
                                        </p:attrNameLst>
                                      </p:cBhvr>
                                      <p:to>
                                        <p:strVal val="visible"/>
                                      </p:to>
                                    </p:set>
                                  </p:childTnLst>
                                </p:cTn>
                              </p:par>
                            </p:childTnLst>
                          </p:cTn>
                        </p:par>
                        <p:par>
                          <p:cTn id="564" fill="hold">
                            <p:stCondLst>
                              <p:cond delay="185000"/>
                            </p:stCondLst>
                            <p:childTnLst>
                              <p:par>
                                <p:cTn id="565" presetID="11" presetClass="entr" presetSubtype="0" fill="hold" grpId="0" nodeType="afterEffect">
                                  <p:stCondLst>
                                    <p:cond delay="0"/>
                                  </p:stCondLst>
                                  <p:childTnLst>
                                    <p:set>
                                      <p:cBhvr>
                                        <p:cTn id="566" dur="1000">
                                          <p:stCondLst>
                                            <p:cond delay="0"/>
                                          </p:stCondLst>
                                        </p:cTn>
                                        <p:tgtEl>
                                          <p:spTgt spid="208"/>
                                        </p:tgtEl>
                                        <p:attrNameLst>
                                          <p:attrName>style.visibility</p:attrName>
                                        </p:attrNameLst>
                                      </p:cBhvr>
                                      <p:to>
                                        <p:strVal val="visible"/>
                                      </p:to>
                                    </p:set>
                                  </p:childTnLst>
                                </p:cTn>
                              </p:par>
                            </p:childTnLst>
                          </p:cTn>
                        </p:par>
                        <p:par>
                          <p:cTn id="567" fill="hold">
                            <p:stCondLst>
                              <p:cond delay="186000"/>
                            </p:stCondLst>
                            <p:childTnLst>
                              <p:par>
                                <p:cTn id="568" presetID="11" presetClass="entr" presetSubtype="0" fill="hold" grpId="0" nodeType="afterEffect">
                                  <p:stCondLst>
                                    <p:cond delay="0"/>
                                  </p:stCondLst>
                                  <p:childTnLst>
                                    <p:set>
                                      <p:cBhvr>
                                        <p:cTn id="569" dur="1000">
                                          <p:stCondLst>
                                            <p:cond delay="0"/>
                                          </p:stCondLst>
                                        </p:cTn>
                                        <p:tgtEl>
                                          <p:spTgt spid="209"/>
                                        </p:tgtEl>
                                        <p:attrNameLst>
                                          <p:attrName>style.visibility</p:attrName>
                                        </p:attrNameLst>
                                      </p:cBhvr>
                                      <p:to>
                                        <p:strVal val="visible"/>
                                      </p:to>
                                    </p:set>
                                  </p:childTnLst>
                                </p:cTn>
                              </p:par>
                            </p:childTnLst>
                          </p:cTn>
                        </p:par>
                        <p:par>
                          <p:cTn id="570" fill="hold">
                            <p:stCondLst>
                              <p:cond delay="187000"/>
                            </p:stCondLst>
                            <p:childTnLst>
                              <p:par>
                                <p:cTn id="571" presetID="11" presetClass="entr" presetSubtype="0" fill="hold" grpId="0" nodeType="afterEffect">
                                  <p:stCondLst>
                                    <p:cond delay="0"/>
                                  </p:stCondLst>
                                  <p:childTnLst>
                                    <p:set>
                                      <p:cBhvr>
                                        <p:cTn id="572" dur="1000">
                                          <p:stCondLst>
                                            <p:cond delay="0"/>
                                          </p:stCondLst>
                                        </p:cTn>
                                        <p:tgtEl>
                                          <p:spTgt spid="210"/>
                                        </p:tgtEl>
                                        <p:attrNameLst>
                                          <p:attrName>style.visibility</p:attrName>
                                        </p:attrNameLst>
                                      </p:cBhvr>
                                      <p:to>
                                        <p:strVal val="visible"/>
                                      </p:to>
                                    </p:set>
                                  </p:childTnLst>
                                </p:cTn>
                              </p:par>
                            </p:childTnLst>
                          </p:cTn>
                        </p:par>
                        <p:par>
                          <p:cTn id="573" fill="hold">
                            <p:stCondLst>
                              <p:cond delay="188000"/>
                            </p:stCondLst>
                            <p:childTnLst>
                              <p:par>
                                <p:cTn id="574" presetID="11" presetClass="entr" presetSubtype="0" fill="hold" grpId="0" nodeType="afterEffect">
                                  <p:stCondLst>
                                    <p:cond delay="0"/>
                                  </p:stCondLst>
                                  <p:childTnLst>
                                    <p:set>
                                      <p:cBhvr>
                                        <p:cTn id="575" dur="1000">
                                          <p:stCondLst>
                                            <p:cond delay="0"/>
                                          </p:stCondLst>
                                        </p:cTn>
                                        <p:tgtEl>
                                          <p:spTgt spid="211"/>
                                        </p:tgtEl>
                                        <p:attrNameLst>
                                          <p:attrName>style.visibility</p:attrName>
                                        </p:attrNameLst>
                                      </p:cBhvr>
                                      <p:to>
                                        <p:strVal val="visible"/>
                                      </p:to>
                                    </p:set>
                                  </p:childTnLst>
                                </p:cTn>
                              </p:par>
                            </p:childTnLst>
                          </p:cTn>
                        </p:par>
                        <p:par>
                          <p:cTn id="576" fill="hold">
                            <p:stCondLst>
                              <p:cond delay="189000"/>
                            </p:stCondLst>
                            <p:childTnLst>
                              <p:par>
                                <p:cTn id="577" presetID="11" presetClass="entr" presetSubtype="0" fill="hold" grpId="0" nodeType="afterEffect">
                                  <p:stCondLst>
                                    <p:cond delay="0"/>
                                  </p:stCondLst>
                                  <p:childTnLst>
                                    <p:set>
                                      <p:cBhvr>
                                        <p:cTn id="578" dur="1000">
                                          <p:stCondLst>
                                            <p:cond delay="0"/>
                                          </p:stCondLst>
                                        </p:cTn>
                                        <p:tgtEl>
                                          <p:spTgt spid="212"/>
                                        </p:tgtEl>
                                        <p:attrNameLst>
                                          <p:attrName>style.visibility</p:attrName>
                                        </p:attrNameLst>
                                      </p:cBhvr>
                                      <p:to>
                                        <p:strVal val="visible"/>
                                      </p:to>
                                    </p:set>
                                  </p:childTnLst>
                                </p:cTn>
                              </p:par>
                            </p:childTnLst>
                          </p:cTn>
                        </p:par>
                        <p:par>
                          <p:cTn id="579" fill="hold">
                            <p:stCondLst>
                              <p:cond delay="190000"/>
                            </p:stCondLst>
                            <p:childTnLst>
                              <p:par>
                                <p:cTn id="580" presetID="11" presetClass="entr" presetSubtype="0" fill="hold" grpId="0" nodeType="afterEffect">
                                  <p:stCondLst>
                                    <p:cond delay="0"/>
                                  </p:stCondLst>
                                  <p:childTnLst>
                                    <p:set>
                                      <p:cBhvr>
                                        <p:cTn id="581" dur="1000">
                                          <p:stCondLst>
                                            <p:cond delay="0"/>
                                          </p:stCondLst>
                                        </p:cTn>
                                        <p:tgtEl>
                                          <p:spTgt spid="213"/>
                                        </p:tgtEl>
                                        <p:attrNameLst>
                                          <p:attrName>style.visibility</p:attrName>
                                        </p:attrNameLst>
                                      </p:cBhvr>
                                      <p:to>
                                        <p:strVal val="visible"/>
                                      </p:to>
                                    </p:set>
                                  </p:childTnLst>
                                </p:cTn>
                              </p:par>
                            </p:childTnLst>
                          </p:cTn>
                        </p:par>
                        <p:par>
                          <p:cTn id="582" fill="hold">
                            <p:stCondLst>
                              <p:cond delay="191000"/>
                            </p:stCondLst>
                            <p:childTnLst>
                              <p:par>
                                <p:cTn id="583" presetID="11" presetClass="entr" presetSubtype="0" fill="hold" grpId="0" nodeType="afterEffect">
                                  <p:stCondLst>
                                    <p:cond delay="0"/>
                                  </p:stCondLst>
                                  <p:childTnLst>
                                    <p:set>
                                      <p:cBhvr>
                                        <p:cTn id="584" dur="1000">
                                          <p:stCondLst>
                                            <p:cond delay="0"/>
                                          </p:stCondLst>
                                        </p:cTn>
                                        <p:tgtEl>
                                          <p:spTgt spid="214"/>
                                        </p:tgtEl>
                                        <p:attrNameLst>
                                          <p:attrName>style.visibility</p:attrName>
                                        </p:attrNameLst>
                                      </p:cBhvr>
                                      <p:to>
                                        <p:strVal val="visible"/>
                                      </p:to>
                                    </p:set>
                                  </p:childTnLst>
                                </p:cTn>
                              </p:par>
                            </p:childTnLst>
                          </p:cTn>
                        </p:par>
                        <p:par>
                          <p:cTn id="585" fill="hold">
                            <p:stCondLst>
                              <p:cond delay="192000"/>
                            </p:stCondLst>
                            <p:childTnLst>
                              <p:par>
                                <p:cTn id="586" presetID="11" presetClass="entr" presetSubtype="0" fill="hold" grpId="0" nodeType="afterEffect">
                                  <p:stCondLst>
                                    <p:cond delay="0"/>
                                  </p:stCondLst>
                                  <p:childTnLst>
                                    <p:set>
                                      <p:cBhvr>
                                        <p:cTn id="587" dur="1000">
                                          <p:stCondLst>
                                            <p:cond delay="0"/>
                                          </p:stCondLst>
                                        </p:cTn>
                                        <p:tgtEl>
                                          <p:spTgt spid="215"/>
                                        </p:tgtEl>
                                        <p:attrNameLst>
                                          <p:attrName>style.visibility</p:attrName>
                                        </p:attrNameLst>
                                      </p:cBhvr>
                                      <p:to>
                                        <p:strVal val="visible"/>
                                      </p:to>
                                    </p:set>
                                  </p:childTnLst>
                                </p:cTn>
                              </p:par>
                            </p:childTnLst>
                          </p:cTn>
                        </p:par>
                        <p:par>
                          <p:cTn id="588" fill="hold">
                            <p:stCondLst>
                              <p:cond delay="193000"/>
                            </p:stCondLst>
                            <p:childTnLst>
                              <p:par>
                                <p:cTn id="589" presetID="11" presetClass="entr" presetSubtype="0" fill="hold" grpId="0" nodeType="afterEffect">
                                  <p:stCondLst>
                                    <p:cond delay="0"/>
                                  </p:stCondLst>
                                  <p:childTnLst>
                                    <p:set>
                                      <p:cBhvr>
                                        <p:cTn id="590" dur="1000">
                                          <p:stCondLst>
                                            <p:cond delay="0"/>
                                          </p:stCondLst>
                                        </p:cTn>
                                        <p:tgtEl>
                                          <p:spTgt spid="216"/>
                                        </p:tgtEl>
                                        <p:attrNameLst>
                                          <p:attrName>style.visibility</p:attrName>
                                        </p:attrNameLst>
                                      </p:cBhvr>
                                      <p:to>
                                        <p:strVal val="visible"/>
                                      </p:to>
                                    </p:set>
                                  </p:childTnLst>
                                </p:cTn>
                              </p:par>
                            </p:childTnLst>
                          </p:cTn>
                        </p:par>
                        <p:par>
                          <p:cTn id="591" fill="hold">
                            <p:stCondLst>
                              <p:cond delay="194000"/>
                            </p:stCondLst>
                            <p:childTnLst>
                              <p:par>
                                <p:cTn id="592" presetID="11" presetClass="entr" presetSubtype="0" fill="hold" grpId="0" nodeType="afterEffect">
                                  <p:stCondLst>
                                    <p:cond delay="0"/>
                                  </p:stCondLst>
                                  <p:childTnLst>
                                    <p:set>
                                      <p:cBhvr>
                                        <p:cTn id="593" dur="1000">
                                          <p:stCondLst>
                                            <p:cond delay="0"/>
                                          </p:stCondLst>
                                        </p:cTn>
                                        <p:tgtEl>
                                          <p:spTgt spid="217"/>
                                        </p:tgtEl>
                                        <p:attrNameLst>
                                          <p:attrName>style.visibility</p:attrName>
                                        </p:attrNameLst>
                                      </p:cBhvr>
                                      <p:to>
                                        <p:strVal val="visible"/>
                                      </p:to>
                                    </p:set>
                                  </p:childTnLst>
                                </p:cTn>
                              </p:par>
                            </p:childTnLst>
                          </p:cTn>
                        </p:par>
                        <p:par>
                          <p:cTn id="594" fill="hold">
                            <p:stCondLst>
                              <p:cond delay="195000"/>
                            </p:stCondLst>
                            <p:childTnLst>
                              <p:par>
                                <p:cTn id="595" presetID="11" presetClass="entr" presetSubtype="0" fill="hold" grpId="0" nodeType="afterEffect">
                                  <p:stCondLst>
                                    <p:cond delay="0"/>
                                  </p:stCondLst>
                                  <p:childTnLst>
                                    <p:set>
                                      <p:cBhvr>
                                        <p:cTn id="596" dur="1000">
                                          <p:stCondLst>
                                            <p:cond delay="0"/>
                                          </p:stCondLst>
                                        </p:cTn>
                                        <p:tgtEl>
                                          <p:spTgt spid="218"/>
                                        </p:tgtEl>
                                        <p:attrNameLst>
                                          <p:attrName>style.visibility</p:attrName>
                                        </p:attrNameLst>
                                      </p:cBhvr>
                                      <p:to>
                                        <p:strVal val="visible"/>
                                      </p:to>
                                    </p:set>
                                  </p:childTnLst>
                                </p:cTn>
                              </p:par>
                            </p:childTnLst>
                          </p:cTn>
                        </p:par>
                        <p:par>
                          <p:cTn id="597" fill="hold">
                            <p:stCondLst>
                              <p:cond delay="196000"/>
                            </p:stCondLst>
                            <p:childTnLst>
                              <p:par>
                                <p:cTn id="598" presetID="11" presetClass="entr" presetSubtype="0" fill="hold" grpId="0" nodeType="afterEffect">
                                  <p:stCondLst>
                                    <p:cond delay="0"/>
                                  </p:stCondLst>
                                  <p:childTnLst>
                                    <p:set>
                                      <p:cBhvr>
                                        <p:cTn id="599" dur="1000">
                                          <p:stCondLst>
                                            <p:cond delay="0"/>
                                          </p:stCondLst>
                                        </p:cTn>
                                        <p:tgtEl>
                                          <p:spTgt spid="219"/>
                                        </p:tgtEl>
                                        <p:attrNameLst>
                                          <p:attrName>style.visibility</p:attrName>
                                        </p:attrNameLst>
                                      </p:cBhvr>
                                      <p:to>
                                        <p:strVal val="visible"/>
                                      </p:to>
                                    </p:set>
                                  </p:childTnLst>
                                </p:cTn>
                              </p:par>
                            </p:childTnLst>
                          </p:cTn>
                        </p:par>
                        <p:par>
                          <p:cTn id="600" fill="hold">
                            <p:stCondLst>
                              <p:cond delay="197000"/>
                            </p:stCondLst>
                            <p:childTnLst>
                              <p:par>
                                <p:cTn id="601" presetID="11" presetClass="entr" presetSubtype="0" fill="hold" grpId="0" nodeType="afterEffect">
                                  <p:stCondLst>
                                    <p:cond delay="0"/>
                                  </p:stCondLst>
                                  <p:childTnLst>
                                    <p:set>
                                      <p:cBhvr>
                                        <p:cTn id="602" dur="1000">
                                          <p:stCondLst>
                                            <p:cond delay="0"/>
                                          </p:stCondLst>
                                        </p:cTn>
                                        <p:tgtEl>
                                          <p:spTgt spid="220"/>
                                        </p:tgtEl>
                                        <p:attrNameLst>
                                          <p:attrName>style.visibility</p:attrName>
                                        </p:attrNameLst>
                                      </p:cBhvr>
                                      <p:to>
                                        <p:strVal val="visible"/>
                                      </p:to>
                                    </p:set>
                                  </p:childTnLst>
                                </p:cTn>
                              </p:par>
                            </p:childTnLst>
                          </p:cTn>
                        </p:par>
                        <p:par>
                          <p:cTn id="603" fill="hold">
                            <p:stCondLst>
                              <p:cond delay="198000"/>
                            </p:stCondLst>
                            <p:childTnLst>
                              <p:par>
                                <p:cTn id="604" presetID="11" presetClass="entr" presetSubtype="0" fill="hold" grpId="0" nodeType="afterEffect">
                                  <p:stCondLst>
                                    <p:cond delay="0"/>
                                  </p:stCondLst>
                                  <p:childTnLst>
                                    <p:set>
                                      <p:cBhvr>
                                        <p:cTn id="605" dur="1000">
                                          <p:stCondLst>
                                            <p:cond delay="0"/>
                                          </p:stCondLst>
                                        </p:cTn>
                                        <p:tgtEl>
                                          <p:spTgt spid="221"/>
                                        </p:tgtEl>
                                        <p:attrNameLst>
                                          <p:attrName>style.visibility</p:attrName>
                                        </p:attrNameLst>
                                      </p:cBhvr>
                                      <p:to>
                                        <p:strVal val="visible"/>
                                      </p:to>
                                    </p:set>
                                  </p:childTnLst>
                                </p:cTn>
                              </p:par>
                            </p:childTnLst>
                          </p:cTn>
                        </p:par>
                        <p:par>
                          <p:cTn id="606" fill="hold">
                            <p:stCondLst>
                              <p:cond delay="199000"/>
                            </p:stCondLst>
                            <p:childTnLst>
                              <p:par>
                                <p:cTn id="607" presetID="11" presetClass="entr" presetSubtype="0" fill="hold" grpId="0" nodeType="afterEffect">
                                  <p:stCondLst>
                                    <p:cond delay="0"/>
                                  </p:stCondLst>
                                  <p:childTnLst>
                                    <p:set>
                                      <p:cBhvr>
                                        <p:cTn id="608" dur="1000">
                                          <p:stCondLst>
                                            <p:cond delay="0"/>
                                          </p:stCondLst>
                                        </p:cTn>
                                        <p:tgtEl>
                                          <p:spTgt spid="222"/>
                                        </p:tgtEl>
                                        <p:attrNameLst>
                                          <p:attrName>style.visibility</p:attrName>
                                        </p:attrNameLst>
                                      </p:cBhvr>
                                      <p:to>
                                        <p:strVal val="visible"/>
                                      </p:to>
                                    </p:set>
                                  </p:childTnLst>
                                </p:cTn>
                              </p:par>
                            </p:childTnLst>
                          </p:cTn>
                        </p:par>
                        <p:par>
                          <p:cTn id="609" fill="hold">
                            <p:stCondLst>
                              <p:cond delay="200000"/>
                            </p:stCondLst>
                            <p:childTnLst>
                              <p:par>
                                <p:cTn id="610" presetID="11" presetClass="entr" presetSubtype="0" fill="hold" grpId="0" nodeType="afterEffect">
                                  <p:stCondLst>
                                    <p:cond delay="0"/>
                                  </p:stCondLst>
                                  <p:childTnLst>
                                    <p:set>
                                      <p:cBhvr>
                                        <p:cTn id="611" dur="1000">
                                          <p:stCondLst>
                                            <p:cond delay="0"/>
                                          </p:stCondLst>
                                        </p:cTn>
                                        <p:tgtEl>
                                          <p:spTgt spid="223"/>
                                        </p:tgtEl>
                                        <p:attrNameLst>
                                          <p:attrName>style.visibility</p:attrName>
                                        </p:attrNameLst>
                                      </p:cBhvr>
                                      <p:to>
                                        <p:strVal val="visible"/>
                                      </p:to>
                                    </p:set>
                                  </p:childTnLst>
                                </p:cTn>
                              </p:par>
                            </p:childTnLst>
                          </p:cTn>
                        </p:par>
                        <p:par>
                          <p:cTn id="612" fill="hold">
                            <p:stCondLst>
                              <p:cond delay="201000"/>
                            </p:stCondLst>
                            <p:childTnLst>
                              <p:par>
                                <p:cTn id="613" presetID="11" presetClass="entr" presetSubtype="0" fill="hold" grpId="0" nodeType="afterEffect">
                                  <p:stCondLst>
                                    <p:cond delay="0"/>
                                  </p:stCondLst>
                                  <p:childTnLst>
                                    <p:set>
                                      <p:cBhvr>
                                        <p:cTn id="614" dur="1000">
                                          <p:stCondLst>
                                            <p:cond delay="0"/>
                                          </p:stCondLst>
                                        </p:cTn>
                                        <p:tgtEl>
                                          <p:spTgt spid="224"/>
                                        </p:tgtEl>
                                        <p:attrNameLst>
                                          <p:attrName>style.visibility</p:attrName>
                                        </p:attrNameLst>
                                      </p:cBhvr>
                                      <p:to>
                                        <p:strVal val="visible"/>
                                      </p:to>
                                    </p:set>
                                  </p:childTnLst>
                                </p:cTn>
                              </p:par>
                            </p:childTnLst>
                          </p:cTn>
                        </p:par>
                        <p:par>
                          <p:cTn id="615" fill="hold">
                            <p:stCondLst>
                              <p:cond delay="202000"/>
                            </p:stCondLst>
                            <p:childTnLst>
                              <p:par>
                                <p:cTn id="616" presetID="11" presetClass="entr" presetSubtype="0" fill="hold" grpId="0" nodeType="afterEffect">
                                  <p:stCondLst>
                                    <p:cond delay="0"/>
                                  </p:stCondLst>
                                  <p:childTnLst>
                                    <p:set>
                                      <p:cBhvr>
                                        <p:cTn id="617" dur="1000">
                                          <p:stCondLst>
                                            <p:cond delay="0"/>
                                          </p:stCondLst>
                                        </p:cTn>
                                        <p:tgtEl>
                                          <p:spTgt spid="225"/>
                                        </p:tgtEl>
                                        <p:attrNameLst>
                                          <p:attrName>style.visibility</p:attrName>
                                        </p:attrNameLst>
                                      </p:cBhvr>
                                      <p:to>
                                        <p:strVal val="visible"/>
                                      </p:to>
                                    </p:set>
                                  </p:childTnLst>
                                </p:cTn>
                              </p:par>
                            </p:childTnLst>
                          </p:cTn>
                        </p:par>
                        <p:par>
                          <p:cTn id="618" fill="hold">
                            <p:stCondLst>
                              <p:cond delay="203000"/>
                            </p:stCondLst>
                            <p:childTnLst>
                              <p:par>
                                <p:cTn id="619" presetID="11" presetClass="entr" presetSubtype="0" fill="hold" grpId="0" nodeType="afterEffect">
                                  <p:stCondLst>
                                    <p:cond delay="0"/>
                                  </p:stCondLst>
                                  <p:childTnLst>
                                    <p:set>
                                      <p:cBhvr>
                                        <p:cTn id="620" dur="1000">
                                          <p:stCondLst>
                                            <p:cond delay="0"/>
                                          </p:stCondLst>
                                        </p:cTn>
                                        <p:tgtEl>
                                          <p:spTgt spid="226"/>
                                        </p:tgtEl>
                                        <p:attrNameLst>
                                          <p:attrName>style.visibility</p:attrName>
                                        </p:attrNameLst>
                                      </p:cBhvr>
                                      <p:to>
                                        <p:strVal val="visible"/>
                                      </p:to>
                                    </p:set>
                                  </p:childTnLst>
                                </p:cTn>
                              </p:par>
                            </p:childTnLst>
                          </p:cTn>
                        </p:par>
                        <p:par>
                          <p:cTn id="621" fill="hold">
                            <p:stCondLst>
                              <p:cond delay="204000"/>
                            </p:stCondLst>
                            <p:childTnLst>
                              <p:par>
                                <p:cTn id="622" presetID="11" presetClass="entr" presetSubtype="0" fill="hold" grpId="0" nodeType="afterEffect">
                                  <p:stCondLst>
                                    <p:cond delay="0"/>
                                  </p:stCondLst>
                                  <p:childTnLst>
                                    <p:set>
                                      <p:cBhvr>
                                        <p:cTn id="623" dur="1000">
                                          <p:stCondLst>
                                            <p:cond delay="0"/>
                                          </p:stCondLst>
                                        </p:cTn>
                                        <p:tgtEl>
                                          <p:spTgt spid="227"/>
                                        </p:tgtEl>
                                        <p:attrNameLst>
                                          <p:attrName>style.visibility</p:attrName>
                                        </p:attrNameLst>
                                      </p:cBhvr>
                                      <p:to>
                                        <p:strVal val="visible"/>
                                      </p:to>
                                    </p:set>
                                  </p:childTnLst>
                                </p:cTn>
                              </p:par>
                            </p:childTnLst>
                          </p:cTn>
                        </p:par>
                        <p:par>
                          <p:cTn id="624" fill="hold">
                            <p:stCondLst>
                              <p:cond delay="205000"/>
                            </p:stCondLst>
                            <p:childTnLst>
                              <p:par>
                                <p:cTn id="625" presetID="11" presetClass="entr" presetSubtype="0" fill="hold" grpId="0" nodeType="afterEffect">
                                  <p:stCondLst>
                                    <p:cond delay="0"/>
                                  </p:stCondLst>
                                  <p:childTnLst>
                                    <p:set>
                                      <p:cBhvr>
                                        <p:cTn id="626" dur="1000">
                                          <p:stCondLst>
                                            <p:cond delay="0"/>
                                          </p:stCondLst>
                                        </p:cTn>
                                        <p:tgtEl>
                                          <p:spTgt spid="228"/>
                                        </p:tgtEl>
                                        <p:attrNameLst>
                                          <p:attrName>style.visibility</p:attrName>
                                        </p:attrNameLst>
                                      </p:cBhvr>
                                      <p:to>
                                        <p:strVal val="visible"/>
                                      </p:to>
                                    </p:set>
                                  </p:childTnLst>
                                </p:cTn>
                              </p:par>
                            </p:childTnLst>
                          </p:cTn>
                        </p:par>
                        <p:par>
                          <p:cTn id="627" fill="hold">
                            <p:stCondLst>
                              <p:cond delay="206000"/>
                            </p:stCondLst>
                            <p:childTnLst>
                              <p:par>
                                <p:cTn id="628" presetID="11" presetClass="entr" presetSubtype="0" fill="hold" grpId="0" nodeType="afterEffect">
                                  <p:stCondLst>
                                    <p:cond delay="0"/>
                                  </p:stCondLst>
                                  <p:childTnLst>
                                    <p:set>
                                      <p:cBhvr>
                                        <p:cTn id="629" dur="1000">
                                          <p:stCondLst>
                                            <p:cond delay="0"/>
                                          </p:stCondLst>
                                        </p:cTn>
                                        <p:tgtEl>
                                          <p:spTgt spid="229"/>
                                        </p:tgtEl>
                                        <p:attrNameLst>
                                          <p:attrName>style.visibility</p:attrName>
                                        </p:attrNameLst>
                                      </p:cBhvr>
                                      <p:to>
                                        <p:strVal val="visible"/>
                                      </p:to>
                                    </p:set>
                                  </p:childTnLst>
                                </p:cTn>
                              </p:par>
                            </p:childTnLst>
                          </p:cTn>
                        </p:par>
                        <p:par>
                          <p:cTn id="630" fill="hold">
                            <p:stCondLst>
                              <p:cond delay="207000"/>
                            </p:stCondLst>
                            <p:childTnLst>
                              <p:par>
                                <p:cTn id="631" presetID="11" presetClass="entr" presetSubtype="0" fill="hold" grpId="0" nodeType="afterEffect">
                                  <p:stCondLst>
                                    <p:cond delay="0"/>
                                  </p:stCondLst>
                                  <p:childTnLst>
                                    <p:set>
                                      <p:cBhvr>
                                        <p:cTn id="632" dur="1000">
                                          <p:stCondLst>
                                            <p:cond delay="0"/>
                                          </p:stCondLst>
                                        </p:cTn>
                                        <p:tgtEl>
                                          <p:spTgt spid="230"/>
                                        </p:tgtEl>
                                        <p:attrNameLst>
                                          <p:attrName>style.visibility</p:attrName>
                                        </p:attrNameLst>
                                      </p:cBhvr>
                                      <p:to>
                                        <p:strVal val="visible"/>
                                      </p:to>
                                    </p:set>
                                  </p:childTnLst>
                                </p:cTn>
                              </p:par>
                            </p:childTnLst>
                          </p:cTn>
                        </p:par>
                        <p:par>
                          <p:cTn id="633" fill="hold">
                            <p:stCondLst>
                              <p:cond delay="208000"/>
                            </p:stCondLst>
                            <p:childTnLst>
                              <p:par>
                                <p:cTn id="634" presetID="11" presetClass="entr" presetSubtype="0" fill="hold" grpId="0" nodeType="afterEffect">
                                  <p:stCondLst>
                                    <p:cond delay="0"/>
                                  </p:stCondLst>
                                  <p:childTnLst>
                                    <p:set>
                                      <p:cBhvr>
                                        <p:cTn id="635" dur="1000">
                                          <p:stCondLst>
                                            <p:cond delay="0"/>
                                          </p:stCondLst>
                                        </p:cTn>
                                        <p:tgtEl>
                                          <p:spTgt spid="231"/>
                                        </p:tgtEl>
                                        <p:attrNameLst>
                                          <p:attrName>style.visibility</p:attrName>
                                        </p:attrNameLst>
                                      </p:cBhvr>
                                      <p:to>
                                        <p:strVal val="visible"/>
                                      </p:to>
                                    </p:set>
                                  </p:childTnLst>
                                </p:cTn>
                              </p:par>
                            </p:childTnLst>
                          </p:cTn>
                        </p:par>
                        <p:par>
                          <p:cTn id="636" fill="hold">
                            <p:stCondLst>
                              <p:cond delay="209000"/>
                            </p:stCondLst>
                            <p:childTnLst>
                              <p:par>
                                <p:cTn id="637" presetID="11" presetClass="entr" presetSubtype="0" fill="hold" grpId="0" nodeType="afterEffect">
                                  <p:stCondLst>
                                    <p:cond delay="0"/>
                                  </p:stCondLst>
                                  <p:childTnLst>
                                    <p:set>
                                      <p:cBhvr>
                                        <p:cTn id="638" dur="1000">
                                          <p:stCondLst>
                                            <p:cond delay="0"/>
                                          </p:stCondLst>
                                        </p:cTn>
                                        <p:tgtEl>
                                          <p:spTgt spid="232"/>
                                        </p:tgtEl>
                                        <p:attrNameLst>
                                          <p:attrName>style.visibility</p:attrName>
                                        </p:attrNameLst>
                                      </p:cBhvr>
                                      <p:to>
                                        <p:strVal val="visible"/>
                                      </p:to>
                                    </p:set>
                                  </p:childTnLst>
                                </p:cTn>
                              </p:par>
                            </p:childTnLst>
                          </p:cTn>
                        </p:par>
                        <p:par>
                          <p:cTn id="639" fill="hold">
                            <p:stCondLst>
                              <p:cond delay="210000"/>
                            </p:stCondLst>
                            <p:childTnLst>
                              <p:par>
                                <p:cTn id="640" presetID="11" presetClass="entr" presetSubtype="0" fill="hold" grpId="0" nodeType="afterEffect">
                                  <p:stCondLst>
                                    <p:cond delay="0"/>
                                  </p:stCondLst>
                                  <p:childTnLst>
                                    <p:set>
                                      <p:cBhvr>
                                        <p:cTn id="641" dur="1000">
                                          <p:stCondLst>
                                            <p:cond delay="0"/>
                                          </p:stCondLst>
                                        </p:cTn>
                                        <p:tgtEl>
                                          <p:spTgt spid="233"/>
                                        </p:tgtEl>
                                        <p:attrNameLst>
                                          <p:attrName>style.visibility</p:attrName>
                                        </p:attrNameLst>
                                      </p:cBhvr>
                                      <p:to>
                                        <p:strVal val="visible"/>
                                      </p:to>
                                    </p:set>
                                  </p:childTnLst>
                                </p:cTn>
                              </p:par>
                            </p:childTnLst>
                          </p:cTn>
                        </p:par>
                        <p:par>
                          <p:cTn id="642" fill="hold">
                            <p:stCondLst>
                              <p:cond delay="211000"/>
                            </p:stCondLst>
                            <p:childTnLst>
                              <p:par>
                                <p:cTn id="643" presetID="11" presetClass="entr" presetSubtype="0" fill="hold" grpId="0" nodeType="afterEffect">
                                  <p:stCondLst>
                                    <p:cond delay="0"/>
                                  </p:stCondLst>
                                  <p:childTnLst>
                                    <p:set>
                                      <p:cBhvr>
                                        <p:cTn id="644" dur="1000">
                                          <p:stCondLst>
                                            <p:cond delay="0"/>
                                          </p:stCondLst>
                                        </p:cTn>
                                        <p:tgtEl>
                                          <p:spTgt spid="234"/>
                                        </p:tgtEl>
                                        <p:attrNameLst>
                                          <p:attrName>style.visibility</p:attrName>
                                        </p:attrNameLst>
                                      </p:cBhvr>
                                      <p:to>
                                        <p:strVal val="visible"/>
                                      </p:to>
                                    </p:set>
                                  </p:childTnLst>
                                </p:cTn>
                              </p:par>
                            </p:childTnLst>
                          </p:cTn>
                        </p:par>
                        <p:par>
                          <p:cTn id="645" fill="hold">
                            <p:stCondLst>
                              <p:cond delay="212000"/>
                            </p:stCondLst>
                            <p:childTnLst>
                              <p:par>
                                <p:cTn id="646" presetID="11" presetClass="entr" presetSubtype="0" fill="hold" grpId="0" nodeType="afterEffect">
                                  <p:stCondLst>
                                    <p:cond delay="0"/>
                                  </p:stCondLst>
                                  <p:childTnLst>
                                    <p:set>
                                      <p:cBhvr>
                                        <p:cTn id="647" dur="1000">
                                          <p:stCondLst>
                                            <p:cond delay="0"/>
                                          </p:stCondLst>
                                        </p:cTn>
                                        <p:tgtEl>
                                          <p:spTgt spid="235"/>
                                        </p:tgtEl>
                                        <p:attrNameLst>
                                          <p:attrName>style.visibility</p:attrName>
                                        </p:attrNameLst>
                                      </p:cBhvr>
                                      <p:to>
                                        <p:strVal val="visible"/>
                                      </p:to>
                                    </p:set>
                                  </p:childTnLst>
                                </p:cTn>
                              </p:par>
                            </p:childTnLst>
                          </p:cTn>
                        </p:par>
                        <p:par>
                          <p:cTn id="648" fill="hold">
                            <p:stCondLst>
                              <p:cond delay="213000"/>
                            </p:stCondLst>
                            <p:childTnLst>
                              <p:par>
                                <p:cTn id="649" presetID="11" presetClass="entr" presetSubtype="0" fill="hold" grpId="0" nodeType="afterEffect">
                                  <p:stCondLst>
                                    <p:cond delay="0"/>
                                  </p:stCondLst>
                                  <p:childTnLst>
                                    <p:set>
                                      <p:cBhvr>
                                        <p:cTn id="650" dur="1000">
                                          <p:stCondLst>
                                            <p:cond delay="0"/>
                                          </p:stCondLst>
                                        </p:cTn>
                                        <p:tgtEl>
                                          <p:spTgt spid="236"/>
                                        </p:tgtEl>
                                        <p:attrNameLst>
                                          <p:attrName>style.visibility</p:attrName>
                                        </p:attrNameLst>
                                      </p:cBhvr>
                                      <p:to>
                                        <p:strVal val="visible"/>
                                      </p:to>
                                    </p:set>
                                  </p:childTnLst>
                                </p:cTn>
                              </p:par>
                            </p:childTnLst>
                          </p:cTn>
                        </p:par>
                        <p:par>
                          <p:cTn id="651" fill="hold">
                            <p:stCondLst>
                              <p:cond delay="214000"/>
                            </p:stCondLst>
                            <p:childTnLst>
                              <p:par>
                                <p:cTn id="652" presetID="11" presetClass="entr" presetSubtype="0" fill="hold" grpId="0" nodeType="afterEffect">
                                  <p:stCondLst>
                                    <p:cond delay="0"/>
                                  </p:stCondLst>
                                  <p:childTnLst>
                                    <p:set>
                                      <p:cBhvr>
                                        <p:cTn id="653" dur="1000">
                                          <p:stCondLst>
                                            <p:cond delay="0"/>
                                          </p:stCondLst>
                                        </p:cTn>
                                        <p:tgtEl>
                                          <p:spTgt spid="237"/>
                                        </p:tgtEl>
                                        <p:attrNameLst>
                                          <p:attrName>style.visibility</p:attrName>
                                        </p:attrNameLst>
                                      </p:cBhvr>
                                      <p:to>
                                        <p:strVal val="visible"/>
                                      </p:to>
                                    </p:set>
                                  </p:childTnLst>
                                </p:cTn>
                              </p:par>
                            </p:childTnLst>
                          </p:cTn>
                        </p:par>
                        <p:par>
                          <p:cTn id="654" fill="hold">
                            <p:stCondLst>
                              <p:cond delay="215000"/>
                            </p:stCondLst>
                            <p:childTnLst>
                              <p:par>
                                <p:cTn id="655" presetID="11" presetClass="entr" presetSubtype="0" fill="hold" grpId="0" nodeType="afterEffect">
                                  <p:stCondLst>
                                    <p:cond delay="0"/>
                                  </p:stCondLst>
                                  <p:childTnLst>
                                    <p:set>
                                      <p:cBhvr>
                                        <p:cTn id="656" dur="1000">
                                          <p:stCondLst>
                                            <p:cond delay="0"/>
                                          </p:stCondLst>
                                        </p:cTn>
                                        <p:tgtEl>
                                          <p:spTgt spid="238"/>
                                        </p:tgtEl>
                                        <p:attrNameLst>
                                          <p:attrName>style.visibility</p:attrName>
                                        </p:attrNameLst>
                                      </p:cBhvr>
                                      <p:to>
                                        <p:strVal val="visible"/>
                                      </p:to>
                                    </p:set>
                                  </p:childTnLst>
                                </p:cTn>
                              </p:par>
                            </p:childTnLst>
                          </p:cTn>
                        </p:par>
                        <p:par>
                          <p:cTn id="657" fill="hold">
                            <p:stCondLst>
                              <p:cond delay="216000"/>
                            </p:stCondLst>
                            <p:childTnLst>
                              <p:par>
                                <p:cTn id="658" presetID="11" presetClass="entr" presetSubtype="0" fill="hold" grpId="0" nodeType="afterEffect">
                                  <p:stCondLst>
                                    <p:cond delay="0"/>
                                  </p:stCondLst>
                                  <p:childTnLst>
                                    <p:set>
                                      <p:cBhvr>
                                        <p:cTn id="659" dur="1000">
                                          <p:stCondLst>
                                            <p:cond delay="0"/>
                                          </p:stCondLst>
                                        </p:cTn>
                                        <p:tgtEl>
                                          <p:spTgt spid="239"/>
                                        </p:tgtEl>
                                        <p:attrNameLst>
                                          <p:attrName>style.visibility</p:attrName>
                                        </p:attrNameLst>
                                      </p:cBhvr>
                                      <p:to>
                                        <p:strVal val="visible"/>
                                      </p:to>
                                    </p:set>
                                  </p:childTnLst>
                                </p:cTn>
                              </p:par>
                            </p:childTnLst>
                          </p:cTn>
                        </p:par>
                        <p:par>
                          <p:cTn id="660" fill="hold">
                            <p:stCondLst>
                              <p:cond delay="217000"/>
                            </p:stCondLst>
                            <p:childTnLst>
                              <p:par>
                                <p:cTn id="661" presetID="11" presetClass="entr" presetSubtype="0" fill="hold" grpId="0" nodeType="afterEffect">
                                  <p:stCondLst>
                                    <p:cond delay="0"/>
                                  </p:stCondLst>
                                  <p:childTnLst>
                                    <p:set>
                                      <p:cBhvr>
                                        <p:cTn id="662" dur="1000">
                                          <p:stCondLst>
                                            <p:cond delay="0"/>
                                          </p:stCondLst>
                                        </p:cTn>
                                        <p:tgtEl>
                                          <p:spTgt spid="240"/>
                                        </p:tgtEl>
                                        <p:attrNameLst>
                                          <p:attrName>style.visibility</p:attrName>
                                        </p:attrNameLst>
                                      </p:cBhvr>
                                      <p:to>
                                        <p:strVal val="visible"/>
                                      </p:to>
                                    </p:set>
                                  </p:childTnLst>
                                </p:cTn>
                              </p:par>
                            </p:childTnLst>
                          </p:cTn>
                        </p:par>
                        <p:par>
                          <p:cTn id="663" fill="hold">
                            <p:stCondLst>
                              <p:cond delay="218000"/>
                            </p:stCondLst>
                            <p:childTnLst>
                              <p:par>
                                <p:cTn id="664" presetID="11" presetClass="entr" presetSubtype="0" fill="hold" grpId="0" nodeType="afterEffect">
                                  <p:stCondLst>
                                    <p:cond delay="0"/>
                                  </p:stCondLst>
                                  <p:childTnLst>
                                    <p:set>
                                      <p:cBhvr>
                                        <p:cTn id="665" dur="1000">
                                          <p:stCondLst>
                                            <p:cond delay="0"/>
                                          </p:stCondLst>
                                        </p:cTn>
                                        <p:tgtEl>
                                          <p:spTgt spid="241"/>
                                        </p:tgtEl>
                                        <p:attrNameLst>
                                          <p:attrName>style.visibility</p:attrName>
                                        </p:attrNameLst>
                                      </p:cBhvr>
                                      <p:to>
                                        <p:strVal val="visible"/>
                                      </p:to>
                                    </p:set>
                                  </p:childTnLst>
                                </p:cTn>
                              </p:par>
                            </p:childTnLst>
                          </p:cTn>
                        </p:par>
                        <p:par>
                          <p:cTn id="666" fill="hold">
                            <p:stCondLst>
                              <p:cond delay="219000"/>
                            </p:stCondLst>
                            <p:childTnLst>
                              <p:par>
                                <p:cTn id="667" presetID="11" presetClass="entr" presetSubtype="0" fill="hold" grpId="0" nodeType="afterEffect">
                                  <p:stCondLst>
                                    <p:cond delay="0"/>
                                  </p:stCondLst>
                                  <p:childTnLst>
                                    <p:set>
                                      <p:cBhvr>
                                        <p:cTn id="668" dur="1000">
                                          <p:stCondLst>
                                            <p:cond delay="0"/>
                                          </p:stCondLst>
                                        </p:cTn>
                                        <p:tgtEl>
                                          <p:spTgt spid="242"/>
                                        </p:tgtEl>
                                        <p:attrNameLst>
                                          <p:attrName>style.visibility</p:attrName>
                                        </p:attrNameLst>
                                      </p:cBhvr>
                                      <p:to>
                                        <p:strVal val="visible"/>
                                      </p:to>
                                    </p:set>
                                  </p:childTnLst>
                                </p:cTn>
                              </p:par>
                            </p:childTnLst>
                          </p:cTn>
                        </p:par>
                        <p:par>
                          <p:cTn id="669" fill="hold">
                            <p:stCondLst>
                              <p:cond delay="220000"/>
                            </p:stCondLst>
                            <p:childTnLst>
                              <p:par>
                                <p:cTn id="670" presetID="11" presetClass="entr" presetSubtype="0" fill="hold" grpId="0" nodeType="afterEffect">
                                  <p:stCondLst>
                                    <p:cond delay="0"/>
                                  </p:stCondLst>
                                  <p:childTnLst>
                                    <p:set>
                                      <p:cBhvr>
                                        <p:cTn id="671" dur="1000">
                                          <p:stCondLst>
                                            <p:cond delay="0"/>
                                          </p:stCondLst>
                                        </p:cTn>
                                        <p:tgtEl>
                                          <p:spTgt spid="243"/>
                                        </p:tgtEl>
                                        <p:attrNameLst>
                                          <p:attrName>style.visibility</p:attrName>
                                        </p:attrNameLst>
                                      </p:cBhvr>
                                      <p:to>
                                        <p:strVal val="visible"/>
                                      </p:to>
                                    </p:set>
                                  </p:childTnLst>
                                </p:cTn>
                              </p:par>
                            </p:childTnLst>
                          </p:cTn>
                        </p:par>
                        <p:par>
                          <p:cTn id="672" fill="hold">
                            <p:stCondLst>
                              <p:cond delay="221000"/>
                            </p:stCondLst>
                            <p:childTnLst>
                              <p:par>
                                <p:cTn id="673" presetID="11" presetClass="entr" presetSubtype="0" fill="hold" grpId="0" nodeType="afterEffect">
                                  <p:stCondLst>
                                    <p:cond delay="0"/>
                                  </p:stCondLst>
                                  <p:childTnLst>
                                    <p:set>
                                      <p:cBhvr>
                                        <p:cTn id="674" dur="1000">
                                          <p:stCondLst>
                                            <p:cond delay="0"/>
                                          </p:stCondLst>
                                        </p:cTn>
                                        <p:tgtEl>
                                          <p:spTgt spid="244"/>
                                        </p:tgtEl>
                                        <p:attrNameLst>
                                          <p:attrName>style.visibility</p:attrName>
                                        </p:attrNameLst>
                                      </p:cBhvr>
                                      <p:to>
                                        <p:strVal val="visible"/>
                                      </p:to>
                                    </p:set>
                                  </p:childTnLst>
                                </p:cTn>
                              </p:par>
                            </p:childTnLst>
                          </p:cTn>
                        </p:par>
                        <p:par>
                          <p:cTn id="675" fill="hold">
                            <p:stCondLst>
                              <p:cond delay="222000"/>
                            </p:stCondLst>
                            <p:childTnLst>
                              <p:par>
                                <p:cTn id="676" presetID="11" presetClass="entr" presetSubtype="0" fill="hold" grpId="0" nodeType="afterEffect">
                                  <p:stCondLst>
                                    <p:cond delay="0"/>
                                  </p:stCondLst>
                                  <p:childTnLst>
                                    <p:set>
                                      <p:cBhvr>
                                        <p:cTn id="677" dur="1000">
                                          <p:stCondLst>
                                            <p:cond delay="0"/>
                                          </p:stCondLst>
                                        </p:cTn>
                                        <p:tgtEl>
                                          <p:spTgt spid="245"/>
                                        </p:tgtEl>
                                        <p:attrNameLst>
                                          <p:attrName>style.visibility</p:attrName>
                                        </p:attrNameLst>
                                      </p:cBhvr>
                                      <p:to>
                                        <p:strVal val="visible"/>
                                      </p:to>
                                    </p:set>
                                  </p:childTnLst>
                                </p:cTn>
                              </p:par>
                            </p:childTnLst>
                          </p:cTn>
                        </p:par>
                        <p:par>
                          <p:cTn id="678" fill="hold">
                            <p:stCondLst>
                              <p:cond delay="223000"/>
                            </p:stCondLst>
                            <p:childTnLst>
                              <p:par>
                                <p:cTn id="679" presetID="11" presetClass="entr" presetSubtype="0" fill="hold" grpId="0" nodeType="afterEffect">
                                  <p:stCondLst>
                                    <p:cond delay="0"/>
                                  </p:stCondLst>
                                  <p:childTnLst>
                                    <p:set>
                                      <p:cBhvr>
                                        <p:cTn id="680" dur="1000">
                                          <p:stCondLst>
                                            <p:cond delay="0"/>
                                          </p:stCondLst>
                                        </p:cTn>
                                        <p:tgtEl>
                                          <p:spTgt spid="246"/>
                                        </p:tgtEl>
                                        <p:attrNameLst>
                                          <p:attrName>style.visibility</p:attrName>
                                        </p:attrNameLst>
                                      </p:cBhvr>
                                      <p:to>
                                        <p:strVal val="visible"/>
                                      </p:to>
                                    </p:set>
                                  </p:childTnLst>
                                </p:cTn>
                              </p:par>
                            </p:childTnLst>
                          </p:cTn>
                        </p:par>
                        <p:par>
                          <p:cTn id="681" fill="hold">
                            <p:stCondLst>
                              <p:cond delay="224000"/>
                            </p:stCondLst>
                            <p:childTnLst>
                              <p:par>
                                <p:cTn id="682" presetID="11" presetClass="entr" presetSubtype="0" fill="hold" grpId="0" nodeType="afterEffect">
                                  <p:stCondLst>
                                    <p:cond delay="0"/>
                                  </p:stCondLst>
                                  <p:childTnLst>
                                    <p:set>
                                      <p:cBhvr>
                                        <p:cTn id="683" dur="1000">
                                          <p:stCondLst>
                                            <p:cond delay="0"/>
                                          </p:stCondLst>
                                        </p:cTn>
                                        <p:tgtEl>
                                          <p:spTgt spid="247"/>
                                        </p:tgtEl>
                                        <p:attrNameLst>
                                          <p:attrName>style.visibility</p:attrName>
                                        </p:attrNameLst>
                                      </p:cBhvr>
                                      <p:to>
                                        <p:strVal val="visible"/>
                                      </p:to>
                                    </p:set>
                                  </p:childTnLst>
                                </p:cTn>
                              </p:par>
                            </p:childTnLst>
                          </p:cTn>
                        </p:par>
                        <p:par>
                          <p:cTn id="684" fill="hold">
                            <p:stCondLst>
                              <p:cond delay="225000"/>
                            </p:stCondLst>
                            <p:childTnLst>
                              <p:par>
                                <p:cTn id="685" presetID="11" presetClass="entr" presetSubtype="0" fill="hold" grpId="0" nodeType="afterEffect">
                                  <p:stCondLst>
                                    <p:cond delay="0"/>
                                  </p:stCondLst>
                                  <p:childTnLst>
                                    <p:set>
                                      <p:cBhvr>
                                        <p:cTn id="686" dur="1000">
                                          <p:stCondLst>
                                            <p:cond delay="0"/>
                                          </p:stCondLst>
                                        </p:cTn>
                                        <p:tgtEl>
                                          <p:spTgt spid="248"/>
                                        </p:tgtEl>
                                        <p:attrNameLst>
                                          <p:attrName>style.visibility</p:attrName>
                                        </p:attrNameLst>
                                      </p:cBhvr>
                                      <p:to>
                                        <p:strVal val="visible"/>
                                      </p:to>
                                    </p:set>
                                  </p:childTnLst>
                                </p:cTn>
                              </p:par>
                            </p:childTnLst>
                          </p:cTn>
                        </p:par>
                        <p:par>
                          <p:cTn id="687" fill="hold">
                            <p:stCondLst>
                              <p:cond delay="226000"/>
                            </p:stCondLst>
                            <p:childTnLst>
                              <p:par>
                                <p:cTn id="688" presetID="11" presetClass="entr" presetSubtype="0" fill="hold" grpId="0" nodeType="afterEffect">
                                  <p:stCondLst>
                                    <p:cond delay="0"/>
                                  </p:stCondLst>
                                  <p:childTnLst>
                                    <p:set>
                                      <p:cBhvr>
                                        <p:cTn id="689" dur="1000">
                                          <p:stCondLst>
                                            <p:cond delay="0"/>
                                          </p:stCondLst>
                                        </p:cTn>
                                        <p:tgtEl>
                                          <p:spTgt spid="249"/>
                                        </p:tgtEl>
                                        <p:attrNameLst>
                                          <p:attrName>style.visibility</p:attrName>
                                        </p:attrNameLst>
                                      </p:cBhvr>
                                      <p:to>
                                        <p:strVal val="visible"/>
                                      </p:to>
                                    </p:set>
                                  </p:childTnLst>
                                </p:cTn>
                              </p:par>
                            </p:childTnLst>
                          </p:cTn>
                        </p:par>
                        <p:par>
                          <p:cTn id="690" fill="hold">
                            <p:stCondLst>
                              <p:cond delay="227000"/>
                            </p:stCondLst>
                            <p:childTnLst>
                              <p:par>
                                <p:cTn id="691" presetID="11" presetClass="entr" presetSubtype="0" fill="hold" grpId="0" nodeType="afterEffect">
                                  <p:stCondLst>
                                    <p:cond delay="0"/>
                                  </p:stCondLst>
                                  <p:childTnLst>
                                    <p:set>
                                      <p:cBhvr>
                                        <p:cTn id="692" dur="1000">
                                          <p:stCondLst>
                                            <p:cond delay="0"/>
                                          </p:stCondLst>
                                        </p:cTn>
                                        <p:tgtEl>
                                          <p:spTgt spid="250"/>
                                        </p:tgtEl>
                                        <p:attrNameLst>
                                          <p:attrName>style.visibility</p:attrName>
                                        </p:attrNameLst>
                                      </p:cBhvr>
                                      <p:to>
                                        <p:strVal val="visible"/>
                                      </p:to>
                                    </p:set>
                                  </p:childTnLst>
                                </p:cTn>
                              </p:par>
                            </p:childTnLst>
                          </p:cTn>
                        </p:par>
                        <p:par>
                          <p:cTn id="693" fill="hold">
                            <p:stCondLst>
                              <p:cond delay="228000"/>
                            </p:stCondLst>
                            <p:childTnLst>
                              <p:par>
                                <p:cTn id="694" presetID="11" presetClass="entr" presetSubtype="0" fill="hold" grpId="0" nodeType="afterEffect">
                                  <p:stCondLst>
                                    <p:cond delay="0"/>
                                  </p:stCondLst>
                                  <p:childTnLst>
                                    <p:set>
                                      <p:cBhvr>
                                        <p:cTn id="695" dur="1000">
                                          <p:stCondLst>
                                            <p:cond delay="0"/>
                                          </p:stCondLst>
                                        </p:cTn>
                                        <p:tgtEl>
                                          <p:spTgt spid="251"/>
                                        </p:tgtEl>
                                        <p:attrNameLst>
                                          <p:attrName>style.visibility</p:attrName>
                                        </p:attrNameLst>
                                      </p:cBhvr>
                                      <p:to>
                                        <p:strVal val="visible"/>
                                      </p:to>
                                    </p:set>
                                  </p:childTnLst>
                                </p:cTn>
                              </p:par>
                            </p:childTnLst>
                          </p:cTn>
                        </p:par>
                        <p:par>
                          <p:cTn id="696" fill="hold">
                            <p:stCondLst>
                              <p:cond delay="229000"/>
                            </p:stCondLst>
                            <p:childTnLst>
                              <p:par>
                                <p:cTn id="697" presetID="11" presetClass="entr" presetSubtype="0" fill="hold" grpId="0" nodeType="afterEffect">
                                  <p:stCondLst>
                                    <p:cond delay="0"/>
                                  </p:stCondLst>
                                  <p:childTnLst>
                                    <p:set>
                                      <p:cBhvr>
                                        <p:cTn id="698" dur="1000">
                                          <p:stCondLst>
                                            <p:cond delay="0"/>
                                          </p:stCondLst>
                                        </p:cTn>
                                        <p:tgtEl>
                                          <p:spTgt spid="252"/>
                                        </p:tgtEl>
                                        <p:attrNameLst>
                                          <p:attrName>style.visibility</p:attrName>
                                        </p:attrNameLst>
                                      </p:cBhvr>
                                      <p:to>
                                        <p:strVal val="visible"/>
                                      </p:to>
                                    </p:set>
                                  </p:childTnLst>
                                </p:cTn>
                              </p:par>
                            </p:childTnLst>
                          </p:cTn>
                        </p:par>
                        <p:par>
                          <p:cTn id="699" fill="hold">
                            <p:stCondLst>
                              <p:cond delay="230000"/>
                            </p:stCondLst>
                            <p:childTnLst>
                              <p:par>
                                <p:cTn id="700" presetID="11" presetClass="entr" presetSubtype="0" fill="hold" grpId="0" nodeType="afterEffect">
                                  <p:stCondLst>
                                    <p:cond delay="0"/>
                                  </p:stCondLst>
                                  <p:childTnLst>
                                    <p:set>
                                      <p:cBhvr>
                                        <p:cTn id="701" dur="1000">
                                          <p:stCondLst>
                                            <p:cond delay="0"/>
                                          </p:stCondLst>
                                        </p:cTn>
                                        <p:tgtEl>
                                          <p:spTgt spid="253"/>
                                        </p:tgtEl>
                                        <p:attrNameLst>
                                          <p:attrName>style.visibility</p:attrName>
                                        </p:attrNameLst>
                                      </p:cBhvr>
                                      <p:to>
                                        <p:strVal val="visible"/>
                                      </p:to>
                                    </p:set>
                                  </p:childTnLst>
                                </p:cTn>
                              </p:par>
                            </p:childTnLst>
                          </p:cTn>
                        </p:par>
                        <p:par>
                          <p:cTn id="702" fill="hold">
                            <p:stCondLst>
                              <p:cond delay="231000"/>
                            </p:stCondLst>
                            <p:childTnLst>
                              <p:par>
                                <p:cTn id="703" presetID="11" presetClass="entr" presetSubtype="0" fill="hold" grpId="0" nodeType="afterEffect">
                                  <p:stCondLst>
                                    <p:cond delay="0"/>
                                  </p:stCondLst>
                                  <p:childTnLst>
                                    <p:set>
                                      <p:cBhvr>
                                        <p:cTn id="704" dur="1000">
                                          <p:stCondLst>
                                            <p:cond delay="0"/>
                                          </p:stCondLst>
                                        </p:cTn>
                                        <p:tgtEl>
                                          <p:spTgt spid="254"/>
                                        </p:tgtEl>
                                        <p:attrNameLst>
                                          <p:attrName>style.visibility</p:attrName>
                                        </p:attrNameLst>
                                      </p:cBhvr>
                                      <p:to>
                                        <p:strVal val="visible"/>
                                      </p:to>
                                    </p:set>
                                  </p:childTnLst>
                                </p:cTn>
                              </p:par>
                            </p:childTnLst>
                          </p:cTn>
                        </p:par>
                        <p:par>
                          <p:cTn id="705" fill="hold">
                            <p:stCondLst>
                              <p:cond delay="232000"/>
                            </p:stCondLst>
                            <p:childTnLst>
                              <p:par>
                                <p:cTn id="706" presetID="11" presetClass="entr" presetSubtype="0" fill="hold" grpId="0" nodeType="afterEffect">
                                  <p:stCondLst>
                                    <p:cond delay="0"/>
                                  </p:stCondLst>
                                  <p:childTnLst>
                                    <p:set>
                                      <p:cBhvr>
                                        <p:cTn id="707" dur="1000">
                                          <p:stCondLst>
                                            <p:cond delay="0"/>
                                          </p:stCondLst>
                                        </p:cTn>
                                        <p:tgtEl>
                                          <p:spTgt spid="255"/>
                                        </p:tgtEl>
                                        <p:attrNameLst>
                                          <p:attrName>style.visibility</p:attrName>
                                        </p:attrNameLst>
                                      </p:cBhvr>
                                      <p:to>
                                        <p:strVal val="visible"/>
                                      </p:to>
                                    </p:set>
                                  </p:childTnLst>
                                </p:cTn>
                              </p:par>
                            </p:childTnLst>
                          </p:cTn>
                        </p:par>
                        <p:par>
                          <p:cTn id="708" fill="hold">
                            <p:stCondLst>
                              <p:cond delay="233000"/>
                            </p:stCondLst>
                            <p:childTnLst>
                              <p:par>
                                <p:cTn id="709" presetID="11" presetClass="entr" presetSubtype="0" fill="hold" grpId="0" nodeType="afterEffect">
                                  <p:stCondLst>
                                    <p:cond delay="0"/>
                                  </p:stCondLst>
                                  <p:childTnLst>
                                    <p:set>
                                      <p:cBhvr>
                                        <p:cTn id="710" dur="1000">
                                          <p:stCondLst>
                                            <p:cond delay="0"/>
                                          </p:stCondLst>
                                        </p:cTn>
                                        <p:tgtEl>
                                          <p:spTgt spid="256"/>
                                        </p:tgtEl>
                                        <p:attrNameLst>
                                          <p:attrName>style.visibility</p:attrName>
                                        </p:attrNameLst>
                                      </p:cBhvr>
                                      <p:to>
                                        <p:strVal val="visible"/>
                                      </p:to>
                                    </p:set>
                                  </p:childTnLst>
                                </p:cTn>
                              </p:par>
                            </p:childTnLst>
                          </p:cTn>
                        </p:par>
                        <p:par>
                          <p:cTn id="711" fill="hold">
                            <p:stCondLst>
                              <p:cond delay="234000"/>
                            </p:stCondLst>
                            <p:childTnLst>
                              <p:par>
                                <p:cTn id="712" presetID="11" presetClass="entr" presetSubtype="0" fill="hold" grpId="0" nodeType="afterEffect">
                                  <p:stCondLst>
                                    <p:cond delay="0"/>
                                  </p:stCondLst>
                                  <p:childTnLst>
                                    <p:set>
                                      <p:cBhvr>
                                        <p:cTn id="713" dur="1000">
                                          <p:stCondLst>
                                            <p:cond delay="0"/>
                                          </p:stCondLst>
                                        </p:cTn>
                                        <p:tgtEl>
                                          <p:spTgt spid="257"/>
                                        </p:tgtEl>
                                        <p:attrNameLst>
                                          <p:attrName>style.visibility</p:attrName>
                                        </p:attrNameLst>
                                      </p:cBhvr>
                                      <p:to>
                                        <p:strVal val="visible"/>
                                      </p:to>
                                    </p:set>
                                  </p:childTnLst>
                                </p:cTn>
                              </p:par>
                            </p:childTnLst>
                          </p:cTn>
                        </p:par>
                        <p:par>
                          <p:cTn id="714" fill="hold">
                            <p:stCondLst>
                              <p:cond delay="235000"/>
                            </p:stCondLst>
                            <p:childTnLst>
                              <p:par>
                                <p:cTn id="715" presetID="11" presetClass="entr" presetSubtype="0" fill="hold" grpId="0" nodeType="afterEffect">
                                  <p:stCondLst>
                                    <p:cond delay="0"/>
                                  </p:stCondLst>
                                  <p:childTnLst>
                                    <p:set>
                                      <p:cBhvr>
                                        <p:cTn id="716" dur="1000">
                                          <p:stCondLst>
                                            <p:cond delay="0"/>
                                          </p:stCondLst>
                                        </p:cTn>
                                        <p:tgtEl>
                                          <p:spTgt spid="258"/>
                                        </p:tgtEl>
                                        <p:attrNameLst>
                                          <p:attrName>style.visibility</p:attrName>
                                        </p:attrNameLst>
                                      </p:cBhvr>
                                      <p:to>
                                        <p:strVal val="visible"/>
                                      </p:to>
                                    </p:set>
                                  </p:childTnLst>
                                </p:cTn>
                              </p:par>
                            </p:childTnLst>
                          </p:cTn>
                        </p:par>
                        <p:par>
                          <p:cTn id="717" fill="hold">
                            <p:stCondLst>
                              <p:cond delay="236000"/>
                            </p:stCondLst>
                            <p:childTnLst>
                              <p:par>
                                <p:cTn id="718" presetID="11" presetClass="entr" presetSubtype="0" fill="hold" grpId="0" nodeType="afterEffect">
                                  <p:stCondLst>
                                    <p:cond delay="0"/>
                                  </p:stCondLst>
                                  <p:childTnLst>
                                    <p:set>
                                      <p:cBhvr>
                                        <p:cTn id="719" dur="1000">
                                          <p:stCondLst>
                                            <p:cond delay="0"/>
                                          </p:stCondLst>
                                        </p:cTn>
                                        <p:tgtEl>
                                          <p:spTgt spid="259"/>
                                        </p:tgtEl>
                                        <p:attrNameLst>
                                          <p:attrName>style.visibility</p:attrName>
                                        </p:attrNameLst>
                                      </p:cBhvr>
                                      <p:to>
                                        <p:strVal val="visible"/>
                                      </p:to>
                                    </p:set>
                                  </p:childTnLst>
                                </p:cTn>
                              </p:par>
                            </p:childTnLst>
                          </p:cTn>
                        </p:par>
                        <p:par>
                          <p:cTn id="720" fill="hold">
                            <p:stCondLst>
                              <p:cond delay="237000"/>
                            </p:stCondLst>
                            <p:childTnLst>
                              <p:par>
                                <p:cTn id="721" presetID="11" presetClass="entr" presetSubtype="0" fill="hold" grpId="0" nodeType="afterEffect">
                                  <p:stCondLst>
                                    <p:cond delay="0"/>
                                  </p:stCondLst>
                                  <p:childTnLst>
                                    <p:set>
                                      <p:cBhvr>
                                        <p:cTn id="722" dur="1000">
                                          <p:stCondLst>
                                            <p:cond delay="0"/>
                                          </p:stCondLst>
                                        </p:cTn>
                                        <p:tgtEl>
                                          <p:spTgt spid="260"/>
                                        </p:tgtEl>
                                        <p:attrNameLst>
                                          <p:attrName>style.visibility</p:attrName>
                                        </p:attrNameLst>
                                      </p:cBhvr>
                                      <p:to>
                                        <p:strVal val="visible"/>
                                      </p:to>
                                    </p:set>
                                  </p:childTnLst>
                                </p:cTn>
                              </p:par>
                            </p:childTnLst>
                          </p:cTn>
                        </p:par>
                        <p:par>
                          <p:cTn id="723" fill="hold">
                            <p:stCondLst>
                              <p:cond delay="238000"/>
                            </p:stCondLst>
                            <p:childTnLst>
                              <p:par>
                                <p:cTn id="724" presetID="11" presetClass="entr" presetSubtype="0" fill="hold" grpId="0" nodeType="afterEffect">
                                  <p:stCondLst>
                                    <p:cond delay="0"/>
                                  </p:stCondLst>
                                  <p:childTnLst>
                                    <p:set>
                                      <p:cBhvr>
                                        <p:cTn id="725" dur="1000">
                                          <p:stCondLst>
                                            <p:cond delay="0"/>
                                          </p:stCondLst>
                                        </p:cTn>
                                        <p:tgtEl>
                                          <p:spTgt spid="261"/>
                                        </p:tgtEl>
                                        <p:attrNameLst>
                                          <p:attrName>style.visibility</p:attrName>
                                        </p:attrNameLst>
                                      </p:cBhvr>
                                      <p:to>
                                        <p:strVal val="visible"/>
                                      </p:to>
                                    </p:set>
                                  </p:childTnLst>
                                </p:cTn>
                              </p:par>
                            </p:childTnLst>
                          </p:cTn>
                        </p:par>
                        <p:par>
                          <p:cTn id="726" fill="hold">
                            <p:stCondLst>
                              <p:cond delay="239000"/>
                            </p:stCondLst>
                            <p:childTnLst>
                              <p:par>
                                <p:cTn id="727" presetID="11" presetClass="entr" presetSubtype="0" fill="hold" grpId="0" nodeType="afterEffect">
                                  <p:stCondLst>
                                    <p:cond delay="0"/>
                                  </p:stCondLst>
                                  <p:childTnLst>
                                    <p:set>
                                      <p:cBhvr>
                                        <p:cTn id="728" dur="1000">
                                          <p:stCondLst>
                                            <p:cond delay="0"/>
                                          </p:stCondLst>
                                        </p:cTn>
                                        <p:tgtEl>
                                          <p:spTgt spid="262"/>
                                        </p:tgtEl>
                                        <p:attrNameLst>
                                          <p:attrName>style.visibility</p:attrName>
                                        </p:attrNameLst>
                                      </p:cBhvr>
                                      <p:to>
                                        <p:strVal val="visible"/>
                                      </p:to>
                                    </p:set>
                                  </p:childTnLst>
                                </p:cTn>
                              </p:par>
                            </p:childTnLst>
                          </p:cTn>
                        </p:par>
                        <p:par>
                          <p:cTn id="729" fill="hold">
                            <p:stCondLst>
                              <p:cond delay="240000"/>
                            </p:stCondLst>
                            <p:childTnLst>
                              <p:par>
                                <p:cTn id="730" presetID="11" presetClass="entr" presetSubtype="0" fill="hold" grpId="0" nodeType="afterEffect">
                                  <p:stCondLst>
                                    <p:cond delay="0"/>
                                  </p:stCondLst>
                                  <p:childTnLst>
                                    <p:set>
                                      <p:cBhvr>
                                        <p:cTn id="731" dur="1000">
                                          <p:stCondLst>
                                            <p:cond delay="0"/>
                                          </p:stCondLst>
                                        </p:cTn>
                                        <p:tgtEl>
                                          <p:spTgt spid="263"/>
                                        </p:tgtEl>
                                        <p:attrNameLst>
                                          <p:attrName>style.visibility</p:attrName>
                                        </p:attrNameLst>
                                      </p:cBhvr>
                                      <p:to>
                                        <p:strVal val="visible"/>
                                      </p:to>
                                    </p:set>
                                  </p:childTnLst>
                                </p:cTn>
                              </p:par>
                            </p:childTnLst>
                          </p:cTn>
                        </p:par>
                        <p:par>
                          <p:cTn id="732" fill="hold">
                            <p:stCondLst>
                              <p:cond delay="241000"/>
                            </p:stCondLst>
                            <p:childTnLst>
                              <p:par>
                                <p:cTn id="733" presetID="11" presetClass="entr" presetSubtype="0" fill="hold" grpId="0" nodeType="afterEffect">
                                  <p:stCondLst>
                                    <p:cond delay="0"/>
                                  </p:stCondLst>
                                  <p:childTnLst>
                                    <p:set>
                                      <p:cBhvr>
                                        <p:cTn id="734" dur="1000">
                                          <p:stCondLst>
                                            <p:cond delay="0"/>
                                          </p:stCondLst>
                                        </p:cTn>
                                        <p:tgtEl>
                                          <p:spTgt spid="264"/>
                                        </p:tgtEl>
                                        <p:attrNameLst>
                                          <p:attrName>style.visibility</p:attrName>
                                        </p:attrNameLst>
                                      </p:cBhvr>
                                      <p:to>
                                        <p:strVal val="visible"/>
                                      </p:to>
                                    </p:set>
                                  </p:childTnLst>
                                </p:cTn>
                              </p:par>
                            </p:childTnLst>
                          </p:cTn>
                        </p:par>
                        <p:par>
                          <p:cTn id="735" fill="hold">
                            <p:stCondLst>
                              <p:cond delay="242000"/>
                            </p:stCondLst>
                            <p:childTnLst>
                              <p:par>
                                <p:cTn id="736" presetID="11" presetClass="entr" presetSubtype="0" fill="hold" grpId="0" nodeType="afterEffect">
                                  <p:stCondLst>
                                    <p:cond delay="0"/>
                                  </p:stCondLst>
                                  <p:childTnLst>
                                    <p:set>
                                      <p:cBhvr>
                                        <p:cTn id="737" dur="1000">
                                          <p:stCondLst>
                                            <p:cond delay="0"/>
                                          </p:stCondLst>
                                        </p:cTn>
                                        <p:tgtEl>
                                          <p:spTgt spid="265"/>
                                        </p:tgtEl>
                                        <p:attrNameLst>
                                          <p:attrName>style.visibility</p:attrName>
                                        </p:attrNameLst>
                                      </p:cBhvr>
                                      <p:to>
                                        <p:strVal val="visible"/>
                                      </p:to>
                                    </p:set>
                                  </p:childTnLst>
                                </p:cTn>
                              </p:par>
                            </p:childTnLst>
                          </p:cTn>
                        </p:par>
                        <p:par>
                          <p:cTn id="738" fill="hold">
                            <p:stCondLst>
                              <p:cond delay="243000"/>
                            </p:stCondLst>
                            <p:childTnLst>
                              <p:par>
                                <p:cTn id="739" presetID="11" presetClass="entr" presetSubtype="0" fill="hold" grpId="0" nodeType="afterEffect">
                                  <p:stCondLst>
                                    <p:cond delay="0"/>
                                  </p:stCondLst>
                                  <p:childTnLst>
                                    <p:set>
                                      <p:cBhvr>
                                        <p:cTn id="740" dur="1000">
                                          <p:stCondLst>
                                            <p:cond delay="0"/>
                                          </p:stCondLst>
                                        </p:cTn>
                                        <p:tgtEl>
                                          <p:spTgt spid="266"/>
                                        </p:tgtEl>
                                        <p:attrNameLst>
                                          <p:attrName>style.visibility</p:attrName>
                                        </p:attrNameLst>
                                      </p:cBhvr>
                                      <p:to>
                                        <p:strVal val="visible"/>
                                      </p:to>
                                    </p:set>
                                  </p:childTnLst>
                                </p:cTn>
                              </p:par>
                            </p:childTnLst>
                          </p:cTn>
                        </p:par>
                        <p:par>
                          <p:cTn id="741" fill="hold">
                            <p:stCondLst>
                              <p:cond delay="244000"/>
                            </p:stCondLst>
                            <p:childTnLst>
                              <p:par>
                                <p:cTn id="742" presetID="11" presetClass="entr" presetSubtype="0" fill="hold" grpId="0" nodeType="afterEffect">
                                  <p:stCondLst>
                                    <p:cond delay="0"/>
                                  </p:stCondLst>
                                  <p:childTnLst>
                                    <p:set>
                                      <p:cBhvr>
                                        <p:cTn id="743" dur="1000">
                                          <p:stCondLst>
                                            <p:cond delay="0"/>
                                          </p:stCondLst>
                                        </p:cTn>
                                        <p:tgtEl>
                                          <p:spTgt spid="267"/>
                                        </p:tgtEl>
                                        <p:attrNameLst>
                                          <p:attrName>style.visibility</p:attrName>
                                        </p:attrNameLst>
                                      </p:cBhvr>
                                      <p:to>
                                        <p:strVal val="visible"/>
                                      </p:to>
                                    </p:set>
                                  </p:childTnLst>
                                </p:cTn>
                              </p:par>
                            </p:childTnLst>
                          </p:cTn>
                        </p:par>
                        <p:par>
                          <p:cTn id="744" fill="hold">
                            <p:stCondLst>
                              <p:cond delay="245000"/>
                            </p:stCondLst>
                            <p:childTnLst>
                              <p:par>
                                <p:cTn id="745" presetID="11" presetClass="entr" presetSubtype="0" fill="hold" grpId="0" nodeType="afterEffect">
                                  <p:stCondLst>
                                    <p:cond delay="0"/>
                                  </p:stCondLst>
                                  <p:childTnLst>
                                    <p:set>
                                      <p:cBhvr>
                                        <p:cTn id="746" dur="1000">
                                          <p:stCondLst>
                                            <p:cond delay="0"/>
                                          </p:stCondLst>
                                        </p:cTn>
                                        <p:tgtEl>
                                          <p:spTgt spid="268"/>
                                        </p:tgtEl>
                                        <p:attrNameLst>
                                          <p:attrName>style.visibility</p:attrName>
                                        </p:attrNameLst>
                                      </p:cBhvr>
                                      <p:to>
                                        <p:strVal val="visible"/>
                                      </p:to>
                                    </p:set>
                                  </p:childTnLst>
                                </p:cTn>
                              </p:par>
                            </p:childTnLst>
                          </p:cTn>
                        </p:par>
                        <p:par>
                          <p:cTn id="747" fill="hold">
                            <p:stCondLst>
                              <p:cond delay="246000"/>
                            </p:stCondLst>
                            <p:childTnLst>
                              <p:par>
                                <p:cTn id="748" presetID="11" presetClass="entr" presetSubtype="0" fill="hold" grpId="0" nodeType="afterEffect">
                                  <p:stCondLst>
                                    <p:cond delay="0"/>
                                  </p:stCondLst>
                                  <p:childTnLst>
                                    <p:set>
                                      <p:cBhvr>
                                        <p:cTn id="749" dur="1000">
                                          <p:stCondLst>
                                            <p:cond delay="0"/>
                                          </p:stCondLst>
                                        </p:cTn>
                                        <p:tgtEl>
                                          <p:spTgt spid="269"/>
                                        </p:tgtEl>
                                        <p:attrNameLst>
                                          <p:attrName>style.visibility</p:attrName>
                                        </p:attrNameLst>
                                      </p:cBhvr>
                                      <p:to>
                                        <p:strVal val="visible"/>
                                      </p:to>
                                    </p:set>
                                  </p:childTnLst>
                                </p:cTn>
                              </p:par>
                            </p:childTnLst>
                          </p:cTn>
                        </p:par>
                        <p:par>
                          <p:cTn id="750" fill="hold">
                            <p:stCondLst>
                              <p:cond delay="247000"/>
                            </p:stCondLst>
                            <p:childTnLst>
                              <p:par>
                                <p:cTn id="751" presetID="11" presetClass="entr" presetSubtype="0" fill="hold" grpId="0" nodeType="afterEffect">
                                  <p:stCondLst>
                                    <p:cond delay="0"/>
                                  </p:stCondLst>
                                  <p:childTnLst>
                                    <p:set>
                                      <p:cBhvr>
                                        <p:cTn id="752" dur="1000">
                                          <p:stCondLst>
                                            <p:cond delay="0"/>
                                          </p:stCondLst>
                                        </p:cTn>
                                        <p:tgtEl>
                                          <p:spTgt spid="270"/>
                                        </p:tgtEl>
                                        <p:attrNameLst>
                                          <p:attrName>style.visibility</p:attrName>
                                        </p:attrNameLst>
                                      </p:cBhvr>
                                      <p:to>
                                        <p:strVal val="visible"/>
                                      </p:to>
                                    </p:set>
                                  </p:childTnLst>
                                </p:cTn>
                              </p:par>
                            </p:childTnLst>
                          </p:cTn>
                        </p:par>
                        <p:par>
                          <p:cTn id="753" fill="hold">
                            <p:stCondLst>
                              <p:cond delay="248000"/>
                            </p:stCondLst>
                            <p:childTnLst>
                              <p:par>
                                <p:cTn id="754" presetID="11" presetClass="entr" presetSubtype="0" fill="hold" grpId="0" nodeType="afterEffect">
                                  <p:stCondLst>
                                    <p:cond delay="0"/>
                                  </p:stCondLst>
                                  <p:childTnLst>
                                    <p:set>
                                      <p:cBhvr>
                                        <p:cTn id="755" dur="1000">
                                          <p:stCondLst>
                                            <p:cond delay="0"/>
                                          </p:stCondLst>
                                        </p:cTn>
                                        <p:tgtEl>
                                          <p:spTgt spid="271"/>
                                        </p:tgtEl>
                                        <p:attrNameLst>
                                          <p:attrName>style.visibility</p:attrName>
                                        </p:attrNameLst>
                                      </p:cBhvr>
                                      <p:to>
                                        <p:strVal val="visible"/>
                                      </p:to>
                                    </p:set>
                                  </p:childTnLst>
                                </p:cTn>
                              </p:par>
                            </p:childTnLst>
                          </p:cTn>
                        </p:par>
                        <p:par>
                          <p:cTn id="756" fill="hold">
                            <p:stCondLst>
                              <p:cond delay="249000"/>
                            </p:stCondLst>
                            <p:childTnLst>
                              <p:par>
                                <p:cTn id="757" presetID="11" presetClass="entr" presetSubtype="0" fill="hold" grpId="0" nodeType="afterEffect">
                                  <p:stCondLst>
                                    <p:cond delay="0"/>
                                  </p:stCondLst>
                                  <p:childTnLst>
                                    <p:set>
                                      <p:cBhvr>
                                        <p:cTn id="758" dur="1000">
                                          <p:stCondLst>
                                            <p:cond delay="0"/>
                                          </p:stCondLst>
                                        </p:cTn>
                                        <p:tgtEl>
                                          <p:spTgt spid="272"/>
                                        </p:tgtEl>
                                        <p:attrNameLst>
                                          <p:attrName>style.visibility</p:attrName>
                                        </p:attrNameLst>
                                      </p:cBhvr>
                                      <p:to>
                                        <p:strVal val="visible"/>
                                      </p:to>
                                    </p:set>
                                  </p:childTnLst>
                                </p:cTn>
                              </p:par>
                            </p:childTnLst>
                          </p:cTn>
                        </p:par>
                        <p:par>
                          <p:cTn id="759" fill="hold">
                            <p:stCondLst>
                              <p:cond delay="250000"/>
                            </p:stCondLst>
                            <p:childTnLst>
                              <p:par>
                                <p:cTn id="760" presetID="11" presetClass="entr" presetSubtype="0" fill="hold" grpId="0" nodeType="afterEffect">
                                  <p:stCondLst>
                                    <p:cond delay="0"/>
                                  </p:stCondLst>
                                  <p:childTnLst>
                                    <p:set>
                                      <p:cBhvr>
                                        <p:cTn id="761" dur="1000">
                                          <p:stCondLst>
                                            <p:cond delay="0"/>
                                          </p:stCondLst>
                                        </p:cTn>
                                        <p:tgtEl>
                                          <p:spTgt spid="273"/>
                                        </p:tgtEl>
                                        <p:attrNameLst>
                                          <p:attrName>style.visibility</p:attrName>
                                        </p:attrNameLst>
                                      </p:cBhvr>
                                      <p:to>
                                        <p:strVal val="visible"/>
                                      </p:to>
                                    </p:set>
                                  </p:childTnLst>
                                </p:cTn>
                              </p:par>
                            </p:childTnLst>
                          </p:cTn>
                        </p:par>
                        <p:par>
                          <p:cTn id="762" fill="hold">
                            <p:stCondLst>
                              <p:cond delay="251000"/>
                            </p:stCondLst>
                            <p:childTnLst>
                              <p:par>
                                <p:cTn id="763" presetID="11" presetClass="entr" presetSubtype="0" fill="hold" grpId="0" nodeType="afterEffect">
                                  <p:stCondLst>
                                    <p:cond delay="0"/>
                                  </p:stCondLst>
                                  <p:childTnLst>
                                    <p:set>
                                      <p:cBhvr>
                                        <p:cTn id="764" dur="1000">
                                          <p:stCondLst>
                                            <p:cond delay="0"/>
                                          </p:stCondLst>
                                        </p:cTn>
                                        <p:tgtEl>
                                          <p:spTgt spid="274"/>
                                        </p:tgtEl>
                                        <p:attrNameLst>
                                          <p:attrName>style.visibility</p:attrName>
                                        </p:attrNameLst>
                                      </p:cBhvr>
                                      <p:to>
                                        <p:strVal val="visible"/>
                                      </p:to>
                                    </p:set>
                                  </p:childTnLst>
                                </p:cTn>
                              </p:par>
                            </p:childTnLst>
                          </p:cTn>
                        </p:par>
                        <p:par>
                          <p:cTn id="765" fill="hold">
                            <p:stCondLst>
                              <p:cond delay="252000"/>
                            </p:stCondLst>
                            <p:childTnLst>
                              <p:par>
                                <p:cTn id="766" presetID="11" presetClass="entr" presetSubtype="0" fill="hold" grpId="0" nodeType="afterEffect">
                                  <p:stCondLst>
                                    <p:cond delay="0"/>
                                  </p:stCondLst>
                                  <p:childTnLst>
                                    <p:set>
                                      <p:cBhvr>
                                        <p:cTn id="767" dur="1000">
                                          <p:stCondLst>
                                            <p:cond delay="0"/>
                                          </p:stCondLst>
                                        </p:cTn>
                                        <p:tgtEl>
                                          <p:spTgt spid="275"/>
                                        </p:tgtEl>
                                        <p:attrNameLst>
                                          <p:attrName>style.visibility</p:attrName>
                                        </p:attrNameLst>
                                      </p:cBhvr>
                                      <p:to>
                                        <p:strVal val="visible"/>
                                      </p:to>
                                    </p:set>
                                  </p:childTnLst>
                                </p:cTn>
                              </p:par>
                            </p:childTnLst>
                          </p:cTn>
                        </p:par>
                        <p:par>
                          <p:cTn id="768" fill="hold">
                            <p:stCondLst>
                              <p:cond delay="253000"/>
                            </p:stCondLst>
                            <p:childTnLst>
                              <p:par>
                                <p:cTn id="769" presetID="11" presetClass="entr" presetSubtype="0" fill="hold" grpId="0" nodeType="afterEffect">
                                  <p:stCondLst>
                                    <p:cond delay="0"/>
                                  </p:stCondLst>
                                  <p:childTnLst>
                                    <p:set>
                                      <p:cBhvr>
                                        <p:cTn id="770" dur="1000">
                                          <p:stCondLst>
                                            <p:cond delay="0"/>
                                          </p:stCondLst>
                                        </p:cTn>
                                        <p:tgtEl>
                                          <p:spTgt spid="276"/>
                                        </p:tgtEl>
                                        <p:attrNameLst>
                                          <p:attrName>style.visibility</p:attrName>
                                        </p:attrNameLst>
                                      </p:cBhvr>
                                      <p:to>
                                        <p:strVal val="visible"/>
                                      </p:to>
                                    </p:set>
                                  </p:childTnLst>
                                </p:cTn>
                              </p:par>
                            </p:childTnLst>
                          </p:cTn>
                        </p:par>
                        <p:par>
                          <p:cTn id="771" fill="hold">
                            <p:stCondLst>
                              <p:cond delay="254000"/>
                            </p:stCondLst>
                            <p:childTnLst>
                              <p:par>
                                <p:cTn id="772" presetID="11" presetClass="entr" presetSubtype="0" fill="hold" grpId="0" nodeType="afterEffect">
                                  <p:stCondLst>
                                    <p:cond delay="0"/>
                                  </p:stCondLst>
                                  <p:childTnLst>
                                    <p:set>
                                      <p:cBhvr>
                                        <p:cTn id="773" dur="1000">
                                          <p:stCondLst>
                                            <p:cond delay="0"/>
                                          </p:stCondLst>
                                        </p:cTn>
                                        <p:tgtEl>
                                          <p:spTgt spid="277"/>
                                        </p:tgtEl>
                                        <p:attrNameLst>
                                          <p:attrName>style.visibility</p:attrName>
                                        </p:attrNameLst>
                                      </p:cBhvr>
                                      <p:to>
                                        <p:strVal val="visible"/>
                                      </p:to>
                                    </p:set>
                                  </p:childTnLst>
                                </p:cTn>
                              </p:par>
                            </p:childTnLst>
                          </p:cTn>
                        </p:par>
                        <p:par>
                          <p:cTn id="774" fill="hold">
                            <p:stCondLst>
                              <p:cond delay="255000"/>
                            </p:stCondLst>
                            <p:childTnLst>
                              <p:par>
                                <p:cTn id="775" presetID="11" presetClass="entr" presetSubtype="0" fill="hold" grpId="0" nodeType="afterEffect">
                                  <p:stCondLst>
                                    <p:cond delay="0"/>
                                  </p:stCondLst>
                                  <p:childTnLst>
                                    <p:set>
                                      <p:cBhvr>
                                        <p:cTn id="776" dur="1000">
                                          <p:stCondLst>
                                            <p:cond delay="0"/>
                                          </p:stCondLst>
                                        </p:cTn>
                                        <p:tgtEl>
                                          <p:spTgt spid="278"/>
                                        </p:tgtEl>
                                        <p:attrNameLst>
                                          <p:attrName>style.visibility</p:attrName>
                                        </p:attrNameLst>
                                      </p:cBhvr>
                                      <p:to>
                                        <p:strVal val="visible"/>
                                      </p:to>
                                    </p:set>
                                  </p:childTnLst>
                                </p:cTn>
                              </p:par>
                            </p:childTnLst>
                          </p:cTn>
                        </p:par>
                        <p:par>
                          <p:cTn id="777" fill="hold">
                            <p:stCondLst>
                              <p:cond delay="256000"/>
                            </p:stCondLst>
                            <p:childTnLst>
                              <p:par>
                                <p:cTn id="778" presetID="11" presetClass="entr" presetSubtype="0" fill="hold" grpId="0" nodeType="afterEffect">
                                  <p:stCondLst>
                                    <p:cond delay="0"/>
                                  </p:stCondLst>
                                  <p:childTnLst>
                                    <p:set>
                                      <p:cBhvr>
                                        <p:cTn id="779" dur="1000">
                                          <p:stCondLst>
                                            <p:cond delay="0"/>
                                          </p:stCondLst>
                                        </p:cTn>
                                        <p:tgtEl>
                                          <p:spTgt spid="279"/>
                                        </p:tgtEl>
                                        <p:attrNameLst>
                                          <p:attrName>style.visibility</p:attrName>
                                        </p:attrNameLst>
                                      </p:cBhvr>
                                      <p:to>
                                        <p:strVal val="visible"/>
                                      </p:to>
                                    </p:set>
                                  </p:childTnLst>
                                </p:cTn>
                              </p:par>
                            </p:childTnLst>
                          </p:cTn>
                        </p:par>
                        <p:par>
                          <p:cTn id="780" fill="hold">
                            <p:stCondLst>
                              <p:cond delay="257000"/>
                            </p:stCondLst>
                            <p:childTnLst>
                              <p:par>
                                <p:cTn id="781" presetID="11" presetClass="entr" presetSubtype="0" fill="hold" grpId="0" nodeType="afterEffect">
                                  <p:stCondLst>
                                    <p:cond delay="0"/>
                                  </p:stCondLst>
                                  <p:childTnLst>
                                    <p:set>
                                      <p:cBhvr>
                                        <p:cTn id="782" dur="1000">
                                          <p:stCondLst>
                                            <p:cond delay="0"/>
                                          </p:stCondLst>
                                        </p:cTn>
                                        <p:tgtEl>
                                          <p:spTgt spid="280"/>
                                        </p:tgtEl>
                                        <p:attrNameLst>
                                          <p:attrName>style.visibility</p:attrName>
                                        </p:attrNameLst>
                                      </p:cBhvr>
                                      <p:to>
                                        <p:strVal val="visible"/>
                                      </p:to>
                                    </p:set>
                                  </p:childTnLst>
                                </p:cTn>
                              </p:par>
                            </p:childTnLst>
                          </p:cTn>
                        </p:par>
                        <p:par>
                          <p:cTn id="783" fill="hold">
                            <p:stCondLst>
                              <p:cond delay="258000"/>
                            </p:stCondLst>
                            <p:childTnLst>
                              <p:par>
                                <p:cTn id="784" presetID="11" presetClass="entr" presetSubtype="0" fill="hold" grpId="0" nodeType="afterEffect">
                                  <p:stCondLst>
                                    <p:cond delay="0"/>
                                  </p:stCondLst>
                                  <p:childTnLst>
                                    <p:set>
                                      <p:cBhvr>
                                        <p:cTn id="785" dur="1000">
                                          <p:stCondLst>
                                            <p:cond delay="0"/>
                                          </p:stCondLst>
                                        </p:cTn>
                                        <p:tgtEl>
                                          <p:spTgt spid="281"/>
                                        </p:tgtEl>
                                        <p:attrNameLst>
                                          <p:attrName>style.visibility</p:attrName>
                                        </p:attrNameLst>
                                      </p:cBhvr>
                                      <p:to>
                                        <p:strVal val="visible"/>
                                      </p:to>
                                    </p:set>
                                  </p:childTnLst>
                                </p:cTn>
                              </p:par>
                            </p:childTnLst>
                          </p:cTn>
                        </p:par>
                        <p:par>
                          <p:cTn id="786" fill="hold">
                            <p:stCondLst>
                              <p:cond delay="259000"/>
                            </p:stCondLst>
                            <p:childTnLst>
                              <p:par>
                                <p:cTn id="787" presetID="11" presetClass="entr" presetSubtype="0" fill="hold" grpId="0" nodeType="afterEffect">
                                  <p:stCondLst>
                                    <p:cond delay="0"/>
                                  </p:stCondLst>
                                  <p:childTnLst>
                                    <p:set>
                                      <p:cBhvr>
                                        <p:cTn id="788" dur="1000">
                                          <p:stCondLst>
                                            <p:cond delay="0"/>
                                          </p:stCondLst>
                                        </p:cTn>
                                        <p:tgtEl>
                                          <p:spTgt spid="282"/>
                                        </p:tgtEl>
                                        <p:attrNameLst>
                                          <p:attrName>style.visibility</p:attrName>
                                        </p:attrNameLst>
                                      </p:cBhvr>
                                      <p:to>
                                        <p:strVal val="visible"/>
                                      </p:to>
                                    </p:set>
                                  </p:childTnLst>
                                </p:cTn>
                              </p:par>
                            </p:childTnLst>
                          </p:cTn>
                        </p:par>
                        <p:par>
                          <p:cTn id="789" fill="hold">
                            <p:stCondLst>
                              <p:cond delay="260000"/>
                            </p:stCondLst>
                            <p:childTnLst>
                              <p:par>
                                <p:cTn id="790" presetID="11" presetClass="entr" presetSubtype="0" fill="hold" grpId="0" nodeType="afterEffect">
                                  <p:stCondLst>
                                    <p:cond delay="0"/>
                                  </p:stCondLst>
                                  <p:childTnLst>
                                    <p:set>
                                      <p:cBhvr>
                                        <p:cTn id="791" dur="1000">
                                          <p:stCondLst>
                                            <p:cond delay="0"/>
                                          </p:stCondLst>
                                        </p:cTn>
                                        <p:tgtEl>
                                          <p:spTgt spid="283"/>
                                        </p:tgtEl>
                                        <p:attrNameLst>
                                          <p:attrName>style.visibility</p:attrName>
                                        </p:attrNameLst>
                                      </p:cBhvr>
                                      <p:to>
                                        <p:strVal val="visible"/>
                                      </p:to>
                                    </p:set>
                                  </p:childTnLst>
                                </p:cTn>
                              </p:par>
                            </p:childTnLst>
                          </p:cTn>
                        </p:par>
                        <p:par>
                          <p:cTn id="792" fill="hold">
                            <p:stCondLst>
                              <p:cond delay="261000"/>
                            </p:stCondLst>
                            <p:childTnLst>
                              <p:par>
                                <p:cTn id="793" presetID="11" presetClass="entr" presetSubtype="0" fill="hold" grpId="0" nodeType="afterEffect">
                                  <p:stCondLst>
                                    <p:cond delay="0"/>
                                  </p:stCondLst>
                                  <p:childTnLst>
                                    <p:set>
                                      <p:cBhvr>
                                        <p:cTn id="794" dur="1000">
                                          <p:stCondLst>
                                            <p:cond delay="0"/>
                                          </p:stCondLst>
                                        </p:cTn>
                                        <p:tgtEl>
                                          <p:spTgt spid="284"/>
                                        </p:tgtEl>
                                        <p:attrNameLst>
                                          <p:attrName>style.visibility</p:attrName>
                                        </p:attrNameLst>
                                      </p:cBhvr>
                                      <p:to>
                                        <p:strVal val="visible"/>
                                      </p:to>
                                    </p:set>
                                  </p:childTnLst>
                                </p:cTn>
                              </p:par>
                            </p:childTnLst>
                          </p:cTn>
                        </p:par>
                        <p:par>
                          <p:cTn id="795" fill="hold">
                            <p:stCondLst>
                              <p:cond delay="262000"/>
                            </p:stCondLst>
                            <p:childTnLst>
                              <p:par>
                                <p:cTn id="796" presetID="11" presetClass="entr" presetSubtype="0" fill="hold" grpId="0" nodeType="afterEffect">
                                  <p:stCondLst>
                                    <p:cond delay="0"/>
                                  </p:stCondLst>
                                  <p:childTnLst>
                                    <p:set>
                                      <p:cBhvr>
                                        <p:cTn id="797" dur="1000">
                                          <p:stCondLst>
                                            <p:cond delay="0"/>
                                          </p:stCondLst>
                                        </p:cTn>
                                        <p:tgtEl>
                                          <p:spTgt spid="285"/>
                                        </p:tgtEl>
                                        <p:attrNameLst>
                                          <p:attrName>style.visibility</p:attrName>
                                        </p:attrNameLst>
                                      </p:cBhvr>
                                      <p:to>
                                        <p:strVal val="visible"/>
                                      </p:to>
                                    </p:set>
                                  </p:childTnLst>
                                </p:cTn>
                              </p:par>
                            </p:childTnLst>
                          </p:cTn>
                        </p:par>
                        <p:par>
                          <p:cTn id="798" fill="hold">
                            <p:stCondLst>
                              <p:cond delay="263000"/>
                            </p:stCondLst>
                            <p:childTnLst>
                              <p:par>
                                <p:cTn id="799" presetID="11" presetClass="entr" presetSubtype="0" fill="hold" grpId="0" nodeType="afterEffect">
                                  <p:stCondLst>
                                    <p:cond delay="0"/>
                                  </p:stCondLst>
                                  <p:childTnLst>
                                    <p:set>
                                      <p:cBhvr>
                                        <p:cTn id="800" dur="1000">
                                          <p:stCondLst>
                                            <p:cond delay="0"/>
                                          </p:stCondLst>
                                        </p:cTn>
                                        <p:tgtEl>
                                          <p:spTgt spid="286"/>
                                        </p:tgtEl>
                                        <p:attrNameLst>
                                          <p:attrName>style.visibility</p:attrName>
                                        </p:attrNameLst>
                                      </p:cBhvr>
                                      <p:to>
                                        <p:strVal val="visible"/>
                                      </p:to>
                                    </p:set>
                                  </p:childTnLst>
                                </p:cTn>
                              </p:par>
                            </p:childTnLst>
                          </p:cTn>
                        </p:par>
                        <p:par>
                          <p:cTn id="801" fill="hold">
                            <p:stCondLst>
                              <p:cond delay="264000"/>
                            </p:stCondLst>
                            <p:childTnLst>
                              <p:par>
                                <p:cTn id="802" presetID="11" presetClass="entr" presetSubtype="0" fill="hold" grpId="0" nodeType="afterEffect">
                                  <p:stCondLst>
                                    <p:cond delay="0"/>
                                  </p:stCondLst>
                                  <p:childTnLst>
                                    <p:set>
                                      <p:cBhvr>
                                        <p:cTn id="803" dur="1000">
                                          <p:stCondLst>
                                            <p:cond delay="0"/>
                                          </p:stCondLst>
                                        </p:cTn>
                                        <p:tgtEl>
                                          <p:spTgt spid="287"/>
                                        </p:tgtEl>
                                        <p:attrNameLst>
                                          <p:attrName>style.visibility</p:attrName>
                                        </p:attrNameLst>
                                      </p:cBhvr>
                                      <p:to>
                                        <p:strVal val="visible"/>
                                      </p:to>
                                    </p:set>
                                  </p:childTnLst>
                                </p:cTn>
                              </p:par>
                            </p:childTnLst>
                          </p:cTn>
                        </p:par>
                        <p:par>
                          <p:cTn id="804" fill="hold">
                            <p:stCondLst>
                              <p:cond delay="265000"/>
                            </p:stCondLst>
                            <p:childTnLst>
                              <p:par>
                                <p:cTn id="805" presetID="11" presetClass="entr" presetSubtype="0" fill="hold" grpId="0" nodeType="afterEffect">
                                  <p:stCondLst>
                                    <p:cond delay="0"/>
                                  </p:stCondLst>
                                  <p:childTnLst>
                                    <p:set>
                                      <p:cBhvr>
                                        <p:cTn id="806" dur="1000">
                                          <p:stCondLst>
                                            <p:cond delay="0"/>
                                          </p:stCondLst>
                                        </p:cTn>
                                        <p:tgtEl>
                                          <p:spTgt spid="288"/>
                                        </p:tgtEl>
                                        <p:attrNameLst>
                                          <p:attrName>style.visibility</p:attrName>
                                        </p:attrNameLst>
                                      </p:cBhvr>
                                      <p:to>
                                        <p:strVal val="visible"/>
                                      </p:to>
                                    </p:set>
                                  </p:childTnLst>
                                </p:cTn>
                              </p:par>
                            </p:childTnLst>
                          </p:cTn>
                        </p:par>
                        <p:par>
                          <p:cTn id="807" fill="hold">
                            <p:stCondLst>
                              <p:cond delay="266000"/>
                            </p:stCondLst>
                            <p:childTnLst>
                              <p:par>
                                <p:cTn id="808" presetID="11" presetClass="entr" presetSubtype="0" fill="hold" grpId="0" nodeType="afterEffect">
                                  <p:stCondLst>
                                    <p:cond delay="0"/>
                                  </p:stCondLst>
                                  <p:childTnLst>
                                    <p:set>
                                      <p:cBhvr>
                                        <p:cTn id="809" dur="1000">
                                          <p:stCondLst>
                                            <p:cond delay="0"/>
                                          </p:stCondLst>
                                        </p:cTn>
                                        <p:tgtEl>
                                          <p:spTgt spid="289"/>
                                        </p:tgtEl>
                                        <p:attrNameLst>
                                          <p:attrName>style.visibility</p:attrName>
                                        </p:attrNameLst>
                                      </p:cBhvr>
                                      <p:to>
                                        <p:strVal val="visible"/>
                                      </p:to>
                                    </p:set>
                                  </p:childTnLst>
                                </p:cTn>
                              </p:par>
                            </p:childTnLst>
                          </p:cTn>
                        </p:par>
                        <p:par>
                          <p:cTn id="810" fill="hold">
                            <p:stCondLst>
                              <p:cond delay="267000"/>
                            </p:stCondLst>
                            <p:childTnLst>
                              <p:par>
                                <p:cTn id="811" presetID="11" presetClass="entr" presetSubtype="0" fill="hold" grpId="0" nodeType="afterEffect">
                                  <p:stCondLst>
                                    <p:cond delay="0"/>
                                  </p:stCondLst>
                                  <p:childTnLst>
                                    <p:set>
                                      <p:cBhvr>
                                        <p:cTn id="812" dur="1000">
                                          <p:stCondLst>
                                            <p:cond delay="0"/>
                                          </p:stCondLst>
                                        </p:cTn>
                                        <p:tgtEl>
                                          <p:spTgt spid="290"/>
                                        </p:tgtEl>
                                        <p:attrNameLst>
                                          <p:attrName>style.visibility</p:attrName>
                                        </p:attrNameLst>
                                      </p:cBhvr>
                                      <p:to>
                                        <p:strVal val="visible"/>
                                      </p:to>
                                    </p:set>
                                  </p:childTnLst>
                                </p:cTn>
                              </p:par>
                            </p:childTnLst>
                          </p:cTn>
                        </p:par>
                        <p:par>
                          <p:cTn id="813" fill="hold">
                            <p:stCondLst>
                              <p:cond delay="268000"/>
                            </p:stCondLst>
                            <p:childTnLst>
                              <p:par>
                                <p:cTn id="814" presetID="11" presetClass="entr" presetSubtype="0" fill="hold" grpId="0" nodeType="afterEffect">
                                  <p:stCondLst>
                                    <p:cond delay="0"/>
                                  </p:stCondLst>
                                  <p:childTnLst>
                                    <p:set>
                                      <p:cBhvr>
                                        <p:cTn id="815" dur="1000">
                                          <p:stCondLst>
                                            <p:cond delay="0"/>
                                          </p:stCondLst>
                                        </p:cTn>
                                        <p:tgtEl>
                                          <p:spTgt spid="291"/>
                                        </p:tgtEl>
                                        <p:attrNameLst>
                                          <p:attrName>style.visibility</p:attrName>
                                        </p:attrNameLst>
                                      </p:cBhvr>
                                      <p:to>
                                        <p:strVal val="visible"/>
                                      </p:to>
                                    </p:set>
                                  </p:childTnLst>
                                </p:cTn>
                              </p:par>
                            </p:childTnLst>
                          </p:cTn>
                        </p:par>
                        <p:par>
                          <p:cTn id="816" fill="hold">
                            <p:stCondLst>
                              <p:cond delay="269000"/>
                            </p:stCondLst>
                            <p:childTnLst>
                              <p:par>
                                <p:cTn id="817" presetID="11" presetClass="entr" presetSubtype="0" fill="hold" grpId="0" nodeType="afterEffect">
                                  <p:stCondLst>
                                    <p:cond delay="0"/>
                                  </p:stCondLst>
                                  <p:childTnLst>
                                    <p:set>
                                      <p:cBhvr>
                                        <p:cTn id="818" dur="1000">
                                          <p:stCondLst>
                                            <p:cond delay="0"/>
                                          </p:stCondLst>
                                        </p:cTn>
                                        <p:tgtEl>
                                          <p:spTgt spid="292"/>
                                        </p:tgtEl>
                                        <p:attrNameLst>
                                          <p:attrName>style.visibility</p:attrName>
                                        </p:attrNameLst>
                                      </p:cBhvr>
                                      <p:to>
                                        <p:strVal val="visible"/>
                                      </p:to>
                                    </p:set>
                                  </p:childTnLst>
                                </p:cTn>
                              </p:par>
                            </p:childTnLst>
                          </p:cTn>
                        </p:par>
                        <p:par>
                          <p:cTn id="819" fill="hold">
                            <p:stCondLst>
                              <p:cond delay="270000"/>
                            </p:stCondLst>
                            <p:childTnLst>
                              <p:par>
                                <p:cTn id="820" presetID="11" presetClass="entr" presetSubtype="0" fill="hold" grpId="0" nodeType="afterEffect">
                                  <p:stCondLst>
                                    <p:cond delay="0"/>
                                  </p:stCondLst>
                                  <p:childTnLst>
                                    <p:set>
                                      <p:cBhvr>
                                        <p:cTn id="821" dur="1000">
                                          <p:stCondLst>
                                            <p:cond delay="0"/>
                                          </p:stCondLst>
                                        </p:cTn>
                                        <p:tgtEl>
                                          <p:spTgt spid="293"/>
                                        </p:tgtEl>
                                        <p:attrNameLst>
                                          <p:attrName>style.visibility</p:attrName>
                                        </p:attrNameLst>
                                      </p:cBhvr>
                                      <p:to>
                                        <p:strVal val="visible"/>
                                      </p:to>
                                    </p:set>
                                  </p:childTnLst>
                                </p:cTn>
                              </p:par>
                            </p:childTnLst>
                          </p:cTn>
                        </p:par>
                        <p:par>
                          <p:cTn id="822" fill="hold">
                            <p:stCondLst>
                              <p:cond delay="271000"/>
                            </p:stCondLst>
                            <p:childTnLst>
                              <p:par>
                                <p:cTn id="823" presetID="11" presetClass="entr" presetSubtype="0" fill="hold" grpId="0" nodeType="afterEffect">
                                  <p:stCondLst>
                                    <p:cond delay="0"/>
                                  </p:stCondLst>
                                  <p:childTnLst>
                                    <p:set>
                                      <p:cBhvr>
                                        <p:cTn id="824" dur="1000">
                                          <p:stCondLst>
                                            <p:cond delay="0"/>
                                          </p:stCondLst>
                                        </p:cTn>
                                        <p:tgtEl>
                                          <p:spTgt spid="294"/>
                                        </p:tgtEl>
                                        <p:attrNameLst>
                                          <p:attrName>style.visibility</p:attrName>
                                        </p:attrNameLst>
                                      </p:cBhvr>
                                      <p:to>
                                        <p:strVal val="visible"/>
                                      </p:to>
                                    </p:set>
                                  </p:childTnLst>
                                </p:cTn>
                              </p:par>
                            </p:childTnLst>
                          </p:cTn>
                        </p:par>
                        <p:par>
                          <p:cTn id="825" fill="hold">
                            <p:stCondLst>
                              <p:cond delay="272000"/>
                            </p:stCondLst>
                            <p:childTnLst>
                              <p:par>
                                <p:cTn id="826" presetID="11" presetClass="entr" presetSubtype="0" fill="hold" grpId="0" nodeType="afterEffect">
                                  <p:stCondLst>
                                    <p:cond delay="0"/>
                                  </p:stCondLst>
                                  <p:childTnLst>
                                    <p:set>
                                      <p:cBhvr>
                                        <p:cTn id="827" dur="1000">
                                          <p:stCondLst>
                                            <p:cond delay="0"/>
                                          </p:stCondLst>
                                        </p:cTn>
                                        <p:tgtEl>
                                          <p:spTgt spid="295"/>
                                        </p:tgtEl>
                                        <p:attrNameLst>
                                          <p:attrName>style.visibility</p:attrName>
                                        </p:attrNameLst>
                                      </p:cBhvr>
                                      <p:to>
                                        <p:strVal val="visible"/>
                                      </p:to>
                                    </p:set>
                                  </p:childTnLst>
                                </p:cTn>
                              </p:par>
                            </p:childTnLst>
                          </p:cTn>
                        </p:par>
                        <p:par>
                          <p:cTn id="828" fill="hold">
                            <p:stCondLst>
                              <p:cond delay="273000"/>
                            </p:stCondLst>
                            <p:childTnLst>
                              <p:par>
                                <p:cTn id="829" presetID="11" presetClass="entr" presetSubtype="0" fill="hold" grpId="0" nodeType="afterEffect">
                                  <p:stCondLst>
                                    <p:cond delay="0"/>
                                  </p:stCondLst>
                                  <p:childTnLst>
                                    <p:set>
                                      <p:cBhvr>
                                        <p:cTn id="830" dur="1000">
                                          <p:stCondLst>
                                            <p:cond delay="0"/>
                                          </p:stCondLst>
                                        </p:cTn>
                                        <p:tgtEl>
                                          <p:spTgt spid="296"/>
                                        </p:tgtEl>
                                        <p:attrNameLst>
                                          <p:attrName>style.visibility</p:attrName>
                                        </p:attrNameLst>
                                      </p:cBhvr>
                                      <p:to>
                                        <p:strVal val="visible"/>
                                      </p:to>
                                    </p:set>
                                  </p:childTnLst>
                                </p:cTn>
                              </p:par>
                            </p:childTnLst>
                          </p:cTn>
                        </p:par>
                        <p:par>
                          <p:cTn id="831" fill="hold">
                            <p:stCondLst>
                              <p:cond delay="274000"/>
                            </p:stCondLst>
                            <p:childTnLst>
                              <p:par>
                                <p:cTn id="832" presetID="11" presetClass="entr" presetSubtype="0" fill="hold" grpId="0" nodeType="afterEffect">
                                  <p:stCondLst>
                                    <p:cond delay="0"/>
                                  </p:stCondLst>
                                  <p:childTnLst>
                                    <p:set>
                                      <p:cBhvr>
                                        <p:cTn id="833" dur="1000">
                                          <p:stCondLst>
                                            <p:cond delay="0"/>
                                          </p:stCondLst>
                                        </p:cTn>
                                        <p:tgtEl>
                                          <p:spTgt spid="297"/>
                                        </p:tgtEl>
                                        <p:attrNameLst>
                                          <p:attrName>style.visibility</p:attrName>
                                        </p:attrNameLst>
                                      </p:cBhvr>
                                      <p:to>
                                        <p:strVal val="visible"/>
                                      </p:to>
                                    </p:set>
                                  </p:childTnLst>
                                </p:cTn>
                              </p:par>
                            </p:childTnLst>
                          </p:cTn>
                        </p:par>
                        <p:par>
                          <p:cTn id="834" fill="hold">
                            <p:stCondLst>
                              <p:cond delay="275000"/>
                            </p:stCondLst>
                            <p:childTnLst>
                              <p:par>
                                <p:cTn id="835" presetID="11" presetClass="entr" presetSubtype="0" fill="hold" grpId="0" nodeType="afterEffect">
                                  <p:stCondLst>
                                    <p:cond delay="0"/>
                                  </p:stCondLst>
                                  <p:childTnLst>
                                    <p:set>
                                      <p:cBhvr>
                                        <p:cTn id="836" dur="1000">
                                          <p:stCondLst>
                                            <p:cond delay="0"/>
                                          </p:stCondLst>
                                        </p:cTn>
                                        <p:tgtEl>
                                          <p:spTgt spid="298"/>
                                        </p:tgtEl>
                                        <p:attrNameLst>
                                          <p:attrName>style.visibility</p:attrName>
                                        </p:attrNameLst>
                                      </p:cBhvr>
                                      <p:to>
                                        <p:strVal val="visible"/>
                                      </p:to>
                                    </p:set>
                                  </p:childTnLst>
                                </p:cTn>
                              </p:par>
                            </p:childTnLst>
                          </p:cTn>
                        </p:par>
                        <p:par>
                          <p:cTn id="837" fill="hold">
                            <p:stCondLst>
                              <p:cond delay="276000"/>
                            </p:stCondLst>
                            <p:childTnLst>
                              <p:par>
                                <p:cTn id="838" presetID="11" presetClass="entr" presetSubtype="0" fill="hold" grpId="0" nodeType="afterEffect">
                                  <p:stCondLst>
                                    <p:cond delay="0"/>
                                  </p:stCondLst>
                                  <p:childTnLst>
                                    <p:set>
                                      <p:cBhvr>
                                        <p:cTn id="839" dur="1000">
                                          <p:stCondLst>
                                            <p:cond delay="0"/>
                                          </p:stCondLst>
                                        </p:cTn>
                                        <p:tgtEl>
                                          <p:spTgt spid="299"/>
                                        </p:tgtEl>
                                        <p:attrNameLst>
                                          <p:attrName>style.visibility</p:attrName>
                                        </p:attrNameLst>
                                      </p:cBhvr>
                                      <p:to>
                                        <p:strVal val="visible"/>
                                      </p:to>
                                    </p:set>
                                  </p:childTnLst>
                                </p:cTn>
                              </p:par>
                            </p:childTnLst>
                          </p:cTn>
                        </p:par>
                        <p:par>
                          <p:cTn id="840" fill="hold">
                            <p:stCondLst>
                              <p:cond delay="277000"/>
                            </p:stCondLst>
                            <p:childTnLst>
                              <p:par>
                                <p:cTn id="841" presetID="11" presetClass="entr" presetSubtype="0" fill="hold" grpId="0" nodeType="afterEffect">
                                  <p:stCondLst>
                                    <p:cond delay="0"/>
                                  </p:stCondLst>
                                  <p:childTnLst>
                                    <p:set>
                                      <p:cBhvr>
                                        <p:cTn id="842" dur="1000">
                                          <p:stCondLst>
                                            <p:cond delay="0"/>
                                          </p:stCondLst>
                                        </p:cTn>
                                        <p:tgtEl>
                                          <p:spTgt spid="300"/>
                                        </p:tgtEl>
                                        <p:attrNameLst>
                                          <p:attrName>style.visibility</p:attrName>
                                        </p:attrNameLst>
                                      </p:cBhvr>
                                      <p:to>
                                        <p:strVal val="visible"/>
                                      </p:to>
                                    </p:set>
                                  </p:childTnLst>
                                </p:cTn>
                              </p:par>
                            </p:childTnLst>
                          </p:cTn>
                        </p:par>
                        <p:par>
                          <p:cTn id="843" fill="hold">
                            <p:stCondLst>
                              <p:cond delay="278000"/>
                            </p:stCondLst>
                            <p:childTnLst>
                              <p:par>
                                <p:cTn id="844" presetID="11" presetClass="entr" presetSubtype="0" fill="hold" grpId="0" nodeType="afterEffect">
                                  <p:stCondLst>
                                    <p:cond delay="0"/>
                                  </p:stCondLst>
                                  <p:childTnLst>
                                    <p:set>
                                      <p:cBhvr>
                                        <p:cTn id="845" dur="1000">
                                          <p:stCondLst>
                                            <p:cond delay="0"/>
                                          </p:stCondLst>
                                        </p:cTn>
                                        <p:tgtEl>
                                          <p:spTgt spid="301"/>
                                        </p:tgtEl>
                                        <p:attrNameLst>
                                          <p:attrName>style.visibility</p:attrName>
                                        </p:attrNameLst>
                                      </p:cBhvr>
                                      <p:to>
                                        <p:strVal val="visible"/>
                                      </p:to>
                                    </p:set>
                                  </p:childTnLst>
                                </p:cTn>
                              </p:par>
                            </p:childTnLst>
                          </p:cTn>
                        </p:par>
                        <p:par>
                          <p:cTn id="846" fill="hold">
                            <p:stCondLst>
                              <p:cond delay="279000"/>
                            </p:stCondLst>
                            <p:childTnLst>
                              <p:par>
                                <p:cTn id="847" presetID="11" presetClass="entr" presetSubtype="0" fill="hold" grpId="0" nodeType="afterEffect">
                                  <p:stCondLst>
                                    <p:cond delay="0"/>
                                  </p:stCondLst>
                                  <p:childTnLst>
                                    <p:set>
                                      <p:cBhvr>
                                        <p:cTn id="848" dur="1000">
                                          <p:stCondLst>
                                            <p:cond delay="0"/>
                                          </p:stCondLst>
                                        </p:cTn>
                                        <p:tgtEl>
                                          <p:spTgt spid="302"/>
                                        </p:tgtEl>
                                        <p:attrNameLst>
                                          <p:attrName>style.visibility</p:attrName>
                                        </p:attrNameLst>
                                      </p:cBhvr>
                                      <p:to>
                                        <p:strVal val="visible"/>
                                      </p:to>
                                    </p:set>
                                  </p:childTnLst>
                                </p:cTn>
                              </p:par>
                            </p:childTnLst>
                          </p:cTn>
                        </p:par>
                        <p:par>
                          <p:cTn id="849" fill="hold">
                            <p:stCondLst>
                              <p:cond delay="280000"/>
                            </p:stCondLst>
                            <p:childTnLst>
                              <p:par>
                                <p:cTn id="850" presetID="11" presetClass="entr" presetSubtype="0" fill="hold" grpId="0" nodeType="afterEffect">
                                  <p:stCondLst>
                                    <p:cond delay="0"/>
                                  </p:stCondLst>
                                  <p:childTnLst>
                                    <p:set>
                                      <p:cBhvr>
                                        <p:cTn id="851" dur="1000">
                                          <p:stCondLst>
                                            <p:cond delay="0"/>
                                          </p:stCondLst>
                                        </p:cTn>
                                        <p:tgtEl>
                                          <p:spTgt spid="303"/>
                                        </p:tgtEl>
                                        <p:attrNameLst>
                                          <p:attrName>style.visibility</p:attrName>
                                        </p:attrNameLst>
                                      </p:cBhvr>
                                      <p:to>
                                        <p:strVal val="visible"/>
                                      </p:to>
                                    </p:set>
                                  </p:childTnLst>
                                </p:cTn>
                              </p:par>
                            </p:childTnLst>
                          </p:cTn>
                        </p:par>
                        <p:par>
                          <p:cTn id="852" fill="hold">
                            <p:stCondLst>
                              <p:cond delay="281000"/>
                            </p:stCondLst>
                            <p:childTnLst>
                              <p:par>
                                <p:cTn id="853" presetID="11" presetClass="entr" presetSubtype="0" fill="hold" grpId="0" nodeType="afterEffect">
                                  <p:stCondLst>
                                    <p:cond delay="0"/>
                                  </p:stCondLst>
                                  <p:childTnLst>
                                    <p:set>
                                      <p:cBhvr>
                                        <p:cTn id="854" dur="1000">
                                          <p:stCondLst>
                                            <p:cond delay="0"/>
                                          </p:stCondLst>
                                        </p:cTn>
                                        <p:tgtEl>
                                          <p:spTgt spid="304"/>
                                        </p:tgtEl>
                                        <p:attrNameLst>
                                          <p:attrName>style.visibility</p:attrName>
                                        </p:attrNameLst>
                                      </p:cBhvr>
                                      <p:to>
                                        <p:strVal val="visible"/>
                                      </p:to>
                                    </p:set>
                                  </p:childTnLst>
                                </p:cTn>
                              </p:par>
                            </p:childTnLst>
                          </p:cTn>
                        </p:par>
                        <p:par>
                          <p:cTn id="855" fill="hold">
                            <p:stCondLst>
                              <p:cond delay="282000"/>
                            </p:stCondLst>
                            <p:childTnLst>
                              <p:par>
                                <p:cTn id="856" presetID="11" presetClass="entr" presetSubtype="0" fill="hold" grpId="0" nodeType="afterEffect">
                                  <p:stCondLst>
                                    <p:cond delay="0"/>
                                  </p:stCondLst>
                                  <p:childTnLst>
                                    <p:set>
                                      <p:cBhvr>
                                        <p:cTn id="857" dur="1000">
                                          <p:stCondLst>
                                            <p:cond delay="0"/>
                                          </p:stCondLst>
                                        </p:cTn>
                                        <p:tgtEl>
                                          <p:spTgt spid="305"/>
                                        </p:tgtEl>
                                        <p:attrNameLst>
                                          <p:attrName>style.visibility</p:attrName>
                                        </p:attrNameLst>
                                      </p:cBhvr>
                                      <p:to>
                                        <p:strVal val="visible"/>
                                      </p:to>
                                    </p:set>
                                  </p:childTnLst>
                                </p:cTn>
                              </p:par>
                            </p:childTnLst>
                          </p:cTn>
                        </p:par>
                        <p:par>
                          <p:cTn id="858" fill="hold">
                            <p:stCondLst>
                              <p:cond delay="283000"/>
                            </p:stCondLst>
                            <p:childTnLst>
                              <p:par>
                                <p:cTn id="859" presetID="11" presetClass="entr" presetSubtype="0" fill="hold" grpId="0" nodeType="afterEffect">
                                  <p:stCondLst>
                                    <p:cond delay="0"/>
                                  </p:stCondLst>
                                  <p:childTnLst>
                                    <p:set>
                                      <p:cBhvr>
                                        <p:cTn id="860" dur="1000">
                                          <p:stCondLst>
                                            <p:cond delay="0"/>
                                          </p:stCondLst>
                                        </p:cTn>
                                        <p:tgtEl>
                                          <p:spTgt spid="306"/>
                                        </p:tgtEl>
                                        <p:attrNameLst>
                                          <p:attrName>style.visibility</p:attrName>
                                        </p:attrNameLst>
                                      </p:cBhvr>
                                      <p:to>
                                        <p:strVal val="visible"/>
                                      </p:to>
                                    </p:set>
                                  </p:childTnLst>
                                </p:cTn>
                              </p:par>
                            </p:childTnLst>
                          </p:cTn>
                        </p:par>
                        <p:par>
                          <p:cTn id="861" fill="hold">
                            <p:stCondLst>
                              <p:cond delay="284000"/>
                            </p:stCondLst>
                            <p:childTnLst>
                              <p:par>
                                <p:cTn id="862" presetID="11" presetClass="entr" presetSubtype="0" fill="hold" grpId="0" nodeType="afterEffect">
                                  <p:stCondLst>
                                    <p:cond delay="0"/>
                                  </p:stCondLst>
                                  <p:childTnLst>
                                    <p:set>
                                      <p:cBhvr>
                                        <p:cTn id="863" dur="1000">
                                          <p:stCondLst>
                                            <p:cond delay="0"/>
                                          </p:stCondLst>
                                        </p:cTn>
                                        <p:tgtEl>
                                          <p:spTgt spid="307"/>
                                        </p:tgtEl>
                                        <p:attrNameLst>
                                          <p:attrName>style.visibility</p:attrName>
                                        </p:attrNameLst>
                                      </p:cBhvr>
                                      <p:to>
                                        <p:strVal val="visible"/>
                                      </p:to>
                                    </p:set>
                                  </p:childTnLst>
                                </p:cTn>
                              </p:par>
                            </p:childTnLst>
                          </p:cTn>
                        </p:par>
                        <p:par>
                          <p:cTn id="864" fill="hold">
                            <p:stCondLst>
                              <p:cond delay="285000"/>
                            </p:stCondLst>
                            <p:childTnLst>
                              <p:par>
                                <p:cTn id="865" presetID="11" presetClass="entr" presetSubtype="0" fill="hold" grpId="0" nodeType="afterEffect">
                                  <p:stCondLst>
                                    <p:cond delay="0"/>
                                  </p:stCondLst>
                                  <p:childTnLst>
                                    <p:set>
                                      <p:cBhvr>
                                        <p:cTn id="866" dur="1000">
                                          <p:stCondLst>
                                            <p:cond delay="0"/>
                                          </p:stCondLst>
                                        </p:cTn>
                                        <p:tgtEl>
                                          <p:spTgt spid="308"/>
                                        </p:tgtEl>
                                        <p:attrNameLst>
                                          <p:attrName>style.visibility</p:attrName>
                                        </p:attrNameLst>
                                      </p:cBhvr>
                                      <p:to>
                                        <p:strVal val="visible"/>
                                      </p:to>
                                    </p:set>
                                  </p:childTnLst>
                                </p:cTn>
                              </p:par>
                            </p:childTnLst>
                          </p:cTn>
                        </p:par>
                        <p:par>
                          <p:cTn id="867" fill="hold">
                            <p:stCondLst>
                              <p:cond delay="286000"/>
                            </p:stCondLst>
                            <p:childTnLst>
                              <p:par>
                                <p:cTn id="868" presetID="11" presetClass="entr" presetSubtype="0" fill="hold" grpId="0" nodeType="afterEffect">
                                  <p:stCondLst>
                                    <p:cond delay="0"/>
                                  </p:stCondLst>
                                  <p:childTnLst>
                                    <p:set>
                                      <p:cBhvr>
                                        <p:cTn id="869" dur="1000">
                                          <p:stCondLst>
                                            <p:cond delay="0"/>
                                          </p:stCondLst>
                                        </p:cTn>
                                        <p:tgtEl>
                                          <p:spTgt spid="309"/>
                                        </p:tgtEl>
                                        <p:attrNameLst>
                                          <p:attrName>style.visibility</p:attrName>
                                        </p:attrNameLst>
                                      </p:cBhvr>
                                      <p:to>
                                        <p:strVal val="visible"/>
                                      </p:to>
                                    </p:set>
                                  </p:childTnLst>
                                </p:cTn>
                              </p:par>
                            </p:childTnLst>
                          </p:cTn>
                        </p:par>
                        <p:par>
                          <p:cTn id="870" fill="hold">
                            <p:stCondLst>
                              <p:cond delay="287000"/>
                            </p:stCondLst>
                            <p:childTnLst>
                              <p:par>
                                <p:cTn id="871" presetID="11" presetClass="entr" presetSubtype="0" fill="hold" grpId="0" nodeType="afterEffect">
                                  <p:stCondLst>
                                    <p:cond delay="0"/>
                                  </p:stCondLst>
                                  <p:childTnLst>
                                    <p:set>
                                      <p:cBhvr>
                                        <p:cTn id="872" dur="1000">
                                          <p:stCondLst>
                                            <p:cond delay="0"/>
                                          </p:stCondLst>
                                        </p:cTn>
                                        <p:tgtEl>
                                          <p:spTgt spid="310"/>
                                        </p:tgtEl>
                                        <p:attrNameLst>
                                          <p:attrName>style.visibility</p:attrName>
                                        </p:attrNameLst>
                                      </p:cBhvr>
                                      <p:to>
                                        <p:strVal val="visible"/>
                                      </p:to>
                                    </p:set>
                                  </p:childTnLst>
                                </p:cTn>
                              </p:par>
                            </p:childTnLst>
                          </p:cTn>
                        </p:par>
                        <p:par>
                          <p:cTn id="873" fill="hold">
                            <p:stCondLst>
                              <p:cond delay="288000"/>
                            </p:stCondLst>
                            <p:childTnLst>
                              <p:par>
                                <p:cTn id="874" presetID="11" presetClass="entr" presetSubtype="0" fill="hold" grpId="0" nodeType="afterEffect">
                                  <p:stCondLst>
                                    <p:cond delay="0"/>
                                  </p:stCondLst>
                                  <p:childTnLst>
                                    <p:set>
                                      <p:cBhvr>
                                        <p:cTn id="875" dur="1000">
                                          <p:stCondLst>
                                            <p:cond delay="0"/>
                                          </p:stCondLst>
                                        </p:cTn>
                                        <p:tgtEl>
                                          <p:spTgt spid="311"/>
                                        </p:tgtEl>
                                        <p:attrNameLst>
                                          <p:attrName>style.visibility</p:attrName>
                                        </p:attrNameLst>
                                      </p:cBhvr>
                                      <p:to>
                                        <p:strVal val="visible"/>
                                      </p:to>
                                    </p:set>
                                  </p:childTnLst>
                                </p:cTn>
                              </p:par>
                            </p:childTnLst>
                          </p:cTn>
                        </p:par>
                        <p:par>
                          <p:cTn id="876" fill="hold">
                            <p:stCondLst>
                              <p:cond delay="289000"/>
                            </p:stCondLst>
                            <p:childTnLst>
                              <p:par>
                                <p:cTn id="877" presetID="11" presetClass="entr" presetSubtype="0" fill="hold" grpId="0" nodeType="afterEffect">
                                  <p:stCondLst>
                                    <p:cond delay="0"/>
                                  </p:stCondLst>
                                  <p:childTnLst>
                                    <p:set>
                                      <p:cBhvr>
                                        <p:cTn id="878" dur="1000">
                                          <p:stCondLst>
                                            <p:cond delay="0"/>
                                          </p:stCondLst>
                                        </p:cTn>
                                        <p:tgtEl>
                                          <p:spTgt spid="312"/>
                                        </p:tgtEl>
                                        <p:attrNameLst>
                                          <p:attrName>style.visibility</p:attrName>
                                        </p:attrNameLst>
                                      </p:cBhvr>
                                      <p:to>
                                        <p:strVal val="visible"/>
                                      </p:to>
                                    </p:set>
                                  </p:childTnLst>
                                </p:cTn>
                              </p:par>
                            </p:childTnLst>
                          </p:cTn>
                        </p:par>
                        <p:par>
                          <p:cTn id="879" fill="hold">
                            <p:stCondLst>
                              <p:cond delay="290000"/>
                            </p:stCondLst>
                            <p:childTnLst>
                              <p:par>
                                <p:cTn id="880" presetID="11" presetClass="entr" presetSubtype="0" fill="hold" grpId="0" nodeType="afterEffect">
                                  <p:stCondLst>
                                    <p:cond delay="0"/>
                                  </p:stCondLst>
                                  <p:childTnLst>
                                    <p:set>
                                      <p:cBhvr>
                                        <p:cTn id="881" dur="1000">
                                          <p:stCondLst>
                                            <p:cond delay="0"/>
                                          </p:stCondLst>
                                        </p:cTn>
                                        <p:tgtEl>
                                          <p:spTgt spid="313"/>
                                        </p:tgtEl>
                                        <p:attrNameLst>
                                          <p:attrName>style.visibility</p:attrName>
                                        </p:attrNameLst>
                                      </p:cBhvr>
                                      <p:to>
                                        <p:strVal val="visible"/>
                                      </p:to>
                                    </p:set>
                                  </p:childTnLst>
                                </p:cTn>
                              </p:par>
                            </p:childTnLst>
                          </p:cTn>
                        </p:par>
                        <p:par>
                          <p:cTn id="882" fill="hold">
                            <p:stCondLst>
                              <p:cond delay="291000"/>
                            </p:stCondLst>
                            <p:childTnLst>
                              <p:par>
                                <p:cTn id="883" presetID="11" presetClass="entr" presetSubtype="0" fill="hold" grpId="0" nodeType="afterEffect">
                                  <p:stCondLst>
                                    <p:cond delay="0"/>
                                  </p:stCondLst>
                                  <p:childTnLst>
                                    <p:set>
                                      <p:cBhvr>
                                        <p:cTn id="884" dur="1000">
                                          <p:stCondLst>
                                            <p:cond delay="0"/>
                                          </p:stCondLst>
                                        </p:cTn>
                                        <p:tgtEl>
                                          <p:spTgt spid="314"/>
                                        </p:tgtEl>
                                        <p:attrNameLst>
                                          <p:attrName>style.visibility</p:attrName>
                                        </p:attrNameLst>
                                      </p:cBhvr>
                                      <p:to>
                                        <p:strVal val="visible"/>
                                      </p:to>
                                    </p:set>
                                  </p:childTnLst>
                                </p:cTn>
                              </p:par>
                            </p:childTnLst>
                          </p:cTn>
                        </p:par>
                        <p:par>
                          <p:cTn id="885" fill="hold">
                            <p:stCondLst>
                              <p:cond delay="292000"/>
                            </p:stCondLst>
                            <p:childTnLst>
                              <p:par>
                                <p:cTn id="886" presetID="11" presetClass="entr" presetSubtype="0" fill="hold" grpId="0" nodeType="afterEffect">
                                  <p:stCondLst>
                                    <p:cond delay="0"/>
                                  </p:stCondLst>
                                  <p:childTnLst>
                                    <p:set>
                                      <p:cBhvr>
                                        <p:cTn id="887" dur="1000">
                                          <p:stCondLst>
                                            <p:cond delay="0"/>
                                          </p:stCondLst>
                                        </p:cTn>
                                        <p:tgtEl>
                                          <p:spTgt spid="315"/>
                                        </p:tgtEl>
                                        <p:attrNameLst>
                                          <p:attrName>style.visibility</p:attrName>
                                        </p:attrNameLst>
                                      </p:cBhvr>
                                      <p:to>
                                        <p:strVal val="visible"/>
                                      </p:to>
                                    </p:set>
                                  </p:childTnLst>
                                </p:cTn>
                              </p:par>
                            </p:childTnLst>
                          </p:cTn>
                        </p:par>
                        <p:par>
                          <p:cTn id="888" fill="hold">
                            <p:stCondLst>
                              <p:cond delay="293000"/>
                            </p:stCondLst>
                            <p:childTnLst>
                              <p:par>
                                <p:cTn id="889" presetID="11" presetClass="entr" presetSubtype="0" fill="hold" grpId="0" nodeType="afterEffect">
                                  <p:stCondLst>
                                    <p:cond delay="0"/>
                                  </p:stCondLst>
                                  <p:childTnLst>
                                    <p:set>
                                      <p:cBhvr>
                                        <p:cTn id="890" dur="1000">
                                          <p:stCondLst>
                                            <p:cond delay="0"/>
                                          </p:stCondLst>
                                        </p:cTn>
                                        <p:tgtEl>
                                          <p:spTgt spid="316"/>
                                        </p:tgtEl>
                                        <p:attrNameLst>
                                          <p:attrName>style.visibility</p:attrName>
                                        </p:attrNameLst>
                                      </p:cBhvr>
                                      <p:to>
                                        <p:strVal val="visible"/>
                                      </p:to>
                                    </p:set>
                                  </p:childTnLst>
                                </p:cTn>
                              </p:par>
                            </p:childTnLst>
                          </p:cTn>
                        </p:par>
                        <p:par>
                          <p:cTn id="891" fill="hold">
                            <p:stCondLst>
                              <p:cond delay="294000"/>
                            </p:stCondLst>
                            <p:childTnLst>
                              <p:par>
                                <p:cTn id="892" presetID="11" presetClass="entr" presetSubtype="0" fill="hold" grpId="0" nodeType="afterEffect">
                                  <p:stCondLst>
                                    <p:cond delay="0"/>
                                  </p:stCondLst>
                                  <p:childTnLst>
                                    <p:set>
                                      <p:cBhvr>
                                        <p:cTn id="893" dur="1000">
                                          <p:stCondLst>
                                            <p:cond delay="0"/>
                                          </p:stCondLst>
                                        </p:cTn>
                                        <p:tgtEl>
                                          <p:spTgt spid="317"/>
                                        </p:tgtEl>
                                        <p:attrNameLst>
                                          <p:attrName>style.visibility</p:attrName>
                                        </p:attrNameLst>
                                      </p:cBhvr>
                                      <p:to>
                                        <p:strVal val="visible"/>
                                      </p:to>
                                    </p:set>
                                  </p:childTnLst>
                                </p:cTn>
                              </p:par>
                            </p:childTnLst>
                          </p:cTn>
                        </p:par>
                        <p:par>
                          <p:cTn id="894" fill="hold">
                            <p:stCondLst>
                              <p:cond delay="295000"/>
                            </p:stCondLst>
                            <p:childTnLst>
                              <p:par>
                                <p:cTn id="895" presetID="11" presetClass="entr" presetSubtype="0" fill="hold" grpId="0" nodeType="afterEffect">
                                  <p:stCondLst>
                                    <p:cond delay="0"/>
                                  </p:stCondLst>
                                  <p:childTnLst>
                                    <p:set>
                                      <p:cBhvr>
                                        <p:cTn id="896" dur="1000">
                                          <p:stCondLst>
                                            <p:cond delay="0"/>
                                          </p:stCondLst>
                                        </p:cTn>
                                        <p:tgtEl>
                                          <p:spTgt spid="318"/>
                                        </p:tgtEl>
                                        <p:attrNameLst>
                                          <p:attrName>style.visibility</p:attrName>
                                        </p:attrNameLst>
                                      </p:cBhvr>
                                      <p:to>
                                        <p:strVal val="visible"/>
                                      </p:to>
                                    </p:set>
                                  </p:childTnLst>
                                </p:cTn>
                              </p:par>
                            </p:childTnLst>
                          </p:cTn>
                        </p:par>
                        <p:par>
                          <p:cTn id="897" fill="hold">
                            <p:stCondLst>
                              <p:cond delay="296000"/>
                            </p:stCondLst>
                            <p:childTnLst>
                              <p:par>
                                <p:cTn id="898" presetID="11" presetClass="entr" presetSubtype="0" fill="hold" grpId="0" nodeType="afterEffect">
                                  <p:stCondLst>
                                    <p:cond delay="0"/>
                                  </p:stCondLst>
                                  <p:childTnLst>
                                    <p:set>
                                      <p:cBhvr>
                                        <p:cTn id="899" dur="1000">
                                          <p:stCondLst>
                                            <p:cond delay="0"/>
                                          </p:stCondLst>
                                        </p:cTn>
                                        <p:tgtEl>
                                          <p:spTgt spid="319"/>
                                        </p:tgtEl>
                                        <p:attrNameLst>
                                          <p:attrName>style.visibility</p:attrName>
                                        </p:attrNameLst>
                                      </p:cBhvr>
                                      <p:to>
                                        <p:strVal val="visible"/>
                                      </p:to>
                                    </p:set>
                                  </p:childTnLst>
                                </p:cTn>
                              </p:par>
                            </p:childTnLst>
                          </p:cTn>
                        </p:par>
                        <p:par>
                          <p:cTn id="900" fill="hold">
                            <p:stCondLst>
                              <p:cond delay="297000"/>
                            </p:stCondLst>
                            <p:childTnLst>
                              <p:par>
                                <p:cTn id="901" presetID="11" presetClass="entr" presetSubtype="0" fill="hold" grpId="0" nodeType="afterEffect">
                                  <p:stCondLst>
                                    <p:cond delay="0"/>
                                  </p:stCondLst>
                                  <p:childTnLst>
                                    <p:set>
                                      <p:cBhvr>
                                        <p:cTn id="902" dur="1000">
                                          <p:stCondLst>
                                            <p:cond delay="0"/>
                                          </p:stCondLst>
                                        </p:cTn>
                                        <p:tgtEl>
                                          <p:spTgt spid="320"/>
                                        </p:tgtEl>
                                        <p:attrNameLst>
                                          <p:attrName>style.visibility</p:attrName>
                                        </p:attrNameLst>
                                      </p:cBhvr>
                                      <p:to>
                                        <p:strVal val="visible"/>
                                      </p:to>
                                    </p:set>
                                  </p:childTnLst>
                                </p:cTn>
                              </p:par>
                            </p:childTnLst>
                          </p:cTn>
                        </p:par>
                        <p:par>
                          <p:cTn id="903" fill="hold">
                            <p:stCondLst>
                              <p:cond delay="298000"/>
                            </p:stCondLst>
                            <p:childTnLst>
                              <p:par>
                                <p:cTn id="904" presetID="11" presetClass="entr" presetSubtype="0" fill="hold" grpId="0" nodeType="afterEffect">
                                  <p:stCondLst>
                                    <p:cond delay="0"/>
                                  </p:stCondLst>
                                  <p:childTnLst>
                                    <p:set>
                                      <p:cBhvr>
                                        <p:cTn id="905" dur="1000">
                                          <p:stCondLst>
                                            <p:cond delay="0"/>
                                          </p:stCondLst>
                                        </p:cTn>
                                        <p:tgtEl>
                                          <p:spTgt spid="321"/>
                                        </p:tgtEl>
                                        <p:attrNameLst>
                                          <p:attrName>style.visibility</p:attrName>
                                        </p:attrNameLst>
                                      </p:cBhvr>
                                      <p:to>
                                        <p:strVal val="visible"/>
                                      </p:to>
                                    </p:set>
                                  </p:childTnLst>
                                </p:cTn>
                              </p:par>
                            </p:childTnLst>
                          </p:cTn>
                        </p:par>
                        <p:par>
                          <p:cTn id="906" fill="hold">
                            <p:stCondLst>
                              <p:cond delay="299000"/>
                            </p:stCondLst>
                            <p:childTnLst>
                              <p:par>
                                <p:cTn id="907" presetID="11" presetClass="entr" presetSubtype="0" fill="hold" grpId="0" nodeType="afterEffect">
                                  <p:stCondLst>
                                    <p:cond delay="0"/>
                                  </p:stCondLst>
                                  <p:childTnLst>
                                    <p:set>
                                      <p:cBhvr>
                                        <p:cTn id="908" dur="1000">
                                          <p:stCondLst>
                                            <p:cond delay="0"/>
                                          </p:stCondLst>
                                        </p:cTn>
                                        <p:tgtEl>
                                          <p:spTgt spid="322"/>
                                        </p:tgtEl>
                                        <p:attrNameLst>
                                          <p:attrName>style.visibility</p:attrName>
                                        </p:attrNameLst>
                                      </p:cBhvr>
                                      <p:to>
                                        <p:strVal val="visible"/>
                                      </p:to>
                                    </p:set>
                                  </p:childTnLst>
                                </p:cTn>
                              </p:par>
                            </p:childTnLst>
                          </p:cTn>
                        </p:par>
                        <p:par>
                          <p:cTn id="909" fill="hold">
                            <p:stCondLst>
                              <p:cond delay="300000"/>
                            </p:stCondLst>
                            <p:childTnLst>
                              <p:par>
                                <p:cTn id="910" presetID="11" presetClass="entr" presetSubtype="0" fill="hold" grpId="0" nodeType="afterEffect">
                                  <p:stCondLst>
                                    <p:cond delay="0"/>
                                  </p:stCondLst>
                                  <p:childTnLst>
                                    <p:set>
                                      <p:cBhvr>
                                        <p:cTn id="911"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910"/>
                                            </p:cond>
                                          </p:stCondLst>
                                          <p:endCondLst>
                                            <p:cond evt="onStopAudio" delay="0">
                                              <p:tgtEl>
                                                <p:sldTgt/>
                                              </p:tgtEl>
                                            </p:cond>
                                          </p:endCondLst>
                                        </p:cTn>
                                        <p:tgtEl>
                                          <p:sndTgt r:embed="rId2" name="het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1365" y="531016"/>
            <a:ext cx="11600329" cy="632698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173249228"/>
              </p:ext>
            </p:extLst>
          </p:nvPr>
        </p:nvGraphicFramePr>
        <p:xfrm>
          <a:off x="8508829" y="1055744"/>
          <a:ext cx="1153026" cy="586628"/>
        </p:xfrm>
        <a:graphic>
          <a:graphicData uri="http://schemas.openxmlformats.org/presentationml/2006/ole">
            <mc:AlternateContent xmlns:mc="http://schemas.openxmlformats.org/markup-compatibility/2006">
              <mc:Choice xmlns:v="urn:schemas-microsoft-com:vml" Requires="v">
                <p:oleObj spid="_x0000_s7583" name="Equation" r:id="rId3" imgW="952200" imgH="482400" progId="Equation.DSMT4">
                  <p:embed/>
                </p:oleObj>
              </mc:Choice>
              <mc:Fallback>
                <p:oleObj name="Equation" r:id="rId3" imgW="952200" imgH="482400" progId="Equation.DSMT4">
                  <p:embed/>
                  <p:pic>
                    <p:nvPicPr>
                      <p:cNvPr id="0" name="Object 9"/>
                      <p:cNvPicPr>
                        <a:picLocks noChangeAspect="1" noChangeArrowheads="1"/>
                      </p:cNvPicPr>
                      <p:nvPr/>
                    </p:nvPicPr>
                    <p:blipFill>
                      <a:blip r:embed="rId4"/>
                      <a:srcRect/>
                      <a:stretch>
                        <a:fillRect/>
                      </a:stretch>
                    </p:blipFill>
                    <p:spPr bwMode="auto">
                      <a:xfrm>
                        <a:off x="8508829" y="1055744"/>
                        <a:ext cx="1153026" cy="586628"/>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00187120"/>
              </p:ext>
            </p:extLst>
          </p:nvPr>
        </p:nvGraphicFramePr>
        <p:xfrm>
          <a:off x="10262082" y="999968"/>
          <a:ext cx="1209115" cy="587751"/>
        </p:xfrm>
        <a:graphic>
          <a:graphicData uri="http://schemas.openxmlformats.org/presentationml/2006/ole">
            <mc:AlternateContent xmlns:mc="http://schemas.openxmlformats.org/markup-compatibility/2006">
              <mc:Choice xmlns:v="urn:schemas-microsoft-com:vml" Requires="v">
                <p:oleObj spid="_x0000_s7584" name="Equation" r:id="rId5" imgW="990360" imgH="482400" progId="Equation.DSMT4">
                  <p:embed/>
                </p:oleObj>
              </mc:Choice>
              <mc:Fallback>
                <p:oleObj name="Equation" r:id="rId5" imgW="990360" imgH="482400" progId="Equation.DSMT4">
                  <p:embed/>
                  <p:pic>
                    <p:nvPicPr>
                      <p:cNvPr id="0" name="Object 8"/>
                      <p:cNvPicPr>
                        <a:picLocks noChangeAspect="1" noChangeArrowheads="1"/>
                      </p:cNvPicPr>
                      <p:nvPr/>
                    </p:nvPicPr>
                    <p:blipFill>
                      <a:blip r:embed="rId6"/>
                      <a:srcRect/>
                      <a:stretch>
                        <a:fillRect/>
                      </a:stretch>
                    </p:blipFill>
                    <p:spPr bwMode="auto">
                      <a:xfrm>
                        <a:off x="10262082" y="999968"/>
                        <a:ext cx="1209115" cy="587751"/>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65858713"/>
              </p:ext>
            </p:extLst>
          </p:nvPr>
        </p:nvGraphicFramePr>
        <p:xfrm>
          <a:off x="2155218" y="1556189"/>
          <a:ext cx="3096476" cy="627317"/>
        </p:xfrm>
        <a:graphic>
          <a:graphicData uri="http://schemas.openxmlformats.org/presentationml/2006/ole">
            <mc:AlternateContent xmlns:mc="http://schemas.openxmlformats.org/markup-compatibility/2006">
              <mc:Choice xmlns:v="urn:schemas-microsoft-com:vml" Requires="v">
                <p:oleObj spid="_x0000_s7585" name="Equation" r:id="rId7" imgW="2374560" imgH="482400" progId="Equation.DSMT4">
                  <p:embed/>
                </p:oleObj>
              </mc:Choice>
              <mc:Fallback>
                <p:oleObj name="Equation" r:id="rId7" imgW="2374560" imgH="482400" progId="Equation.DSMT4">
                  <p:embed/>
                  <p:pic>
                    <p:nvPicPr>
                      <p:cNvPr id="0" name="Object 7"/>
                      <p:cNvPicPr>
                        <a:picLocks noChangeAspect="1" noChangeArrowheads="1"/>
                      </p:cNvPicPr>
                      <p:nvPr/>
                    </p:nvPicPr>
                    <p:blipFill>
                      <a:blip r:embed="rId8"/>
                      <a:srcRect/>
                      <a:stretch>
                        <a:fillRect/>
                      </a:stretch>
                    </p:blipFill>
                    <p:spPr bwMode="auto">
                      <a:xfrm>
                        <a:off x="2155218" y="1556189"/>
                        <a:ext cx="3096476" cy="627317"/>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55224147"/>
              </p:ext>
            </p:extLst>
          </p:nvPr>
        </p:nvGraphicFramePr>
        <p:xfrm>
          <a:off x="4177645" y="2999818"/>
          <a:ext cx="1488045" cy="952989"/>
        </p:xfrm>
        <a:graphic>
          <a:graphicData uri="http://schemas.openxmlformats.org/presentationml/2006/ole">
            <mc:AlternateContent xmlns:mc="http://schemas.openxmlformats.org/markup-compatibility/2006">
              <mc:Choice xmlns:v="urn:schemas-microsoft-com:vml" Requires="v">
                <p:oleObj spid="_x0000_s7586" name="Equation" r:id="rId9" imgW="1396800" imgH="888840" progId="Equation.DSMT4">
                  <p:embed/>
                </p:oleObj>
              </mc:Choice>
              <mc:Fallback>
                <p:oleObj name="Equation" r:id="rId9" imgW="1396800" imgH="888840" progId="Equation.DSMT4">
                  <p:embed/>
                  <p:pic>
                    <p:nvPicPr>
                      <p:cNvPr id="0" name="Object 6"/>
                      <p:cNvPicPr>
                        <a:picLocks noChangeAspect="1" noChangeArrowheads="1"/>
                      </p:cNvPicPr>
                      <p:nvPr/>
                    </p:nvPicPr>
                    <p:blipFill>
                      <a:blip r:embed="rId10"/>
                      <a:srcRect/>
                      <a:stretch>
                        <a:fillRect/>
                      </a:stretch>
                    </p:blipFill>
                    <p:spPr bwMode="auto">
                      <a:xfrm>
                        <a:off x="4177645" y="2999818"/>
                        <a:ext cx="1488045" cy="952989"/>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94490249"/>
              </p:ext>
            </p:extLst>
          </p:nvPr>
        </p:nvGraphicFramePr>
        <p:xfrm>
          <a:off x="3621737" y="4340314"/>
          <a:ext cx="5586506" cy="1064770"/>
        </p:xfrm>
        <a:graphic>
          <a:graphicData uri="http://schemas.openxmlformats.org/presentationml/2006/ole">
            <mc:AlternateContent xmlns:mc="http://schemas.openxmlformats.org/markup-compatibility/2006">
              <mc:Choice xmlns:v="urn:schemas-microsoft-com:vml" Requires="v">
                <p:oleObj spid="_x0000_s7587" name="Equation" r:id="rId11" imgW="4698720" imgH="888840" progId="Equation.DSMT4">
                  <p:embed/>
                </p:oleObj>
              </mc:Choice>
              <mc:Fallback>
                <p:oleObj name="Equation" r:id="rId11" imgW="4698720" imgH="888840" progId="Equation.DSMT4">
                  <p:embed/>
                  <p:pic>
                    <p:nvPicPr>
                      <p:cNvPr id="0" name="Object 5"/>
                      <p:cNvPicPr>
                        <a:picLocks noChangeAspect="1" noChangeArrowheads="1"/>
                      </p:cNvPicPr>
                      <p:nvPr/>
                    </p:nvPicPr>
                    <p:blipFill>
                      <a:blip r:embed="rId12"/>
                      <a:srcRect/>
                      <a:stretch>
                        <a:fillRect/>
                      </a:stretch>
                    </p:blipFill>
                    <p:spPr bwMode="auto">
                      <a:xfrm>
                        <a:off x="3621737" y="4340314"/>
                        <a:ext cx="5586506" cy="106477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79758951"/>
              </p:ext>
            </p:extLst>
          </p:nvPr>
        </p:nvGraphicFramePr>
        <p:xfrm>
          <a:off x="1699404" y="5182481"/>
          <a:ext cx="2772500" cy="917793"/>
        </p:xfrm>
        <a:graphic>
          <a:graphicData uri="http://schemas.openxmlformats.org/presentationml/2006/ole">
            <mc:AlternateContent xmlns:mc="http://schemas.openxmlformats.org/markup-compatibility/2006">
              <mc:Choice xmlns:v="urn:schemas-microsoft-com:vml" Requires="v">
                <p:oleObj spid="_x0000_s7588" name="Equation" r:id="rId13" imgW="1384200" imgH="457200" progId="Equation.DSMT4">
                  <p:embed/>
                </p:oleObj>
              </mc:Choice>
              <mc:Fallback>
                <p:oleObj name="Equation" r:id="rId13" imgW="1384200" imgH="457200" progId="Equation.DSMT4">
                  <p:embed/>
                  <p:pic>
                    <p:nvPicPr>
                      <p:cNvPr id="0" name="Object 4"/>
                      <p:cNvPicPr>
                        <a:picLocks noChangeAspect="1" noChangeArrowheads="1"/>
                      </p:cNvPicPr>
                      <p:nvPr/>
                    </p:nvPicPr>
                    <p:blipFill>
                      <a:blip r:embed="rId14"/>
                      <a:srcRect/>
                      <a:stretch>
                        <a:fillRect/>
                      </a:stretch>
                    </p:blipFill>
                    <p:spPr bwMode="auto">
                      <a:xfrm>
                        <a:off x="1699404" y="5182481"/>
                        <a:ext cx="2772500" cy="91779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13501191"/>
              </p:ext>
            </p:extLst>
          </p:nvPr>
        </p:nvGraphicFramePr>
        <p:xfrm>
          <a:off x="5074393" y="5171889"/>
          <a:ext cx="3141663" cy="917575"/>
        </p:xfrm>
        <a:graphic>
          <a:graphicData uri="http://schemas.openxmlformats.org/presentationml/2006/ole">
            <mc:AlternateContent xmlns:mc="http://schemas.openxmlformats.org/markup-compatibility/2006">
              <mc:Choice xmlns:v="urn:schemas-microsoft-com:vml" Requires="v">
                <p:oleObj spid="_x0000_s7589" name="Equation" r:id="rId15" imgW="1562040" imgH="457200" progId="Equation.DSMT4">
                  <p:embed/>
                </p:oleObj>
              </mc:Choice>
              <mc:Fallback>
                <p:oleObj name="Equation" r:id="rId15" imgW="1562040" imgH="457200" progId="Equation.DSMT4">
                  <p:embed/>
                  <p:pic>
                    <p:nvPicPr>
                      <p:cNvPr id="0" name="Object 3"/>
                      <p:cNvPicPr>
                        <a:picLocks noChangeAspect="1" noChangeArrowheads="1"/>
                      </p:cNvPicPr>
                      <p:nvPr/>
                    </p:nvPicPr>
                    <p:blipFill>
                      <a:blip r:embed="rId16"/>
                      <a:srcRect/>
                      <a:stretch>
                        <a:fillRect/>
                      </a:stretch>
                    </p:blipFill>
                    <p:spPr bwMode="auto">
                      <a:xfrm>
                        <a:off x="5074393" y="5171889"/>
                        <a:ext cx="3141663" cy="917575"/>
                      </a:xfrm>
                      <a:prstGeom prst="rect">
                        <a:avLst/>
                      </a:prstGeom>
                      <a:noFill/>
                    </p:spPr>
                  </p:pic>
                </p:oleObj>
              </mc:Fallback>
            </mc:AlternateContent>
          </a:graphicData>
        </a:graphic>
      </p:graphicFrame>
      <p:sp>
        <p:nvSpPr>
          <p:cNvPr id="13" name="Rectangle 10"/>
          <p:cNvSpPr>
            <a:spLocks noChangeArrowheads="1"/>
          </p:cNvSpPr>
          <p:nvPr/>
        </p:nvSpPr>
        <p:spPr bwMode="auto">
          <a:xfrm>
            <a:off x="504807" y="622573"/>
            <a:ext cx="1105965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fr-FR"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fr-FR" altLang="en-US" sz="28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thửa</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fr-FR" altLang="en-US" sz="2800" b="0" i="0" u="none" strike="noStrike" cap="none" normalizeH="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fr-FR"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5" name="Rectangle 12"/>
          <p:cNvSpPr>
            <a:spLocks noChangeArrowheads="1"/>
          </p:cNvSpPr>
          <p:nvPr/>
        </p:nvSpPr>
        <p:spPr bwMode="auto">
          <a:xfrm>
            <a:off x="543522" y="1634616"/>
            <a:ext cx="14510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kumimoji="0" lang="fr-FR"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6" name="Rectangle 13"/>
          <p:cNvSpPr>
            <a:spLocks noChangeArrowheads="1"/>
          </p:cNvSpPr>
          <p:nvPr/>
        </p:nvSpPr>
        <p:spPr bwMode="auto">
          <a:xfrm>
            <a:off x="394443" y="2105079"/>
            <a:ext cx="105080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thửa</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7" name="Rectangle 14"/>
          <p:cNvSpPr>
            <a:spLocks noChangeArrowheads="1"/>
          </p:cNvSpPr>
          <p:nvPr/>
        </p:nvSpPr>
        <p:spPr bwMode="auto">
          <a:xfrm>
            <a:off x="453754" y="3823606"/>
            <a:ext cx="71962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8" name="Rectangle 15"/>
          <p:cNvSpPr>
            <a:spLocks noChangeArrowheads="1"/>
          </p:cNvSpPr>
          <p:nvPr/>
        </p:nvSpPr>
        <p:spPr bwMode="auto">
          <a:xfrm>
            <a:off x="453754" y="5368605"/>
            <a:ext cx="13019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19" name="Rectangle 16"/>
          <p:cNvSpPr>
            <a:spLocks noChangeArrowheads="1"/>
          </p:cNvSpPr>
          <p:nvPr/>
        </p:nvSpPr>
        <p:spPr bwMode="auto">
          <a:xfrm>
            <a:off x="4428176" y="5379767"/>
            <a:ext cx="7024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0" name="Rectangle 17"/>
          <p:cNvSpPr>
            <a:spLocks noChangeArrowheads="1"/>
          </p:cNvSpPr>
          <p:nvPr/>
        </p:nvSpPr>
        <p:spPr bwMode="auto">
          <a:xfrm>
            <a:off x="504808" y="6189676"/>
            <a:ext cx="108265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thửa</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là 1 (ha) </a:t>
            </a:r>
            <a:r>
              <a:rPr kumimoji="0" lang="fr-FR" altLang="en-US" sz="28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fr-FR" altLang="en-US" sz="2800" b="0" i="0" u="none" strike="noStrike" cap="none" normalizeH="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1,5 (ha)</a:t>
            </a:r>
            <a:endParaRPr kumimoji="0" lang="fr-FR"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2" name="Rectangle 19"/>
          <p:cNvSpPr>
            <a:spLocks noChangeArrowheads="1"/>
          </p:cNvSpPr>
          <p:nvPr/>
        </p:nvSpPr>
        <p:spPr bwMode="auto">
          <a:xfrm>
            <a:off x="394443" y="5100551"/>
            <a:ext cx="2728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0" i="0" u="none" strike="noStrike" cap="none" normalizeH="0" baseline="0">
                <a:ln>
                  <a:noFill/>
                </a:ln>
                <a:solidFill>
                  <a:schemeClr val="bg1"/>
                </a:solidFill>
                <a:effectLst/>
                <a:latin typeface="Arial" panose="020B0604020202020204" pitchFamily="34" charset="0"/>
                <a:ea typeface="Times New Roman" panose="02020603050405020304" pitchFamily="18" charset="0"/>
              </a:rPr>
              <a:t>.</a:t>
            </a:r>
            <a:r>
              <a:rPr kumimoji="0" lang="en-US" altLang="en-US" sz="1100" b="0" i="0" u="none" strike="noStrike" cap="none" normalizeH="0" baseline="0">
                <a:ln>
                  <a:noFill/>
                </a:ln>
                <a:solidFill>
                  <a:schemeClr val="bg1"/>
                </a:solidFill>
                <a:effectLst/>
                <a:latin typeface="Arial" panose="020B0604020202020204" pitchFamily="34" charset="0"/>
              </a:rPr>
              <a:t> </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1" name="Rectangle 20"/>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Tree>
    <p:extLst>
      <p:ext uri="{BB962C8B-B14F-4D97-AF65-F5344CB8AC3E}">
        <p14:creationId xmlns:p14="http://schemas.microsoft.com/office/powerpoint/2010/main" val="129117892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824456" y="1369572"/>
            <a:ext cx="9668297" cy="27801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
        <p:nvSpPr>
          <p:cNvPr id="23" name="Rounded Rectangle 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05:00</a:t>
            </a:r>
            <a:endParaRPr lang="en-US" sz="3600" b="1" dirty="0">
              <a:solidFill>
                <a:srgbClr val="FF0000"/>
              </a:solidFill>
              <a:latin typeface="Times New Roman" pitchFamily="18" charset="0"/>
              <a:cs typeface="Times New Roman" pitchFamily="18" charset="0"/>
            </a:endParaRPr>
          </a:p>
        </p:txBody>
      </p:sp>
      <p:sp>
        <p:nvSpPr>
          <p:cNvPr id="24" name="Rounded Rectangle 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04:59</a:t>
            </a:r>
            <a:endParaRPr lang="en-US" sz="3600" b="1" dirty="0">
              <a:solidFill>
                <a:srgbClr val="FF0000"/>
              </a:solidFill>
              <a:latin typeface="Times New Roman" pitchFamily="18" charset="0"/>
              <a:cs typeface="Times New Roman" pitchFamily="18" charset="0"/>
            </a:endParaRPr>
          </a:p>
        </p:txBody>
      </p:sp>
      <p:sp>
        <p:nvSpPr>
          <p:cNvPr id="25" name="Rounded Rectangle 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04:58</a:t>
            </a:r>
            <a:endParaRPr lang="en-US" sz="3600" b="1" dirty="0">
              <a:solidFill>
                <a:srgbClr val="FF0000"/>
              </a:solidFill>
              <a:latin typeface="Times New Roman" pitchFamily="18" charset="0"/>
              <a:cs typeface="Times New Roman" pitchFamily="18" charset="0"/>
            </a:endParaRPr>
          </a:p>
        </p:txBody>
      </p:sp>
      <p:sp>
        <p:nvSpPr>
          <p:cNvPr id="26" name="Rounded Rectangle 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04:57</a:t>
            </a:r>
            <a:endParaRPr lang="en-US" sz="3600" b="1" dirty="0">
              <a:solidFill>
                <a:srgbClr val="FF0000"/>
              </a:solidFill>
              <a:latin typeface="Times New Roman" pitchFamily="18" charset="0"/>
              <a:cs typeface="Times New Roman" pitchFamily="18" charset="0"/>
            </a:endParaRPr>
          </a:p>
        </p:txBody>
      </p:sp>
      <p:sp>
        <p:nvSpPr>
          <p:cNvPr id="27" name="Rounded Rectangle 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04:56</a:t>
            </a:r>
            <a:endParaRPr lang="en-US" sz="3600" b="1" dirty="0">
              <a:solidFill>
                <a:srgbClr val="FF0000"/>
              </a:solidFill>
              <a:latin typeface="Times New Roman" pitchFamily="18" charset="0"/>
              <a:cs typeface="Times New Roman" pitchFamily="18" charset="0"/>
            </a:endParaRPr>
          </a:p>
        </p:txBody>
      </p:sp>
      <p:sp>
        <p:nvSpPr>
          <p:cNvPr id="28" name="Rounded Rectangle 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04:55</a:t>
            </a:r>
            <a:endParaRPr lang="en-US" sz="3600" b="1" dirty="0">
              <a:solidFill>
                <a:srgbClr val="FF0000"/>
              </a:solidFill>
              <a:latin typeface="Times New Roman" pitchFamily="18" charset="0"/>
              <a:cs typeface="Times New Roman" pitchFamily="18" charset="0"/>
            </a:endParaRPr>
          </a:p>
        </p:txBody>
      </p:sp>
      <p:sp>
        <p:nvSpPr>
          <p:cNvPr id="29" name="Rounded Rectangle 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04:54</a:t>
            </a:r>
            <a:endParaRPr lang="en-US" sz="3600" b="1" dirty="0">
              <a:solidFill>
                <a:srgbClr val="FF0000"/>
              </a:solidFill>
              <a:latin typeface="Times New Roman" pitchFamily="18" charset="0"/>
              <a:cs typeface="Times New Roman" pitchFamily="18" charset="0"/>
            </a:endParaRPr>
          </a:p>
        </p:txBody>
      </p:sp>
      <p:sp>
        <p:nvSpPr>
          <p:cNvPr id="30" name="Rounded Rectangle 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04:53</a:t>
            </a:r>
            <a:endParaRPr lang="en-US" sz="3600" b="1" dirty="0">
              <a:solidFill>
                <a:srgbClr val="FF0000"/>
              </a:solidFill>
              <a:latin typeface="Times New Roman" pitchFamily="18" charset="0"/>
              <a:cs typeface="Times New Roman" pitchFamily="18" charset="0"/>
            </a:endParaRPr>
          </a:p>
        </p:txBody>
      </p:sp>
      <p:sp>
        <p:nvSpPr>
          <p:cNvPr id="31" name="Rounded Rectangle 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04:52</a:t>
            </a:r>
            <a:endParaRPr lang="en-US" sz="3600" b="1" dirty="0">
              <a:solidFill>
                <a:srgbClr val="FF0000"/>
              </a:solidFill>
              <a:latin typeface="Times New Roman" pitchFamily="18" charset="0"/>
              <a:cs typeface="Times New Roman" pitchFamily="18" charset="0"/>
            </a:endParaRPr>
          </a:p>
        </p:txBody>
      </p:sp>
      <p:sp>
        <p:nvSpPr>
          <p:cNvPr id="32" name="Rounded Rectangle 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04:51</a:t>
            </a:r>
            <a:endParaRPr lang="en-US" sz="3600" b="1" dirty="0">
              <a:solidFill>
                <a:srgbClr val="FF0000"/>
              </a:solidFill>
              <a:latin typeface="Times New Roman" pitchFamily="18" charset="0"/>
              <a:cs typeface="Times New Roman" pitchFamily="18" charset="0"/>
            </a:endParaRPr>
          </a:p>
        </p:txBody>
      </p:sp>
      <p:sp>
        <p:nvSpPr>
          <p:cNvPr id="33" name="Rounded Rectangle 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04:50</a:t>
            </a:r>
            <a:endParaRPr lang="en-US" sz="3600" b="1" dirty="0">
              <a:solidFill>
                <a:srgbClr val="FF0000"/>
              </a:solidFill>
              <a:latin typeface="Times New Roman" pitchFamily="18" charset="0"/>
              <a:cs typeface="Times New Roman" pitchFamily="18" charset="0"/>
            </a:endParaRPr>
          </a:p>
        </p:txBody>
      </p:sp>
      <p:sp>
        <p:nvSpPr>
          <p:cNvPr id="34" name="Rounded Rectangle 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04:49</a:t>
            </a:r>
            <a:endParaRPr lang="en-US" sz="3600" b="1" dirty="0">
              <a:solidFill>
                <a:srgbClr val="FF0000"/>
              </a:solidFill>
              <a:latin typeface="Times New Roman" pitchFamily="18" charset="0"/>
              <a:cs typeface="Times New Roman" pitchFamily="18" charset="0"/>
            </a:endParaRPr>
          </a:p>
        </p:txBody>
      </p:sp>
      <p:sp>
        <p:nvSpPr>
          <p:cNvPr id="35" name="Rounded Rectangle 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04:48</a:t>
            </a:r>
            <a:endParaRPr lang="en-US" sz="3600" b="1" dirty="0">
              <a:solidFill>
                <a:srgbClr val="FF0000"/>
              </a:solidFill>
              <a:latin typeface="Times New Roman" pitchFamily="18" charset="0"/>
              <a:cs typeface="Times New Roman" pitchFamily="18" charset="0"/>
            </a:endParaRPr>
          </a:p>
        </p:txBody>
      </p:sp>
      <p:sp>
        <p:nvSpPr>
          <p:cNvPr id="36" name="Rounded Rectangle 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04:47</a:t>
            </a:r>
            <a:endParaRPr lang="en-US" sz="3600" b="1" dirty="0">
              <a:solidFill>
                <a:srgbClr val="FF0000"/>
              </a:solidFill>
              <a:latin typeface="Times New Roman" pitchFamily="18" charset="0"/>
              <a:cs typeface="Times New Roman" pitchFamily="18" charset="0"/>
            </a:endParaRPr>
          </a:p>
        </p:txBody>
      </p:sp>
      <p:sp>
        <p:nvSpPr>
          <p:cNvPr id="37" name="Rounded Rectangle 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04:46</a:t>
            </a:r>
            <a:endParaRPr lang="en-US" sz="3600" b="1" dirty="0">
              <a:solidFill>
                <a:srgbClr val="FF0000"/>
              </a:solidFill>
              <a:latin typeface="Times New Roman" pitchFamily="18" charset="0"/>
              <a:cs typeface="Times New Roman" pitchFamily="18" charset="0"/>
            </a:endParaRPr>
          </a:p>
        </p:txBody>
      </p:sp>
      <p:sp>
        <p:nvSpPr>
          <p:cNvPr id="38" name="Rounded Rectangle 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04:45</a:t>
            </a:r>
            <a:endParaRPr lang="en-US" sz="3600" b="1" dirty="0">
              <a:solidFill>
                <a:srgbClr val="FF0000"/>
              </a:solidFill>
              <a:latin typeface="Times New Roman" pitchFamily="18" charset="0"/>
              <a:cs typeface="Times New Roman" pitchFamily="18" charset="0"/>
            </a:endParaRPr>
          </a:p>
        </p:txBody>
      </p:sp>
      <p:sp>
        <p:nvSpPr>
          <p:cNvPr id="39" name="Rounded Rectangle 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04:44</a:t>
            </a:r>
            <a:endParaRPr lang="en-US" sz="3600" b="1" dirty="0">
              <a:solidFill>
                <a:srgbClr val="FF0000"/>
              </a:solidFill>
              <a:latin typeface="Times New Roman" pitchFamily="18" charset="0"/>
              <a:cs typeface="Times New Roman" pitchFamily="18" charset="0"/>
            </a:endParaRPr>
          </a:p>
        </p:txBody>
      </p:sp>
      <p:sp>
        <p:nvSpPr>
          <p:cNvPr id="40" name="Rounded Rectangle 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04:43</a:t>
            </a:r>
            <a:endParaRPr lang="en-US" sz="3600" b="1" dirty="0">
              <a:solidFill>
                <a:srgbClr val="FF0000"/>
              </a:solidFill>
              <a:latin typeface="Times New Roman" pitchFamily="18" charset="0"/>
              <a:cs typeface="Times New Roman" pitchFamily="18" charset="0"/>
            </a:endParaRPr>
          </a:p>
        </p:txBody>
      </p:sp>
      <p:sp>
        <p:nvSpPr>
          <p:cNvPr id="41" name="Rounded Rectangle 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04:42</a:t>
            </a:r>
            <a:endParaRPr lang="en-US" sz="3600" b="1" dirty="0">
              <a:solidFill>
                <a:srgbClr val="FF0000"/>
              </a:solidFill>
              <a:latin typeface="Times New Roman" pitchFamily="18" charset="0"/>
              <a:cs typeface="Times New Roman" pitchFamily="18" charset="0"/>
            </a:endParaRPr>
          </a:p>
        </p:txBody>
      </p:sp>
      <p:sp>
        <p:nvSpPr>
          <p:cNvPr id="42" name="Rounded Rectangle 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04:41</a:t>
            </a:r>
            <a:endParaRPr lang="en-US" sz="3600" b="1" dirty="0">
              <a:solidFill>
                <a:srgbClr val="FF0000"/>
              </a:solidFill>
              <a:latin typeface="Times New Roman" pitchFamily="18" charset="0"/>
              <a:cs typeface="Times New Roman" pitchFamily="18" charset="0"/>
            </a:endParaRPr>
          </a:p>
        </p:txBody>
      </p:sp>
      <p:sp>
        <p:nvSpPr>
          <p:cNvPr id="43" name="Rounded Rectangle 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04:40</a:t>
            </a:r>
            <a:endParaRPr lang="en-US" sz="3600" b="1" dirty="0">
              <a:solidFill>
                <a:srgbClr val="FF0000"/>
              </a:solidFill>
              <a:latin typeface="Times New Roman" pitchFamily="18" charset="0"/>
              <a:cs typeface="Times New Roman" pitchFamily="18" charset="0"/>
            </a:endParaRPr>
          </a:p>
        </p:txBody>
      </p:sp>
      <p:sp>
        <p:nvSpPr>
          <p:cNvPr id="44" name="Rounded Rectangle 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04:39</a:t>
            </a:r>
            <a:endParaRPr lang="en-US" sz="3600" b="1" dirty="0">
              <a:solidFill>
                <a:srgbClr val="FF0000"/>
              </a:solidFill>
              <a:latin typeface="Times New Roman" pitchFamily="18" charset="0"/>
              <a:cs typeface="Times New Roman" pitchFamily="18" charset="0"/>
            </a:endParaRPr>
          </a:p>
        </p:txBody>
      </p:sp>
      <p:sp>
        <p:nvSpPr>
          <p:cNvPr id="45" name="Rounded Rectangle 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04:38</a:t>
            </a:r>
            <a:endParaRPr lang="en-US" sz="3600" b="1" dirty="0">
              <a:solidFill>
                <a:srgbClr val="FF0000"/>
              </a:solidFill>
              <a:latin typeface="Times New Roman" pitchFamily="18" charset="0"/>
              <a:cs typeface="Times New Roman" pitchFamily="18" charset="0"/>
            </a:endParaRPr>
          </a:p>
        </p:txBody>
      </p:sp>
      <p:sp>
        <p:nvSpPr>
          <p:cNvPr id="46" name="Rounded Rectangle 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04:37</a:t>
            </a:r>
            <a:endParaRPr lang="en-US" sz="3600" b="1" dirty="0">
              <a:solidFill>
                <a:srgbClr val="FF0000"/>
              </a:solidFill>
              <a:latin typeface="Times New Roman" pitchFamily="18" charset="0"/>
              <a:cs typeface="Times New Roman" pitchFamily="18" charset="0"/>
            </a:endParaRPr>
          </a:p>
        </p:txBody>
      </p:sp>
      <p:sp>
        <p:nvSpPr>
          <p:cNvPr id="47" name="Rounded Rectangle 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04:36</a:t>
            </a:r>
            <a:endParaRPr lang="en-US" sz="3600" b="1" dirty="0">
              <a:solidFill>
                <a:srgbClr val="FF0000"/>
              </a:solidFill>
              <a:latin typeface="Times New Roman" pitchFamily="18" charset="0"/>
              <a:cs typeface="Times New Roman" pitchFamily="18" charset="0"/>
            </a:endParaRPr>
          </a:p>
        </p:txBody>
      </p:sp>
      <p:sp>
        <p:nvSpPr>
          <p:cNvPr id="48" name="Rounded Rectangle 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04:35</a:t>
            </a:r>
            <a:endParaRPr lang="en-US" sz="3600" b="1" dirty="0">
              <a:solidFill>
                <a:srgbClr val="FF0000"/>
              </a:solidFill>
              <a:latin typeface="Times New Roman" pitchFamily="18" charset="0"/>
              <a:cs typeface="Times New Roman" pitchFamily="18" charset="0"/>
            </a:endParaRPr>
          </a:p>
        </p:txBody>
      </p:sp>
      <p:sp>
        <p:nvSpPr>
          <p:cNvPr id="49" name="Rounded Rectangle 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04:34</a:t>
            </a:r>
            <a:endParaRPr lang="en-US" sz="3600" b="1" dirty="0">
              <a:solidFill>
                <a:srgbClr val="FF0000"/>
              </a:solidFill>
              <a:latin typeface="Times New Roman" pitchFamily="18" charset="0"/>
              <a:cs typeface="Times New Roman" pitchFamily="18" charset="0"/>
            </a:endParaRPr>
          </a:p>
        </p:txBody>
      </p:sp>
      <p:sp>
        <p:nvSpPr>
          <p:cNvPr id="50" name="Rounded Rectangle 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04:33</a:t>
            </a:r>
            <a:endParaRPr lang="en-US" sz="3600" b="1" dirty="0">
              <a:solidFill>
                <a:srgbClr val="FF0000"/>
              </a:solidFill>
              <a:latin typeface="Times New Roman" pitchFamily="18" charset="0"/>
              <a:cs typeface="Times New Roman" pitchFamily="18" charset="0"/>
            </a:endParaRPr>
          </a:p>
        </p:txBody>
      </p:sp>
      <p:sp>
        <p:nvSpPr>
          <p:cNvPr id="51" name="Rounded Rectangle 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04:32</a:t>
            </a:r>
            <a:endParaRPr lang="en-US" sz="3600" b="1" dirty="0">
              <a:solidFill>
                <a:srgbClr val="FF0000"/>
              </a:solidFill>
              <a:latin typeface="Times New Roman" pitchFamily="18" charset="0"/>
              <a:cs typeface="Times New Roman" pitchFamily="18" charset="0"/>
            </a:endParaRPr>
          </a:p>
        </p:txBody>
      </p:sp>
      <p:sp>
        <p:nvSpPr>
          <p:cNvPr id="52" name="Rounded Rectangle 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04:31</a:t>
            </a:r>
            <a:endParaRPr lang="en-US" sz="3600" b="1" dirty="0">
              <a:solidFill>
                <a:srgbClr val="FF0000"/>
              </a:solidFill>
              <a:latin typeface="Times New Roman" pitchFamily="18" charset="0"/>
              <a:cs typeface="Times New Roman" pitchFamily="18" charset="0"/>
            </a:endParaRPr>
          </a:p>
        </p:txBody>
      </p:sp>
      <p:sp>
        <p:nvSpPr>
          <p:cNvPr id="53" name="Rounded Rectangle 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04:30</a:t>
            </a:r>
            <a:endParaRPr lang="en-US" sz="3600" b="1" dirty="0">
              <a:solidFill>
                <a:srgbClr val="FF0000"/>
              </a:solidFill>
              <a:latin typeface="Times New Roman" pitchFamily="18" charset="0"/>
              <a:cs typeface="Times New Roman" pitchFamily="18" charset="0"/>
            </a:endParaRPr>
          </a:p>
        </p:txBody>
      </p:sp>
      <p:sp>
        <p:nvSpPr>
          <p:cNvPr id="54" name="Rounded Rectangle 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04:29</a:t>
            </a:r>
            <a:endParaRPr lang="en-US" sz="3600" b="1" dirty="0">
              <a:solidFill>
                <a:srgbClr val="FF0000"/>
              </a:solidFill>
              <a:latin typeface="Times New Roman" pitchFamily="18" charset="0"/>
              <a:cs typeface="Times New Roman" pitchFamily="18" charset="0"/>
            </a:endParaRPr>
          </a:p>
        </p:txBody>
      </p:sp>
      <p:sp>
        <p:nvSpPr>
          <p:cNvPr id="55" name="Rounded Rectangle 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04:28</a:t>
            </a:r>
            <a:endParaRPr lang="en-US" sz="3600" b="1" dirty="0">
              <a:solidFill>
                <a:srgbClr val="FF0000"/>
              </a:solidFill>
              <a:latin typeface="Times New Roman" pitchFamily="18" charset="0"/>
              <a:cs typeface="Times New Roman" pitchFamily="18" charset="0"/>
            </a:endParaRPr>
          </a:p>
        </p:txBody>
      </p:sp>
      <p:sp>
        <p:nvSpPr>
          <p:cNvPr id="56" name="Rounded Rectangle 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04:27</a:t>
            </a:r>
            <a:endParaRPr lang="en-US" sz="3600" b="1" dirty="0">
              <a:solidFill>
                <a:srgbClr val="FF0000"/>
              </a:solidFill>
              <a:latin typeface="Times New Roman" pitchFamily="18" charset="0"/>
              <a:cs typeface="Times New Roman" pitchFamily="18" charset="0"/>
            </a:endParaRPr>
          </a:p>
        </p:txBody>
      </p:sp>
      <p:sp>
        <p:nvSpPr>
          <p:cNvPr id="57" name="Rounded Rectangle 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04:26</a:t>
            </a:r>
            <a:endParaRPr lang="en-US" sz="3600" b="1" dirty="0">
              <a:solidFill>
                <a:srgbClr val="FF0000"/>
              </a:solidFill>
              <a:latin typeface="Times New Roman" pitchFamily="18" charset="0"/>
              <a:cs typeface="Times New Roman" pitchFamily="18" charset="0"/>
            </a:endParaRPr>
          </a:p>
        </p:txBody>
      </p:sp>
      <p:sp>
        <p:nvSpPr>
          <p:cNvPr id="58" name="Rounded Rectangle 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04:25</a:t>
            </a:r>
            <a:endParaRPr lang="en-US" sz="3600" b="1" dirty="0">
              <a:solidFill>
                <a:srgbClr val="FF0000"/>
              </a:solidFill>
              <a:latin typeface="Times New Roman" pitchFamily="18" charset="0"/>
              <a:cs typeface="Times New Roman" pitchFamily="18" charset="0"/>
            </a:endParaRPr>
          </a:p>
        </p:txBody>
      </p:sp>
      <p:sp>
        <p:nvSpPr>
          <p:cNvPr id="59" name="Rounded Rectangle 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04:24</a:t>
            </a:r>
            <a:endParaRPr lang="en-US" sz="3600" b="1" dirty="0">
              <a:solidFill>
                <a:srgbClr val="FF0000"/>
              </a:solidFill>
              <a:latin typeface="Times New Roman" pitchFamily="18" charset="0"/>
              <a:cs typeface="Times New Roman" pitchFamily="18" charset="0"/>
            </a:endParaRPr>
          </a:p>
        </p:txBody>
      </p:sp>
      <p:sp>
        <p:nvSpPr>
          <p:cNvPr id="60" name="Rounded Rectangle 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04:23</a:t>
            </a:r>
            <a:endParaRPr lang="en-US" sz="3600" b="1" dirty="0">
              <a:solidFill>
                <a:srgbClr val="FF0000"/>
              </a:solidFill>
              <a:latin typeface="Times New Roman" pitchFamily="18" charset="0"/>
              <a:cs typeface="Times New Roman" pitchFamily="18" charset="0"/>
            </a:endParaRPr>
          </a:p>
        </p:txBody>
      </p:sp>
      <p:sp>
        <p:nvSpPr>
          <p:cNvPr id="61" name="Rounded Rectangle 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04:22</a:t>
            </a:r>
            <a:endParaRPr lang="en-US" sz="3600" b="1" dirty="0">
              <a:solidFill>
                <a:srgbClr val="FF0000"/>
              </a:solidFill>
              <a:latin typeface="Times New Roman" pitchFamily="18" charset="0"/>
              <a:cs typeface="Times New Roman" pitchFamily="18" charset="0"/>
            </a:endParaRPr>
          </a:p>
        </p:txBody>
      </p:sp>
      <p:sp>
        <p:nvSpPr>
          <p:cNvPr id="62" name="Rounded Rectangle 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04:21</a:t>
            </a:r>
            <a:endParaRPr lang="en-US" sz="3600" b="1" dirty="0">
              <a:solidFill>
                <a:srgbClr val="FF0000"/>
              </a:solidFill>
              <a:latin typeface="Times New Roman" pitchFamily="18" charset="0"/>
              <a:cs typeface="Times New Roman" pitchFamily="18" charset="0"/>
            </a:endParaRPr>
          </a:p>
        </p:txBody>
      </p:sp>
      <p:sp>
        <p:nvSpPr>
          <p:cNvPr id="63" name="Rounded Rectangle 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04:20</a:t>
            </a:r>
            <a:endParaRPr lang="en-US" sz="3600" b="1" dirty="0">
              <a:solidFill>
                <a:srgbClr val="FF0000"/>
              </a:solidFill>
              <a:latin typeface="Times New Roman" pitchFamily="18" charset="0"/>
              <a:cs typeface="Times New Roman" pitchFamily="18" charset="0"/>
            </a:endParaRPr>
          </a:p>
        </p:txBody>
      </p:sp>
      <p:sp>
        <p:nvSpPr>
          <p:cNvPr id="64" name="Rounded Rectangle 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04:19</a:t>
            </a:r>
            <a:endParaRPr lang="en-US" sz="3600" b="1" dirty="0">
              <a:solidFill>
                <a:srgbClr val="FF0000"/>
              </a:solidFill>
              <a:latin typeface="Times New Roman" pitchFamily="18" charset="0"/>
              <a:cs typeface="Times New Roman" pitchFamily="18" charset="0"/>
            </a:endParaRPr>
          </a:p>
        </p:txBody>
      </p:sp>
      <p:sp>
        <p:nvSpPr>
          <p:cNvPr id="65" name="Rounded Rectangle 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04:18</a:t>
            </a:r>
            <a:endParaRPr lang="en-US" sz="3600" b="1" dirty="0">
              <a:solidFill>
                <a:srgbClr val="FF0000"/>
              </a:solidFill>
              <a:latin typeface="Times New Roman" pitchFamily="18" charset="0"/>
              <a:cs typeface="Times New Roman" pitchFamily="18" charset="0"/>
            </a:endParaRPr>
          </a:p>
        </p:txBody>
      </p:sp>
      <p:sp>
        <p:nvSpPr>
          <p:cNvPr id="66" name="Rounded Rectangle 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04:17</a:t>
            </a:r>
            <a:endParaRPr lang="en-US" sz="3600" b="1" dirty="0">
              <a:solidFill>
                <a:srgbClr val="FF0000"/>
              </a:solidFill>
              <a:latin typeface="Times New Roman" pitchFamily="18" charset="0"/>
              <a:cs typeface="Times New Roman" pitchFamily="18" charset="0"/>
            </a:endParaRPr>
          </a:p>
        </p:txBody>
      </p:sp>
      <p:sp>
        <p:nvSpPr>
          <p:cNvPr id="67" name="Rounded Rectangle 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04:16</a:t>
            </a:r>
            <a:endParaRPr lang="en-US" sz="3600" b="1" dirty="0">
              <a:solidFill>
                <a:srgbClr val="FF0000"/>
              </a:solidFill>
              <a:latin typeface="Times New Roman" pitchFamily="18" charset="0"/>
              <a:cs typeface="Times New Roman" pitchFamily="18" charset="0"/>
            </a:endParaRPr>
          </a:p>
        </p:txBody>
      </p:sp>
      <p:sp>
        <p:nvSpPr>
          <p:cNvPr id="68" name="Rounded Rectangle 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04:15</a:t>
            </a:r>
            <a:endParaRPr lang="en-US" sz="3600" b="1" dirty="0">
              <a:solidFill>
                <a:srgbClr val="FF0000"/>
              </a:solidFill>
              <a:latin typeface="Times New Roman" pitchFamily="18" charset="0"/>
              <a:cs typeface="Times New Roman" pitchFamily="18" charset="0"/>
            </a:endParaRPr>
          </a:p>
        </p:txBody>
      </p:sp>
      <p:sp>
        <p:nvSpPr>
          <p:cNvPr id="69" name="Rounded Rectangle 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04:14</a:t>
            </a:r>
            <a:endParaRPr lang="en-US" sz="3600" b="1" dirty="0">
              <a:solidFill>
                <a:srgbClr val="FF0000"/>
              </a:solidFill>
              <a:latin typeface="Times New Roman" pitchFamily="18" charset="0"/>
              <a:cs typeface="Times New Roman" pitchFamily="18" charset="0"/>
            </a:endParaRPr>
          </a:p>
        </p:txBody>
      </p:sp>
      <p:sp>
        <p:nvSpPr>
          <p:cNvPr id="70" name="Rounded Rectangle 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04:13</a:t>
            </a:r>
            <a:endParaRPr lang="en-US" sz="3600" b="1" dirty="0">
              <a:solidFill>
                <a:srgbClr val="FF0000"/>
              </a:solidFill>
              <a:latin typeface="Times New Roman" pitchFamily="18" charset="0"/>
              <a:cs typeface="Times New Roman" pitchFamily="18" charset="0"/>
            </a:endParaRPr>
          </a:p>
        </p:txBody>
      </p:sp>
      <p:sp>
        <p:nvSpPr>
          <p:cNvPr id="71" name="Rounded Rectangle 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04:12</a:t>
            </a:r>
            <a:endParaRPr lang="en-US" sz="3600" b="1" dirty="0">
              <a:solidFill>
                <a:srgbClr val="FF0000"/>
              </a:solidFill>
              <a:latin typeface="Times New Roman" pitchFamily="18" charset="0"/>
              <a:cs typeface="Times New Roman" pitchFamily="18" charset="0"/>
            </a:endParaRPr>
          </a:p>
        </p:txBody>
      </p:sp>
      <p:sp>
        <p:nvSpPr>
          <p:cNvPr id="72" name="Rounded Rectangle 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04:11</a:t>
            </a:r>
            <a:endParaRPr lang="en-US" sz="3600" b="1" dirty="0">
              <a:solidFill>
                <a:srgbClr val="FF0000"/>
              </a:solidFill>
              <a:latin typeface="Times New Roman" pitchFamily="18" charset="0"/>
              <a:cs typeface="Times New Roman" pitchFamily="18" charset="0"/>
            </a:endParaRPr>
          </a:p>
        </p:txBody>
      </p:sp>
      <p:sp>
        <p:nvSpPr>
          <p:cNvPr id="73" name="Rounded Rectangle 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04:10</a:t>
            </a:r>
            <a:endParaRPr lang="en-US" sz="3600" b="1" dirty="0">
              <a:solidFill>
                <a:srgbClr val="FF0000"/>
              </a:solidFill>
              <a:latin typeface="Times New Roman" pitchFamily="18" charset="0"/>
              <a:cs typeface="Times New Roman" pitchFamily="18" charset="0"/>
            </a:endParaRPr>
          </a:p>
        </p:txBody>
      </p:sp>
      <p:sp>
        <p:nvSpPr>
          <p:cNvPr id="74" name="Rounded Rectangle 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04:09</a:t>
            </a:r>
            <a:endParaRPr lang="en-US" sz="3600" b="1" dirty="0">
              <a:solidFill>
                <a:srgbClr val="FF0000"/>
              </a:solidFill>
              <a:latin typeface="Times New Roman" pitchFamily="18" charset="0"/>
              <a:cs typeface="Times New Roman" pitchFamily="18" charset="0"/>
            </a:endParaRPr>
          </a:p>
        </p:txBody>
      </p:sp>
      <p:sp>
        <p:nvSpPr>
          <p:cNvPr id="75" name="Rounded Rectangle 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04:08</a:t>
            </a:r>
            <a:endParaRPr lang="en-US" sz="3600" b="1" dirty="0">
              <a:solidFill>
                <a:srgbClr val="FF0000"/>
              </a:solidFill>
              <a:latin typeface="Times New Roman" pitchFamily="18" charset="0"/>
              <a:cs typeface="Times New Roman" pitchFamily="18" charset="0"/>
            </a:endParaRPr>
          </a:p>
        </p:txBody>
      </p:sp>
      <p:sp>
        <p:nvSpPr>
          <p:cNvPr id="76" name="Rounded Rectangle 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04:07</a:t>
            </a:r>
            <a:endParaRPr lang="en-US" sz="3600" b="1" dirty="0">
              <a:solidFill>
                <a:srgbClr val="FF0000"/>
              </a:solidFill>
              <a:latin typeface="Times New Roman" pitchFamily="18" charset="0"/>
              <a:cs typeface="Times New Roman" pitchFamily="18" charset="0"/>
            </a:endParaRPr>
          </a:p>
        </p:txBody>
      </p:sp>
      <p:sp>
        <p:nvSpPr>
          <p:cNvPr id="77" name="Rounded Rectangle 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04:06</a:t>
            </a:r>
            <a:endParaRPr lang="en-US" sz="3600" b="1" dirty="0">
              <a:solidFill>
                <a:srgbClr val="FF0000"/>
              </a:solidFill>
              <a:latin typeface="Times New Roman" pitchFamily="18" charset="0"/>
              <a:cs typeface="Times New Roman" pitchFamily="18" charset="0"/>
            </a:endParaRPr>
          </a:p>
        </p:txBody>
      </p:sp>
      <p:sp>
        <p:nvSpPr>
          <p:cNvPr id="78" name="Rounded Rectangle 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04:05</a:t>
            </a:r>
            <a:endParaRPr lang="en-US" sz="3600" b="1" dirty="0">
              <a:solidFill>
                <a:srgbClr val="FF0000"/>
              </a:solidFill>
              <a:latin typeface="Times New Roman" pitchFamily="18" charset="0"/>
              <a:cs typeface="Times New Roman" pitchFamily="18" charset="0"/>
            </a:endParaRPr>
          </a:p>
        </p:txBody>
      </p:sp>
      <p:sp>
        <p:nvSpPr>
          <p:cNvPr id="79" name="Rounded Rectangle 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04:04</a:t>
            </a:r>
            <a:endParaRPr lang="en-US" sz="3600" b="1" dirty="0">
              <a:solidFill>
                <a:srgbClr val="FF0000"/>
              </a:solidFill>
              <a:latin typeface="Times New Roman" pitchFamily="18" charset="0"/>
              <a:cs typeface="Times New Roman" pitchFamily="18" charset="0"/>
            </a:endParaRPr>
          </a:p>
        </p:txBody>
      </p:sp>
      <p:sp>
        <p:nvSpPr>
          <p:cNvPr id="80" name="Rounded Rectangle 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04:03</a:t>
            </a:r>
            <a:endParaRPr lang="en-US" sz="3600" b="1" dirty="0">
              <a:solidFill>
                <a:srgbClr val="FF0000"/>
              </a:solidFill>
              <a:latin typeface="Times New Roman" pitchFamily="18" charset="0"/>
              <a:cs typeface="Times New Roman" pitchFamily="18" charset="0"/>
            </a:endParaRPr>
          </a:p>
        </p:txBody>
      </p:sp>
      <p:sp>
        <p:nvSpPr>
          <p:cNvPr id="81" name="Rounded Rectangle 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04:02</a:t>
            </a:r>
            <a:endParaRPr lang="en-US" sz="3600" b="1" dirty="0">
              <a:solidFill>
                <a:srgbClr val="FF0000"/>
              </a:solidFill>
              <a:latin typeface="Times New Roman" pitchFamily="18" charset="0"/>
              <a:cs typeface="Times New Roman" pitchFamily="18" charset="0"/>
            </a:endParaRPr>
          </a:p>
        </p:txBody>
      </p:sp>
      <p:sp>
        <p:nvSpPr>
          <p:cNvPr id="82" name="Rounded Rectangle 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04:01</a:t>
            </a:r>
            <a:endParaRPr lang="en-US" sz="3600" b="1" dirty="0">
              <a:solidFill>
                <a:srgbClr val="FF0000"/>
              </a:solidFill>
              <a:latin typeface="Times New Roman" pitchFamily="18" charset="0"/>
              <a:cs typeface="Times New Roman" pitchFamily="18" charset="0"/>
            </a:endParaRPr>
          </a:p>
        </p:txBody>
      </p:sp>
      <p:sp>
        <p:nvSpPr>
          <p:cNvPr id="83" name="Rounded Rectangle 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04:00</a:t>
            </a:r>
            <a:endParaRPr lang="en-US" sz="3600" b="1" dirty="0">
              <a:solidFill>
                <a:srgbClr val="FF0000"/>
              </a:solidFill>
              <a:latin typeface="Times New Roman" pitchFamily="18" charset="0"/>
              <a:cs typeface="Times New Roman" pitchFamily="18" charset="0"/>
            </a:endParaRPr>
          </a:p>
        </p:txBody>
      </p:sp>
      <p:sp>
        <p:nvSpPr>
          <p:cNvPr id="84" name="Rounded Rectangle 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03:59</a:t>
            </a:r>
            <a:endParaRPr lang="en-US" sz="3600" b="1" dirty="0">
              <a:solidFill>
                <a:srgbClr val="FF0000"/>
              </a:solidFill>
              <a:latin typeface="Times New Roman" pitchFamily="18" charset="0"/>
              <a:cs typeface="Times New Roman" pitchFamily="18" charset="0"/>
            </a:endParaRPr>
          </a:p>
        </p:txBody>
      </p:sp>
      <p:sp>
        <p:nvSpPr>
          <p:cNvPr id="85" name="Rounded Rectangle 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03:58</a:t>
            </a:r>
            <a:endParaRPr lang="en-US" sz="3600" b="1" dirty="0">
              <a:solidFill>
                <a:srgbClr val="FF0000"/>
              </a:solidFill>
              <a:latin typeface="Times New Roman" pitchFamily="18" charset="0"/>
              <a:cs typeface="Times New Roman" pitchFamily="18" charset="0"/>
            </a:endParaRPr>
          </a:p>
        </p:txBody>
      </p:sp>
      <p:sp>
        <p:nvSpPr>
          <p:cNvPr id="86" name="Rounded Rectangle 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03:57</a:t>
            </a:r>
            <a:endParaRPr lang="en-US" sz="3600" b="1" dirty="0">
              <a:solidFill>
                <a:srgbClr val="FF0000"/>
              </a:solidFill>
              <a:latin typeface="Times New Roman" pitchFamily="18" charset="0"/>
              <a:cs typeface="Times New Roman" pitchFamily="18" charset="0"/>
            </a:endParaRPr>
          </a:p>
        </p:txBody>
      </p:sp>
      <p:sp>
        <p:nvSpPr>
          <p:cNvPr id="87" name="Rounded Rectangle 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03:56</a:t>
            </a:r>
            <a:endParaRPr lang="en-US" sz="3600" b="1" dirty="0">
              <a:solidFill>
                <a:srgbClr val="FF0000"/>
              </a:solidFill>
              <a:latin typeface="Times New Roman" pitchFamily="18" charset="0"/>
              <a:cs typeface="Times New Roman" pitchFamily="18" charset="0"/>
            </a:endParaRPr>
          </a:p>
        </p:txBody>
      </p:sp>
      <p:sp>
        <p:nvSpPr>
          <p:cNvPr id="88" name="Rounded Rectangle 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03:55</a:t>
            </a:r>
            <a:endParaRPr lang="en-US" sz="3600" b="1" dirty="0">
              <a:solidFill>
                <a:srgbClr val="FF0000"/>
              </a:solidFill>
              <a:latin typeface="Times New Roman" pitchFamily="18" charset="0"/>
              <a:cs typeface="Times New Roman" pitchFamily="18" charset="0"/>
            </a:endParaRPr>
          </a:p>
        </p:txBody>
      </p:sp>
      <p:sp>
        <p:nvSpPr>
          <p:cNvPr id="89" name="Rounded Rectangle 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03:54</a:t>
            </a:r>
            <a:endParaRPr lang="en-US" sz="3600" b="1" dirty="0">
              <a:solidFill>
                <a:srgbClr val="FF0000"/>
              </a:solidFill>
              <a:latin typeface="Times New Roman" pitchFamily="18" charset="0"/>
              <a:cs typeface="Times New Roman" pitchFamily="18" charset="0"/>
            </a:endParaRPr>
          </a:p>
        </p:txBody>
      </p:sp>
      <p:sp>
        <p:nvSpPr>
          <p:cNvPr id="90" name="Rounded Rectangle 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03:53</a:t>
            </a:r>
            <a:endParaRPr lang="en-US" sz="3600" b="1" dirty="0">
              <a:solidFill>
                <a:srgbClr val="FF0000"/>
              </a:solidFill>
              <a:latin typeface="Times New Roman" pitchFamily="18" charset="0"/>
              <a:cs typeface="Times New Roman" pitchFamily="18" charset="0"/>
            </a:endParaRPr>
          </a:p>
        </p:txBody>
      </p:sp>
      <p:sp>
        <p:nvSpPr>
          <p:cNvPr id="91" name="Rounded Rectangle 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03:52</a:t>
            </a:r>
            <a:endParaRPr lang="en-US" sz="3600" b="1" dirty="0">
              <a:solidFill>
                <a:srgbClr val="FF0000"/>
              </a:solidFill>
              <a:latin typeface="Times New Roman" pitchFamily="18" charset="0"/>
              <a:cs typeface="Times New Roman" pitchFamily="18" charset="0"/>
            </a:endParaRPr>
          </a:p>
        </p:txBody>
      </p:sp>
      <p:sp>
        <p:nvSpPr>
          <p:cNvPr id="92" name="Rounded Rectangle 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03:51</a:t>
            </a:r>
            <a:endParaRPr lang="en-US" sz="3600" b="1" dirty="0">
              <a:solidFill>
                <a:srgbClr val="FF0000"/>
              </a:solidFill>
              <a:latin typeface="Times New Roman" pitchFamily="18" charset="0"/>
              <a:cs typeface="Times New Roman" pitchFamily="18" charset="0"/>
            </a:endParaRPr>
          </a:p>
        </p:txBody>
      </p:sp>
      <p:sp>
        <p:nvSpPr>
          <p:cNvPr id="93" name="Rounded Rectangle 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03:50</a:t>
            </a:r>
            <a:endParaRPr lang="en-US" sz="3600" b="1" dirty="0">
              <a:solidFill>
                <a:srgbClr val="FF0000"/>
              </a:solidFill>
              <a:latin typeface="Times New Roman" pitchFamily="18" charset="0"/>
              <a:cs typeface="Times New Roman" pitchFamily="18" charset="0"/>
            </a:endParaRPr>
          </a:p>
        </p:txBody>
      </p:sp>
      <p:sp>
        <p:nvSpPr>
          <p:cNvPr id="94" name="Rounded Rectangle 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03:49</a:t>
            </a:r>
            <a:endParaRPr lang="en-US" sz="3600" b="1" dirty="0">
              <a:solidFill>
                <a:srgbClr val="FF0000"/>
              </a:solidFill>
              <a:latin typeface="Times New Roman" pitchFamily="18" charset="0"/>
              <a:cs typeface="Times New Roman" pitchFamily="18" charset="0"/>
            </a:endParaRPr>
          </a:p>
        </p:txBody>
      </p:sp>
      <p:sp>
        <p:nvSpPr>
          <p:cNvPr id="95" name="Rounded Rectangle 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03:48</a:t>
            </a:r>
            <a:endParaRPr lang="en-US" sz="3600" b="1" dirty="0">
              <a:solidFill>
                <a:srgbClr val="FF0000"/>
              </a:solidFill>
              <a:latin typeface="Times New Roman" pitchFamily="18" charset="0"/>
              <a:cs typeface="Times New Roman" pitchFamily="18" charset="0"/>
            </a:endParaRPr>
          </a:p>
        </p:txBody>
      </p:sp>
      <p:sp>
        <p:nvSpPr>
          <p:cNvPr id="96" name="Rounded Rectangle 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03:47</a:t>
            </a:r>
            <a:endParaRPr lang="en-US" sz="3600" b="1" dirty="0">
              <a:solidFill>
                <a:srgbClr val="FF0000"/>
              </a:solidFill>
              <a:latin typeface="Times New Roman" pitchFamily="18" charset="0"/>
              <a:cs typeface="Times New Roman" pitchFamily="18" charset="0"/>
            </a:endParaRPr>
          </a:p>
        </p:txBody>
      </p:sp>
      <p:sp>
        <p:nvSpPr>
          <p:cNvPr id="97" name="Rounded Rectangle 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03:46</a:t>
            </a:r>
            <a:endParaRPr lang="en-US" sz="3600" b="1" dirty="0">
              <a:solidFill>
                <a:srgbClr val="FF0000"/>
              </a:solidFill>
              <a:latin typeface="Times New Roman" pitchFamily="18" charset="0"/>
              <a:cs typeface="Times New Roman" pitchFamily="18" charset="0"/>
            </a:endParaRPr>
          </a:p>
        </p:txBody>
      </p:sp>
      <p:sp>
        <p:nvSpPr>
          <p:cNvPr id="98" name="Rounded Rectangle 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03:45</a:t>
            </a:r>
            <a:endParaRPr lang="en-US" sz="3600" b="1" dirty="0">
              <a:solidFill>
                <a:srgbClr val="FF0000"/>
              </a:solidFill>
              <a:latin typeface="Times New Roman" pitchFamily="18" charset="0"/>
              <a:cs typeface="Times New Roman" pitchFamily="18" charset="0"/>
            </a:endParaRPr>
          </a:p>
        </p:txBody>
      </p:sp>
      <p:sp>
        <p:nvSpPr>
          <p:cNvPr id="99" name="Rounded Rectangle 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03:44</a:t>
            </a:r>
            <a:endParaRPr lang="en-US" sz="3600" b="1" dirty="0">
              <a:solidFill>
                <a:srgbClr val="FF0000"/>
              </a:solidFill>
              <a:latin typeface="Times New Roman" pitchFamily="18" charset="0"/>
              <a:cs typeface="Times New Roman" pitchFamily="18" charset="0"/>
            </a:endParaRPr>
          </a:p>
        </p:txBody>
      </p:sp>
      <p:sp>
        <p:nvSpPr>
          <p:cNvPr id="100" name="Rounded Rectangle 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03:43</a:t>
            </a:r>
            <a:endParaRPr lang="en-US" sz="3600" b="1" dirty="0">
              <a:solidFill>
                <a:srgbClr val="FF0000"/>
              </a:solidFill>
              <a:latin typeface="Times New Roman" pitchFamily="18" charset="0"/>
              <a:cs typeface="Times New Roman" pitchFamily="18" charset="0"/>
            </a:endParaRPr>
          </a:p>
        </p:txBody>
      </p:sp>
      <p:sp>
        <p:nvSpPr>
          <p:cNvPr id="101" name="Rounded Rectangle 1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03:42</a:t>
            </a:r>
            <a:endParaRPr lang="en-US" sz="3600" b="1" dirty="0">
              <a:solidFill>
                <a:srgbClr val="FF0000"/>
              </a:solidFill>
              <a:latin typeface="Times New Roman" pitchFamily="18" charset="0"/>
              <a:cs typeface="Times New Roman" pitchFamily="18" charset="0"/>
            </a:endParaRPr>
          </a:p>
        </p:txBody>
      </p:sp>
      <p:sp>
        <p:nvSpPr>
          <p:cNvPr id="102" name="Rounded Rectangle 1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03:41</a:t>
            </a:r>
            <a:endParaRPr lang="en-US" sz="3600" b="1" dirty="0">
              <a:solidFill>
                <a:srgbClr val="FF0000"/>
              </a:solidFill>
              <a:latin typeface="Times New Roman" pitchFamily="18" charset="0"/>
              <a:cs typeface="Times New Roman" pitchFamily="18" charset="0"/>
            </a:endParaRPr>
          </a:p>
        </p:txBody>
      </p:sp>
      <p:sp>
        <p:nvSpPr>
          <p:cNvPr id="103" name="Rounded Rectangle 1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03:40</a:t>
            </a:r>
            <a:endParaRPr lang="en-US" sz="3600" b="1" dirty="0">
              <a:solidFill>
                <a:srgbClr val="FF0000"/>
              </a:solidFill>
              <a:latin typeface="Times New Roman" pitchFamily="18" charset="0"/>
              <a:cs typeface="Times New Roman" pitchFamily="18" charset="0"/>
            </a:endParaRPr>
          </a:p>
        </p:txBody>
      </p:sp>
      <p:sp>
        <p:nvSpPr>
          <p:cNvPr id="104" name="Rounded Rectangle 1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03:39</a:t>
            </a:r>
            <a:endParaRPr lang="en-US" sz="3600" b="1" dirty="0">
              <a:solidFill>
                <a:srgbClr val="FF0000"/>
              </a:solidFill>
              <a:latin typeface="Times New Roman" pitchFamily="18" charset="0"/>
              <a:cs typeface="Times New Roman" pitchFamily="18" charset="0"/>
            </a:endParaRPr>
          </a:p>
        </p:txBody>
      </p:sp>
      <p:sp>
        <p:nvSpPr>
          <p:cNvPr id="105" name="Rounded Rectangle 1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03:38</a:t>
            </a:r>
            <a:endParaRPr lang="en-US" sz="3600" b="1" dirty="0">
              <a:solidFill>
                <a:srgbClr val="FF0000"/>
              </a:solidFill>
              <a:latin typeface="Times New Roman" pitchFamily="18" charset="0"/>
              <a:cs typeface="Times New Roman" pitchFamily="18" charset="0"/>
            </a:endParaRPr>
          </a:p>
        </p:txBody>
      </p:sp>
      <p:sp>
        <p:nvSpPr>
          <p:cNvPr id="106" name="Rounded Rectangle 1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03:37</a:t>
            </a:r>
            <a:endParaRPr lang="en-US" sz="3600" b="1" dirty="0">
              <a:solidFill>
                <a:srgbClr val="FF0000"/>
              </a:solidFill>
              <a:latin typeface="Times New Roman" pitchFamily="18" charset="0"/>
              <a:cs typeface="Times New Roman" pitchFamily="18" charset="0"/>
            </a:endParaRPr>
          </a:p>
        </p:txBody>
      </p:sp>
      <p:sp>
        <p:nvSpPr>
          <p:cNvPr id="107" name="Rounded Rectangle 1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03:36</a:t>
            </a:r>
            <a:endParaRPr lang="en-US" sz="3600" b="1" dirty="0">
              <a:solidFill>
                <a:srgbClr val="FF0000"/>
              </a:solidFill>
              <a:latin typeface="Times New Roman" pitchFamily="18" charset="0"/>
              <a:cs typeface="Times New Roman" pitchFamily="18" charset="0"/>
            </a:endParaRPr>
          </a:p>
        </p:txBody>
      </p:sp>
      <p:sp>
        <p:nvSpPr>
          <p:cNvPr id="108" name="Rounded Rectangle 1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03:35</a:t>
            </a:r>
            <a:endParaRPr lang="en-US" sz="3600" b="1" dirty="0">
              <a:solidFill>
                <a:srgbClr val="FF0000"/>
              </a:solidFill>
              <a:latin typeface="Times New Roman" pitchFamily="18" charset="0"/>
              <a:cs typeface="Times New Roman" pitchFamily="18" charset="0"/>
            </a:endParaRPr>
          </a:p>
        </p:txBody>
      </p:sp>
      <p:sp>
        <p:nvSpPr>
          <p:cNvPr id="109" name="Rounded Rectangle 1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03:34</a:t>
            </a:r>
            <a:endParaRPr lang="en-US" sz="3600" b="1" dirty="0">
              <a:solidFill>
                <a:srgbClr val="FF0000"/>
              </a:solidFill>
              <a:latin typeface="Times New Roman" pitchFamily="18" charset="0"/>
              <a:cs typeface="Times New Roman" pitchFamily="18" charset="0"/>
            </a:endParaRPr>
          </a:p>
        </p:txBody>
      </p:sp>
      <p:sp>
        <p:nvSpPr>
          <p:cNvPr id="110" name="Rounded Rectangle 1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03:33</a:t>
            </a:r>
            <a:endParaRPr lang="en-US" sz="3600" b="1" dirty="0">
              <a:solidFill>
                <a:srgbClr val="FF0000"/>
              </a:solidFill>
              <a:latin typeface="Times New Roman" pitchFamily="18" charset="0"/>
              <a:cs typeface="Times New Roman" pitchFamily="18" charset="0"/>
            </a:endParaRPr>
          </a:p>
        </p:txBody>
      </p:sp>
      <p:sp>
        <p:nvSpPr>
          <p:cNvPr id="111" name="Rounded Rectangle 1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03:32</a:t>
            </a:r>
            <a:endParaRPr lang="en-US" sz="3600" b="1" dirty="0">
              <a:solidFill>
                <a:srgbClr val="FF0000"/>
              </a:solidFill>
              <a:latin typeface="Times New Roman" pitchFamily="18" charset="0"/>
              <a:cs typeface="Times New Roman" pitchFamily="18" charset="0"/>
            </a:endParaRPr>
          </a:p>
        </p:txBody>
      </p:sp>
      <p:sp>
        <p:nvSpPr>
          <p:cNvPr id="112" name="Rounded Rectangle 1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03:31</a:t>
            </a:r>
            <a:endParaRPr lang="en-US" sz="3600" b="1" dirty="0">
              <a:solidFill>
                <a:srgbClr val="FF0000"/>
              </a:solidFill>
              <a:latin typeface="Times New Roman" pitchFamily="18" charset="0"/>
              <a:cs typeface="Times New Roman" pitchFamily="18" charset="0"/>
            </a:endParaRPr>
          </a:p>
        </p:txBody>
      </p:sp>
      <p:sp>
        <p:nvSpPr>
          <p:cNvPr id="113" name="Rounded Rectangle 1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03:30</a:t>
            </a:r>
            <a:endParaRPr lang="en-US" sz="3600" b="1" dirty="0">
              <a:solidFill>
                <a:srgbClr val="FF0000"/>
              </a:solidFill>
              <a:latin typeface="Times New Roman" pitchFamily="18" charset="0"/>
              <a:cs typeface="Times New Roman" pitchFamily="18" charset="0"/>
            </a:endParaRPr>
          </a:p>
        </p:txBody>
      </p:sp>
      <p:sp>
        <p:nvSpPr>
          <p:cNvPr id="114" name="Rounded Rectangle 1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03:29</a:t>
            </a:r>
            <a:endParaRPr lang="en-US" sz="3600" b="1" dirty="0">
              <a:solidFill>
                <a:srgbClr val="FF0000"/>
              </a:solidFill>
              <a:latin typeface="Times New Roman" pitchFamily="18" charset="0"/>
              <a:cs typeface="Times New Roman" pitchFamily="18" charset="0"/>
            </a:endParaRPr>
          </a:p>
        </p:txBody>
      </p:sp>
      <p:sp>
        <p:nvSpPr>
          <p:cNvPr id="115" name="Rounded Rectangle 1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03:28</a:t>
            </a:r>
            <a:endParaRPr lang="en-US" sz="3600" b="1" dirty="0">
              <a:solidFill>
                <a:srgbClr val="FF0000"/>
              </a:solidFill>
              <a:latin typeface="Times New Roman" pitchFamily="18" charset="0"/>
              <a:cs typeface="Times New Roman" pitchFamily="18" charset="0"/>
            </a:endParaRPr>
          </a:p>
        </p:txBody>
      </p:sp>
      <p:sp>
        <p:nvSpPr>
          <p:cNvPr id="116" name="Rounded Rectangle 1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03:27</a:t>
            </a:r>
            <a:endParaRPr lang="en-US" sz="3600" b="1" dirty="0">
              <a:solidFill>
                <a:srgbClr val="FF0000"/>
              </a:solidFill>
              <a:latin typeface="Times New Roman" pitchFamily="18" charset="0"/>
              <a:cs typeface="Times New Roman" pitchFamily="18" charset="0"/>
            </a:endParaRPr>
          </a:p>
        </p:txBody>
      </p:sp>
      <p:sp>
        <p:nvSpPr>
          <p:cNvPr id="117" name="Rounded Rectangle 1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03:26</a:t>
            </a:r>
            <a:endParaRPr lang="en-US" sz="3600" b="1" dirty="0">
              <a:solidFill>
                <a:srgbClr val="FF0000"/>
              </a:solidFill>
              <a:latin typeface="Times New Roman" pitchFamily="18" charset="0"/>
              <a:cs typeface="Times New Roman" pitchFamily="18" charset="0"/>
            </a:endParaRPr>
          </a:p>
        </p:txBody>
      </p:sp>
      <p:sp>
        <p:nvSpPr>
          <p:cNvPr id="118" name="Rounded Rectangle 1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03:25</a:t>
            </a:r>
            <a:endParaRPr lang="en-US" sz="3600" b="1" dirty="0">
              <a:solidFill>
                <a:srgbClr val="FF0000"/>
              </a:solidFill>
              <a:latin typeface="Times New Roman" pitchFamily="18" charset="0"/>
              <a:cs typeface="Times New Roman" pitchFamily="18" charset="0"/>
            </a:endParaRPr>
          </a:p>
        </p:txBody>
      </p:sp>
      <p:sp>
        <p:nvSpPr>
          <p:cNvPr id="119" name="Rounded Rectangle 1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03:24</a:t>
            </a:r>
            <a:endParaRPr lang="en-US" sz="3600" b="1" dirty="0">
              <a:solidFill>
                <a:srgbClr val="FF0000"/>
              </a:solidFill>
              <a:latin typeface="Times New Roman" pitchFamily="18" charset="0"/>
              <a:cs typeface="Times New Roman" pitchFamily="18" charset="0"/>
            </a:endParaRPr>
          </a:p>
        </p:txBody>
      </p:sp>
      <p:sp>
        <p:nvSpPr>
          <p:cNvPr id="120" name="Rounded Rectangle 1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03:23</a:t>
            </a:r>
            <a:endParaRPr lang="en-US" sz="3600" b="1" dirty="0">
              <a:solidFill>
                <a:srgbClr val="FF0000"/>
              </a:solidFill>
              <a:latin typeface="Times New Roman" pitchFamily="18" charset="0"/>
              <a:cs typeface="Times New Roman" pitchFamily="18" charset="0"/>
            </a:endParaRPr>
          </a:p>
        </p:txBody>
      </p:sp>
      <p:sp>
        <p:nvSpPr>
          <p:cNvPr id="121" name="Rounded Rectangle 1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03:22</a:t>
            </a:r>
            <a:endParaRPr lang="en-US" sz="3600" b="1" dirty="0">
              <a:solidFill>
                <a:srgbClr val="FF0000"/>
              </a:solidFill>
              <a:latin typeface="Times New Roman" pitchFamily="18" charset="0"/>
              <a:cs typeface="Times New Roman" pitchFamily="18" charset="0"/>
            </a:endParaRPr>
          </a:p>
        </p:txBody>
      </p:sp>
      <p:sp>
        <p:nvSpPr>
          <p:cNvPr id="122" name="Rounded Rectangle 1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03:21</a:t>
            </a:r>
            <a:endParaRPr lang="en-US" sz="3600" b="1" dirty="0">
              <a:solidFill>
                <a:srgbClr val="FF0000"/>
              </a:solidFill>
              <a:latin typeface="Times New Roman" pitchFamily="18" charset="0"/>
              <a:cs typeface="Times New Roman" pitchFamily="18" charset="0"/>
            </a:endParaRPr>
          </a:p>
        </p:txBody>
      </p:sp>
      <p:sp>
        <p:nvSpPr>
          <p:cNvPr id="123" name="Rounded Rectangle 1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03:20</a:t>
            </a:r>
            <a:endParaRPr lang="en-US" sz="3600" b="1" dirty="0">
              <a:solidFill>
                <a:srgbClr val="FF0000"/>
              </a:solidFill>
              <a:latin typeface="Times New Roman" pitchFamily="18" charset="0"/>
              <a:cs typeface="Times New Roman" pitchFamily="18" charset="0"/>
            </a:endParaRPr>
          </a:p>
        </p:txBody>
      </p:sp>
      <p:sp>
        <p:nvSpPr>
          <p:cNvPr id="124" name="Rounded Rectangle 1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03:19</a:t>
            </a:r>
            <a:endParaRPr lang="en-US" sz="3600" b="1" dirty="0">
              <a:solidFill>
                <a:srgbClr val="FF0000"/>
              </a:solidFill>
              <a:latin typeface="Times New Roman" pitchFamily="18" charset="0"/>
              <a:cs typeface="Times New Roman" pitchFamily="18" charset="0"/>
            </a:endParaRPr>
          </a:p>
        </p:txBody>
      </p:sp>
      <p:sp>
        <p:nvSpPr>
          <p:cNvPr id="125" name="Rounded Rectangle 1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03:18</a:t>
            </a:r>
            <a:endParaRPr lang="en-US" sz="3600" b="1" dirty="0">
              <a:solidFill>
                <a:srgbClr val="FF0000"/>
              </a:solidFill>
              <a:latin typeface="Times New Roman" pitchFamily="18" charset="0"/>
              <a:cs typeface="Times New Roman" pitchFamily="18" charset="0"/>
            </a:endParaRPr>
          </a:p>
        </p:txBody>
      </p:sp>
      <p:sp>
        <p:nvSpPr>
          <p:cNvPr id="126" name="Rounded Rectangle 1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03:17</a:t>
            </a:r>
            <a:endParaRPr lang="en-US" sz="3600" b="1" dirty="0">
              <a:solidFill>
                <a:srgbClr val="FF0000"/>
              </a:solidFill>
              <a:latin typeface="Times New Roman" pitchFamily="18" charset="0"/>
              <a:cs typeface="Times New Roman" pitchFamily="18" charset="0"/>
            </a:endParaRPr>
          </a:p>
        </p:txBody>
      </p:sp>
      <p:sp>
        <p:nvSpPr>
          <p:cNvPr id="127" name="Rounded Rectangle 1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03:16</a:t>
            </a:r>
            <a:endParaRPr lang="en-US" sz="3600" b="1" dirty="0">
              <a:solidFill>
                <a:srgbClr val="FF0000"/>
              </a:solidFill>
              <a:latin typeface="Times New Roman" pitchFamily="18" charset="0"/>
              <a:cs typeface="Times New Roman" pitchFamily="18" charset="0"/>
            </a:endParaRPr>
          </a:p>
        </p:txBody>
      </p:sp>
      <p:sp>
        <p:nvSpPr>
          <p:cNvPr id="128" name="Rounded Rectangle 1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03:15</a:t>
            </a:r>
            <a:endParaRPr lang="en-US" sz="3600" b="1" dirty="0">
              <a:solidFill>
                <a:srgbClr val="FF0000"/>
              </a:solidFill>
              <a:latin typeface="Times New Roman" pitchFamily="18" charset="0"/>
              <a:cs typeface="Times New Roman" pitchFamily="18" charset="0"/>
            </a:endParaRPr>
          </a:p>
        </p:txBody>
      </p:sp>
      <p:sp>
        <p:nvSpPr>
          <p:cNvPr id="129" name="Rounded Rectangle 1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03:14</a:t>
            </a:r>
            <a:endParaRPr lang="en-US" sz="3600" b="1" dirty="0">
              <a:solidFill>
                <a:srgbClr val="FF0000"/>
              </a:solidFill>
              <a:latin typeface="Times New Roman" pitchFamily="18" charset="0"/>
              <a:cs typeface="Times New Roman" pitchFamily="18" charset="0"/>
            </a:endParaRPr>
          </a:p>
        </p:txBody>
      </p:sp>
      <p:sp>
        <p:nvSpPr>
          <p:cNvPr id="130" name="Rounded Rectangle 1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03:13</a:t>
            </a:r>
            <a:endParaRPr lang="en-US" sz="3600" b="1" dirty="0">
              <a:solidFill>
                <a:srgbClr val="FF0000"/>
              </a:solidFill>
              <a:latin typeface="Times New Roman" pitchFamily="18" charset="0"/>
              <a:cs typeface="Times New Roman" pitchFamily="18" charset="0"/>
            </a:endParaRPr>
          </a:p>
        </p:txBody>
      </p:sp>
      <p:sp>
        <p:nvSpPr>
          <p:cNvPr id="131" name="Rounded Rectangle 1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03:12</a:t>
            </a:r>
            <a:endParaRPr lang="en-US" sz="3600" b="1" dirty="0">
              <a:solidFill>
                <a:srgbClr val="FF0000"/>
              </a:solidFill>
              <a:latin typeface="Times New Roman" pitchFamily="18" charset="0"/>
              <a:cs typeface="Times New Roman" pitchFamily="18" charset="0"/>
            </a:endParaRPr>
          </a:p>
        </p:txBody>
      </p:sp>
      <p:sp>
        <p:nvSpPr>
          <p:cNvPr id="132" name="Rounded Rectangle 1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03:11</a:t>
            </a:r>
            <a:endParaRPr lang="en-US" sz="3600" b="1" dirty="0">
              <a:solidFill>
                <a:srgbClr val="FF0000"/>
              </a:solidFill>
              <a:latin typeface="Times New Roman" pitchFamily="18" charset="0"/>
              <a:cs typeface="Times New Roman" pitchFamily="18" charset="0"/>
            </a:endParaRPr>
          </a:p>
        </p:txBody>
      </p:sp>
      <p:sp>
        <p:nvSpPr>
          <p:cNvPr id="133" name="Rounded Rectangle 1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03:10</a:t>
            </a:r>
            <a:endParaRPr lang="en-US" sz="3600" b="1" dirty="0">
              <a:solidFill>
                <a:srgbClr val="FF0000"/>
              </a:solidFill>
              <a:latin typeface="Times New Roman" pitchFamily="18" charset="0"/>
              <a:cs typeface="Times New Roman" pitchFamily="18" charset="0"/>
            </a:endParaRPr>
          </a:p>
        </p:txBody>
      </p:sp>
      <p:sp>
        <p:nvSpPr>
          <p:cNvPr id="134" name="Rounded Rectangle 1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03:09</a:t>
            </a:r>
            <a:endParaRPr lang="en-US" sz="3600" b="1" dirty="0">
              <a:solidFill>
                <a:srgbClr val="FF0000"/>
              </a:solidFill>
              <a:latin typeface="Times New Roman" pitchFamily="18" charset="0"/>
              <a:cs typeface="Times New Roman" pitchFamily="18" charset="0"/>
            </a:endParaRPr>
          </a:p>
        </p:txBody>
      </p:sp>
      <p:sp>
        <p:nvSpPr>
          <p:cNvPr id="135" name="Rounded Rectangle 1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03:08</a:t>
            </a:r>
            <a:endParaRPr lang="en-US" sz="3600" b="1" dirty="0">
              <a:solidFill>
                <a:srgbClr val="FF0000"/>
              </a:solidFill>
              <a:latin typeface="Times New Roman" pitchFamily="18" charset="0"/>
              <a:cs typeface="Times New Roman" pitchFamily="18" charset="0"/>
            </a:endParaRPr>
          </a:p>
        </p:txBody>
      </p:sp>
      <p:sp>
        <p:nvSpPr>
          <p:cNvPr id="136" name="Rounded Rectangle 1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03:07</a:t>
            </a:r>
            <a:endParaRPr lang="en-US" sz="3600" b="1" dirty="0">
              <a:solidFill>
                <a:srgbClr val="FF0000"/>
              </a:solidFill>
              <a:latin typeface="Times New Roman" pitchFamily="18" charset="0"/>
              <a:cs typeface="Times New Roman" pitchFamily="18" charset="0"/>
            </a:endParaRPr>
          </a:p>
        </p:txBody>
      </p:sp>
      <p:sp>
        <p:nvSpPr>
          <p:cNvPr id="137" name="Rounded Rectangle 1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03:06</a:t>
            </a:r>
            <a:endParaRPr lang="en-US" sz="3600" b="1" dirty="0">
              <a:solidFill>
                <a:srgbClr val="FF0000"/>
              </a:solidFill>
              <a:latin typeface="Times New Roman" pitchFamily="18" charset="0"/>
              <a:cs typeface="Times New Roman" pitchFamily="18" charset="0"/>
            </a:endParaRPr>
          </a:p>
        </p:txBody>
      </p:sp>
      <p:sp>
        <p:nvSpPr>
          <p:cNvPr id="138" name="Rounded Rectangle 1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03:05</a:t>
            </a:r>
            <a:endParaRPr lang="en-US" sz="3600" b="1" dirty="0">
              <a:solidFill>
                <a:srgbClr val="FF0000"/>
              </a:solidFill>
              <a:latin typeface="Times New Roman" pitchFamily="18" charset="0"/>
              <a:cs typeface="Times New Roman" pitchFamily="18" charset="0"/>
            </a:endParaRPr>
          </a:p>
        </p:txBody>
      </p:sp>
      <p:sp>
        <p:nvSpPr>
          <p:cNvPr id="139" name="Rounded Rectangle 1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03:04</a:t>
            </a:r>
            <a:endParaRPr lang="en-US" sz="3600" b="1" dirty="0">
              <a:solidFill>
                <a:srgbClr val="FF0000"/>
              </a:solidFill>
              <a:latin typeface="Times New Roman" pitchFamily="18" charset="0"/>
              <a:cs typeface="Times New Roman" pitchFamily="18" charset="0"/>
            </a:endParaRPr>
          </a:p>
        </p:txBody>
      </p:sp>
      <p:sp>
        <p:nvSpPr>
          <p:cNvPr id="140" name="Rounded Rectangle 1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03:03</a:t>
            </a:r>
            <a:endParaRPr lang="en-US" sz="3600" b="1" dirty="0">
              <a:solidFill>
                <a:srgbClr val="FF0000"/>
              </a:solidFill>
              <a:latin typeface="Times New Roman" pitchFamily="18" charset="0"/>
              <a:cs typeface="Times New Roman" pitchFamily="18" charset="0"/>
            </a:endParaRPr>
          </a:p>
        </p:txBody>
      </p:sp>
      <p:sp>
        <p:nvSpPr>
          <p:cNvPr id="141" name="Rounded Rectangle 1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03:02</a:t>
            </a:r>
            <a:endParaRPr lang="en-US" sz="3600" b="1" dirty="0">
              <a:solidFill>
                <a:srgbClr val="FF0000"/>
              </a:solidFill>
              <a:latin typeface="Times New Roman" pitchFamily="18" charset="0"/>
              <a:cs typeface="Times New Roman" pitchFamily="18" charset="0"/>
            </a:endParaRPr>
          </a:p>
        </p:txBody>
      </p:sp>
      <p:sp>
        <p:nvSpPr>
          <p:cNvPr id="142" name="Rounded Rectangle 1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03:01</a:t>
            </a:r>
            <a:endParaRPr lang="en-US" sz="3600" b="1" dirty="0">
              <a:solidFill>
                <a:srgbClr val="FF0000"/>
              </a:solidFill>
              <a:latin typeface="Times New Roman" pitchFamily="18" charset="0"/>
              <a:cs typeface="Times New Roman" pitchFamily="18" charset="0"/>
            </a:endParaRPr>
          </a:p>
        </p:txBody>
      </p:sp>
      <p:sp>
        <p:nvSpPr>
          <p:cNvPr id="143" name="Rounded Rectangle 1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03:00</a:t>
            </a:r>
            <a:endParaRPr lang="en-US" sz="3600" b="1" dirty="0">
              <a:solidFill>
                <a:srgbClr val="FF0000"/>
              </a:solidFill>
              <a:latin typeface="Times New Roman" pitchFamily="18" charset="0"/>
              <a:cs typeface="Times New Roman" pitchFamily="18" charset="0"/>
            </a:endParaRPr>
          </a:p>
        </p:txBody>
      </p:sp>
      <p:sp>
        <p:nvSpPr>
          <p:cNvPr id="144" name="Rounded Rectangle 1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02:59</a:t>
            </a:r>
            <a:endParaRPr lang="en-US" sz="3600" b="1" dirty="0">
              <a:solidFill>
                <a:srgbClr val="FF0000"/>
              </a:solidFill>
              <a:latin typeface="Times New Roman" pitchFamily="18" charset="0"/>
              <a:cs typeface="Times New Roman" pitchFamily="18" charset="0"/>
            </a:endParaRPr>
          </a:p>
        </p:txBody>
      </p:sp>
      <p:sp>
        <p:nvSpPr>
          <p:cNvPr id="145" name="Rounded Rectangle 1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02:58</a:t>
            </a:r>
            <a:endParaRPr lang="en-US" sz="3600" b="1" dirty="0">
              <a:solidFill>
                <a:srgbClr val="FF0000"/>
              </a:solidFill>
              <a:latin typeface="Times New Roman" pitchFamily="18" charset="0"/>
              <a:cs typeface="Times New Roman" pitchFamily="18" charset="0"/>
            </a:endParaRPr>
          </a:p>
        </p:txBody>
      </p:sp>
      <p:sp>
        <p:nvSpPr>
          <p:cNvPr id="146" name="Rounded Rectangle 1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02:57</a:t>
            </a:r>
            <a:endParaRPr lang="en-US" sz="3600" b="1" dirty="0">
              <a:solidFill>
                <a:srgbClr val="FF0000"/>
              </a:solidFill>
              <a:latin typeface="Times New Roman" pitchFamily="18" charset="0"/>
              <a:cs typeface="Times New Roman" pitchFamily="18" charset="0"/>
            </a:endParaRPr>
          </a:p>
        </p:txBody>
      </p:sp>
      <p:sp>
        <p:nvSpPr>
          <p:cNvPr id="147" name="Rounded Rectangle 1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02:56</a:t>
            </a:r>
            <a:endParaRPr lang="en-US" sz="3600" b="1" dirty="0">
              <a:solidFill>
                <a:srgbClr val="FF0000"/>
              </a:solidFill>
              <a:latin typeface="Times New Roman" pitchFamily="18" charset="0"/>
              <a:cs typeface="Times New Roman" pitchFamily="18" charset="0"/>
            </a:endParaRPr>
          </a:p>
        </p:txBody>
      </p:sp>
      <p:sp>
        <p:nvSpPr>
          <p:cNvPr id="148" name="Rounded Rectangle 1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02:55</a:t>
            </a:r>
            <a:endParaRPr lang="en-US" sz="3600" b="1" dirty="0">
              <a:solidFill>
                <a:srgbClr val="FF0000"/>
              </a:solidFill>
              <a:latin typeface="Times New Roman" pitchFamily="18" charset="0"/>
              <a:cs typeface="Times New Roman" pitchFamily="18" charset="0"/>
            </a:endParaRPr>
          </a:p>
        </p:txBody>
      </p:sp>
      <p:sp>
        <p:nvSpPr>
          <p:cNvPr id="149" name="Rounded Rectangle 1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02:54</a:t>
            </a:r>
            <a:endParaRPr lang="en-US" sz="3600" b="1" dirty="0">
              <a:solidFill>
                <a:srgbClr val="FF0000"/>
              </a:solidFill>
              <a:latin typeface="Times New Roman" pitchFamily="18" charset="0"/>
              <a:cs typeface="Times New Roman" pitchFamily="18" charset="0"/>
            </a:endParaRPr>
          </a:p>
        </p:txBody>
      </p:sp>
      <p:sp>
        <p:nvSpPr>
          <p:cNvPr id="150" name="Rounded Rectangle 1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02:53</a:t>
            </a:r>
            <a:endParaRPr lang="en-US" sz="3600" b="1" dirty="0">
              <a:solidFill>
                <a:srgbClr val="FF0000"/>
              </a:solidFill>
              <a:latin typeface="Times New Roman" pitchFamily="18" charset="0"/>
              <a:cs typeface="Times New Roman" pitchFamily="18" charset="0"/>
            </a:endParaRPr>
          </a:p>
        </p:txBody>
      </p:sp>
      <p:sp>
        <p:nvSpPr>
          <p:cNvPr id="151" name="Rounded Rectangle 1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02:52</a:t>
            </a:r>
            <a:endParaRPr lang="en-US" sz="3600" b="1" dirty="0">
              <a:solidFill>
                <a:srgbClr val="FF0000"/>
              </a:solidFill>
              <a:latin typeface="Times New Roman" pitchFamily="18" charset="0"/>
              <a:cs typeface="Times New Roman" pitchFamily="18" charset="0"/>
            </a:endParaRPr>
          </a:p>
        </p:txBody>
      </p:sp>
      <p:sp>
        <p:nvSpPr>
          <p:cNvPr id="152" name="Rounded Rectangle 1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02:51</a:t>
            </a:r>
            <a:endParaRPr lang="en-US" sz="3600" b="1" dirty="0">
              <a:solidFill>
                <a:srgbClr val="FF0000"/>
              </a:solidFill>
              <a:latin typeface="Times New Roman" pitchFamily="18" charset="0"/>
              <a:cs typeface="Times New Roman" pitchFamily="18" charset="0"/>
            </a:endParaRPr>
          </a:p>
        </p:txBody>
      </p:sp>
      <p:sp>
        <p:nvSpPr>
          <p:cNvPr id="153" name="Rounded Rectangle 1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02:50</a:t>
            </a:r>
            <a:endParaRPr lang="en-US" sz="3600" b="1" dirty="0">
              <a:solidFill>
                <a:srgbClr val="FF0000"/>
              </a:solidFill>
              <a:latin typeface="Times New Roman" pitchFamily="18" charset="0"/>
              <a:cs typeface="Times New Roman" pitchFamily="18" charset="0"/>
            </a:endParaRPr>
          </a:p>
        </p:txBody>
      </p:sp>
      <p:sp>
        <p:nvSpPr>
          <p:cNvPr id="154" name="Rounded Rectangle 1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02:49</a:t>
            </a:r>
            <a:endParaRPr lang="en-US" sz="3600" b="1" dirty="0">
              <a:solidFill>
                <a:srgbClr val="FF0000"/>
              </a:solidFill>
              <a:latin typeface="Times New Roman" pitchFamily="18" charset="0"/>
              <a:cs typeface="Times New Roman" pitchFamily="18" charset="0"/>
            </a:endParaRPr>
          </a:p>
        </p:txBody>
      </p:sp>
      <p:sp>
        <p:nvSpPr>
          <p:cNvPr id="155" name="Rounded Rectangle 1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02:48</a:t>
            </a:r>
            <a:endParaRPr lang="en-US" sz="3600" b="1" dirty="0">
              <a:solidFill>
                <a:srgbClr val="FF0000"/>
              </a:solidFill>
              <a:latin typeface="Times New Roman" pitchFamily="18" charset="0"/>
              <a:cs typeface="Times New Roman" pitchFamily="18" charset="0"/>
            </a:endParaRPr>
          </a:p>
        </p:txBody>
      </p:sp>
      <p:sp>
        <p:nvSpPr>
          <p:cNvPr id="156" name="Rounded Rectangle 1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02:47</a:t>
            </a:r>
            <a:endParaRPr lang="en-US" sz="3600" b="1" dirty="0">
              <a:solidFill>
                <a:srgbClr val="FF0000"/>
              </a:solidFill>
              <a:latin typeface="Times New Roman" pitchFamily="18" charset="0"/>
              <a:cs typeface="Times New Roman" pitchFamily="18" charset="0"/>
            </a:endParaRPr>
          </a:p>
        </p:txBody>
      </p:sp>
      <p:sp>
        <p:nvSpPr>
          <p:cNvPr id="157" name="Rounded Rectangle 1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02:46</a:t>
            </a:r>
            <a:endParaRPr lang="en-US" sz="3600" b="1" dirty="0">
              <a:solidFill>
                <a:srgbClr val="FF0000"/>
              </a:solidFill>
              <a:latin typeface="Times New Roman" pitchFamily="18" charset="0"/>
              <a:cs typeface="Times New Roman" pitchFamily="18" charset="0"/>
            </a:endParaRPr>
          </a:p>
        </p:txBody>
      </p:sp>
      <p:sp>
        <p:nvSpPr>
          <p:cNvPr id="158" name="Rounded Rectangle 1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02:45</a:t>
            </a:r>
            <a:endParaRPr lang="en-US" sz="3600" b="1" dirty="0">
              <a:solidFill>
                <a:srgbClr val="FF0000"/>
              </a:solidFill>
              <a:latin typeface="Times New Roman" pitchFamily="18" charset="0"/>
              <a:cs typeface="Times New Roman" pitchFamily="18" charset="0"/>
            </a:endParaRPr>
          </a:p>
        </p:txBody>
      </p:sp>
      <p:sp>
        <p:nvSpPr>
          <p:cNvPr id="159" name="Rounded Rectangle 1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02:44</a:t>
            </a:r>
            <a:endParaRPr lang="en-US" sz="3600" b="1" dirty="0">
              <a:solidFill>
                <a:srgbClr val="FF0000"/>
              </a:solidFill>
              <a:latin typeface="Times New Roman" pitchFamily="18" charset="0"/>
              <a:cs typeface="Times New Roman" pitchFamily="18" charset="0"/>
            </a:endParaRPr>
          </a:p>
        </p:txBody>
      </p:sp>
      <p:sp>
        <p:nvSpPr>
          <p:cNvPr id="160" name="Rounded Rectangle 1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02:43</a:t>
            </a:r>
            <a:endParaRPr lang="en-US" sz="3600" b="1" dirty="0">
              <a:solidFill>
                <a:srgbClr val="FF0000"/>
              </a:solidFill>
              <a:latin typeface="Times New Roman" pitchFamily="18" charset="0"/>
              <a:cs typeface="Times New Roman" pitchFamily="18" charset="0"/>
            </a:endParaRPr>
          </a:p>
        </p:txBody>
      </p:sp>
      <p:sp>
        <p:nvSpPr>
          <p:cNvPr id="161" name="Rounded Rectangle 1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02:42</a:t>
            </a:r>
            <a:endParaRPr lang="en-US" sz="3600" b="1" dirty="0">
              <a:solidFill>
                <a:srgbClr val="FF0000"/>
              </a:solidFill>
              <a:latin typeface="Times New Roman" pitchFamily="18" charset="0"/>
              <a:cs typeface="Times New Roman" pitchFamily="18" charset="0"/>
            </a:endParaRPr>
          </a:p>
        </p:txBody>
      </p:sp>
      <p:sp>
        <p:nvSpPr>
          <p:cNvPr id="162" name="Rounded Rectangle 1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02:41</a:t>
            </a:r>
            <a:endParaRPr lang="en-US" sz="3600" b="1" dirty="0">
              <a:solidFill>
                <a:srgbClr val="FF0000"/>
              </a:solidFill>
              <a:latin typeface="Times New Roman" pitchFamily="18" charset="0"/>
              <a:cs typeface="Times New Roman" pitchFamily="18" charset="0"/>
            </a:endParaRPr>
          </a:p>
        </p:txBody>
      </p:sp>
      <p:sp>
        <p:nvSpPr>
          <p:cNvPr id="163" name="Rounded Rectangle 1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02:40</a:t>
            </a:r>
            <a:endParaRPr lang="en-US" sz="3600" b="1" dirty="0">
              <a:solidFill>
                <a:srgbClr val="FF0000"/>
              </a:solidFill>
              <a:latin typeface="Times New Roman" pitchFamily="18" charset="0"/>
              <a:cs typeface="Times New Roman" pitchFamily="18" charset="0"/>
            </a:endParaRPr>
          </a:p>
        </p:txBody>
      </p:sp>
      <p:sp>
        <p:nvSpPr>
          <p:cNvPr id="164" name="Rounded Rectangle 1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02:39</a:t>
            </a:r>
            <a:endParaRPr lang="en-US" sz="3600" b="1" dirty="0">
              <a:solidFill>
                <a:srgbClr val="FF0000"/>
              </a:solidFill>
              <a:latin typeface="Times New Roman" pitchFamily="18" charset="0"/>
              <a:cs typeface="Times New Roman" pitchFamily="18" charset="0"/>
            </a:endParaRPr>
          </a:p>
        </p:txBody>
      </p:sp>
      <p:sp>
        <p:nvSpPr>
          <p:cNvPr id="165" name="Rounded Rectangle 1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02:38</a:t>
            </a:r>
            <a:endParaRPr lang="en-US" sz="3600" b="1" dirty="0">
              <a:solidFill>
                <a:srgbClr val="FF0000"/>
              </a:solidFill>
              <a:latin typeface="Times New Roman" pitchFamily="18" charset="0"/>
              <a:cs typeface="Times New Roman" pitchFamily="18" charset="0"/>
            </a:endParaRPr>
          </a:p>
        </p:txBody>
      </p:sp>
      <p:sp>
        <p:nvSpPr>
          <p:cNvPr id="166" name="Rounded Rectangle 1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02:37</a:t>
            </a:r>
            <a:endParaRPr lang="en-US" sz="3600" b="1" dirty="0">
              <a:solidFill>
                <a:srgbClr val="FF0000"/>
              </a:solidFill>
              <a:latin typeface="Times New Roman" pitchFamily="18" charset="0"/>
              <a:cs typeface="Times New Roman" pitchFamily="18" charset="0"/>
            </a:endParaRPr>
          </a:p>
        </p:txBody>
      </p:sp>
      <p:sp>
        <p:nvSpPr>
          <p:cNvPr id="167" name="Rounded Rectangle 1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02:36</a:t>
            </a:r>
            <a:endParaRPr lang="en-US" sz="3600" b="1" dirty="0">
              <a:solidFill>
                <a:srgbClr val="FF0000"/>
              </a:solidFill>
              <a:latin typeface="Times New Roman" pitchFamily="18" charset="0"/>
              <a:cs typeface="Times New Roman" pitchFamily="18" charset="0"/>
            </a:endParaRPr>
          </a:p>
        </p:txBody>
      </p:sp>
      <p:sp>
        <p:nvSpPr>
          <p:cNvPr id="168" name="Rounded Rectangle 1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02:35</a:t>
            </a:r>
            <a:endParaRPr lang="en-US" sz="3600" b="1" dirty="0">
              <a:solidFill>
                <a:srgbClr val="FF0000"/>
              </a:solidFill>
              <a:latin typeface="Times New Roman" pitchFamily="18" charset="0"/>
              <a:cs typeface="Times New Roman" pitchFamily="18" charset="0"/>
            </a:endParaRPr>
          </a:p>
        </p:txBody>
      </p:sp>
      <p:sp>
        <p:nvSpPr>
          <p:cNvPr id="169" name="Rounded Rectangle 1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02:34</a:t>
            </a:r>
            <a:endParaRPr lang="en-US" sz="3600" b="1" dirty="0">
              <a:solidFill>
                <a:srgbClr val="FF0000"/>
              </a:solidFill>
              <a:latin typeface="Times New Roman" pitchFamily="18" charset="0"/>
              <a:cs typeface="Times New Roman" pitchFamily="18" charset="0"/>
            </a:endParaRPr>
          </a:p>
        </p:txBody>
      </p:sp>
      <p:sp>
        <p:nvSpPr>
          <p:cNvPr id="170" name="Rounded Rectangle 1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02:33</a:t>
            </a:r>
            <a:endParaRPr lang="en-US" sz="3600" b="1" dirty="0">
              <a:solidFill>
                <a:srgbClr val="FF0000"/>
              </a:solidFill>
              <a:latin typeface="Times New Roman" pitchFamily="18" charset="0"/>
              <a:cs typeface="Times New Roman" pitchFamily="18" charset="0"/>
            </a:endParaRPr>
          </a:p>
        </p:txBody>
      </p:sp>
      <p:sp>
        <p:nvSpPr>
          <p:cNvPr id="171" name="Rounded Rectangle 1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02:32</a:t>
            </a:r>
            <a:endParaRPr lang="en-US" sz="3600" b="1" dirty="0">
              <a:solidFill>
                <a:srgbClr val="FF0000"/>
              </a:solidFill>
              <a:latin typeface="Times New Roman" pitchFamily="18" charset="0"/>
              <a:cs typeface="Times New Roman" pitchFamily="18" charset="0"/>
            </a:endParaRPr>
          </a:p>
        </p:txBody>
      </p:sp>
      <p:sp>
        <p:nvSpPr>
          <p:cNvPr id="172" name="Rounded Rectangle 1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02:31</a:t>
            </a:r>
            <a:endParaRPr lang="en-US" sz="3600" b="1" dirty="0">
              <a:solidFill>
                <a:srgbClr val="FF0000"/>
              </a:solidFill>
              <a:latin typeface="Times New Roman" pitchFamily="18" charset="0"/>
              <a:cs typeface="Times New Roman" pitchFamily="18" charset="0"/>
            </a:endParaRPr>
          </a:p>
        </p:txBody>
      </p:sp>
      <p:sp>
        <p:nvSpPr>
          <p:cNvPr id="173" name="Rounded Rectangle 1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02:30</a:t>
            </a:r>
            <a:endParaRPr lang="en-US" sz="3600" b="1" dirty="0">
              <a:solidFill>
                <a:srgbClr val="FF0000"/>
              </a:solidFill>
              <a:latin typeface="Times New Roman" pitchFamily="18" charset="0"/>
              <a:cs typeface="Times New Roman" pitchFamily="18" charset="0"/>
            </a:endParaRPr>
          </a:p>
        </p:txBody>
      </p:sp>
      <p:sp>
        <p:nvSpPr>
          <p:cNvPr id="174" name="Rounded Rectangle 1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02:29</a:t>
            </a:r>
            <a:endParaRPr lang="en-US" sz="3600" b="1" dirty="0">
              <a:solidFill>
                <a:srgbClr val="FF0000"/>
              </a:solidFill>
              <a:latin typeface="Times New Roman" pitchFamily="18" charset="0"/>
              <a:cs typeface="Times New Roman" pitchFamily="18" charset="0"/>
            </a:endParaRPr>
          </a:p>
        </p:txBody>
      </p:sp>
      <p:sp>
        <p:nvSpPr>
          <p:cNvPr id="175" name="Rounded Rectangle 1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02:28</a:t>
            </a:r>
            <a:endParaRPr lang="en-US" sz="3600" b="1" dirty="0">
              <a:solidFill>
                <a:srgbClr val="FF0000"/>
              </a:solidFill>
              <a:latin typeface="Times New Roman" pitchFamily="18" charset="0"/>
              <a:cs typeface="Times New Roman" pitchFamily="18" charset="0"/>
            </a:endParaRPr>
          </a:p>
        </p:txBody>
      </p:sp>
      <p:sp>
        <p:nvSpPr>
          <p:cNvPr id="176" name="Rounded Rectangle 1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02:27</a:t>
            </a:r>
            <a:endParaRPr lang="en-US" sz="3600" b="1" dirty="0">
              <a:solidFill>
                <a:srgbClr val="FF0000"/>
              </a:solidFill>
              <a:latin typeface="Times New Roman" pitchFamily="18" charset="0"/>
              <a:cs typeface="Times New Roman" pitchFamily="18" charset="0"/>
            </a:endParaRPr>
          </a:p>
        </p:txBody>
      </p:sp>
      <p:sp>
        <p:nvSpPr>
          <p:cNvPr id="177" name="Rounded Rectangle 1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02:26</a:t>
            </a:r>
            <a:endParaRPr lang="en-US" sz="3600" b="1" dirty="0">
              <a:solidFill>
                <a:srgbClr val="FF0000"/>
              </a:solidFill>
              <a:latin typeface="Times New Roman" pitchFamily="18" charset="0"/>
              <a:cs typeface="Times New Roman" pitchFamily="18" charset="0"/>
            </a:endParaRPr>
          </a:p>
        </p:txBody>
      </p:sp>
      <p:sp>
        <p:nvSpPr>
          <p:cNvPr id="178" name="Rounded Rectangle 1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02:25</a:t>
            </a:r>
            <a:endParaRPr lang="en-US" sz="3600" b="1" dirty="0">
              <a:solidFill>
                <a:srgbClr val="FF0000"/>
              </a:solidFill>
              <a:latin typeface="Times New Roman" pitchFamily="18" charset="0"/>
              <a:cs typeface="Times New Roman" pitchFamily="18" charset="0"/>
            </a:endParaRPr>
          </a:p>
        </p:txBody>
      </p:sp>
      <p:sp>
        <p:nvSpPr>
          <p:cNvPr id="179" name="Rounded Rectangle 1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02:24</a:t>
            </a:r>
            <a:endParaRPr lang="en-US" sz="3600" b="1" dirty="0">
              <a:solidFill>
                <a:srgbClr val="FF0000"/>
              </a:solidFill>
              <a:latin typeface="Times New Roman" pitchFamily="18" charset="0"/>
              <a:cs typeface="Times New Roman" pitchFamily="18" charset="0"/>
            </a:endParaRPr>
          </a:p>
        </p:txBody>
      </p:sp>
      <p:sp>
        <p:nvSpPr>
          <p:cNvPr id="180" name="Rounded Rectangle 1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02:23</a:t>
            </a:r>
            <a:endParaRPr lang="en-US" sz="3600" b="1" dirty="0">
              <a:solidFill>
                <a:srgbClr val="FF0000"/>
              </a:solidFill>
              <a:latin typeface="Times New Roman" pitchFamily="18" charset="0"/>
              <a:cs typeface="Times New Roman" pitchFamily="18" charset="0"/>
            </a:endParaRPr>
          </a:p>
        </p:txBody>
      </p:sp>
      <p:sp>
        <p:nvSpPr>
          <p:cNvPr id="181" name="Rounded Rectangle 1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02:22</a:t>
            </a:r>
            <a:endParaRPr lang="en-US" sz="3600" b="1" dirty="0">
              <a:solidFill>
                <a:srgbClr val="FF0000"/>
              </a:solidFill>
              <a:latin typeface="Times New Roman" pitchFamily="18" charset="0"/>
              <a:cs typeface="Times New Roman" pitchFamily="18" charset="0"/>
            </a:endParaRPr>
          </a:p>
        </p:txBody>
      </p:sp>
      <p:sp>
        <p:nvSpPr>
          <p:cNvPr id="182" name="Rounded Rectangle 1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02:21</a:t>
            </a:r>
            <a:endParaRPr lang="en-US" sz="3600" b="1" dirty="0">
              <a:solidFill>
                <a:srgbClr val="FF0000"/>
              </a:solidFill>
              <a:latin typeface="Times New Roman" pitchFamily="18" charset="0"/>
              <a:cs typeface="Times New Roman" pitchFamily="18" charset="0"/>
            </a:endParaRPr>
          </a:p>
        </p:txBody>
      </p:sp>
      <p:sp>
        <p:nvSpPr>
          <p:cNvPr id="183" name="Rounded Rectangle 1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02:20</a:t>
            </a:r>
            <a:endParaRPr lang="en-US" sz="3600" b="1" dirty="0">
              <a:solidFill>
                <a:srgbClr val="FF0000"/>
              </a:solidFill>
              <a:latin typeface="Times New Roman" pitchFamily="18" charset="0"/>
              <a:cs typeface="Times New Roman" pitchFamily="18" charset="0"/>
            </a:endParaRPr>
          </a:p>
        </p:txBody>
      </p:sp>
      <p:sp>
        <p:nvSpPr>
          <p:cNvPr id="184" name="Rounded Rectangle 1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02:19</a:t>
            </a:r>
            <a:endParaRPr lang="en-US" sz="3600" b="1" dirty="0">
              <a:solidFill>
                <a:srgbClr val="FF0000"/>
              </a:solidFill>
              <a:latin typeface="Times New Roman" pitchFamily="18" charset="0"/>
              <a:cs typeface="Times New Roman" pitchFamily="18" charset="0"/>
            </a:endParaRPr>
          </a:p>
        </p:txBody>
      </p:sp>
      <p:sp>
        <p:nvSpPr>
          <p:cNvPr id="185" name="Rounded Rectangle 1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02:18</a:t>
            </a:r>
            <a:endParaRPr lang="en-US" sz="3600" b="1" dirty="0">
              <a:solidFill>
                <a:srgbClr val="FF0000"/>
              </a:solidFill>
              <a:latin typeface="Times New Roman" pitchFamily="18" charset="0"/>
              <a:cs typeface="Times New Roman" pitchFamily="18" charset="0"/>
            </a:endParaRPr>
          </a:p>
        </p:txBody>
      </p:sp>
      <p:sp>
        <p:nvSpPr>
          <p:cNvPr id="186" name="Rounded Rectangle 1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02:17</a:t>
            </a:r>
            <a:endParaRPr lang="en-US" sz="3600" b="1" dirty="0">
              <a:solidFill>
                <a:srgbClr val="FF0000"/>
              </a:solidFill>
              <a:latin typeface="Times New Roman" pitchFamily="18" charset="0"/>
              <a:cs typeface="Times New Roman" pitchFamily="18" charset="0"/>
            </a:endParaRPr>
          </a:p>
        </p:txBody>
      </p:sp>
      <p:sp>
        <p:nvSpPr>
          <p:cNvPr id="187" name="Rounded Rectangle 1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02:16</a:t>
            </a:r>
            <a:endParaRPr lang="en-US" sz="3600" b="1" dirty="0">
              <a:solidFill>
                <a:srgbClr val="FF0000"/>
              </a:solidFill>
              <a:latin typeface="Times New Roman" pitchFamily="18" charset="0"/>
              <a:cs typeface="Times New Roman" pitchFamily="18" charset="0"/>
            </a:endParaRPr>
          </a:p>
        </p:txBody>
      </p:sp>
      <p:sp>
        <p:nvSpPr>
          <p:cNvPr id="188" name="Rounded Rectangle 1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02:15</a:t>
            </a:r>
            <a:endParaRPr lang="en-US" sz="3600" b="1" dirty="0">
              <a:solidFill>
                <a:srgbClr val="FF0000"/>
              </a:solidFill>
              <a:latin typeface="Times New Roman" pitchFamily="18" charset="0"/>
              <a:cs typeface="Times New Roman" pitchFamily="18" charset="0"/>
            </a:endParaRPr>
          </a:p>
        </p:txBody>
      </p:sp>
      <p:sp>
        <p:nvSpPr>
          <p:cNvPr id="189" name="Rounded Rectangle 1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02:14</a:t>
            </a:r>
            <a:endParaRPr lang="en-US" sz="3600" b="1" dirty="0">
              <a:solidFill>
                <a:srgbClr val="FF0000"/>
              </a:solidFill>
              <a:latin typeface="Times New Roman" pitchFamily="18" charset="0"/>
              <a:cs typeface="Times New Roman" pitchFamily="18" charset="0"/>
            </a:endParaRPr>
          </a:p>
        </p:txBody>
      </p:sp>
      <p:sp>
        <p:nvSpPr>
          <p:cNvPr id="190" name="Rounded Rectangle 1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02:13</a:t>
            </a:r>
            <a:endParaRPr lang="en-US" sz="3600" b="1" dirty="0">
              <a:solidFill>
                <a:srgbClr val="FF0000"/>
              </a:solidFill>
              <a:latin typeface="Times New Roman" pitchFamily="18" charset="0"/>
              <a:cs typeface="Times New Roman" pitchFamily="18" charset="0"/>
            </a:endParaRPr>
          </a:p>
        </p:txBody>
      </p:sp>
      <p:sp>
        <p:nvSpPr>
          <p:cNvPr id="191" name="Rounded Rectangle 1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02:12</a:t>
            </a:r>
            <a:endParaRPr lang="en-US" sz="3600" b="1" dirty="0">
              <a:solidFill>
                <a:srgbClr val="FF0000"/>
              </a:solidFill>
              <a:latin typeface="Times New Roman" pitchFamily="18" charset="0"/>
              <a:cs typeface="Times New Roman" pitchFamily="18" charset="0"/>
            </a:endParaRPr>
          </a:p>
        </p:txBody>
      </p:sp>
      <p:sp>
        <p:nvSpPr>
          <p:cNvPr id="192" name="Rounded Rectangle 1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02:11</a:t>
            </a:r>
            <a:endParaRPr lang="en-US" sz="3600" b="1" dirty="0">
              <a:solidFill>
                <a:srgbClr val="FF0000"/>
              </a:solidFill>
              <a:latin typeface="Times New Roman" pitchFamily="18" charset="0"/>
              <a:cs typeface="Times New Roman" pitchFamily="18" charset="0"/>
            </a:endParaRPr>
          </a:p>
        </p:txBody>
      </p:sp>
      <p:sp>
        <p:nvSpPr>
          <p:cNvPr id="193" name="Rounded Rectangle 1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02:10</a:t>
            </a:r>
            <a:endParaRPr lang="en-US" sz="3600" b="1" dirty="0">
              <a:solidFill>
                <a:srgbClr val="FF0000"/>
              </a:solidFill>
              <a:latin typeface="Times New Roman" pitchFamily="18" charset="0"/>
              <a:cs typeface="Times New Roman" pitchFamily="18" charset="0"/>
            </a:endParaRPr>
          </a:p>
        </p:txBody>
      </p:sp>
      <p:sp>
        <p:nvSpPr>
          <p:cNvPr id="194" name="Rounded Rectangle 1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02:09</a:t>
            </a:r>
            <a:endParaRPr lang="en-US" sz="3600" b="1" dirty="0">
              <a:solidFill>
                <a:srgbClr val="FF0000"/>
              </a:solidFill>
              <a:latin typeface="Times New Roman" pitchFamily="18" charset="0"/>
              <a:cs typeface="Times New Roman" pitchFamily="18" charset="0"/>
            </a:endParaRPr>
          </a:p>
        </p:txBody>
      </p:sp>
      <p:sp>
        <p:nvSpPr>
          <p:cNvPr id="195" name="Rounded Rectangle 1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02:08</a:t>
            </a:r>
            <a:endParaRPr lang="en-US" sz="3600" b="1" dirty="0">
              <a:solidFill>
                <a:srgbClr val="FF0000"/>
              </a:solidFill>
              <a:latin typeface="Times New Roman" pitchFamily="18" charset="0"/>
              <a:cs typeface="Times New Roman" pitchFamily="18" charset="0"/>
            </a:endParaRPr>
          </a:p>
        </p:txBody>
      </p:sp>
      <p:sp>
        <p:nvSpPr>
          <p:cNvPr id="196" name="Rounded Rectangle 1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02:07</a:t>
            </a:r>
            <a:endParaRPr lang="en-US" sz="3600" b="1" dirty="0">
              <a:solidFill>
                <a:srgbClr val="FF0000"/>
              </a:solidFill>
              <a:latin typeface="Times New Roman" pitchFamily="18" charset="0"/>
              <a:cs typeface="Times New Roman" pitchFamily="18" charset="0"/>
            </a:endParaRPr>
          </a:p>
        </p:txBody>
      </p:sp>
      <p:sp>
        <p:nvSpPr>
          <p:cNvPr id="197" name="Rounded Rectangle 1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02:06</a:t>
            </a:r>
            <a:endParaRPr lang="en-US" sz="3600" b="1" dirty="0">
              <a:solidFill>
                <a:srgbClr val="FF0000"/>
              </a:solidFill>
              <a:latin typeface="Times New Roman" pitchFamily="18" charset="0"/>
              <a:cs typeface="Times New Roman" pitchFamily="18" charset="0"/>
            </a:endParaRPr>
          </a:p>
        </p:txBody>
      </p:sp>
      <p:sp>
        <p:nvSpPr>
          <p:cNvPr id="198" name="Rounded Rectangle 1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02:05</a:t>
            </a:r>
            <a:endParaRPr lang="en-US" sz="3600" b="1" dirty="0">
              <a:solidFill>
                <a:srgbClr val="FF0000"/>
              </a:solidFill>
              <a:latin typeface="Times New Roman" pitchFamily="18" charset="0"/>
              <a:cs typeface="Times New Roman" pitchFamily="18" charset="0"/>
            </a:endParaRPr>
          </a:p>
        </p:txBody>
      </p:sp>
      <p:sp>
        <p:nvSpPr>
          <p:cNvPr id="199" name="Rounded Rectangle 1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02:04</a:t>
            </a:r>
            <a:endParaRPr lang="en-US" sz="3600" b="1" dirty="0">
              <a:solidFill>
                <a:srgbClr val="FF0000"/>
              </a:solidFill>
              <a:latin typeface="Times New Roman" pitchFamily="18" charset="0"/>
              <a:cs typeface="Times New Roman" pitchFamily="18" charset="0"/>
            </a:endParaRPr>
          </a:p>
        </p:txBody>
      </p:sp>
      <p:sp>
        <p:nvSpPr>
          <p:cNvPr id="200" name="Rounded Rectangle 1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02:03</a:t>
            </a:r>
            <a:endParaRPr lang="en-US" sz="3600" b="1" dirty="0">
              <a:solidFill>
                <a:srgbClr val="FF0000"/>
              </a:solidFill>
              <a:latin typeface="Times New Roman" pitchFamily="18" charset="0"/>
              <a:cs typeface="Times New Roman" pitchFamily="18" charset="0"/>
            </a:endParaRPr>
          </a:p>
        </p:txBody>
      </p:sp>
      <p:sp>
        <p:nvSpPr>
          <p:cNvPr id="201" name="Rounded Rectangle 2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02:02</a:t>
            </a:r>
            <a:endParaRPr lang="en-US" sz="3600" b="1" dirty="0">
              <a:solidFill>
                <a:srgbClr val="FF0000"/>
              </a:solidFill>
              <a:latin typeface="Times New Roman" pitchFamily="18" charset="0"/>
              <a:cs typeface="Times New Roman" pitchFamily="18" charset="0"/>
            </a:endParaRPr>
          </a:p>
        </p:txBody>
      </p:sp>
      <p:sp>
        <p:nvSpPr>
          <p:cNvPr id="202" name="Rounded Rectangle 2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02:01</a:t>
            </a:r>
            <a:endParaRPr lang="en-US" sz="3600" b="1" dirty="0">
              <a:solidFill>
                <a:srgbClr val="FF0000"/>
              </a:solidFill>
              <a:latin typeface="Times New Roman" pitchFamily="18" charset="0"/>
              <a:cs typeface="Times New Roman" pitchFamily="18" charset="0"/>
            </a:endParaRPr>
          </a:p>
        </p:txBody>
      </p:sp>
      <p:sp>
        <p:nvSpPr>
          <p:cNvPr id="203" name="Rounded Rectangle 2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02:00</a:t>
            </a:r>
            <a:endParaRPr lang="en-US" sz="3600" b="1" dirty="0">
              <a:solidFill>
                <a:srgbClr val="FF0000"/>
              </a:solidFill>
              <a:latin typeface="Times New Roman" pitchFamily="18" charset="0"/>
              <a:cs typeface="Times New Roman" pitchFamily="18" charset="0"/>
            </a:endParaRPr>
          </a:p>
        </p:txBody>
      </p:sp>
      <p:sp>
        <p:nvSpPr>
          <p:cNvPr id="204" name="Rounded Rectangle 2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01:59</a:t>
            </a:r>
            <a:endParaRPr lang="en-US" sz="3600" b="1" dirty="0">
              <a:solidFill>
                <a:srgbClr val="FF0000"/>
              </a:solidFill>
              <a:latin typeface="Times New Roman" pitchFamily="18" charset="0"/>
              <a:cs typeface="Times New Roman" pitchFamily="18" charset="0"/>
            </a:endParaRPr>
          </a:p>
        </p:txBody>
      </p:sp>
      <p:sp>
        <p:nvSpPr>
          <p:cNvPr id="205" name="Rounded Rectangle 2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01:58</a:t>
            </a:r>
            <a:endParaRPr lang="en-US" sz="3600" b="1" dirty="0">
              <a:solidFill>
                <a:srgbClr val="FF0000"/>
              </a:solidFill>
              <a:latin typeface="Times New Roman" pitchFamily="18" charset="0"/>
              <a:cs typeface="Times New Roman" pitchFamily="18" charset="0"/>
            </a:endParaRPr>
          </a:p>
        </p:txBody>
      </p:sp>
      <p:sp>
        <p:nvSpPr>
          <p:cNvPr id="206" name="Rounded Rectangle 2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01:57</a:t>
            </a:r>
            <a:endParaRPr lang="en-US" sz="3600" b="1" dirty="0">
              <a:solidFill>
                <a:srgbClr val="FF0000"/>
              </a:solidFill>
              <a:latin typeface="Times New Roman" pitchFamily="18" charset="0"/>
              <a:cs typeface="Times New Roman" pitchFamily="18" charset="0"/>
            </a:endParaRPr>
          </a:p>
        </p:txBody>
      </p:sp>
      <p:sp>
        <p:nvSpPr>
          <p:cNvPr id="207" name="Rounded Rectangle 2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01:56</a:t>
            </a:r>
            <a:endParaRPr lang="en-US" sz="3600" b="1" dirty="0">
              <a:solidFill>
                <a:srgbClr val="FF0000"/>
              </a:solidFill>
              <a:latin typeface="Times New Roman" pitchFamily="18" charset="0"/>
              <a:cs typeface="Times New Roman" pitchFamily="18" charset="0"/>
            </a:endParaRPr>
          </a:p>
        </p:txBody>
      </p:sp>
      <p:sp>
        <p:nvSpPr>
          <p:cNvPr id="208" name="Rounded Rectangle 2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01:55</a:t>
            </a:r>
            <a:endParaRPr lang="en-US" sz="3600" b="1" dirty="0">
              <a:solidFill>
                <a:srgbClr val="FF0000"/>
              </a:solidFill>
              <a:latin typeface="Times New Roman" pitchFamily="18" charset="0"/>
              <a:cs typeface="Times New Roman" pitchFamily="18" charset="0"/>
            </a:endParaRPr>
          </a:p>
        </p:txBody>
      </p:sp>
      <p:sp>
        <p:nvSpPr>
          <p:cNvPr id="209" name="Rounded Rectangle 2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01:54</a:t>
            </a:r>
            <a:endParaRPr lang="en-US" sz="3600" b="1" dirty="0">
              <a:solidFill>
                <a:srgbClr val="FF0000"/>
              </a:solidFill>
              <a:latin typeface="Times New Roman" pitchFamily="18" charset="0"/>
              <a:cs typeface="Times New Roman" pitchFamily="18" charset="0"/>
            </a:endParaRPr>
          </a:p>
        </p:txBody>
      </p:sp>
      <p:sp>
        <p:nvSpPr>
          <p:cNvPr id="210" name="Rounded Rectangle 2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01:53</a:t>
            </a:r>
            <a:endParaRPr lang="en-US" sz="3600" b="1" dirty="0">
              <a:solidFill>
                <a:srgbClr val="FF0000"/>
              </a:solidFill>
              <a:latin typeface="Times New Roman" pitchFamily="18" charset="0"/>
              <a:cs typeface="Times New Roman" pitchFamily="18" charset="0"/>
            </a:endParaRPr>
          </a:p>
        </p:txBody>
      </p:sp>
      <p:sp>
        <p:nvSpPr>
          <p:cNvPr id="211" name="Rounded Rectangle 2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01:52</a:t>
            </a:r>
            <a:endParaRPr lang="en-US" sz="3600" b="1" dirty="0">
              <a:solidFill>
                <a:srgbClr val="FF0000"/>
              </a:solidFill>
              <a:latin typeface="Times New Roman" pitchFamily="18" charset="0"/>
              <a:cs typeface="Times New Roman" pitchFamily="18" charset="0"/>
            </a:endParaRPr>
          </a:p>
        </p:txBody>
      </p:sp>
      <p:sp>
        <p:nvSpPr>
          <p:cNvPr id="212" name="Rounded Rectangle 2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01:51</a:t>
            </a:r>
            <a:endParaRPr lang="en-US" sz="3600" b="1" dirty="0">
              <a:solidFill>
                <a:srgbClr val="FF0000"/>
              </a:solidFill>
              <a:latin typeface="Times New Roman" pitchFamily="18" charset="0"/>
              <a:cs typeface="Times New Roman" pitchFamily="18" charset="0"/>
            </a:endParaRPr>
          </a:p>
        </p:txBody>
      </p:sp>
      <p:sp>
        <p:nvSpPr>
          <p:cNvPr id="213" name="Rounded Rectangle 2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01:50</a:t>
            </a:r>
            <a:endParaRPr lang="en-US" sz="3600" b="1" dirty="0">
              <a:solidFill>
                <a:srgbClr val="FF0000"/>
              </a:solidFill>
              <a:latin typeface="Times New Roman" pitchFamily="18" charset="0"/>
              <a:cs typeface="Times New Roman" pitchFamily="18" charset="0"/>
            </a:endParaRPr>
          </a:p>
        </p:txBody>
      </p:sp>
      <p:sp>
        <p:nvSpPr>
          <p:cNvPr id="214" name="Rounded Rectangle 2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01:49</a:t>
            </a:r>
            <a:endParaRPr lang="en-US" sz="3600" b="1" dirty="0">
              <a:solidFill>
                <a:srgbClr val="FF0000"/>
              </a:solidFill>
              <a:latin typeface="Times New Roman" pitchFamily="18" charset="0"/>
              <a:cs typeface="Times New Roman" pitchFamily="18" charset="0"/>
            </a:endParaRPr>
          </a:p>
        </p:txBody>
      </p:sp>
      <p:sp>
        <p:nvSpPr>
          <p:cNvPr id="215" name="Rounded Rectangle 2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01:48</a:t>
            </a:r>
            <a:endParaRPr lang="en-US" sz="3600" b="1" dirty="0">
              <a:solidFill>
                <a:srgbClr val="FF0000"/>
              </a:solidFill>
              <a:latin typeface="Times New Roman" pitchFamily="18" charset="0"/>
              <a:cs typeface="Times New Roman" pitchFamily="18" charset="0"/>
            </a:endParaRPr>
          </a:p>
        </p:txBody>
      </p:sp>
      <p:sp>
        <p:nvSpPr>
          <p:cNvPr id="216" name="Rounded Rectangle 2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01:47</a:t>
            </a:r>
            <a:endParaRPr lang="en-US" sz="3600" b="1" dirty="0">
              <a:solidFill>
                <a:srgbClr val="FF0000"/>
              </a:solidFill>
              <a:latin typeface="Times New Roman" pitchFamily="18" charset="0"/>
              <a:cs typeface="Times New Roman" pitchFamily="18" charset="0"/>
            </a:endParaRPr>
          </a:p>
        </p:txBody>
      </p:sp>
      <p:sp>
        <p:nvSpPr>
          <p:cNvPr id="217" name="Rounded Rectangle 2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01:46</a:t>
            </a:r>
            <a:endParaRPr lang="en-US" sz="3600" b="1" dirty="0">
              <a:solidFill>
                <a:srgbClr val="FF0000"/>
              </a:solidFill>
              <a:latin typeface="Times New Roman" pitchFamily="18" charset="0"/>
              <a:cs typeface="Times New Roman" pitchFamily="18" charset="0"/>
            </a:endParaRPr>
          </a:p>
        </p:txBody>
      </p:sp>
      <p:sp>
        <p:nvSpPr>
          <p:cNvPr id="218" name="Rounded Rectangle 2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01:45</a:t>
            </a:r>
            <a:endParaRPr lang="en-US" sz="3600" b="1" dirty="0">
              <a:solidFill>
                <a:srgbClr val="FF0000"/>
              </a:solidFill>
              <a:latin typeface="Times New Roman" pitchFamily="18" charset="0"/>
              <a:cs typeface="Times New Roman" pitchFamily="18" charset="0"/>
            </a:endParaRPr>
          </a:p>
        </p:txBody>
      </p:sp>
      <p:sp>
        <p:nvSpPr>
          <p:cNvPr id="219" name="Rounded Rectangle 2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01:44</a:t>
            </a:r>
            <a:endParaRPr lang="en-US" sz="3600" b="1" dirty="0">
              <a:solidFill>
                <a:srgbClr val="FF0000"/>
              </a:solidFill>
              <a:latin typeface="Times New Roman" pitchFamily="18" charset="0"/>
              <a:cs typeface="Times New Roman" pitchFamily="18" charset="0"/>
            </a:endParaRPr>
          </a:p>
        </p:txBody>
      </p:sp>
      <p:sp>
        <p:nvSpPr>
          <p:cNvPr id="220" name="Rounded Rectangle 2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01:43</a:t>
            </a:r>
            <a:endParaRPr lang="en-US" sz="3600" b="1" dirty="0">
              <a:solidFill>
                <a:srgbClr val="FF0000"/>
              </a:solidFill>
              <a:latin typeface="Times New Roman" pitchFamily="18" charset="0"/>
              <a:cs typeface="Times New Roman" pitchFamily="18" charset="0"/>
            </a:endParaRPr>
          </a:p>
        </p:txBody>
      </p:sp>
      <p:sp>
        <p:nvSpPr>
          <p:cNvPr id="221" name="Rounded Rectangle 2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01:42</a:t>
            </a:r>
            <a:endParaRPr lang="en-US" sz="3600" b="1" dirty="0">
              <a:solidFill>
                <a:srgbClr val="FF0000"/>
              </a:solidFill>
              <a:latin typeface="Times New Roman" pitchFamily="18" charset="0"/>
              <a:cs typeface="Times New Roman" pitchFamily="18" charset="0"/>
            </a:endParaRPr>
          </a:p>
        </p:txBody>
      </p:sp>
      <p:sp>
        <p:nvSpPr>
          <p:cNvPr id="222" name="Rounded Rectangle 2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01:41</a:t>
            </a:r>
            <a:endParaRPr lang="en-US" sz="3600" b="1" dirty="0">
              <a:solidFill>
                <a:srgbClr val="FF0000"/>
              </a:solidFill>
              <a:latin typeface="Times New Roman" pitchFamily="18" charset="0"/>
              <a:cs typeface="Times New Roman" pitchFamily="18" charset="0"/>
            </a:endParaRPr>
          </a:p>
        </p:txBody>
      </p:sp>
      <p:sp>
        <p:nvSpPr>
          <p:cNvPr id="223" name="Rounded Rectangle 2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01:40</a:t>
            </a:r>
            <a:endParaRPr lang="en-US" sz="3600" b="1" dirty="0">
              <a:solidFill>
                <a:srgbClr val="FF0000"/>
              </a:solidFill>
              <a:latin typeface="Times New Roman" pitchFamily="18" charset="0"/>
              <a:cs typeface="Times New Roman" pitchFamily="18" charset="0"/>
            </a:endParaRPr>
          </a:p>
        </p:txBody>
      </p:sp>
      <p:sp>
        <p:nvSpPr>
          <p:cNvPr id="224" name="Rounded Rectangle 22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01:39</a:t>
            </a:r>
            <a:endParaRPr lang="en-US" sz="3600" b="1" dirty="0">
              <a:solidFill>
                <a:srgbClr val="FF0000"/>
              </a:solidFill>
              <a:latin typeface="Times New Roman" pitchFamily="18" charset="0"/>
              <a:cs typeface="Times New Roman" pitchFamily="18" charset="0"/>
            </a:endParaRPr>
          </a:p>
        </p:txBody>
      </p:sp>
      <p:sp>
        <p:nvSpPr>
          <p:cNvPr id="225" name="Rounded Rectangle 22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01:38</a:t>
            </a:r>
            <a:endParaRPr lang="en-US" sz="3600" b="1" dirty="0">
              <a:solidFill>
                <a:srgbClr val="FF0000"/>
              </a:solidFill>
              <a:latin typeface="Times New Roman" pitchFamily="18" charset="0"/>
              <a:cs typeface="Times New Roman" pitchFamily="18" charset="0"/>
            </a:endParaRPr>
          </a:p>
        </p:txBody>
      </p:sp>
      <p:sp>
        <p:nvSpPr>
          <p:cNvPr id="226" name="Rounded Rectangle 22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01:37</a:t>
            </a:r>
            <a:endParaRPr lang="en-US" sz="3600" b="1" dirty="0">
              <a:solidFill>
                <a:srgbClr val="FF0000"/>
              </a:solidFill>
              <a:latin typeface="Times New Roman" pitchFamily="18" charset="0"/>
              <a:cs typeface="Times New Roman" pitchFamily="18" charset="0"/>
            </a:endParaRPr>
          </a:p>
        </p:txBody>
      </p:sp>
      <p:sp>
        <p:nvSpPr>
          <p:cNvPr id="227" name="Rounded Rectangle 22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01:36</a:t>
            </a:r>
            <a:endParaRPr lang="en-US" sz="3600" b="1" dirty="0">
              <a:solidFill>
                <a:srgbClr val="FF0000"/>
              </a:solidFill>
              <a:latin typeface="Times New Roman" pitchFamily="18" charset="0"/>
              <a:cs typeface="Times New Roman" pitchFamily="18" charset="0"/>
            </a:endParaRPr>
          </a:p>
        </p:txBody>
      </p:sp>
      <p:sp>
        <p:nvSpPr>
          <p:cNvPr id="228" name="Rounded Rectangle 22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01:35</a:t>
            </a:r>
            <a:endParaRPr lang="en-US" sz="3600" b="1" dirty="0">
              <a:solidFill>
                <a:srgbClr val="FF0000"/>
              </a:solidFill>
              <a:latin typeface="Times New Roman" pitchFamily="18" charset="0"/>
              <a:cs typeface="Times New Roman" pitchFamily="18" charset="0"/>
            </a:endParaRPr>
          </a:p>
        </p:txBody>
      </p:sp>
      <p:sp>
        <p:nvSpPr>
          <p:cNvPr id="229" name="Rounded Rectangle 22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01:34</a:t>
            </a:r>
            <a:endParaRPr lang="en-US" sz="3600" b="1" dirty="0">
              <a:solidFill>
                <a:srgbClr val="FF0000"/>
              </a:solidFill>
              <a:latin typeface="Times New Roman" pitchFamily="18" charset="0"/>
              <a:cs typeface="Times New Roman" pitchFamily="18" charset="0"/>
            </a:endParaRPr>
          </a:p>
        </p:txBody>
      </p:sp>
      <p:sp>
        <p:nvSpPr>
          <p:cNvPr id="230" name="Rounded Rectangle 22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01:33</a:t>
            </a:r>
            <a:endParaRPr lang="en-US" sz="3600" b="1" dirty="0">
              <a:solidFill>
                <a:srgbClr val="FF0000"/>
              </a:solidFill>
              <a:latin typeface="Times New Roman" pitchFamily="18" charset="0"/>
              <a:cs typeface="Times New Roman" pitchFamily="18" charset="0"/>
            </a:endParaRPr>
          </a:p>
        </p:txBody>
      </p:sp>
      <p:sp>
        <p:nvSpPr>
          <p:cNvPr id="231" name="Rounded Rectangle 23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01:32</a:t>
            </a:r>
            <a:endParaRPr lang="en-US" sz="3600" b="1" dirty="0">
              <a:solidFill>
                <a:srgbClr val="FF0000"/>
              </a:solidFill>
              <a:latin typeface="Times New Roman" pitchFamily="18" charset="0"/>
              <a:cs typeface="Times New Roman" pitchFamily="18" charset="0"/>
            </a:endParaRPr>
          </a:p>
        </p:txBody>
      </p:sp>
      <p:sp>
        <p:nvSpPr>
          <p:cNvPr id="232" name="Rounded Rectangle 23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01:31</a:t>
            </a:r>
            <a:endParaRPr lang="en-US" sz="3600" b="1" dirty="0">
              <a:solidFill>
                <a:srgbClr val="FF0000"/>
              </a:solidFill>
              <a:latin typeface="Times New Roman" pitchFamily="18" charset="0"/>
              <a:cs typeface="Times New Roman" pitchFamily="18" charset="0"/>
            </a:endParaRPr>
          </a:p>
        </p:txBody>
      </p:sp>
      <p:sp>
        <p:nvSpPr>
          <p:cNvPr id="233" name="Rounded Rectangle 23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01:30</a:t>
            </a:r>
            <a:endParaRPr lang="en-US" sz="3600" b="1" dirty="0">
              <a:solidFill>
                <a:srgbClr val="FF0000"/>
              </a:solidFill>
              <a:latin typeface="Times New Roman" pitchFamily="18" charset="0"/>
              <a:cs typeface="Times New Roman" pitchFamily="18" charset="0"/>
            </a:endParaRPr>
          </a:p>
        </p:txBody>
      </p:sp>
      <p:sp>
        <p:nvSpPr>
          <p:cNvPr id="234" name="Rounded Rectangle 23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01:29</a:t>
            </a:r>
            <a:endParaRPr lang="en-US" sz="3600" b="1" dirty="0">
              <a:solidFill>
                <a:srgbClr val="FF0000"/>
              </a:solidFill>
              <a:latin typeface="Times New Roman" pitchFamily="18" charset="0"/>
              <a:cs typeface="Times New Roman" pitchFamily="18" charset="0"/>
            </a:endParaRPr>
          </a:p>
        </p:txBody>
      </p:sp>
      <p:sp>
        <p:nvSpPr>
          <p:cNvPr id="235" name="Rounded Rectangle 23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01:28</a:t>
            </a:r>
            <a:endParaRPr lang="en-US" sz="3600" b="1" dirty="0">
              <a:solidFill>
                <a:srgbClr val="FF0000"/>
              </a:solidFill>
              <a:latin typeface="Times New Roman" pitchFamily="18" charset="0"/>
              <a:cs typeface="Times New Roman" pitchFamily="18" charset="0"/>
            </a:endParaRPr>
          </a:p>
        </p:txBody>
      </p:sp>
      <p:sp>
        <p:nvSpPr>
          <p:cNvPr id="236" name="Rounded Rectangle 23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01:27</a:t>
            </a:r>
            <a:endParaRPr lang="en-US" sz="3600" b="1" dirty="0">
              <a:solidFill>
                <a:srgbClr val="FF0000"/>
              </a:solidFill>
              <a:latin typeface="Times New Roman" pitchFamily="18" charset="0"/>
              <a:cs typeface="Times New Roman" pitchFamily="18" charset="0"/>
            </a:endParaRPr>
          </a:p>
        </p:txBody>
      </p:sp>
      <p:sp>
        <p:nvSpPr>
          <p:cNvPr id="237" name="Rounded Rectangle 23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01:26</a:t>
            </a:r>
            <a:endParaRPr lang="en-US" sz="3600" b="1" dirty="0">
              <a:solidFill>
                <a:srgbClr val="FF0000"/>
              </a:solidFill>
              <a:latin typeface="Times New Roman" pitchFamily="18" charset="0"/>
              <a:cs typeface="Times New Roman" pitchFamily="18" charset="0"/>
            </a:endParaRPr>
          </a:p>
        </p:txBody>
      </p:sp>
      <p:sp>
        <p:nvSpPr>
          <p:cNvPr id="238" name="Rounded Rectangle 23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01:25</a:t>
            </a:r>
            <a:endParaRPr lang="en-US" sz="3600" b="1" dirty="0">
              <a:solidFill>
                <a:srgbClr val="FF0000"/>
              </a:solidFill>
              <a:latin typeface="Times New Roman" pitchFamily="18" charset="0"/>
              <a:cs typeface="Times New Roman" pitchFamily="18" charset="0"/>
            </a:endParaRPr>
          </a:p>
        </p:txBody>
      </p:sp>
      <p:sp>
        <p:nvSpPr>
          <p:cNvPr id="239" name="Rounded Rectangle 23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01:24</a:t>
            </a:r>
            <a:endParaRPr lang="en-US" sz="3600" b="1" dirty="0">
              <a:solidFill>
                <a:srgbClr val="FF0000"/>
              </a:solidFill>
              <a:latin typeface="Times New Roman" pitchFamily="18" charset="0"/>
              <a:cs typeface="Times New Roman" pitchFamily="18" charset="0"/>
            </a:endParaRPr>
          </a:p>
        </p:txBody>
      </p:sp>
      <p:sp>
        <p:nvSpPr>
          <p:cNvPr id="240" name="Rounded Rectangle 23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01:23</a:t>
            </a:r>
            <a:endParaRPr lang="en-US" sz="3600" b="1" dirty="0">
              <a:solidFill>
                <a:srgbClr val="FF0000"/>
              </a:solidFill>
              <a:latin typeface="Times New Roman" pitchFamily="18" charset="0"/>
              <a:cs typeface="Times New Roman" pitchFamily="18" charset="0"/>
            </a:endParaRPr>
          </a:p>
        </p:txBody>
      </p:sp>
      <p:sp>
        <p:nvSpPr>
          <p:cNvPr id="241" name="Rounded Rectangle 24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01:22</a:t>
            </a:r>
            <a:endParaRPr lang="en-US" sz="3600" b="1" dirty="0">
              <a:solidFill>
                <a:srgbClr val="FF0000"/>
              </a:solidFill>
              <a:latin typeface="Times New Roman" pitchFamily="18" charset="0"/>
              <a:cs typeface="Times New Roman" pitchFamily="18" charset="0"/>
            </a:endParaRPr>
          </a:p>
        </p:txBody>
      </p:sp>
      <p:sp>
        <p:nvSpPr>
          <p:cNvPr id="242" name="Rounded Rectangle 24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01:21</a:t>
            </a:r>
            <a:endParaRPr lang="en-US" sz="3600" b="1" dirty="0">
              <a:solidFill>
                <a:srgbClr val="FF0000"/>
              </a:solidFill>
              <a:latin typeface="Times New Roman" pitchFamily="18" charset="0"/>
              <a:cs typeface="Times New Roman" pitchFamily="18" charset="0"/>
            </a:endParaRPr>
          </a:p>
        </p:txBody>
      </p:sp>
      <p:sp>
        <p:nvSpPr>
          <p:cNvPr id="243" name="Rounded Rectangle 24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01:20</a:t>
            </a:r>
            <a:endParaRPr lang="en-US" sz="3600" b="1" dirty="0">
              <a:solidFill>
                <a:srgbClr val="FF0000"/>
              </a:solidFill>
              <a:latin typeface="Times New Roman" pitchFamily="18" charset="0"/>
              <a:cs typeface="Times New Roman" pitchFamily="18" charset="0"/>
            </a:endParaRPr>
          </a:p>
        </p:txBody>
      </p:sp>
      <p:sp>
        <p:nvSpPr>
          <p:cNvPr id="244" name="Rounded Rectangle 24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01:19</a:t>
            </a:r>
            <a:endParaRPr lang="en-US" sz="3600" b="1" dirty="0">
              <a:solidFill>
                <a:srgbClr val="FF0000"/>
              </a:solidFill>
              <a:latin typeface="Times New Roman" pitchFamily="18" charset="0"/>
              <a:cs typeface="Times New Roman" pitchFamily="18" charset="0"/>
            </a:endParaRPr>
          </a:p>
        </p:txBody>
      </p:sp>
      <p:sp>
        <p:nvSpPr>
          <p:cNvPr id="245" name="Rounded Rectangle 24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01:18</a:t>
            </a:r>
            <a:endParaRPr lang="en-US" sz="3600" b="1" dirty="0">
              <a:solidFill>
                <a:srgbClr val="FF0000"/>
              </a:solidFill>
              <a:latin typeface="Times New Roman" pitchFamily="18" charset="0"/>
              <a:cs typeface="Times New Roman" pitchFamily="18" charset="0"/>
            </a:endParaRPr>
          </a:p>
        </p:txBody>
      </p:sp>
      <p:sp>
        <p:nvSpPr>
          <p:cNvPr id="246" name="Rounded Rectangle 24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01:17</a:t>
            </a:r>
            <a:endParaRPr lang="en-US" sz="3600" b="1" dirty="0">
              <a:solidFill>
                <a:srgbClr val="FF0000"/>
              </a:solidFill>
              <a:latin typeface="Times New Roman" pitchFamily="18" charset="0"/>
              <a:cs typeface="Times New Roman" pitchFamily="18" charset="0"/>
            </a:endParaRPr>
          </a:p>
        </p:txBody>
      </p:sp>
      <p:sp>
        <p:nvSpPr>
          <p:cNvPr id="247" name="Rounded Rectangle 24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01:16</a:t>
            </a:r>
            <a:endParaRPr lang="en-US" sz="3600" b="1" dirty="0">
              <a:solidFill>
                <a:srgbClr val="FF0000"/>
              </a:solidFill>
              <a:latin typeface="Times New Roman" pitchFamily="18" charset="0"/>
              <a:cs typeface="Times New Roman" pitchFamily="18" charset="0"/>
            </a:endParaRPr>
          </a:p>
        </p:txBody>
      </p:sp>
      <p:sp>
        <p:nvSpPr>
          <p:cNvPr id="248" name="Rounded Rectangle 24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01:15</a:t>
            </a:r>
            <a:endParaRPr lang="en-US" sz="3600" b="1" dirty="0">
              <a:solidFill>
                <a:srgbClr val="FF0000"/>
              </a:solidFill>
              <a:latin typeface="Times New Roman" pitchFamily="18" charset="0"/>
              <a:cs typeface="Times New Roman" pitchFamily="18" charset="0"/>
            </a:endParaRPr>
          </a:p>
        </p:txBody>
      </p:sp>
      <p:sp>
        <p:nvSpPr>
          <p:cNvPr id="249" name="Rounded Rectangle 24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01:14</a:t>
            </a:r>
            <a:endParaRPr lang="en-US" sz="3600" b="1" dirty="0">
              <a:solidFill>
                <a:srgbClr val="FF0000"/>
              </a:solidFill>
              <a:latin typeface="Times New Roman" pitchFamily="18" charset="0"/>
              <a:cs typeface="Times New Roman" pitchFamily="18" charset="0"/>
            </a:endParaRPr>
          </a:p>
        </p:txBody>
      </p:sp>
      <p:sp>
        <p:nvSpPr>
          <p:cNvPr id="250" name="Rounded Rectangle 24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01:13</a:t>
            </a:r>
            <a:endParaRPr lang="en-US" sz="3600" b="1" dirty="0">
              <a:solidFill>
                <a:srgbClr val="FF0000"/>
              </a:solidFill>
              <a:latin typeface="Times New Roman" pitchFamily="18" charset="0"/>
              <a:cs typeface="Times New Roman" pitchFamily="18" charset="0"/>
            </a:endParaRPr>
          </a:p>
        </p:txBody>
      </p:sp>
      <p:sp>
        <p:nvSpPr>
          <p:cNvPr id="251" name="Rounded Rectangle 25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01:12</a:t>
            </a:r>
            <a:endParaRPr lang="en-US" sz="3600" b="1" dirty="0">
              <a:solidFill>
                <a:srgbClr val="FF0000"/>
              </a:solidFill>
              <a:latin typeface="Times New Roman" pitchFamily="18" charset="0"/>
              <a:cs typeface="Times New Roman" pitchFamily="18" charset="0"/>
            </a:endParaRPr>
          </a:p>
        </p:txBody>
      </p:sp>
      <p:sp>
        <p:nvSpPr>
          <p:cNvPr id="252" name="Rounded Rectangle 25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01:11</a:t>
            </a:r>
            <a:endParaRPr lang="en-US" sz="3600" b="1" dirty="0">
              <a:solidFill>
                <a:srgbClr val="FF0000"/>
              </a:solidFill>
              <a:latin typeface="Times New Roman" pitchFamily="18" charset="0"/>
              <a:cs typeface="Times New Roman" pitchFamily="18" charset="0"/>
            </a:endParaRPr>
          </a:p>
        </p:txBody>
      </p:sp>
      <p:sp>
        <p:nvSpPr>
          <p:cNvPr id="253" name="Rounded Rectangle 25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01:10</a:t>
            </a:r>
            <a:endParaRPr lang="en-US" sz="3600" b="1" dirty="0">
              <a:solidFill>
                <a:srgbClr val="FF0000"/>
              </a:solidFill>
              <a:latin typeface="Times New Roman" pitchFamily="18" charset="0"/>
              <a:cs typeface="Times New Roman" pitchFamily="18" charset="0"/>
            </a:endParaRPr>
          </a:p>
        </p:txBody>
      </p:sp>
      <p:sp>
        <p:nvSpPr>
          <p:cNvPr id="254" name="Rounded Rectangle 25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01:09</a:t>
            </a:r>
            <a:endParaRPr lang="en-US" sz="3600" b="1" dirty="0">
              <a:solidFill>
                <a:srgbClr val="FF0000"/>
              </a:solidFill>
              <a:latin typeface="Times New Roman" pitchFamily="18" charset="0"/>
              <a:cs typeface="Times New Roman" pitchFamily="18" charset="0"/>
            </a:endParaRPr>
          </a:p>
        </p:txBody>
      </p:sp>
      <p:sp>
        <p:nvSpPr>
          <p:cNvPr id="255" name="Rounded Rectangle 25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01:08</a:t>
            </a:r>
            <a:endParaRPr lang="en-US" sz="3600" b="1" dirty="0">
              <a:solidFill>
                <a:srgbClr val="FF0000"/>
              </a:solidFill>
              <a:latin typeface="Times New Roman" pitchFamily="18" charset="0"/>
              <a:cs typeface="Times New Roman" pitchFamily="18" charset="0"/>
            </a:endParaRPr>
          </a:p>
        </p:txBody>
      </p:sp>
      <p:sp>
        <p:nvSpPr>
          <p:cNvPr id="256" name="Rounded Rectangle 25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01:07</a:t>
            </a:r>
            <a:endParaRPr lang="en-US" sz="3600" b="1" dirty="0">
              <a:solidFill>
                <a:srgbClr val="FF0000"/>
              </a:solidFill>
              <a:latin typeface="Times New Roman" pitchFamily="18" charset="0"/>
              <a:cs typeface="Times New Roman" pitchFamily="18" charset="0"/>
            </a:endParaRPr>
          </a:p>
        </p:txBody>
      </p:sp>
      <p:sp>
        <p:nvSpPr>
          <p:cNvPr id="257" name="Rounded Rectangle 25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01:06</a:t>
            </a:r>
            <a:endParaRPr lang="en-US" sz="3600" b="1" dirty="0">
              <a:solidFill>
                <a:srgbClr val="FF0000"/>
              </a:solidFill>
              <a:latin typeface="Times New Roman" pitchFamily="18" charset="0"/>
              <a:cs typeface="Times New Roman" pitchFamily="18" charset="0"/>
            </a:endParaRPr>
          </a:p>
        </p:txBody>
      </p:sp>
      <p:sp>
        <p:nvSpPr>
          <p:cNvPr id="258" name="Rounded Rectangle 25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01:05</a:t>
            </a:r>
            <a:endParaRPr lang="en-US" sz="3600" b="1" dirty="0">
              <a:solidFill>
                <a:srgbClr val="FF0000"/>
              </a:solidFill>
              <a:latin typeface="Times New Roman" pitchFamily="18" charset="0"/>
              <a:cs typeface="Times New Roman" pitchFamily="18" charset="0"/>
            </a:endParaRPr>
          </a:p>
        </p:txBody>
      </p:sp>
      <p:sp>
        <p:nvSpPr>
          <p:cNvPr id="259" name="Rounded Rectangle 25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01:04</a:t>
            </a:r>
            <a:endParaRPr lang="en-US" sz="3600" b="1" dirty="0">
              <a:solidFill>
                <a:srgbClr val="FF0000"/>
              </a:solidFill>
              <a:latin typeface="Times New Roman" pitchFamily="18" charset="0"/>
              <a:cs typeface="Times New Roman" pitchFamily="18" charset="0"/>
            </a:endParaRPr>
          </a:p>
        </p:txBody>
      </p:sp>
      <p:sp>
        <p:nvSpPr>
          <p:cNvPr id="260" name="Rounded Rectangle 25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01:03</a:t>
            </a:r>
            <a:endParaRPr lang="en-US" sz="3600" b="1" dirty="0">
              <a:solidFill>
                <a:srgbClr val="FF0000"/>
              </a:solidFill>
              <a:latin typeface="Times New Roman" pitchFamily="18" charset="0"/>
              <a:cs typeface="Times New Roman" pitchFamily="18" charset="0"/>
            </a:endParaRPr>
          </a:p>
        </p:txBody>
      </p:sp>
      <p:sp>
        <p:nvSpPr>
          <p:cNvPr id="261" name="Rounded Rectangle 26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01:02</a:t>
            </a:r>
            <a:endParaRPr lang="en-US" sz="3600" b="1" dirty="0">
              <a:solidFill>
                <a:srgbClr val="FF0000"/>
              </a:solidFill>
              <a:latin typeface="Times New Roman" pitchFamily="18" charset="0"/>
              <a:cs typeface="Times New Roman" pitchFamily="18" charset="0"/>
            </a:endParaRPr>
          </a:p>
        </p:txBody>
      </p:sp>
      <p:sp>
        <p:nvSpPr>
          <p:cNvPr id="262" name="Rounded Rectangle 26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01:01</a:t>
            </a:r>
            <a:endParaRPr lang="en-US" sz="3600" b="1" dirty="0">
              <a:solidFill>
                <a:srgbClr val="FF0000"/>
              </a:solidFill>
              <a:latin typeface="Times New Roman" pitchFamily="18" charset="0"/>
              <a:cs typeface="Times New Roman" pitchFamily="18" charset="0"/>
            </a:endParaRPr>
          </a:p>
        </p:txBody>
      </p:sp>
      <p:sp>
        <p:nvSpPr>
          <p:cNvPr id="263" name="Rounded Rectangle 26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01:00</a:t>
            </a:r>
            <a:endParaRPr lang="en-US" sz="3600" b="1" dirty="0">
              <a:solidFill>
                <a:srgbClr val="FF0000"/>
              </a:solidFill>
              <a:latin typeface="Times New Roman" pitchFamily="18" charset="0"/>
              <a:cs typeface="Times New Roman" pitchFamily="18" charset="0"/>
            </a:endParaRPr>
          </a:p>
        </p:txBody>
      </p:sp>
      <p:sp>
        <p:nvSpPr>
          <p:cNvPr id="264" name="Rounded Rectangle 26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00:59</a:t>
            </a:r>
            <a:endParaRPr lang="en-US" sz="3600" b="1" dirty="0">
              <a:solidFill>
                <a:srgbClr val="FF0000"/>
              </a:solidFill>
              <a:latin typeface="Times New Roman" pitchFamily="18" charset="0"/>
              <a:cs typeface="Times New Roman" pitchFamily="18" charset="0"/>
            </a:endParaRPr>
          </a:p>
        </p:txBody>
      </p:sp>
      <p:sp>
        <p:nvSpPr>
          <p:cNvPr id="265" name="Rounded Rectangle 26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00:58</a:t>
            </a:r>
            <a:endParaRPr lang="en-US" sz="3600" b="1" dirty="0">
              <a:solidFill>
                <a:srgbClr val="FF0000"/>
              </a:solidFill>
              <a:latin typeface="Times New Roman" pitchFamily="18" charset="0"/>
              <a:cs typeface="Times New Roman" pitchFamily="18" charset="0"/>
            </a:endParaRPr>
          </a:p>
        </p:txBody>
      </p:sp>
      <p:sp>
        <p:nvSpPr>
          <p:cNvPr id="266" name="Rounded Rectangle 26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00:57</a:t>
            </a:r>
            <a:endParaRPr lang="en-US" sz="3600" b="1" dirty="0">
              <a:solidFill>
                <a:srgbClr val="FF0000"/>
              </a:solidFill>
              <a:latin typeface="Times New Roman" pitchFamily="18" charset="0"/>
              <a:cs typeface="Times New Roman" pitchFamily="18" charset="0"/>
            </a:endParaRPr>
          </a:p>
        </p:txBody>
      </p:sp>
      <p:sp>
        <p:nvSpPr>
          <p:cNvPr id="267" name="Rounded Rectangle 26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00:56</a:t>
            </a:r>
            <a:endParaRPr lang="en-US" sz="3600" b="1" dirty="0">
              <a:solidFill>
                <a:srgbClr val="FF0000"/>
              </a:solidFill>
              <a:latin typeface="Times New Roman" pitchFamily="18" charset="0"/>
              <a:cs typeface="Times New Roman" pitchFamily="18" charset="0"/>
            </a:endParaRPr>
          </a:p>
        </p:txBody>
      </p:sp>
      <p:sp>
        <p:nvSpPr>
          <p:cNvPr id="268" name="Rounded Rectangle 26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00:55</a:t>
            </a:r>
            <a:endParaRPr lang="en-US" sz="3600" b="1" dirty="0">
              <a:solidFill>
                <a:srgbClr val="FF0000"/>
              </a:solidFill>
              <a:latin typeface="Times New Roman" pitchFamily="18" charset="0"/>
              <a:cs typeface="Times New Roman" pitchFamily="18" charset="0"/>
            </a:endParaRPr>
          </a:p>
        </p:txBody>
      </p:sp>
      <p:sp>
        <p:nvSpPr>
          <p:cNvPr id="269" name="Rounded Rectangle 26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00:54</a:t>
            </a:r>
            <a:endParaRPr lang="en-US" sz="3600" b="1" dirty="0">
              <a:solidFill>
                <a:srgbClr val="FF0000"/>
              </a:solidFill>
              <a:latin typeface="Times New Roman" pitchFamily="18" charset="0"/>
              <a:cs typeface="Times New Roman" pitchFamily="18" charset="0"/>
            </a:endParaRPr>
          </a:p>
        </p:txBody>
      </p:sp>
      <p:sp>
        <p:nvSpPr>
          <p:cNvPr id="270" name="Rounded Rectangle 26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00:53</a:t>
            </a:r>
            <a:endParaRPr lang="en-US" sz="3600" b="1" dirty="0">
              <a:solidFill>
                <a:srgbClr val="FF0000"/>
              </a:solidFill>
              <a:latin typeface="Times New Roman" pitchFamily="18" charset="0"/>
              <a:cs typeface="Times New Roman" pitchFamily="18" charset="0"/>
            </a:endParaRPr>
          </a:p>
        </p:txBody>
      </p:sp>
      <p:sp>
        <p:nvSpPr>
          <p:cNvPr id="271" name="Rounded Rectangle 27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00:52</a:t>
            </a:r>
            <a:endParaRPr lang="en-US" sz="3600" b="1" dirty="0">
              <a:solidFill>
                <a:srgbClr val="FF0000"/>
              </a:solidFill>
              <a:latin typeface="Times New Roman" pitchFamily="18" charset="0"/>
              <a:cs typeface="Times New Roman" pitchFamily="18" charset="0"/>
            </a:endParaRPr>
          </a:p>
        </p:txBody>
      </p:sp>
      <p:sp>
        <p:nvSpPr>
          <p:cNvPr id="272" name="Rounded Rectangle 27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00:51</a:t>
            </a:r>
            <a:endParaRPr lang="en-US" sz="3600" b="1" dirty="0">
              <a:solidFill>
                <a:srgbClr val="FF0000"/>
              </a:solidFill>
              <a:latin typeface="Times New Roman" pitchFamily="18" charset="0"/>
              <a:cs typeface="Times New Roman" pitchFamily="18" charset="0"/>
            </a:endParaRPr>
          </a:p>
        </p:txBody>
      </p:sp>
      <p:sp>
        <p:nvSpPr>
          <p:cNvPr id="273" name="Rounded Rectangle 27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00:50</a:t>
            </a:r>
            <a:endParaRPr lang="en-US" sz="3600" b="1" dirty="0">
              <a:solidFill>
                <a:srgbClr val="FF0000"/>
              </a:solidFill>
              <a:latin typeface="Times New Roman" pitchFamily="18" charset="0"/>
              <a:cs typeface="Times New Roman" pitchFamily="18" charset="0"/>
            </a:endParaRPr>
          </a:p>
        </p:txBody>
      </p:sp>
      <p:sp>
        <p:nvSpPr>
          <p:cNvPr id="274" name="Rounded Rectangle 27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00:49</a:t>
            </a:r>
            <a:endParaRPr lang="en-US" sz="3600" b="1" dirty="0">
              <a:solidFill>
                <a:srgbClr val="FF0000"/>
              </a:solidFill>
              <a:latin typeface="Times New Roman" pitchFamily="18" charset="0"/>
              <a:cs typeface="Times New Roman" pitchFamily="18" charset="0"/>
            </a:endParaRPr>
          </a:p>
        </p:txBody>
      </p:sp>
      <p:sp>
        <p:nvSpPr>
          <p:cNvPr id="275" name="Rounded Rectangle 27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00:48</a:t>
            </a:r>
            <a:endParaRPr lang="en-US" sz="3600" b="1" dirty="0">
              <a:solidFill>
                <a:srgbClr val="FF0000"/>
              </a:solidFill>
              <a:latin typeface="Times New Roman" pitchFamily="18" charset="0"/>
              <a:cs typeface="Times New Roman" pitchFamily="18" charset="0"/>
            </a:endParaRPr>
          </a:p>
        </p:txBody>
      </p:sp>
      <p:sp>
        <p:nvSpPr>
          <p:cNvPr id="276" name="Rounded Rectangle 27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00:47</a:t>
            </a:r>
            <a:endParaRPr lang="en-US" sz="3600" b="1" dirty="0">
              <a:solidFill>
                <a:srgbClr val="FF0000"/>
              </a:solidFill>
              <a:latin typeface="Times New Roman" pitchFamily="18" charset="0"/>
              <a:cs typeface="Times New Roman" pitchFamily="18" charset="0"/>
            </a:endParaRPr>
          </a:p>
        </p:txBody>
      </p:sp>
      <p:sp>
        <p:nvSpPr>
          <p:cNvPr id="277" name="Rounded Rectangle 27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00:46</a:t>
            </a:r>
            <a:endParaRPr lang="en-US" sz="3600" b="1" dirty="0">
              <a:solidFill>
                <a:srgbClr val="FF0000"/>
              </a:solidFill>
              <a:latin typeface="Times New Roman" pitchFamily="18" charset="0"/>
              <a:cs typeface="Times New Roman" pitchFamily="18" charset="0"/>
            </a:endParaRPr>
          </a:p>
        </p:txBody>
      </p:sp>
      <p:sp>
        <p:nvSpPr>
          <p:cNvPr id="278" name="Rounded Rectangle 27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00:45</a:t>
            </a:r>
            <a:endParaRPr lang="en-US" sz="3600" b="1" dirty="0">
              <a:solidFill>
                <a:srgbClr val="FF0000"/>
              </a:solidFill>
              <a:latin typeface="Times New Roman" pitchFamily="18" charset="0"/>
              <a:cs typeface="Times New Roman" pitchFamily="18" charset="0"/>
            </a:endParaRPr>
          </a:p>
        </p:txBody>
      </p:sp>
      <p:sp>
        <p:nvSpPr>
          <p:cNvPr id="279" name="Rounded Rectangle 27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00:44</a:t>
            </a:r>
            <a:endParaRPr lang="en-US" sz="3600" b="1" dirty="0">
              <a:solidFill>
                <a:srgbClr val="FF0000"/>
              </a:solidFill>
              <a:latin typeface="Times New Roman" pitchFamily="18" charset="0"/>
              <a:cs typeface="Times New Roman" pitchFamily="18" charset="0"/>
            </a:endParaRPr>
          </a:p>
        </p:txBody>
      </p:sp>
      <p:sp>
        <p:nvSpPr>
          <p:cNvPr id="280" name="Rounded Rectangle 27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00:43</a:t>
            </a:r>
            <a:endParaRPr lang="en-US" sz="3600" b="1" dirty="0">
              <a:solidFill>
                <a:srgbClr val="FF0000"/>
              </a:solidFill>
              <a:latin typeface="Times New Roman" pitchFamily="18" charset="0"/>
              <a:cs typeface="Times New Roman" pitchFamily="18" charset="0"/>
            </a:endParaRPr>
          </a:p>
        </p:txBody>
      </p:sp>
      <p:sp>
        <p:nvSpPr>
          <p:cNvPr id="281" name="Rounded Rectangle 28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00:42</a:t>
            </a:r>
            <a:endParaRPr lang="en-US" sz="3600" b="1" dirty="0">
              <a:solidFill>
                <a:srgbClr val="FF0000"/>
              </a:solidFill>
              <a:latin typeface="Times New Roman" pitchFamily="18" charset="0"/>
              <a:cs typeface="Times New Roman" pitchFamily="18" charset="0"/>
            </a:endParaRPr>
          </a:p>
        </p:txBody>
      </p:sp>
      <p:sp>
        <p:nvSpPr>
          <p:cNvPr id="282" name="Rounded Rectangle 28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00:41</a:t>
            </a:r>
            <a:endParaRPr lang="en-US" sz="3600" b="1" dirty="0">
              <a:solidFill>
                <a:srgbClr val="FF0000"/>
              </a:solidFill>
              <a:latin typeface="Times New Roman" pitchFamily="18" charset="0"/>
              <a:cs typeface="Times New Roman" pitchFamily="18" charset="0"/>
            </a:endParaRPr>
          </a:p>
        </p:txBody>
      </p:sp>
      <p:sp>
        <p:nvSpPr>
          <p:cNvPr id="283" name="Rounded Rectangle 28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00:40</a:t>
            </a:r>
            <a:endParaRPr lang="en-US" sz="3600" b="1" dirty="0">
              <a:solidFill>
                <a:srgbClr val="FF0000"/>
              </a:solidFill>
              <a:latin typeface="Times New Roman" pitchFamily="18" charset="0"/>
              <a:cs typeface="Times New Roman" pitchFamily="18" charset="0"/>
            </a:endParaRPr>
          </a:p>
        </p:txBody>
      </p:sp>
      <p:sp>
        <p:nvSpPr>
          <p:cNvPr id="284" name="Rounded Rectangle 28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00:39</a:t>
            </a:r>
            <a:endParaRPr lang="en-US" sz="3600" b="1" dirty="0">
              <a:solidFill>
                <a:srgbClr val="FF0000"/>
              </a:solidFill>
              <a:latin typeface="Times New Roman" pitchFamily="18" charset="0"/>
              <a:cs typeface="Times New Roman" pitchFamily="18" charset="0"/>
            </a:endParaRPr>
          </a:p>
        </p:txBody>
      </p:sp>
      <p:sp>
        <p:nvSpPr>
          <p:cNvPr id="285" name="Rounded Rectangle 28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00:38</a:t>
            </a:r>
            <a:endParaRPr lang="en-US" sz="3600" b="1" dirty="0">
              <a:solidFill>
                <a:srgbClr val="FF0000"/>
              </a:solidFill>
              <a:latin typeface="Times New Roman" pitchFamily="18" charset="0"/>
              <a:cs typeface="Times New Roman" pitchFamily="18" charset="0"/>
            </a:endParaRPr>
          </a:p>
        </p:txBody>
      </p:sp>
      <p:sp>
        <p:nvSpPr>
          <p:cNvPr id="286" name="Rounded Rectangle 28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00:37</a:t>
            </a:r>
            <a:endParaRPr lang="en-US" sz="3600" b="1" dirty="0">
              <a:solidFill>
                <a:srgbClr val="FF0000"/>
              </a:solidFill>
              <a:latin typeface="Times New Roman" pitchFamily="18" charset="0"/>
              <a:cs typeface="Times New Roman" pitchFamily="18" charset="0"/>
            </a:endParaRPr>
          </a:p>
        </p:txBody>
      </p:sp>
      <p:sp>
        <p:nvSpPr>
          <p:cNvPr id="287" name="Rounded Rectangle 28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00:36</a:t>
            </a:r>
            <a:endParaRPr lang="en-US" sz="3600" b="1" dirty="0">
              <a:solidFill>
                <a:srgbClr val="FF0000"/>
              </a:solidFill>
              <a:latin typeface="Times New Roman" pitchFamily="18" charset="0"/>
              <a:cs typeface="Times New Roman" pitchFamily="18" charset="0"/>
            </a:endParaRPr>
          </a:p>
        </p:txBody>
      </p:sp>
      <p:sp>
        <p:nvSpPr>
          <p:cNvPr id="288" name="Rounded Rectangle 28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00:35</a:t>
            </a:r>
            <a:endParaRPr lang="en-US" sz="3600" b="1" dirty="0">
              <a:solidFill>
                <a:srgbClr val="FF0000"/>
              </a:solidFill>
              <a:latin typeface="Times New Roman" pitchFamily="18" charset="0"/>
              <a:cs typeface="Times New Roman" pitchFamily="18" charset="0"/>
            </a:endParaRPr>
          </a:p>
        </p:txBody>
      </p:sp>
      <p:sp>
        <p:nvSpPr>
          <p:cNvPr id="289" name="Rounded Rectangle 28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00:34</a:t>
            </a:r>
            <a:endParaRPr lang="en-US" sz="3600" b="1" dirty="0">
              <a:solidFill>
                <a:srgbClr val="FF0000"/>
              </a:solidFill>
              <a:latin typeface="Times New Roman" pitchFamily="18" charset="0"/>
              <a:cs typeface="Times New Roman" pitchFamily="18" charset="0"/>
            </a:endParaRPr>
          </a:p>
        </p:txBody>
      </p:sp>
      <p:sp>
        <p:nvSpPr>
          <p:cNvPr id="290" name="Rounded Rectangle 28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00:33</a:t>
            </a:r>
            <a:endParaRPr lang="en-US" sz="3600" b="1" dirty="0">
              <a:solidFill>
                <a:srgbClr val="FF0000"/>
              </a:solidFill>
              <a:latin typeface="Times New Roman" pitchFamily="18" charset="0"/>
              <a:cs typeface="Times New Roman" pitchFamily="18" charset="0"/>
            </a:endParaRPr>
          </a:p>
        </p:txBody>
      </p:sp>
      <p:sp>
        <p:nvSpPr>
          <p:cNvPr id="291" name="Rounded Rectangle 29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00:32</a:t>
            </a:r>
            <a:endParaRPr lang="en-US" sz="3600" b="1" dirty="0">
              <a:solidFill>
                <a:srgbClr val="FF0000"/>
              </a:solidFill>
              <a:latin typeface="Times New Roman" pitchFamily="18" charset="0"/>
              <a:cs typeface="Times New Roman" pitchFamily="18" charset="0"/>
            </a:endParaRPr>
          </a:p>
        </p:txBody>
      </p:sp>
      <p:sp>
        <p:nvSpPr>
          <p:cNvPr id="292" name="Rounded Rectangle 29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00:31</a:t>
            </a:r>
            <a:endParaRPr lang="en-US" sz="3600" b="1" dirty="0">
              <a:solidFill>
                <a:srgbClr val="FF0000"/>
              </a:solidFill>
              <a:latin typeface="Times New Roman" pitchFamily="18" charset="0"/>
              <a:cs typeface="Times New Roman" pitchFamily="18" charset="0"/>
            </a:endParaRPr>
          </a:p>
        </p:txBody>
      </p:sp>
      <p:sp>
        <p:nvSpPr>
          <p:cNvPr id="293" name="Rounded Rectangle 29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00:30</a:t>
            </a:r>
            <a:endParaRPr lang="en-US" sz="3600" b="1" dirty="0">
              <a:solidFill>
                <a:srgbClr val="FF0000"/>
              </a:solidFill>
              <a:latin typeface="Times New Roman" pitchFamily="18" charset="0"/>
              <a:cs typeface="Times New Roman" pitchFamily="18" charset="0"/>
            </a:endParaRPr>
          </a:p>
        </p:txBody>
      </p:sp>
      <p:sp>
        <p:nvSpPr>
          <p:cNvPr id="294" name="Rounded Rectangle 29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00:29</a:t>
            </a:r>
            <a:endParaRPr lang="en-US" sz="3600" b="1" dirty="0">
              <a:solidFill>
                <a:srgbClr val="FF0000"/>
              </a:solidFill>
              <a:latin typeface="Times New Roman" pitchFamily="18" charset="0"/>
              <a:cs typeface="Times New Roman" pitchFamily="18" charset="0"/>
            </a:endParaRPr>
          </a:p>
        </p:txBody>
      </p:sp>
      <p:sp>
        <p:nvSpPr>
          <p:cNvPr id="295" name="Rounded Rectangle 29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00:28</a:t>
            </a:r>
            <a:endParaRPr lang="en-US" sz="3600" b="1" dirty="0">
              <a:solidFill>
                <a:srgbClr val="FF0000"/>
              </a:solidFill>
              <a:latin typeface="Times New Roman" pitchFamily="18" charset="0"/>
              <a:cs typeface="Times New Roman" pitchFamily="18" charset="0"/>
            </a:endParaRPr>
          </a:p>
        </p:txBody>
      </p:sp>
      <p:sp>
        <p:nvSpPr>
          <p:cNvPr id="296" name="Rounded Rectangle 29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00:27</a:t>
            </a:r>
            <a:endParaRPr lang="en-US" sz="3600" b="1" dirty="0">
              <a:solidFill>
                <a:srgbClr val="FF0000"/>
              </a:solidFill>
              <a:latin typeface="Times New Roman" pitchFamily="18" charset="0"/>
              <a:cs typeface="Times New Roman" pitchFamily="18" charset="0"/>
            </a:endParaRPr>
          </a:p>
        </p:txBody>
      </p:sp>
      <p:sp>
        <p:nvSpPr>
          <p:cNvPr id="297" name="Rounded Rectangle 29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00:26</a:t>
            </a:r>
            <a:endParaRPr lang="en-US" sz="3600" b="1" dirty="0">
              <a:solidFill>
                <a:srgbClr val="FF0000"/>
              </a:solidFill>
              <a:latin typeface="Times New Roman" pitchFamily="18" charset="0"/>
              <a:cs typeface="Times New Roman" pitchFamily="18" charset="0"/>
            </a:endParaRPr>
          </a:p>
        </p:txBody>
      </p:sp>
      <p:sp>
        <p:nvSpPr>
          <p:cNvPr id="298" name="Rounded Rectangle 29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00:25</a:t>
            </a:r>
            <a:endParaRPr lang="en-US" sz="3600" b="1" dirty="0">
              <a:solidFill>
                <a:srgbClr val="FF0000"/>
              </a:solidFill>
              <a:latin typeface="Times New Roman" pitchFamily="18" charset="0"/>
              <a:cs typeface="Times New Roman" pitchFamily="18" charset="0"/>
            </a:endParaRPr>
          </a:p>
        </p:txBody>
      </p:sp>
      <p:sp>
        <p:nvSpPr>
          <p:cNvPr id="299" name="Rounded Rectangle 29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00:24</a:t>
            </a:r>
            <a:endParaRPr lang="en-US" sz="3600" b="1" dirty="0">
              <a:solidFill>
                <a:srgbClr val="FF0000"/>
              </a:solidFill>
              <a:latin typeface="Times New Roman" pitchFamily="18" charset="0"/>
              <a:cs typeface="Times New Roman" pitchFamily="18" charset="0"/>
            </a:endParaRPr>
          </a:p>
        </p:txBody>
      </p:sp>
      <p:sp>
        <p:nvSpPr>
          <p:cNvPr id="300" name="Rounded Rectangle 29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00:23</a:t>
            </a:r>
            <a:endParaRPr lang="en-US" sz="3600" b="1" dirty="0">
              <a:solidFill>
                <a:srgbClr val="FF0000"/>
              </a:solidFill>
              <a:latin typeface="Times New Roman" pitchFamily="18" charset="0"/>
              <a:cs typeface="Times New Roman" pitchFamily="18" charset="0"/>
            </a:endParaRPr>
          </a:p>
        </p:txBody>
      </p:sp>
      <p:sp>
        <p:nvSpPr>
          <p:cNvPr id="301" name="Rounded Rectangle 30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00:22</a:t>
            </a:r>
            <a:endParaRPr lang="en-US" sz="3600" b="1" dirty="0">
              <a:solidFill>
                <a:srgbClr val="FF0000"/>
              </a:solidFill>
              <a:latin typeface="Times New Roman" pitchFamily="18" charset="0"/>
              <a:cs typeface="Times New Roman" pitchFamily="18" charset="0"/>
            </a:endParaRPr>
          </a:p>
        </p:txBody>
      </p:sp>
      <p:sp>
        <p:nvSpPr>
          <p:cNvPr id="302" name="Rounded Rectangle 30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00:21</a:t>
            </a:r>
            <a:endParaRPr lang="en-US" sz="3600" b="1" dirty="0">
              <a:solidFill>
                <a:srgbClr val="FF0000"/>
              </a:solidFill>
              <a:latin typeface="Times New Roman" pitchFamily="18" charset="0"/>
              <a:cs typeface="Times New Roman" pitchFamily="18" charset="0"/>
            </a:endParaRPr>
          </a:p>
        </p:txBody>
      </p:sp>
      <p:sp>
        <p:nvSpPr>
          <p:cNvPr id="303" name="Rounded Rectangle 30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00:20</a:t>
            </a:r>
            <a:endParaRPr lang="en-US" sz="3600" b="1" dirty="0">
              <a:solidFill>
                <a:srgbClr val="FF0000"/>
              </a:solidFill>
              <a:latin typeface="Times New Roman" pitchFamily="18" charset="0"/>
              <a:cs typeface="Times New Roman" pitchFamily="18" charset="0"/>
            </a:endParaRPr>
          </a:p>
        </p:txBody>
      </p:sp>
      <p:sp>
        <p:nvSpPr>
          <p:cNvPr id="304" name="Rounded Rectangle 30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00:19</a:t>
            </a:r>
            <a:endParaRPr lang="en-US" sz="3600" b="1" dirty="0">
              <a:solidFill>
                <a:srgbClr val="FF0000"/>
              </a:solidFill>
              <a:latin typeface="Times New Roman" pitchFamily="18" charset="0"/>
              <a:cs typeface="Times New Roman" pitchFamily="18" charset="0"/>
            </a:endParaRPr>
          </a:p>
        </p:txBody>
      </p:sp>
      <p:sp>
        <p:nvSpPr>
          <p:cNvPr id="305" name="Rounded Rectangle 30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00:18</a:t>
            </a:r>
            <a:endParaRPr lang="en-US" sz="3600" b="1" dirty="0">
              <a:solidFill>
                <a:srgbClr val="FF0000"/>
              </a:solidFill>
              <a:latin typeface="Times New Roman" pitchFamily="18" charset="0"/>
              <a:cs typeface="Times New Roman" pitchFamily="18" charset="0"/>
            </a:endParaRPr>
          </a:p>
        </p:txBody>
      </p:sp>
      <p:sp>
        <p:nvSpPr>
          <p:cNvPr id="306" name="Rounded Rectangle 30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00:17</a:t>
            </a:r>
            <a:endParaRPr lang="en-US" sz="3600" b="1" dirty="0">
              <a:solidFill>
                <a:srgbClr val="FF0000"/>
              </a:solidFill>
              <a:latin typeface="Times New Roman" pitchFamily="18" charset="0"/>
              <a:cs typeface="Times New Roman" pitchFamily="18" charset="0"/>
            </a:endParaRPr>
          </a:p>
        </p:txBody>
      </p:sp>
      <p:sp>
        <p:nvSpPr>
          <p:cNvPr id="307" name="Rounded Rectangle 30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00:16</a:t>
            </a:r>
            <a:endParaRPr lang="en-US" sz="3600" b="1" dirty="0">
              <a:solidFill>
                <a:srgbClr val="FF0000"/>
              </a:solidFill>
              <a:latin typeface="Times New Roman" pitchFamily="18" charset="0"/>
              <a:cs typeface="Times New Roman" pitchFamily="18" charset="0"/>
            </a:endParaRPr>
          </a:p>
        </p:txBody>
      </p:sp>
      <p:sp>
        <p:nvSpPr>
          <p:cNvPr id="308" name="Rounded Rectangle 30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00:15</a:t>
            </a:r>
            <a:endParaRPr lang="en-US" sz="3600" b="1" dirty="0">
              <a:solidFill>
                <a:srgbClr val="FF0000"/>
              </a:solidFill>
              <a:latin typeface="Times New Roman" pitchFamily="18" charset="0"/>
              <a:cs typeface="Times New Roman" pitchFamily="18" charset="0"/>
            </a:endParaRPr>
          </a:p>
        </p:txBody>
      </p:sp>
      <p:sp>
        <p:nvSpPr>
          <p:cNvPr id="309" name="Rounded Rectangle 30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00:14</a:t>
            </a:r>
            <a:endParaRPr lang="en-US" sz="3600" b="1" dirty="0">
              <a:solidFill>
                <a:srgbClr val="FF0000"/>
              </a:solidFill>
              <a:latin typeface="Times New Roman" pitchFamily="18" charset="0"/>
              <a:cs typeface="Times New Roman" pitchFamily="18" charset="0"/>
            </a:endParaRPr>
          </a:p>
        </p:txBody>
      </p:sp>
      <p:sp>
        <p:nvSpPr>
          <p:cNvPr id="310" name="Rounded Rectangle 30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00:13</a:t>
            </a:r>
            <a:endParaRPr lang="en-US" sz="3600" b="1" dirty="0">
              <a:solidFill>
                <a:srgbClr val="FF0000"/>
              </a:solidFill>
              <a:latin typeface="Times New Roman" pitchFamily="18" charset="0"/>
              <a:cs typeface="Times New Roman" pitchFamily="18" charset="0"/>
            </a:endParaRPr>
          </a:p>
        </p:txBody>
      </p:sp>
      <p:sp>
        <p:nvSpPr>
          <p:cNvPr id="311" name="Rounded Rectangle 31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00:12</a:t>
            </a:r>
            <a:endParaRPr lang="en-US" sz="3600" b="1" dirty="0">
              <a:solidFill>
                <a:srgbClr val="FF0000"/>
              </a:solidFill>
              <a:latin typeface="Times New Roman" pitchFamily="18" charset="0"/>
              <a:cs typeface="Times New Roman" pitchFamily="18" charset="0"/>
            </a:endParaRPr>
          </a:p>
        </p:txBody>
      </p:sp>
      <p:sp>
        <p:nvSpPr>
          <p:cNvPr id="312" name="Rounded Rectangle 31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00:11</a:t>
            </a:r>
            <a:endParaRPr lang="en-US" sz="3600" b="1" dirty="0">
              <a:solidFill>
                <a:srgbClr val="FF0000"/>
              </a:solidFill>
              <a:latin typeface="Times New Roman" pitchFamily="18" charset="0"/>
              <a:cs typeface="Times New Roman" pitchFamily="18" charset="0"/>
            </a:endParaRPr>
          </a:p>
        </p:txBody>
      </p:sp>
      <p:sp>
        <p:nvSpPr>
          <p:cNvPr id="313" name="Rounded Rectangle 31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00:10</a:t>
            </a:r>
            <a:endParaRPr lang="en-US" sz="3600" b="1" dirty="0">
              <a:solidFill>
                <a:srgbClr val="FF0000"/>
              </a:solidFill>
              <a:latin typeface="Times New Roman" pitchFamily="18" charset="0"/>
              <a:cs typeface="Times New Roman" pitchFamily="18" charset="0"/>
            </a:endParaRPr>
          </a:p>
        </p:txBody>
      </p:sp>
      <p:sp>
        <p:nvSpPr>
          <p:cNvPr id="314" name="Rounded Rectangle 313"/>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00:09</a:t>
            </a:r>
            <a:endParaRPr lang="en-US" sz="3600" b="1" dirty="0">
              <a:solidFill>
                <a:srgbClr val="FF0000"/>
              </a:solidFill>
              <a:latin typeface="Times New Roman" pitchFamily="18" charset="0"/>
              <a:cs typeface="Times New Roman" pitchFamily="18" charset="0"/>
            </a:endParaRPr>
          </a:p>
        </p:txBody>
      </p:sp>
      <p:sp>
        <p:nvSpPr>
          <p:cNvPr id="315" name="Rounded Rectangle 314"/>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00:08</a:t>
            </a:r>
            <a:endParaRPr lang="en-US" sz="3600" b="1" dirty="0">
              <a:solidFill>
                <a:srgbClr val="FF0000"/>
              </a:solidFill>
              <a:latin typeface="Times New Roman" pitchFamily="18" charset="0"/>
              <a:cs typeface="Times New Roman" pitchFamily="18" charset="0"/>
            </a:endParaRPr>
          </a:p>
        </p:txBody>
      </p:sp>
      <p:sp>
        <p:nvSpPr>
          <p:cNvPr id="316" name="Rounded Rectangle 315"/>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00:07</a:t>
            </a:r>
            <a:endParaRPr lang="en-US" sz="3600" b="1" dirty="0">
              <a:solidFill>
                <a:srgbClr val="FF0000"/>
              </a:solidFill>
              <a:latin typeface="Times New Roman" pitchFamily="18" charset="0"/>
              <a:cs typeface="Times New Roman" pitchFamily="18" charset="0"/>
            </a:endParaRPr>
          </a:p>
        </p:txBody>
      </p:sp>
      <p:sp>
        <p:nvSpPr>
          <p:cNvPr id="317" name="Rounded Rectangle 316"/>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00:06</a:t>
            </a:r>
            <a:endParaRPr lang="en-US" sz="3600" b="1" dirty="0">
              <a:solidFill>
                <a:srgbClr val="FF0000"/>
              </a:solidFill>
              <a:latin typeface="Times New Roman" pitchFamily="18" charset="0"/>
              <a:cs typeface="Times New Roman" pitchFamily="18" charset="0"/>
            </a:endParaRPr>
          </a:p>
        </p:txBody>
      </p:sp>
      <p:sp>
        <p:nvSpPr>
          <p:cNvPr id="318" name="Rounded Rectangle 317"/>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00:05</a:t>
            </a:r>
            <a:endParaRPr lang="en-US" sz="3600" b="1" dirty="0">
              <a:solidFill>
                <a:srgbClr val="FF0000"/>
              </a:solidFill>
              <a:latin typeface="Times New Roman" pitchFamily="18" charset="0"/>
              <a:cs typeface="Times New Roman" pitchFamily="18" charset="0"/>
            </a:endParaRPr>
          </a:p>
        </p:txBody>
      </p:sp>
      <p:sp>
        <p:nvSpPr>
          <p:cNvPr id="319" name="Rounded Rectangle 318"/>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00:04</a:t>
            </a:r>
            <a:endParaRPr lang="en-US" sz="3600" b="1" dirty="0">
              <a:solidFill>
                <a:srgbClr val="FF0000"/>
              </a:solidFill>
              <a:latin typeface="Times New Roman" pitchFamily="18" charset="0"/>
              <a:cs typeface="Times New Roman" pitchFamily="18" charset="0"/>
            </a:endParaRPr>
          </a:p>
        </p:txBody>
      </p:sp>
      <p:sp>
        <p:nvSpPr>
          <p:cNvPr id="320" name="Rounded Rectangle 319"/>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00:03</a:t>
            </a:r>
            <a:endParaRPr lang="en-US" sz="3600" b="1" dirty="0">
              <a:solidFill>
                <a:srgbClr val="FF0000"/>
              </a:solidFill>
              <a:latin typeface="Times New Roman" pitchFamily="18" charset="0"/>
              <a:cs typeface="Times New Roman" pitchFamily="18" charset="0"/>
            </a:endParaRPr>
          </a:p>
        </p:txBody>
      </p:sp>
      <p:sp>
        <p:nvSpPr>
          <p:cNvPr id="321" name="Rounded Rectangle 320"/>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00:02</a:t>
            </a:r>
            <a:endParaRPr lang="en-US" sz="3600" b="1" dirty="0">
              <a:solidFill>
                <a:srgbClr val="FF0000"/>
              </a:solidFill>
              <a:latin typeface="Times New Roman" pitchFamily="18" charset="0"/>
              <a:cs typeface="Times New Roman" pitchFamily="18" charset="0"/>
            </a:endParaRPr>
          </a:p>
        </p:txBody>
      </p:sp>
      <p:sp>
        <p:nvSpPr>
          <p:cNvPr id="322" name="Rounded Rectangle 321"/>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00:01</a:t>
            </a:r>
            <a:endParaRPr lang="en-US" sz="3600" b="1" dirty="0">
              <a:solidFill>
                <a:srgbClr val="FF0000"/>
              </a:solidFill>
              <a:latin typeface="Times New Roman" pitchFamily="18" charset="0"/>
              <a:cs typeface="Times New Roman" pitchFamily="18" charset="0"/>
            </a:endParaRPr>
          </a:p>
        </p:txBody>
      </p:sp>
      <p:sp>
        <p:nvSpPr>
          <p:cNvPr id="323" name="Rounded Rectangle 322"/>
          <p:cNvSpPr/>
          <p:nvPr/>
        </p:nvSpPr>
        <p:spPr>
          <a:xfrm>
            <a:off x="9782175" y="382331"/>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00:00</a:t>
            </a:r>
            <a:endParaRPr lang="en-US" sz="3600" b="1" dirty="0">
              <a:solidFill>
                <a:srgbClr val="FF0000"/>
              </a:solidFill>
              <a:latin typeface="Times New Roman" pitchFamily="18" charset="0"/>
              <a:cs typeface="Times New Roman" pitchFamily="18" charset="0"/>
            </a:endParaRPr>
          </a:p>
        </p:txBody>
      </p:sp>
      <p:pic>
        <p:nvPicPr>
          <p:cNvPr id="324" name="Picture 32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58" y="-87288"/>
            <a:ext cx="1798852" cy="1798852"/>
          </a:xfrm>
          <a:prstGeom prst="rect">
            <a:avLst/>
          </a:prstGeom>
        </p:spPr>
      </p:pic>
      <p:sp>
        <p:nvSpPr>
          <p:cNvPr id="325" name="Rectangle 324"/>
          <p:cNvSpPr/>
          <p:nvPr/>
        </p:nvSpPr>
        <p:spPr>
          <a:xfrm>
            <a:off x="1543288" y="612280"/>
            <a:ext cx="2417650" cy="584775"/>
          </a:xfrm>
          <a:prstGeom prst="rect">
            <a:avLst/>
          </a:prstGeom>
        </p:spPr>
        <p:txBody>
          <a:bodyPr wrap="non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sp>
        <p:nvSpPr>
          <p:cNvPr id="326" name="TextBox 325"/>
          <p:cNvSpPr txBox="1"/>
          <p:nvPr/>
        </p:nvSpPr>
        <p:spPr>
          <a:xfrm>
            <a:off x="2258030" y="1459403"/>
            <a:ext cx="8911952" cy="2554545"/>
          </a:xfrm>
          <a:prstGeom prst="rect">
            <a:avLst/>
          </a:prstGeom>
          <a:noFill/>
        </p:spPr>
        <p:txBody>
          <a:bodyPr wrap="square" rtlCol="0">
            <a:spAutoFit/>
          </a:bodyPr>
          <a:lstStyle/>
          <a:p>
            <a:pPr algn="just"/>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7A, 7B, 7C </a:t>
            </a:r>
            <a:r>
              <a:rPr lang="en-US" sz="3200" dirty="0" err="1">
                <a:solidFill>
                  <a:schemeClr val="bg1"/>
                </a:solidFill>
                <a:latin typeface="Times New Roman" panose="02020603050405020304" pitchFamily="18" charset="0"/>
                <a:cs typeface="Times New Roman" panose="02020603050405020304" pitchFamily="18" charset="0"/>
              </a:rPr>
              <a:t>chăm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sóc</a:t>
            </a:r>
            <a:r>
              <a:rPr lang="en-US" sz="3200" dirty="0">
                <a:solidFill>
                  <a:schemeClr val="bg1"/>
                </a:solidFill>
                <a:latin typeface="Times New Roman" panose="02020603050405020304" pitchFamily="18" charset="0"/>
                <a:cs typeface="Times New Roman" panose="02020603050405020304" pitchFamily="18" charset="0"/>
              </a:rPr>
              <a:t> 54 </a:t>
            </a:r>
            <a:r>
              <a:rPr lang="en-US" sz="3200" dirty="0" err="1">
                <a:solidFill>
                  <a:schemeClr val="bg1"/>
                </a:solidFill>
                <a:latin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trường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chăm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tỉ</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lệ</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Biết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7A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40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7B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32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7C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36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lớp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chăm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sóc</a:t>
            </a:r>
            <a:r>
              <a:rPr lang="en-US" sz="32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412162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circle(in)">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23"/>
                                        </p:tgtEl>
                                        <p:attrNameLst>
                                          <p:attrName>style.visibility</p:attrName>
                                        </p:attrNameLst>
                                      </p:cBhvr>
                                      <p:to>
                                        <p:strVal val="visible"/>
                                      </p:to>
                                    </p:set>
                                  </p:childTnLst>
                                </p:cTn>
                              </p:par>
                            </p:childTnLst>
                          </p:cTn>
                        </p:par>
                        <p:par>
                          <p:cTn id="12" fill="hold">
                            <p:stCondLst>
                              <p:cond delay="1000"/>
                            </p:stCondLst>
                            <p:childTnLst>
                              <p:par>
                                <p:cTn id="13" presetID="11" presetClass="entr" presetSubtype="0" fill="hold" grpId="0" nodeType="afterEffect">
                                  <p:stCondLst>
                                    <p:cond delay="0"/>
                                  </p:stCondLst>
                                  <p:childTnLst>
                                    <p:set>
                                      <p:cBhvr>
                                        <p:cTn id="14" dur="1000">
                                          <p:stCondLst>
                                            <p:cond delay="0"/>
                                          </p:stCondLst>
                                        </p:cTn>
                                        <p:tgtEl>
                                          <p:spTgt spid="24"/>
                                        </p:tgtEl>
                                        <p:attrNameLst>
                                          <p:attrName>style.visibility</p:attrName>
                                        </p:attrNameLst>
                                      </p:cBhvr>
                                      <p:to>
                                        <p:strVal val="visible"/>
                                      </p:to>
                                    </p:set>
                                  </p:childTnLst>
                                </p:cTn>
                              </p:par>
                            </p:childTnLst>
                          </p:cTn>
                        </p:par>
                        <p:par>
                          <p:cTn id="15" fill="hold">
                            <p:stCondLst>
                              <p:cond delay="2000"/>
                            </p:stCondLst>
                            <p:childTnLst>
                              <p:par>
                                <p:cTn id="16" presetID="11" presetClass="entr" presetSubtype="0" fill="hold" grpId="0" nodeType="afterEffect">
                                  <p:stCondLst>
                                    <p:cond delay="0"/>
                                  </p:stCondLst>
                                  <p:childTnLst>
                                    <p:set>
                                      <p:cBhvr>
                                        <p:cTn id="17" dur="1000">
                                          <p:stCondLst>
                                            <p:cond delay="0"/>
                                          </p:stCondLst>
                                        </p:cTn>
                                        <p:tgtEl>
                                          <p:spTgt spid="25"/>
                                        </p:tgtEl>
                                        <p:attrNameLst>
                                          <p:attrName>style.visibility</p:attrName>
                                        </p:attrNameLst>
                                      </p:cBhvr>
                                      <p:to>
                                        <p:strVal val="visible"/>
                                      </p:to>
                                    </p:set>
                                  </p:childTnLst>
                                </p:cTn>
                              </p:par>
                            </p:childTnLst>
                          </p:cTn>
                        </p:par>
                        <p:par>
                          <p:cTn id="18" fill="hold">
                            <p:stCondLst>
                              <p:cond delay="3000"/>
                            </p:stCondLst>
                            <p:childTnLst>
                              <p:par>
                                <p:cTn id="19" presetID="11" presetClass="entr" presetSubtype="0" fill="hold" grpId="0" nodeType="afterEffect">
                                  <p:stCondLst>
                                    <p:cond delay="0"/>
                                  </p:stCondLst>
                                  <p:childTnLst>
                                    <p:set>
                                      <p:cBhvr>
                                        <p:cTn id="20" dur="1000">
                                          <p:stCondLst>
                                            <p:cond delay="0"/>
                                          </p:stCondLst>
                                        </p:cTn>
                                        <p:tgtEl>
                                          <p:spTgt spid="26"/>
                                        </p:tgtEl>
                                        <p:attrNameLst>
                                          <p:attrName>style.visibility</p:attrName>
                                        </p:attrNameLst>
                                      </p:cBhvr>
                                      <p:to>
                                        <p:strVal val="visible"/>
                                      </p:to>
                                    </p:set>
                                  </p:childTnLst>
                                </p:cTn>
                              </p:par>
                            </p:childTnLst>
                          </p:cTn>
                        </p:par>
                        <p:par>
                          <p:cTn id="21" fill="hold">
                            <p:stCondLst>
                              <p:cond delay="4000"/>
                            </p:stCondLst>
                            <p:childTnLst>
                              <p:par>
                                <p:cTn id="22" presetID="11" presetClass="entr" presetSubtype="0" fill="hold" grpId="0" nodeType="afterEffect">
                                  <p:stCondLst>
                                    <p:cond delay="0"/>
                                  </p:stCondLst>
                                  <p:childTnLst>
                                    <p:set>
                                      <p:cBhvr>
                                        <p:cTn id="23" dur="1000">
                                          <p:stCondLst>
                                            <p:cond delay="0"/>
                                          </p:stCondLst>
                                        </p:cTn>
                                        <p:tgtEl>
                                          <p:spTgt spid="27"/>
                                        </p:tgtEl>
                                        <p:attrNameLst>
                                          <p:attrName>style.visibility</p:attrName>
                                        </p:attrNameLst>
                                      </p:cBhvr>
                                      <p:to>
                                        <p:strVal val="visible"/>
                                      </p:to>
                                    </p:set>
                                  </p:childTnLst>
                                </p:cTn>
                              </p:par>
                            </p:childTnLst>
                          </p:cTn>
                        </p:par>
                        <p:par>
                          <p:cTn id="24" fill="hold">
                            <p:stCondLst>
                              <p:cond delay="5000"/>
                            </p:stCondLst>
                            <p:childTnLst>
                              <p:par>
                                <p:cTn id="25" presetID="11" presetClass="entr" presetSubtype="0" fill="hold" grpId="0" nodeType="afterEffect">
                                  <p:stCondLst>
                                    <p:cond delay="0"/>
                                  </p:stCondLst>
                                  <p:childTnLst>
                                    <p:set>
                                      <p:cBhvr>
                                        <p:cTn id="26" dur="1000">
                                          <p:stCondLst>
                                            <p:cond delay="0"/>
                                          </p:stCondLst>
                                        </p:cTn>
                                        <p:tgtEl>
                                          <p:spTgt spid="28"/>
                                        </p:tgtEl>
                                        <p:attrNameLst>
                                          <p:attrName>style.visibility</p:attrName>
                                        </p:attrNameLst>
                                      </p:cBhvr>
                                      <p:to>
                                        <p:strVal val="visible"/>
                                      </p:to>
                                    </p:set>
                                  </p:childTnLst>
                                </p:cTn>
                              </p:par>
                            </p:childTnLst>
                          </p:cTn>
                        </p:par>
                        <p:par>
                          <p:cTn id="27" fill="hold">
                            <p:stCondLst>
                              <p:cond delay="6000"/>
                            </p:stCondLst>
                            <p:childTnLst>
                              <p:par>
                                <p:cTn id="28" presetID="11" presetClass="entr" presetSubtype="0" fill="hold" grpId="0" nodeType="afterEffect">
                                  <p:stCondLst>
                                    <p:cond delay="0"/>
                                  </p:stCondLst>
                                  <p:childTnLst>
                                    <p:set>
                                      <p:cBhvr>
                                        <p:cTn id="29" dur="1000">
                                          <p:stCondLst>
                                            <p:cond delay="0"/>
                                          </p:stCondLst>
                                        </p:cTn>
                                        <p:tgtEl>
                                          <p:spTgt spid="29"/>
                                        </p:tgtEl>
                                        <p:attrNameLst>
                                          <p:attrName>style.visibility</p:attrName>
                                        </p:attrNameLst>
                                      </p:cBhvr>
                                      <p:to>
                                        <p:strVal val="visible"/>
                                      </p:to>
                                    </p:set>
                                  </p:childTnLst>
                                </p:cTn>
                              </p:par>
                            </p:childTnLst>
                          </p:cTn>
                        </p:par>
                        <p:par>
                          <p:cTn id="30" fill="hold">
                            <p:stCondLst>
                              <p:cond delay="7000"/>
                            </p:stCondLst>
                            <p:childTnLst>
                              <p:par>
                                <p:cTn id="31" presetID="11" presetClass="entr" presetSubtype="0" fill="hold" grpId="0" nodeType="afterEffect">
                                  <p:stCondLst>
                                    <p:cond delay="0"/>
                                  </p:stCondLst>
                                  <p:childTnLst>
                                    <p:set>
                                      <p:cBhvr>
                                        <p:cTn id="32" dur="1000">
                                          <p:stCondLst>
                                            <p:cond delay="0"/>
                                          </p:stCondLst>
                                        </p:cTn>
                                        <p:tgtEl>
                                          <p:spTgt spid="30"/>
                                        </p:tgtEl>
                                        <p:attrNameLst>
                                          <p:attrName>style.visibility</p:attrName>
                                        </p:attrNameLst>
                                      </p:cBhvr>
                                      <p:to>
                                        <p:strVal val="visible"/>
                                      </p:to>
                                    </p:set>
                                  </p:childTnLst>
                                </p:cTn>
                              </p:par>
                            </p:childTnLst>
                          </p:cTn>
                        </p:par>
                        <p:par>
                          <p:cTn id="33" fill="hold">
                            <p:stCondLst>
                              <p:cond delay="8000"/>
                            </p:stCondLst>
                            <p:childTnLst>
                              <p:par>
                                <p:cTn id="34" presetID="11" presetClass="entr" presetSubtype="0" fill="hold" grpId="0" nodeType="afterEffect">
                                  <p:stCondLst>
                                    <p:cond delay="0"/>
                                  </p:stCondLst>
                                  <p:childTnLst>
                                    <p:set>
                                      <p:cBhvr>
                                        <p:cTn id="35" dur="1000">
                                          <p:stCondLst>
                                            <p:cond delay="0"/>
                                          </p:stCondLst>
                                        </p:cTn>
                                        <p:tgtEl>
                                          <p:spTgt spid="31"/>
                                        </p:tgtEl>
                                        <p:attrNameLst>
                                          <p:attrName>style.visibility</p:attrName>
                                        </p:attrNameLst>
                                      </p:cBhvr>
                                      <p:to>
                                        <p:strVal val="visible"/>
                                      </p:to>
                                    </p:set>
                                  </p:childTnLst>
                                </p:cTn>
                              </p:par>
                            </p:childTnLst>
                          </p:cTn>
                        </p:par>
                        <p:par>
                          <p:cTn id="36" fill="hold">
                            <p:stCondLst>
                              <p:cond delay="9000"/>
                            </p:stCondLst>
                            <p:childTnLst>
                              <p:par>
                                <p:cTn id="37" presetID="11" presetClass="entr" presetSubtype="0" fill="hold" grpId="0" nodeType="afterEffect">
                                  <p:stCondLst>
                                    <p:cond delay="0"/>
                                  </p:stCondLst>
                                  <p:childTnLst>
                                    <p:set>
                                      <p:cBhvr>
                                        <p:cTn id="38" dur="1000">
                                          <p:stCondLst>
                                            <p:cond delay="0"/>
                                          </p:stCondLst>
                                        </p:cTn>
                                        <p:tgtEl>
                                          <p:spTgt spid="32"/>
                                        </p:tgtEl>
                                        <p:attrNameLst>
                                          <p:attrName>style.visibility</p:attrName>
                                        </p:attrNameLst>
                                      </p:cBhvr>
                                      <p:to>
                                        <p:strVal val="visible"/>
                                      </p:to>
                                    </p:set>
                                  </p:childTnLst>
                                </p:cTn>
                              </p:par>
                            </p:childTnLst>
                          </p:cTn>
                        </p:par>
                        <p:par>
                          <p:cTn id="39" fill="hold">
                            <p:stCondLst>
                              <p:cond delay="10000"/>
                            </p:stCondLst>
                            <p:childTnLst>
                              <p:par>
                                <p:cTn id="40" presetID="11" presetClass="entr" presetSubtype="0" fill="hold" grpId="0" nodeType="afterEffect">
                                  <p:stCondLst>
                                    <p:cond delay="0"/>
                                  </p:stCondLst>
                                  <p:childTnLst>
                                    <p:set>
                                      <p:cBhvr>
                                        <p:cTn id="41" dur="1000">
                                          <p:stCondLst>
                                            <p:cond delay="0"/>
                                          </p:stCondLst>
                                        </p:cTn>
                                        <p:tgtEl>
                                          <p:spTgt spid="33"/>
                                        </p:tgtEl>
                                        <p:attrNameLst>
                                          <p:attrName>style.visibility</p:attrName>
                                        </p:attrNameLst>
                                      </p:cBhvr>
                                      <p:to>
                                        <p:strVal val="visible"/>
                                      </p:to>
                                    </p:set>
                                  </p:childTnLst>
                                </p:cTn>
                              </p:par>
                            </p:childTnLst>
                          </p:cTn>
                        </p:par>
                        <p:par>
                          <p:cTn id="42" fill="hold">
                            <p:stCondLst>
                              <p:cond delay="11000"/>
                            </p:stCondLst>
                            <p:childTnLst>
                              <p:par>
                                <p:cTn id="43" presetID="11" presetClass="entr" presetSubtype="0" fill="hold" grpId="0" nodeType="afterEffect">
                                  <p:stCondLst>
                                    <p:cond delay="0"/>
                                  </p:stCondLst>
                                  <p:childTnLst>
                                    <p:set>
                                      <p:cBhvr>
                                        <p:cTn id="44" dur="1000">
                                          <p:stCondLst>
                                            <p:cond delay="0"/>
                                          </p:stCondLst>
                                        </p:cTn>
                                        <p:tgtEl>
                                          <p:spTgt spid="34"/>
                                        </p:tgtEl>
                                        <p:attrNameLst>
                                          <p:attrName>style.visibility</p:attrName>
                                        </p:attrNameLst>
                                      </p:cBhvr>
                                      <p:to>
                                        <p:strVal val="visible"/>
                                      </p:to>
                                    </p:set>
                                  </p:childTnLst>
                                </p:cTn>
                              </p:par>
                            </p:childTnLst>
                          </p:cTn>
                        </p:par>
                        <p:par>
                          <p:cTn id="45" fill="hold">
                            <p:stCondLst>
                              <p:cond delay="12000"/>
                            </p:stCondLst>
                            <p:childTnLst>
                              <p:par>
                                <p:cTn id="46" presetID="11" presetClass="entr" presetSubtype="0" fill="hold" grpId="0" nodeType="afterEffect">
                                  <p:stCondLst>
                                    <p:cond delay="0"/>
                                  </p:stCondLst>
                                  <p:childTnLst>
                                    <p:set>
                                      <p:cBhvr>
                                        <p:cTn id="47" dur="1000">
                                          <p:stCondLst>
                                            <p:cond delay="0"/>
                                          </p:stCondLst>
                                        </p:cTn>
                                        <p:tgtEl>
                                          <p:spTgt spid="35"/>
                                        </p:tgtEl>
                                        <p:attrNameLst>
                                          <p:attrName>style.visibility</p:attrName>
                                        </p:attrNameLst>
                                      </p:cBhvr>
                                      <p:to>
                                        <p:strVal val="visible"/>
                                      </p:to>
                                    </p:set>
                                  </p:childTnLst>
                                </p:cTn>
                              </p:par>
                            </p:childTnLst>
                          </p:cTn>
                        </p:par>
                        <p:par>
                          <p:cTn id="48" fill="hold">
                            <p:stCondLst>
                              <p:cond delay="13000"/>
                            </p:stCondLst>
                            <p:childTnLst>
                              <p:par>
                                <p:cTn id="49" presetID="11" presetClass="entr" presetSubtype="0" fill="hold" grpId="0" nodeType="afterEffect">
                                  <p:stCondLst>
                                    <p:cond delay="0"/>
                                  </p:stCondLst>
                                  <p:childTnLst>
                                    <p:set>
                                      <p:cBhvr>
                                        <p:cTn id="50" dur="1000">
                                          <p:stCondLst>
                                            <p:cond delay="0"/>
                                          </p:stCondLst>
                                        </p:cTn>
                                        <p:tgtEl>
                                          <p:spTgt spid="36"/>
                                        </p:tgtEl>
                                        <p:attrNameLst>
                                          <p:attrName>style.visibility</p:attrName>
                                        </p:attrNameLst>
                                      </p:cBhvr>
                                      <p:to>
                                        <p:strVal val="visible"/>
                                      </p:to>
                                    </p:set>
                                  </p:childTnLst>
                                </p:cTn>
                              </p:par>
                            </p:childTnLst>
                          </p:cTn>
                        </p:par>
                        <p:par>
                          <p:cTn id="51" fill="hold">
                            <p:stCondLst>
                              <p:cond delay="14000"/>
                            </p:stCondLst>
                            <p:childTnLst>
                              <p:par>
                                <p:cTn id="52" presetID="11" presetClass="entr" presetSubtype="0" fill="hold" grpId="0" nodeType="afterEffect">
                                  <p:stCondLst>
                                    <p:cond delay="0"/>
                                  </p:stCondLst>
                                  <p:childTnLst>
                                    <p:set>
                                      <p:cBhvr>
                                        <p:cTn id="53" dur="1000">
                                          <p:stCondLst>
                                            <p:cond delay="0"/>
                                          </p:stCondLst>
                                        </p:cTn>
                                        <p:tgtEl>
                                          <p:spTgt spid="37"/>
                                        </p:tgtEl>
                                        <p:attrNameLst>
                                          <p:attrName>style.visibility</p:attrName>
                                        </p:attrNameLst>
                                      </p:cBhvr>
                                      <p:to>
                                        <p:strVal val="visible"/>
                                      </p:to>
                                    </p:set>
                                  </p:childTnLst>
                                </p:cTn>
                              </p:par>
                            </p:childTnLst>
                          </p:cTn>
                        </p:par>
                        <p:par>
                          <p:cTn id="54" fill="hold">
                            <p:stCondLst>
                              <p:cond delay="15000"/>
                            </p:stCondLst>
                            <p:childTnLst>
                              <p:par>
                                <p:cTn id="55" presetID="11" presetClass="entr" presetSubtype="0" fill="hold" grpId="0" nodeType="afterEffect">
                                  <p:stCondLst>
                                    <p:cond delay="0"/>
                                  </p:stCondLst>
                                  <p:childTnLst>
                                    <p:set>
                                      <p:cBhvr>
                                        <p:cTn id="56" dur="1000">
                                          <p:stCondLst>
                                            <p:cond delay="0"/>
                                          </p:stCondLst>
                                        </p:cTn>
                                        <p:tgtEl>
                                          <p:spTgt spid="38"/>
                                        </p:tgtEl>
                                        <p:attrNameLst>
                                          <p:attrName>style.visibility</p:attrName>
                                        </p:attrNameLst>
                                      </p:cBhvr>
                                      <p:to>
                                        <p:strVal val="visible"/>
                                      </p:to>
                                    </p:set>
                                  </p:childTnLst>
                                </p:cTn>
                              </p:par>
                            </p:childTnLst>
                          </p:cTn>
                        </p:par>
                        <p:par>
                          <p:cTn id="57" fill="hold">
                            <p:stCondLst>
                              <p:cond delay="16000"/>
                            </p:stCondLst>
                            <p:childTnLst>
                              <p:par>
                                <p:cTn id="58" presetID="11" presetClass="entr" presetSubtype="0" fill="hold" grpId="0" nodeType="afterEffect">
                                  <p:stCondLst>
                                    <p:cond delay="0"/>
                                  </p:stCondLst>
                                  <p:childTnLst>
                                    <p:set>
                                      <p:cBhvr>
                                        <p:cTn id="59" dur="1000">
                                          <p:stCondLst>
                                            <p:cond delay="0"/>
                                          </p:stCondLst>
                                        </p:cTn>
                                        <p:tgtEl>
                                          <p:spTgt spid="39"/>
                                        </p:tgtEl>
                                        <p:attrNameLst>
                                          <p:attrName>style.visibility</p:attrName>
                                        </p:attrNameLst>
                                      </p:cBhvr>
                                      <p:to>
                                        <p:strVal val="visible"/>
                                      </p:to>
                                    </p:set>
                                  </p:childTnLst>
                                </p:cTn>
                              </p:par>
                            </p:childTnLst>
                          </p:cTn>
                        </p:par>
                        <p:par>
                          <p:cTn id="60" fill="hold">
                            <p:stCondLst>
                              <p:cond delay="17000"/>
                            </p:stCondLst>
                            <p:childTnLst>
                              <p:par>
                                <p:cTn id="61" presetID="11" presetClass="entr" presetSubtype="0" fill="hold" grpId="0" nodeType="afterEffect">
                                  <p:stCondLst>
                                    <p:cond delay="0"/>
                                  </p:stCondLst>
                                  <p:childTnLst>
                                    <p:set>
                                      <p:cBhvr>
                                        <p:cTn id="62" dur="1000">
                                          <p:stCondLst>
                                            <p:cond delay="0"/>
                                          </p:stCondLst>
                                        </p:cTn>
                                        <p:tgtEl>
                                          <p:spTgt spid="40"/>
                                        </p:tgtEl>
                                        <p:attrNameLst>
                                          <p:attrName>style.visibility</p:attrName>
                                        </p:attrNameLst>
                                      </p:cBhvr>
                                      <p:to>
                                        <p:strVal val="visible"/>
                                      </p:to>
                                    </p:set>
                                  </p:childTnLst>
                                </p:cTn>
                              </p:par>
                            </p:childTnLst>
                          </p:cTn>
                        </p:par>
                        <p:par>
                          <p:cTn id="63" fill="hold">
                            <p:stCondLst>
                              <p:cond delay="18000"/>
                            </p:stCondLst>
                            <p:childTnLst>
                              <p:par>
                                <p:cTn id="64" presetID="11" presetClass="entr" presetSubtype="0" fill="hold" grpId="0" nodeType="afterEffect">
                                  <p:stCondLst>
                                    <p:cond delay="0"/>
                                  </p:stCondLst>
                                  <p:childTnLst>
                                    <p:set>
                                      <p:cBhvr>
                                        <p:cTn id="65" dur="1000">
                                          <p:stCondLst>
                                            <p:cond delay="0"/>
                                          </p:stCondLst>
                                        </p:cTn>
                                        <p:tgtEl>
                                          <p:spTgt spid="41"/>
                                        </p:tgtEl>
                                        <p:attrNameLst>
                                          <p:attrName>style.visibility</p:attrName>
                                        </p:attrNameLst>
                                      </p:cBhvr>
                                      <p:to>
                                        <p:strVal val="visible"/>
                                      </p:to>
                                    </p:set>
                                  </p:childTnLst>
                                </p:cTn>
                              </p:par>
                            </p:childTnLst>
                          </p:cTn>
                        </p:par>
                        <p:par>
                          <p:cTn id="66" fill="hold">
                            <p:stCondLst>
                              <p:cond delay="19000"/>
                            </p:stCondLst>
                            <p:childTnLst>
                              <p:par>
                                <p:cTn id="67" presetID="11" presetClass="entr" presetSubtype="0" fill="hold" grpId="0" nodeType="afterEffect">
                                  <p:stCondLst>
                                    <p:cond delay="0"/>
                                  </p:stCondLst>
                                  <p:childTnLst>
                                    <p:set>
                                      <p:cBhvr>
                                        <p:cTn id="68" dur="1000">
                                          <p:stCondLst>
                                            <p:cond delay="0"/>
                                          </p:stCondLst>
                                        </p:cTn>
                                        <p:tgtEl>
                                          <p:spTgt spid="42"/>
                                        </p:tgtEl>
                                        <p:attrNameLst>
                                          <p:attrName>style.visibility</p:attrName>
                                        </p:attrNameLst>
                                      </p:cBhvr>
                                      <p:to>
                                        <p:strVal val="visible"/>
                                      </p:to>
                                    </p:set>
                                  </p:childTnLst>
                                </p:cTn>
                              </p:par>
                            </p:childTnLst>
                          </p:cTn>
                        </p:par>
                        <p:par>
                          <p:cTn id="69" fill="hold">
                            <p:stCondLst>
                              <p:cond delay="20000"/>
                            </p:stCondLst>
                            <p:childTnLst>
                              <p:par>
                                <p:cTn id="70" presetID="11" presetClass="entr" presetSubtype="0" fill="hold" grpId="0" nodeType="afterEffect">
                                  <p:stCondLst>
                                    <p:cond delay="0"/>
                                  </p:stCondLst>
                                  <p:childTnLst>
                                    <p:set>
                                      <p:cBhvr>
                                        <p:cTn id="71" dur="1000">
                                          <p:stCondLst>
                                            <p:cond delay="0"/>
                                          </p:stCondLst>
                                        </p:cTn>
                                        <p:tgtEl>
                                          <p:spTgt spid="43"/>
                                        </p:tgtEl>
                                        <p:attrNameLst>
                                          <p:attrName>style.visibility</p:attrName>
                                        </p:attrNameLst>
                                      </p:cBhvr>
                                      <p:to>
                                        <p:strVal val="visible"/>
                                      </p:to>
                                    </p:set>
                                  </p:childTnLst>
                                </p:cTn>
                              </p:par>
                            </p:childTnLst>
                          </p:cTn>
                        </p:par>
                        <p:par>
                          <p:cTn id="72" fill="hold">
                            <p:stCondLst>
                              <p:cond delay="21000"/>
                            </p:stCondLst>
                            <p:childTnLst>
                              <p:par>
                                <p:cTn id="73" presetID="11" presetClass="entr" presetSubtype="0" fill="hold" grpId="0" nodeType="afterEffect">
                                  <p:stCondLst>
                                    <p:cond delay="0"/>
                                  </p:stCondLst>
                                  <p:childTnLst>
                                    <p:set>
                                      <p:cBhvr>
                                        <p:cTn id="74" dur="1000">
                                          <p:stCondLst>
                                            <p:cond delay="0"/>
                                          </p:stCondLst>
                                        </p:cTn>
                                        <p:tgtEl>
                                          <p:spTgt spid="44"/>
                                        </p:tgtEl>
                                        <p:attrNameLst>
                                          <p:attrName>style.visibility</p:attrName>
                                        </p:attrNameLst>
                                      </p:cBhvr>
                                      <p:to>
                                        <p:strVal val="visible"/>
                                      </p:to>
                                    </p:set>
                                  </p:childTnLst>
                                </p:cTn>
                              </p:par>
                            </p:childTnLst>
                          </p:cTn>
                        </p:par>
                        <p:par>
                          <p:cTn id="75" fill="hold">
                            <p:stCondLst>
                              <p:cond delay="22000"/>
                            </p:stCondLst>
                            <p:childTnLst>
                              <p:par>
                                <p:cTn id="76" presetID="11" presetClass="entr" presetSubtype="0" fill="hold" grpId="0" nodeType="afterEffect">
                                  <p:stCondLst>
                                    <p:cond delay="0"/>
                                  </p:stCondLst>
                                  <p:childTnLst>
                                    <p:set>
                                      <p:cBhvr>
                                        <p:cTn id="77" dur="1000">
                                          <p:stCondLst>
                                            <p:cond delay="0"/>
                                          </p:stCondLst>
                                        </p:cTn>
                                        <p:tgtEl>
                                          <p:spTgt spid="45"/>
                                        </p:tgtEl>
                                        <p:attrNameLst>
                                          <p:attrName>style.visibility</p:attrName>
                                        </p:attrNameLst>
                                      </p:cBhvr>
                                      <p:to>
                                        <p:strVal val="visible"/>
                                      </p:to>
                                    </p:set>
                                  </p:childTnLst>
                                </p:cTn>
                              </p:par>
                            </p:childTnLst>
                          </p:cTn>
                        </p:par>
                        <p:par>
                          <p:cTn id="78" fill="hold">
                            <p:stCondLst>
                              <p:cond delay="23000"/>
                            </p:stCondLst>
                            <p:childTnLst>
                              <p:par>
                                <p:cTn id="79" presetID="11" presetClass="entr" presetSubtype="0" fill="hold" grpId="0" nodeType="afterEffect">
                                  <p:stCondLst>
                                    <p:cond delay="0"/>
                                  </p:stCondLst>
                                  <p:childTnLst>
                                    <p:set>
                                      <p:cBhvr>
                                        <p:cTn id="80" dur="1000">
                                          <p:stCondLst>
                                            <p:cond delay="0"/>
                                          </p:stCondLst>
                                        </p:cTn>
                                        <p:tgtEl>
                                          <p:spTgt spid="46"/>
                                        </p:tgtEl>
                                        <p:attrNameLst>
                                          <p:attrName>style.visibility</p:attrName>
                                        </p:attrNameLst>
                                      </p:cBhvr>
                                      <p:to>
                                        <p:strVal val="visible"/>
                                      </p:to>
                                    </p:set>
                                  </p:childTnLst>
                                </p:cTn>
                              </p:par>
                            </p:childTnLst>
                          </p:cTn>
                        </p:par>
                        <p:par>
                          <p:cTn id="81" fill="hold">
                            <p:stCondLst>
                              <p:cond delay="24000"/>
                            </p:stCondLst>
                            <p:childTnLst>
                              <p:par>
                                <p:cTn id="82" presetID="11" presetClass="entr" presetSubtype="0" fill="hold" grpId="0" nodeType="afterEffect">
                                  <p:stCondLst>
                                    <p:cond delay="0"/>
                                  </p:stCondLst>
                                  <p:childTnLst>
                                    <p:set>
                                      <p:cBhvr>
                                        <p:cTn id="83" dur="1000">
                                          <p:stCondLst>
                                            <p:cond delay="0"/>
                                          </p:stCondLst>
                                        </p:cTn>
                                        <p:tgtEl>
                                          <p:spTgt spid="47"/>
                                        </p:tgtEl>
                                        <p:attrNameLst>
                                          <p:attrName>style.visibility</p:attrName>
                                        </p:attrNameLst>
                                      </p:cBhvr>
                                      <p:to>
                                        <p:strVal val="visible"/>
                                      </p:to>
                                    </p:set>
                                  </p:childTnLst>
                                </p:cTn>
                              </p:par>
                            </p:childTnLst>
                          </p:cTn>
                        </p:par>
                        <p:par>
                          <p:cTn id="84" fill="hold">
                            <p:stCondLst>
                              <p:cond delay="25000"/>
                            </p:stCondLst>
                            <p:childTnLst>
                              <p:par>
                                <p:cTn id="85" presetID="11" presetClass="entr" presetSubtype="0" fill="hold" grpId="0" nodeType="afterEffect">
                                  <p:stCondLst>
                                    <p:cond delay="0"/>
                                  </p:stCondLst>
                                  <p:childTnLst>
                                    <p:set>
                                      <p:cBhvr>
                                        <p:cTn id="86" dur="1000">
                                          <p:stCondLst>
                                            <p:cond delay="0"/>
                                          </p:stCondLst>
                                        </p:cTn>
                                        <p:tgtEl>
                                          <p:spTgt spid="48"/>
                                        </p:tgtEl>
                                        <p:attrNameLst>
                                          <p:attrName>style.visibility</p:attrName>
                                        </p:attrNameLst>
                                      </p:cBhvr>
                                      <p:to>
                                        <p:strVal val="visible"/>
                                      </p:to>
                                    </p:set>
                                  </p:childTnLst>
                                </p:cTn>
                              </p:par>
                            </p:childTnLst>
                          </p:cTn>
                        </p:par>
                        <p:par>
                          <p:cTn id="87" fill="hold">
                            <p:stCondLst>
                              <p:cond delay="26000"/>
                            </p:stCondLst>
                            <p:childTnLst>
                              <p:par>
                                <p:cTn id="88" presetID="11" presetClass="entr" presetSubtype="0" fill="hold" grpId="0" nodeType="afterEffect">
                                  <p:stCondLst>
                                    <p:cond delay="0"/>
                                  </p:stCondLst>
                                  <p:childTnLst>
                                    <p:set>
                                      <p:cBhvr>
                                        <p:cTn id="89" dur="1000">
                                          <p:stCondLst>
                                            <p:cond delay="0"/>
                                          </p:stCondLst>
                                        </p:cTn>
                                        <p:tgtEl>
                                          <p:spTgt spid="49"/>
                                        </p:tgtEl>
                                        <p:attrNameLst>
                                          <p:attrName>style.visibility</p:attrName>
                                        </p:attrNameLst>
                                      </p:cBhvr>
                                      <p:to>
                                        <p:strVal val="visible"/>
                                      </p:to>
                                    </p:set>
                                  </p:childTnLst>
                                </p:cTn>
                              </p:par>
                            </p:childTnLst>
                          </p:cTn>
                        </p:par>
                        <p:par>
                          <p:cTn id="90" fill="hold">
                            <p:stCondLst>
                              <p:cond delay="27000"/>
                            </p:stCondLst>
                            <p:childTnLst>
                              <p:par>
                                <p:cTn id="91" presetID="11" presetClass="entr" presetSubtype="0" fill="hold" grpId="0" nodeType="afterEffect">
                                  <p:stCondLst>
                                    <p:cond delay="0"/>
                                  </p:stCondLst>
                                  <p:childTnLst>
                                    <p:set>
                                      <p:cBhvr>
                                        <p:cTn id="92" dur="1000">
                                          <p:stCondLst>
                                            <p:cond delay="0"/>
                                          </p:stCondLst>
                                        </p:cTn>
                                        <p:tgtEl>
                                          <p:spTgt spid="50"/>
                                        </p:tgtEl>
                                        <p:attrNameLst>
                                          <p:attrName>style.visibility</p:attrName>
                                        </p:attrNameLst>
                                      </p:cBhvr>
                                      <p:to>
                                        <p:strVal val="visible"/>
                                      </p:to>
                                    </p:set>
                                  </p:childTnLst>
                                </p:cTn>
                              </p:par>
                            </p:childTnLst>
                          </p:cTn>
                        </p:par>
                        <p:par>
                          <p:cTn id="93" fill="hold">
                            <p:stCondLst>
                              <p:cond delay="28000"/>
                            </p:stCondLst>
                            <p:childTnLst>
                              <p:par>
                                <p:cTn id="94" presetID="11" presetClass="entr" presetSubtype="0" fill="hold" grpId="0" nodeType="afterEffect">
                                  <p:stCondLst>
                                    <p:cond delay="0"/>
                                  </p:stCondLst>
                                  <p:childTnLst>
                                    <p:set>
                                      <p:cBhvr>
                                        <p:cTn id="95" dur="1000">
                                          <p:stCondLst>
                                            <p:cond delay="0"/>
                                          </p:stCondLst>
                                        </p:cTn>
                                        <p:tgtEl>
                                          <p:spTgt spid="51"/>
                                        </p:tgtEl>
                                        <p:attrNameLst>
                                          <p:attrName>style.visibility</p:attrName>
                                        </p:attrNameLst>
                                      </p:cBhvr>
                                      <p:to>
                                        <p:strVal val="visible"/>
                                      </p:to>
                                    </p:set>
                                  </p:childTnLst>
                                </p:cTn>
                              </p:par>
                            </p:childTnLst>
                          </p:cTn>
                        </p:par>
                        <p:par>
                          <p:cTn id="96" fill="hold">
                            <p:stCondLst>
                              <p:cond delay="29000"/>
                            </p:stCondLst>
                            <p:childTnLst>
                              <p:par>
                                <p:cTn id="97" presetID="11" presetClass="entr" presetSubtype="0" fill="hold" grpId="0" nodeType="afterEffect">
                                  <p:stCondLst>
                                    <p:cond delay="0"/>
                                  </p:stCondLst>
                                  <p:childTnLst>
                                    <p:set>
                                      <p:cBhvr>
                                        <p:cTn id="98" dur="1000">
                                          <p:stCondLst>
                                            <p:cond delay="0"/>
                                          </p:stCondLst>
                                        </p:cTn>
                                        <p:tgtEl>
                                          <p:spTgt spid="52"/>
                                        </p:tgtEl>
                                        <p:attrNameLst>
                                          <p:attrName>style.visibility</p:attrName>
                                        </p:attrNameLst>
                                      </p:cBhvr>
                                      <p:to>
                                        <p:strVal val="visible"/>
                                      </p:to>
                                    </p:set>
                                  </p:childTnLst>
                                </p:cTn>
                              </p:par>
                            </p:childTnLst>
                          </p:cTn>
                        </p:par>
                        <p:par>
                          <p:cTn id="99" fill="hold">
                            <p:stCondLst>
                              <p:cond delay="30000"/>
                            </p:stCondLst>
                            <p:childTnLst>
                              <p:par>
                                <p:cTn id="100" presetID="11" presetClass="entr" presetSubtype="0" fill="hold" grpId="0" nodeType="afterEffect">
                                  <p:stCondLst>
                                    <p:cond delay="0"/>
                                  </p:stCondLst>
                                  <p:childTnLst>
                                    <p:set>
                                      <p:cBhvr>
                                        <p:cTn id="101" dur="1000">
                                          <p:stCondLst>
                                            <p:cond delay="0"/>
                                          </p:stCondLst>
                                        </p:cTn>
                                        <p:tgtEl>
                                          <p:spTgt spid="53"/>
                                        </p:tgtEl>
                                        <p:attrNameLst>
                                          <p:attrName>style.visibility</p:attrName>
                                        </p:attrNameLst>
                                      </p:cBhvr>
                                      <p:to>
                                        <p:strVal val="visible"/>
                                      </p:to>
                                    </p:set>
                                  </p:childTnLst>
                                </p:cTn>
                              </p:par>
                            </p:childTnLst>
                          </p:cTn>
                        </p:par>
                        <p:par>
                          <p:cTn id="102" fill="hold">
                            <p:stCondLst>
                              <p:cond delay="31000"/>
                            </p:stCondLst>
                            <p:childTnLst>
                              <p:par>
                                <p:cTn id="103" presetID="11" presetClass="entr" presetSubtype="0" fill="hold" grpId="0" nodeType="afterEffect">
                                  <p:stCondLst>
                                    <p:cond delay="0"/>
                                  </p:stCondLst>
                                  <p:childTnLst>
                                    <p:set>
                                      <p:cBhvr>
                                        <p:cTn id="104" dur="1000">
                                          <p:stCondLst>
                                            <p:cond delay="0"/>
                                          </p:stCondLst>
                                        </p:cTn>
                                        <p:tgtEl>
                                          <p:spTgt spid="54"/>
                                        </p:tgtEl>
                                        <p:attrNameLst>
                                          <p:attrName>style.visibility</p:attrName>
                                        </p:attrNameLst>
                                      </p:cBhvr>
                                      <p:to>
                                        <p:strVal val="visible"/>
                                      </p:to>
                                    </p:set>
                                  </p:childTnLst>
                                </p:cTn>
                              </p:par>
                            </p:childTnLst>
                          </p:cTn>
                        </p:par>
                        <p:par>
                          <p:cTn id="105" fill="hold">
                            <p:stCondLst>
                              <p:cond delay="32000"/>
                            </p:stCondLst>
                            <p:childTnLst>
                              <p:par>
                                <p:cTn id="106" presetID="11" presetClass="entr" presetSubtype="0" fill="hold" grpId="0" nodeType="afterEffect">
                                  <p:stCondLst>
                                    <p:cond delay="0"/>
                                  </p:stCondLst>
                                  <p:childTnLst>
                                    <p:set>
                                      <p:cBhvr>
                                        <p:cTn id="107" dur="1000">
                                          <p:stCondLst>
                                            <p:cond delay="0"/>
                                          </p:stCondLst>
                                        </p:cTn>
                                        <p:tgtEl>
                                          <p:spTgt spid="55"/>
                                        </p:tgtEl>
                                        <p:attrNameLst>
                                          <p:attrName>style.visibility</p:attrName>
                                        </p:attrNameLst>
                                      </p:cBhvr>
                                      <p:to>
                                        <p:strVal val="visible"/>
                                      </p:to>
                                    </p:set>
                                  </p:childTnLst>
                                </p:cTn>
                              </p:par>
                            </p:childTnLst>
                          </p:cTn>
                        </p:par>
                        <p:par>
                          <p:cTn id="108" fill="hold">
                            <p:stCondLst>
                              <p:cond delay="33000"/>
                            </p:stCondLst>
                            <p:childTnLst>
                              <p:par>
                                <p:cTn id="109" presetID="11" presetClass="entr" presetSubtype="0" fill="hold" grpId="0" nodeType="afterEffect">
                                  <p:stCondLst>
                                    <p:cond delay="0"/>
                                  </p:stCondLst>
                                  <p:childTnLst>
                                    <p:set>
                                      <p:cBhvr>
                                        <p:cTn id="110" dur="1000">
                                          <p:stCondLst>
                                            <p:cond delay="0"/>
                                          </p:stCondLst>
                                        </p:cTn>
                                        <p:tgtEl>
                                          <p:spTgt spid="56"/>
                                        </p:tgtEl>
                                        <p:attrNameLst>
                                          <p:attrName>style.visibility</p:attrName>
                                        </p:attrNameLst>
                                      </p:cBhvr>
                                      <p:to>
                                        <p:strVal val="visible"/>
                                      </p:to>
                                    </p:set>
                                  </p:childTnLst>
                                </p:cTn>
                              </p:par>
                            </p:childTnLst>
                          </p:cTn>
                        </p:par>
                        <p:par>
                          <p:cTn id="111" fill="hold">
                            <p:stCondLst>
                              <p:cond delay="34000"/>
                            </p:stCondLst>
                            <p:childTnLst>
                              <p:par>
                                <p:cTn id="112" presetID="11" presetClass="entr" presetSubtype="0" fill="hold" grpId="0" nodeType="afterEffect">
                                  <p:stCondLst>
                                    <p:cond delay="0"/>
                                  </p:stCondLst>
                                  <p:childTnLst>
                                    <p:set>
                                      <p:cBhvr>
                                        <p:cTn id="113" dur="1000">
                                          <p:stCondLst>
                                            <p:cond delay="0"/>
                                          </p:stCondLst>
                                        </p:cTn>
                                        <p:tgtEl>
                                          <p:spTgt spid="57"/>
                                        </p:tgtEl>
                                        <p:attrNameLst>
                                          <p:attrName>style.visibility</p:attrName>
                                        </p:attrNameLst>
                                      </p:cBhvr>
                                      <p:to>
                                        <p:strVal val="visible"/>
                                      </p:to>
                                    </p:set>
                                  </p:childTnLst>
                                </p:cTn>
                              </p:par>
                            </p:childTnLst>
                          </p:cTn>
                        </p:par>
                        <p:par>
                          <p:cTn id="114" fill="hold">
                            <p:stCondLst>
                              <p:cond delay="35000"/>
                            </p:stCondLst>
                            <p:childTnLst>
                              <p:par>
                                <p:cTn id="115" presetID="11" presetClass="entr" presetSubtype="0" fill="hold" grpId="0" nodeType="afterEffect">
                                  <p:stCondLst>
                                    <p:cond delay="0"/>
                                  </p:stCondLst>
                                  <p:childTnLst>
                                    <p:set>
                                      <p:cBhvr>
                                        <p:cTn id="116" dur="1000">
                                          <p:stCondLst>
                                            <p:cond delay="0"/>
                                          </p:stCondLst>
                                        </p:cTn>
                                        <p:tgtEl>
                                          <p:spTgt spid="58"/>
                                        </p:tgtEl>
                                        <p:attrNameLst>
                                          <p:attrName>style.visibility</p:attrName>
                                        </p:attrNameLst>
                                      </p:cBhvr>
                                      <p:to>
                                        <p:strVal val="visible"/>
                                      </p:to>
                                    </p:set>
                                  </p:childTnLst>
                                </p:cTn>
                              </p:par>
                            </p:childTnLst>
                          </p:cTn>
                        </p:par>
                        <p:par>
                          <p:cTn id="117" fill="hold">
                            <p:stCondLst>
                              <p:cond delay="36000"/>
                            </p:stCondLst>
                            <p:childTnLst>
                              <p:par>
                                <p:cTn id="118" presetID="11" presetClass="entr" presetSubtype="0" fill="hold" grpId="0" nodeType="afterEffect">
                                  <p:stCondLst>
                                    <p:cond delay="0"/>
                                  </p:stCondLst>
                                  <p:childTnLst>
                                    <p:set>
                                      <p:cBhvr>
                                        <p:cTn id="119" dur="1000">
                                          <p:stCondLst>
                                            <p:cond delay="0"/>
                                          </p:stCondLst>
                                        </p:cTn>
                                        <p:tgtEl>
                                          <p:spTgt spid="59"/>
                                        </p:tgtEl>
                                        <p:attrNameLst>
                                          <p:attrName>style.visibility</p:attrName>
                                        </p:attrNameLst>
                                      </p:cBhvr>
                                      <p:to>
                                        <p:strVal val="visible"/>
                                      </p:to>
                                    </p:set>
                                  </p:childTnLst>
                                </p:cTn>
                              </p:par>
                            </p:childTnLst>
                          </p:cTn>
                        </p:par>
                        <p:par>
                          <p:cTn id="120" fill="hold">
                            <p:stCondLst>
                              <p:cond delay="37000"/>
                            </p:stCondLst>
                            <p:childTnLst>
                              <p:par>
                                <p:cTn id="121" presetID="11" presetClass="entr" presetSubtype="0" fill="hold" grpId="0" nodeType="afterEffect">
                                  <p:stCondLst>
                                    <p:cond delay="0"/>
                                  </p:stCondLst>
                                  <p:childTnLst>
                                    <p:set>
                                      <p:cBhvr>
                                        <p:cTn id="122" dur="1000">
                                          <p:stCondLst>
                                            <p:cond delay="0"/>
                                          </p:stCondLst>
                                        </p:cTn>
                                        <p:tgtEl>
                                          <p:spTgt spid="60"/>
                                        </p:tgtEl>
                                        <p:attrNameLst>
                                          <p:attrName>style.visibility</p:attrName>
                                        </p:attrNameLst>
                                      </p:cBhvr>
                                      <p:to>
                                        <p:strVal val="visible"/>
                                      </p:to>
                                    </p:set>
                                  </p:childTnLst>
                                </p:cTn>
                              </p:par>
                            </p:childTnLst>
                          </p:cTn>
                        </p:par>
                        <p:par>
                          <p:cTn id="123" fill="hold">
                            <p:stCondLst>
                              <p:cond delay="38000"/>
                            </p:stCondLst>
                            <p:childTnLst>
                              <p:par>
                                <p:cTn id="124" presetID="11" presetClass="entr" presetSubtype="0" fill="hold" grpId="0" nodeType="afterEffect">
                                  <p:stCondLst>
                                    <p:cond delay="0"/>
                                  </p:stCondLst>
                                  <p:childTnLst>
                                    <p:set>
                                      <p:cBhvr>
                                        <p:cTn id="125" dur="1000">
                                          <p:stCondLst>
                                            <p:cond delay="0"/>
                                          </p:stCondLst>
                                        </p:cTn>
                                        <p:tgtEl>
                                          <p:spTgt spid="61"/>
                                        </p:tgtEl>
                                        <p:attrNameLst>
                                          <p:attrName>style.visibility</p:attrName>
                                        </p:attrNameLst>
                                      </p:cBhvr>
                                      <p:to>
                                        <p:strVal val="visible"/>
                                      </p:to>
                                    </p:set>
                                  </p:childTnLst>
                                </p:cTn>
                              </p:par>
                            </p:childTnLst>
                          </p:cTn>
                        </p:par>
                        <p:par>
                          <p:cTn id="126" fill="hold">
                            <p:stCondLst>
                              <p:cond delay="39000"/>
                            </p:stCondLst>
                            <p:childTnLst>
                              <p:par>
                                <p:cTn id="127" presetID="11" presetClass="entr" presetSubtype="0" fill="hold" grpId="0" nodeType="afterEffect">
                                  <p:stCondLst>
                                    <p:cond delay="0"/>
                                  </p:stCondLst>
                                  <p:childTnLst>
                                    <p:set>
                                      <p:cBhvr>
                                        <p:cTn id="128" dur="1000">
                                          <p:stCondLst>
                                            <p:cond delay="0"/>
                                          </p:stCondLst>
                                        </p:cTn>
                                        <p:tgtEl>
                                          <p:spTgt spid="62"/>
                                        </p:tgtEl>
                                        <p:attrNameLst>
                                          <p:attrName>style.visibility</p:attrName>
                                        </p:attrNameLst>
                                      </p:cBhvr>
                                      <p:to>
                                        <p:strVal val="visible"/>
                                      </p:to>
                                    </p:set>
                                  </p:childTnLst>
                                </p:cTn>
                              </p:par>
                            </p:childTnLst>
                          </p:cTn>
                        </p:par>
                        <p:par>
                          <p:cTn id="129" fill="hold">
                            <p:stCondLst>
                              <p:cond delay="40000"/>
                            </p:stCondLst>
                            <p:childTnLst>
                              <p:par>
                                <p:cTn id="130" presetID="11" presetClass="entr" presetSubtype="0" fill="hold" grpId="0" nodeType="afterEffect">
                                  <p:stCondLst>
                                    <p:cond delay="0"/>
                                  </p:stCondLst>
                                  <p:childTnLst>
                                    <p:set>
                                      <p:cBhvr>
                                        <p:cTn id="131" dur="1000">
                                          <p:stCondLst>
                                            <p:cond delay="0"/>
                                          </p:stCondLst>
                                        </p:cTn>
                                        <p:tgtEl>
                                          <p:spTgt spid="63"/>
                                        </p:tgtEl>
                                        <p:attrNameLst>
                                          <p:attrName>style.visibility</p:attrName>
                                        </p:attrNameLst>
                                      </p:cBhvr>
                                      <p:to>
                                        <p:strVal val="visible"/>
                                      </p:to>
                                    </p:set>
                                  </p:childTnLst>
                                </p:cTn>
                              </p:par>
                            </p:childTnLst>
                          </p:cTn>
                        </p:par>
                        <p:par>
                          <p:cTn id="132" fill="hold">
                            <p:stCondLst>
                              <p:cond delay="41000"/>
                            </p:stCondLst>
                            <p:childTnLst>
                              <p:par>
                                <p:cTn id="133" presetID="11" presetClass="entr" presetSubtype="0" fill="hold" grpId="0" nodeType="afterEffect">
                                  <p:stCondLst>
                                    <p:cond delay="0"/>
                                  </p:stCondLst>
                                  <p:childTnLst>
                                    <p:set>
                                      <p:cBhvr>
                                        <p:cTn id="134" dur="1000">
                                          <p:stCondLst>
                                            <p:cond delay="0"/>
                                          </p:stCondLst>
                                        </p:cTn>
                                        <p:tgtEl>
                                          <p:spTgt spid="64"/>
                                        </p:tgtEl>
                                        <p:attrNameLst>
                                          <p:attrName>style.visibility</p:attrName>
                                        </p:attrNameLst>
                                      </p:cBhvr>
                                      <p:to>
                                        <p:strVal val="visible"/>
                                      </p:to>
                                    </p:set>
                                  </p:childTnLst>
                                </p:cTn>
                              </p:par>
                            </p:childTnLst>
                          </p:cTn>
                        </p:par>
                        <p:par>
                          <p:cTn id="135" fill="hold">
                            <p:stCondLst>
                              <p:cond delay="42000"/>
                            </p:stCondLst>
                            <p:childTnLst>
                              <p:par>
                                <p:cTn id="136" presetID="11" presetClass="entr" presetSubtype="0" fill="hold" grpId="0" nodeType="afterEffect">
                                  <p:stCondLst>
                                    <p:cond delay="0"/>
                                  </p:stCondLst>
                                  <p:childTnLst>
                                    <p:set>
                                      <p:cBhvr>
                                        <p:cTn id="137" dur="1000">
                                          <p:stCondLst>
                                            <p:cond delay="0"/>
                                          </p:stCondLst>
                                        </p:cTn>
                                        <p:tgtEl>
                                          <p:spTgt spid="65"/>
                                        </p:tgtEl>
                                        <p:attrNameLst>
                                          <p:attrName>style.visibility</p:attrName>
                                        </p:attrNameLst>
                                      </p:cBhvr>
                                      <p:to>
                                        <p:strVal val="visible"/>
                                      </p:to>
                                    </p:set>
                                  </p:childTnLst>
                                </p:cTn>
                              </p:par>
                            </p:childTnLst>
                          </p:cTn>
                        </p:par>
                        <p:par>
                          <p:cTn id="138" fill="hold">
                            <p:stCondLst>
                              <p:cond delay="43000"/>
                            </p:stCondLst>
                            <p:childTnLst>
                              <p:par>
                                <p:cTn id="139" presetID="11" presetClass="entr" presetSubtype="0" fill="hold" grpId="0" nodeType="afterEffect">
                                  <p:stCondLst>
                                    <p:cond delay="0"/>
                                  </p:stCondLst>
                                  <p:childTnLst>
                                    <p:set>
                                      <p:cBhvr>
                                        <p:cTn id="140" dur="1000">
                                          <p:stCondLst>
                                            <p:cond delay="0"/>
                                          </p:stCondLst>
                                        </p:cTn>
                                        <p:tgtEl>
                                          <p:spTgt spid="66"/>
                                        </p:tgtEl>
                                        <p:attrNameLst>
                                          <p:attrName>style.visibility</p:attrName>
                                        </p:attrNameLst>
                                      </p:cBhvr>
                                      <p:to>
                                        <p:strVal val="visible"/>
                                      </p:to>
                                    </p:set>
                                  </p:childTnLst>
                                </p:cTn>
                              </p:par>
                            </p:childTnLst>
                          </p:cTn>
                        </p:par>
                        <p:par>
                          <p:cTn id="141" fill="hold">
                            <p:stCondLst>
                              <p:cond delay="44000"/>
                            </p:stCondLst>
                            <p:childTnLst>
                              <p:par>
                                <p:cTn id="142" presetID="11" presetClass="entr" presetSubtype="0" fill="hold" grpId="0" nodeType="afterEffect">
                                  <p:stCondLst>
                                    <p:cond delay="0"/>
                                  </p:stCondLst>
                                  <p:childTnLst>
                                    <p:set>
                                      <p:cBhvr>
                                        <p:cTn id="143" dur="1000">
                                          <p:stCondLst>
                                            <p:cond delay="0"/>
                                          </p:stCondLst>
                                        </p:cTn>
                                        <p:tgtEl>
                                          <p:spTgt spid="67"/>
                                        </p:tgtEl>
                                        <p:attrNameLst>
                                          <p:attrName>style.visibility</p:attrName>
                                        </p:attrNameLst>
                                      </p:cBhvr>
                                      <p:to>
                                        <p:strVal val="visible"/>
                                      </p:to>
                                    </p:set>
                                  </p:childTnLst>
                                </p:cTn>
                              </p:par>
                            </p:childTnLst>
                          </p:cTn>
                        </p:par>
                        <p:par>
                          <p:cTn id="144" fill="hold">
                            <p:stCondLst>
                              <p:cond delay="45000"/>
                            </p:stCondLst>
                            <p:childTnLst>
                              <p:par>
                                <p:cTn id="145" presetID="11" presetClass="entr" presetSubtype="0" fill="hold" grpId="0" nodeType="afterEffect">
                                  <p:stCondLst>
                                    <p:cond delay="0"/>
                                  </p:stCondLst>
                                  <p:childTnLst>
                                    <p:set>
                                      <p:cBhvr>
                                        <p:cTn id="146" dur="1000">
                                          <p:stCondLst>
                                            <p:cond delay="0"/>
                                          </p:stCondLst>
                                        </p:cTn>
                                        <p:tgtEl>
                                          <p:spTgt spid="68"/>
                                        </p:tgtEl>
                                        <p:attrNameLst>
                                          <p:attrName>style.visibility</p:attrName>
                                        </p:attrNameLst>
                                      </p:cBhvr>
                                      <p:to>
                                        <p:strVal val="visible"/>
                                      </p:to>
                                    </p:set>
                                  </p:childTnLst>
                                </p:cTn>
                              </p:par>
                            </p:childTnLst>
                          </p:cTn>
                        </p:par>
                        <p:par>
                          <p:cTn id="147" fill="hold">
                            <p:stCondLst>
                              <p:cond delay="46000"/>
                            </p:stCondLst>
                            <p:childTnLst>
                              <p:par>
                                <p:cTn id="148" presetID="11" presetClass="entr" presetSubtype="0" fill="hold" grpId="0" nodeType="afterEffect">
                                  <p:stCondLst>
                                    <p:cond delay="0"/>
                                  </p:stCondLst>
                                  <p:childTnLst>
                                    <p:set>
                                      <p:cBhvr>
                                        <p:cTn id="149" dur="1000">
                                          <p:stCondLst>
                                            <p:cond delay="0"/>
                                          </p:stCondLst>
                                        </p:cTn>
                                        <p:tgtEl>
                                          <p:spTgt spid="69"/>
                                        </p:tgtEl>
                                        <p:attrNameLst>
                                          <p:attrName>style.visibility</p:attrName>
                                        </p:attrNameLst>
                                      </p:cBhvr>
                                      <p:to>
                                        <p:strVal val="visible"/>
                                      </p:to>
                                    </p:set>
                                  </p:childTnLst>
                                </p:cTn>
                              </p:par>
                            </p:childTnLst>
                          </p:cTn>
                        </p:par>
                        <p:par>
                          <p:cTn id="150" fill="hold">
                            <p:stCondLst>
                              <p:cond delay="47000"/>
                            </p:stCondLst>
                            <p:childTnLst>
                              <p:par>
                                <p:cTn id="151" presetID="11" presetClass="entr" presetSubtype="0" fill="hold" grpId="0" nodeType="afterEffect">
                                  <p:stCondLst>
                                    <p:cond delay="0"/>
                                  </p:stCondLst>
                                  <p:childTnLst>
                                    <p:set>
                                      <p:cBhvr>
                                        <p:cTn id="152" dur="1000">
                                          <p:stCondLst>
                                            <p:cond delay="0"/>
                                          </p:stCondLst>
                                        </p:cTn>
                                        <p:tgtEl>
                                          <p:spTgt spid="70"/>
                                        </p:tgtEl>
                                        <p:attrNameLst>
                                          <p:attrName>style.visibility</p:attrName>
                                        </p:attrNameLst>
                                      </p:cBhvr>
                                      <p:to>
                                        <p:strVal val="visible"/>
                                      </p:to>
                                    </p:set>
                                  </p:childTnLst>
                                </p:cTn>
                              </p:par>
                            </p:childTnLst>
                          </p:cTn>
                        </p:par>
                        <p:par>
                          <p:cTn id="153" fill="hold">
                            <p:stCondLst>
                              <p:cond delay="48000"/>
                            </p:stCondLst>
                            <p:childTnLst>
                              <p:par>
                                <p:cTn id="154" presetID="11" presetClass="entr" presetSubtype="0" fill="hold" grpId="0" nodeType="afterEffect">
                                  <p:stCondLst>
                                    <p:cond delay="0"/>
                                  </p:stCondLst>
                                  <p:childTnLst>
                                    <p:set>
                                      <p:cBhvr>
                                        <p:cTn id="155" dur="1000">
                                          <p:stCondLst>
                                            <p:cond delay="0"/>
                                          </p:stCondLst>
                                        </p:cTn>
                                        <p:tgtEl>
                                          <p:spTgt spid="71"/>
                                        </p:tgtEl>
                                        <p:attrNameLst>
                                          <p:attrName>style.visibility</p:attrName>
                                        </p:attrNameLst>
                                      </p:cBhvr>
                                      <p:to>
                                        <p:strVal val="visible"/>
                                      </p:to>
                                    </p:set>
                                  </p:childTnLst>
                                </p:cTn>
                              </p:par>
                            </p:childTnLst>
                          </p:cTn>
                        </p:par>
                        <p:par>
                          <p:cTn id="156" fill="hold">
                            <p:stCondLst>
                              <p:cond delay="49000"/>
                            </p:stCondLst>
                            <p:childTnLst>
                              <p:par>
                                <p:cTn id="157" presetID="11" presetClass="entr" presetSubtype="0" fill="hold" grpId="0" nodeType="afterEffect">
                                  <p:stCondLst>
                                    <p:cond delay="0"/>
                                  </p:stCondLst>
                                  <p:childTnLst>
                                    <p:set>
                                      <p:cBhvr>
                                        <p:cTn id="158" dur="1000">
                                          <p:stCondLst>
                                            <p:cond delay="0"/>
                                          </p:stCondLst>
                                        </p:cTn>
                                        <p:tgtEl>
                                          <p:spTgt spid="72"/>
                                        </p:tgtEl>
                                        <p:attrNameLst>
                                          <p:attrName>style.visibility</p:attrName>
                                        </p:attrNameLst>
                                      </p:cBhvr>
                                      <p:to>
                                        <p:strVal val="visible"/>
                                      </p:to>
                                    </p:set>
                                  </p:childTnLst>
                                </p:cTn>
                              </p:par>
                            </p:childTnLst>
                          </p:cTn>
                        </p:par>
                        <p:par>
                          <p:cTn id="159" fill="hold">
                            <p:stCondLst>
                              <p:cond delay="50000"/>
                            </p:stCondLst>
                            <p:childTnLst>
                              <p:par>
                                <p:cTn id="160" presetID="11" presetClass="entr" presetSubtype="0" fill="hold" grpId="0" nodeType="afterEffect">
                                  <p:stCondLst>
                                    <p:cond delay="0"/>
                                  </p:stCondLst>
                                  <p:childTnLst>
                                    <p:set>
                                      <p:cBhvr>
                                        <p:cTn id="161" dur="1000">
                                          <p:stCondLst>
                                            <p:cond delay="0"/>
                                          </p:stCondLst>
                                        </p:cTn>
                                        <p:tgtEl>
                                          <p:spTgt spid="73"/>
                                        </p:tgtEl>
                                        <p:attrNameLst>
                                          <p:attrName>style.visibility</p:attrName>
                                        </p:attrNameLst>
                                      </p:cBhvr>
                                      <p:to>
                                        <p:strVal val="visible"/>
                                      </p:to>
                                    </p:set>
                                  </p:childTnLst>
                                </p:cTn>
                              </p:par>
                            </p:childTnLst>
                          </p:cTn>
                        </p:par>
                        <p:par>
                          <p:cTn id="162" fill="hold">
                            <p:stCondLst>
                              <p:cond delay="51000"/>
                            </p:stCondLst>
                            <p:childTnLst>
                              <p:par>
                                <p:cTn id="163" presetID="11" presetClass="entr" presetSubtype="0" fill="hold" grpId="0" nodeType="afterEffect">
                                  <p:stCondLst>
                                    <p:cond delay="0"/>
                                  </p:stCondLst>
                                  <p:childTnLst>
                                    <p:set>
                                      <p:cBhvr>
                                        <p:cTn id="164" dur="1000">
                                          <p:stCondLst>
                                            <p:cond delay="0"/>
                                          </p:stCondLst>
                                        </p:cTn>
                                        <p:tgtEl>
                                          <p:spTgt spid="74"/>
                                        </p:tgtEl>
                                        <p:attrNameLst>
                                          <p:attrName>style.visibility</p:attrName>
                                        </p:attrNameLst>
                                      </p:cBhvr>
                                      <p:to>
                                        <p:strVal val="visible"/>
                                      </p:to>
                                    </p:set>
                                  </p:childTnLst>
                                </p:cTn>
                              </p:par>
                            </p:childTnLst>
                          </p:cTn>
                        </p:par>
                        <p:par>
                          <p:cTn id="165" fill="hold">
                            <p:stCondLst>
                              <p:cond delay="52000"/>
                            </p:stCondLst>
                            <p:childTnLst>
                              <p:par>
                                <p:cTn id="166" presetID="11" presetClass="entr" presetSubtype="0" fill="hold" grpId="0" nodeType="afterEffect">
                                  <p:stCondLst>
                                    <p:cond delay="0"/>
                                  </p:stCondLst>
                                  <p:childTnLst>
                                    <p:set>
                                      <p:cBhvr>
                                        <p:cTn id="167" dur="1000">
                                          <p:stCondLst>
                                            <p:cond delay="0"/>
                                          </p:stCondLst>
                                        </p:cTn>
                                        <p:tgtEl>
                                          <p:spTgt spid="75"/>
                                        </p:tgtEl>
                                        <p:attrNameLst>
                                          <p:attrName>style.visibility</p:attrName>
                                        </p:attrNameLst>
                                      </p:cBhvr>
                                      <p:to>
                                        <p:strVal val="visible"/>
                                      </p:to>
                                    </p:set>
                                  </p:childTnLst>
                                </p:cTn>
                              </p:par>
                            </p:childTnLst>
                          </p:cTn>
                        </p:par>
                        <p:par>
                          <p:cTn id="168" fill="hold">
                            <p:stCondLst>
                              <p:cond delay="53000"/>
                            </p:stCondLst>
                            <p:childTnLst>
                              <p:par>
                                <p:cTn id="169" presetID="11" presetClass="entr" presetSubtype="0" fill="hold" grpId="0" nodeType="afterEffect">
                                  <p:stCondLst>
                                    <p:cond delay="0"/>
                                  </p:stCondLst>
                                  <p:childTnLst>
                                    <p:set>
                                      <p:cBhvr>
                                        <p:cTn id="170" dur="1000">
                                          <p:stCondLst>
                                            <p:cond delay="0"/>
                                          </p:stCondLst>
                                        </p:cTn>
                                        <p:tgtEl>
                                          <p:spTgt spid="76"/>
                                        </p:tgtEl>
                                        <p:attrNameLst>
                                          <p:attrName>style.visibility</p:attrName>
                                        </p:attrNameLst>
                                      </p:cBhvr>
                                      <p:to>
                                        <p:strVal val="visible"/>
                                      </p:to>
                                    </p:set>
                                  </p:childTnLst>
                                </p:cTn>
                              </p:par>
                            </p:childTnLst>
                          </p:cTn>
                        </p:par>
                        <p:par>
                          <p:cTn id="171" fill="hold">
                            <p:stCondLst>
                              <p:cond delay="54000"/>
                            </p:stCondLst>
                            <p:childTnLst>
                              <p:par>
                                <p:cTn id="172" presetID="11" presetClass="entr" presetSubtype="0" fill="hold" grpId="0" nodeType="afterEffect">
                                  <p:stCondLst>
                                    <p:cond delay="0"/>
                                  </p:stCondLst>
                                  <p:childTnLst>
                                    <p:set>
                                      <p:cBhvr>
                                        <p:cTn id="173" dur="1000">
                                          <p:stCondLst>
                                            <p:cond delay="0"/>
                                          </p:stCondLst>
                                        </p:cTn>
                                        <p:tgtEl>
                                          <p:spTgt spid="77"/>
                                        </p:tgtEl>
                                        <p:attrNameLst>
                                          <p:attrName>style.visibility</p:attrName>
                                        </p:attrNameLst>
                                      </p:cBhvr>
                                      <p:to>
                                        <p:strVal val="visible"/>
                                      </p:to>
                                    </p:set>
                                  </p:childTnLst>
                                </p:cTn>
                              </p:par>
                            </p:childTnLst>
                          </p:cTn>
                        </p:par>
                        <p:par>
                          <p:cTn id="174" fill="hold">
                            <p:stCondLst>
                              <p:cond delay="55000"/>
                            </p:stCondLst>
                            <p:childTnLst>
                              <p:par>
                                <p:cTn id="175" presetID="11" presetClass="entr" presetSubtype="0" fill="hold" grpId="0" nodeType="afterEffect">
                                  <p:stCondLst>
                                    <p:cond delay="0"/>
                                  </p:stCondLst>
                                  <p:childTnLst>
                                    <p:set>
                                      <p:cBhvr>
                                        <p:cTn id="176" dur="1000">
                                          <p:stCondLst>
                                            <p:cond delay="0"/>
                                          </p:stCondLst>
                                        </p:cTn>
                                        <p:tgtEl>
                                          <p:spTgt spid="78"/>
                                        </p:tgtEl>
                                        <p:attrNameLst>
                                          <p:attrName>style.visibility</p:attrName>
                                        </p:attrNameLst>
                                      </p:cBhvr>
                                      <p:to>
                                        <p:strVal val="visible"/>
                                      </p:to>
                                    </p:set>
                                  </p:childTnLst>
                                </p:cTn>
                              </p:par>
                            </p:childTnLst>
                          </p:cTn>
                        </p:par>
                        <p:par>
                          <p:cTn id="177" fill="hold">
                            <p:stCondLst>
                              <p:cond delay="56000"/>
                            </p:stCondLst>
                            <p:childTnLst>
                              <p:par>
                                <p:cTn id="178" presetID="11" presetClass="entr" presetSubtype="0" fill="hold" grpId="0" nodeType="afterEffect">
                                  <p:stCondLst>
                                    <p:cond delay="0"/>
                                  </p:stCondLst>
                                  <p:childTnLst>
                                    <p:set>
                                      <p:cBhvr>
                                        <p:cTn id="179" dur="1000">
                                          <p:stCondLst>
                                            <p:cond delay="0"/>
                                          </p:stCondLst>
                                        </p:cTn>
                                        <p:tgtEl>
                                          <p:spTgt spid="79"/>
                                        </p:tgtEl>
                                        <p:attrNameLst>
                                          <p:attrName>style.visibility</p:attrName>
                                        </p:attrNameLst>
                                      </p:cBhvr>
                                      <p:to>
                                        <p:strVal val="visible"/>
                                      </p:to>
                                    </p:set>
                                  </p:childTnLst>
                                </p:cTn>
                              </p:par>
                            </p:childTnLst>
                          </p:cTn>
                        </p:par>
                        <p:par>
                          <p:cTn id="180" fill="hold">
                            <p:stCondLst>
                              <p:cond delay="57000"/>
                            </p:stCondLst>
                            <p:childTnLst>
                              <p:par>
                                <p:cTn id="181" presetID="11" presetClass="entr" presetSubtype="0" fill="hold" grpId="0" nodeType="afterEffect">
                                  <p:stCondLst>
                                    <p:cond delay="0"/>
                                  </p:stCondLst>
                                  <p:childTnLst>
                                    <p:set>
                                      <p:cBhvr>
                                        <p:cTn id="182" dur="1000">
                                          <p:stCondLst>
                                            <p:cond delay="0"/>
                                          </p:stCondLst>
                                        </p:cTn>
                                        <p:tgtEl>
                                          <p:spTgt spid="80"/>
                                        </p:tgtEl>
                                        <p:attrNameLst>
                                          <p:attrName>style.visibility</p:attrName>
                                        </p:attrNameLst>
                                      </p:cBhvr>
                                      <p:to>
                                        <p:strVal val="visible"/>
                                      </p:to>
                                    </p:set>
                                  </p:childTnLst>
                                </p:cTn>
                              </p:par>
                            </p:childTnLst>
                          </p:cTn>
                        </p:par>
                        <p:par>
                          <p:cTn id="183" fill="hold">
                            <p:stCondLst>
                              <p:cond delay="58000"/>
                            </p:stCondLst>
                            <p:childTnLst>
                              <p:par>
                                <p:cTn id="184" presetID="11" presetClass="entr" presetSubtype="0" fill="hold" grpId="0" nodeType="afterEffect">
                                  <p:stCondLst>
                                    <p:cond delay="0"/>
                                  </p:stCondLst>
                                  <p:childTnLst>
                                    <p:set>
                                      <p:cBhvr>
                                        <p:cTn id="185" dur="1000">
                                          <p:stCondLst>
                                            <p:cond delay="0"/>
                                          </p:stCondLst>
                                        </p:cTn>
                                        <p:tgtEl>
                                          <p:spTgt spid="81"/>
                                        </p:tgtEl>
                                        <p:attrNameLst>
                                          <p:attrName>style.visibility</p:attrName>
                                        </p:attrNameLst>
                                      </p:cBhvr>
                                      <p:to>
                                        <p:strVal val="visible"/>
                                      </p:to>
                                    </p:set>
                                  </p:childTnLst>
                                </p:cTn>
                              </p:par>
                            </p:childTnLst>
                          </p:cTn>
                        </p:par>
                        <p:par>
                          <p:cTn id="186" fill="hold">
                            <p:stCondLst>
                              <p:cond delay="59000"/>
                            </p:stCondLst>
                            <p:childTnLst>
                              <p:par>
                                <p:cTn id="187" presetID="11" presetClass="entr" presetSubtype="0" fill="hold" grpId="0" nodeType="afterEffect">
                                  <p:stCondLst>
                                    <p:cond delay="0"/>
                                  </p:stCondLst>
                                  <p:childTnLst>
                                    <p:set>
                                      <p:cBhvr>
                                        <p:cTn id="188" dur="1000">
                                          <p:stCondLst>
                                            <p:cond delay="0"/>
                                          </p:stCondLst>
                                        </p:cTn>
                                        <p:tgtEl>
                                          <p:spTgt spid="82"/>
                                        </p:tgtEl>
                                        <p:attrNameLst>
                                          <p:attrName>style.visibility</p:attrName>
                                        </p:attrNameLst>
                                      </p:cBhvr>
                                      <p:to>
                                        <p:strVal val="visible"/>
                                      </p:to>
                                    </p:set>
                                  </p:childTnLst>
                                </p:cTn>
                              </p:par>
                            </p:childTnLst>
                          </p:cTn>
                        </p:par>
                        <p:par>
                          <p:cTn id="189" fill="hold">
                            <p:stCondLst>
                              <p:cond delay="60000"/>
                            </p:stCondLst>
                            <p:childTnLst>
                              <p:par>
                                <p:cTn id="190" presetID="11" presetClass="entr" presetSubtype="0" fill="hold" grpId="0" nodeType="afterEffect">
                                  <p:stCondLst>
                                    <p:cond delay="0"/>
                                  </p:stCondLst>
                                  <p:childTnLst>
                                    <p:set>
                                      <p:cBhvr>
                                        <p:cTn id="191" dur="1000">
                                          <p:stCondLst>
                                            <p:cond delay="0"/>
                                          </p:stCondLst>
                                        </p:cTn>
                                        <p:tgtEl>
                                          <p:spTgt spid="83"/>
                                        </p:tgtEl>
                                        <p:attrNameLst>
                                          <p:attrName>style.visibility</p:attrName>
                                        </p:attrNameLst>
                                      </p:cBhvr>
                                      <p:to>
                                        <p:strVal val="visible"/>
                                      </p:to>
                                    </p:set>
                                  </p:childTnLst>
                                </p:cTn>
                              </p:par>
                            </p:childTnLst>
                          </p:cTn>
                        </p:par>
                        <p:par>
                          <p:cTn id="192" fill="hold">
                            <p:stCondLst>
                              <p:cond delay="61000"/>
                            </p:stCondLst>
                            <p:childTnLst>
                              <p:par>
                                <p:cTn id="193" presetID="11" presetClass="entr" presetSubtype="0" fill="hold" grpId="0" nodeType="afterEffect">
                                  <p:stCondLst>
                                    <p:cond delay="0"/>
                                  </p:stCondLst>
                                  <p:childTnLst>
                                    <p:set>
                                      <p:cBhvr>
                                        <p:cTn id="194" dur="1000">
                                          <p:stCondLst>
                                            <p:cond delay="0"/>
                                          </p:stCondLst>
                                        </p:cTn>
                                        <p:tgtEl>
                                          <p:spTgt spid="84"/>
                                        </p:tgtEl>
                                        <p:attrNameLst>
                                          <p:attrName>style.visibility</p:attrName>
                                        </p:attrNameLst>
                                      </p:cBhvr>
                                      <p:to>
                                        <p:strVal val="visible"/>
                                      </p:to>
                                    </p:set>
                                  </p:childTnLst>
                                </p:cTn>
                              </p:par>
                            </p:childTnLst>
                          </p:cTn>
                        </p:par>
                        <p:par>
                          <p:cTn id="195" fill="hold">
                            <p:stCondLst>
                              <p:cond delay="62000"/>
                            </p:stCondLst>
                            <p:childTnLst>
                              <p:par>
                                <p:cTn id="196" presetID="11" presetClass="entr" presetSubtype="0" fill="hold" grpId="0" nodeType="afterEffect">
                                  <p:stCondLst>
                                    <p:cond delay="0"/>
                                  </p:stCondLst>
                                  <p:childTnLst>
                                    <p:set>
                                      <p:cBhvr>
                                        <p:cTn id="197" dur="1000">
                                          <p:stCondLst>
                                            <p:cond delay="0"/>
                                          </p:stCondLst>
                                        </p:cTn>
                                        <p:tgtEl>
                                          <p:spTgt spid="85"/>
                                        </p:tgtEl>
                                        <p:attrNameLst>
                                          <p:attrName>style.visibility</p:attrName>
                                        </p:attrNameLst>
                                      </p:cBhvr>
                                      <p:to>
                                        <p:strVal val="visible"/>
                                      </p:to>
                                    </p:set>
                                  </p:childTnLst>
                                </p:cTn>
                              </p:par>
                            </p:childTnLst>
                          </p:cTn>
                        </p:par>
                        <p:par>
                          <p:cTn id="198" fill="hold">
                            <p:stCondLst>
                              <p:cond delay="63000"/>
                            </p:stCondLst>
                            <p:childTnLst>
                              <p:par>
                                <p:cTn id="199" presetID="11" presetClass="entr" presetSubtype="0" fill="hold" grpId="0" nodeType="afterEffect">
                                  <p:stCondLst>
                                    <p:cond delay="0"/>
                                  </p:stCondLst>
                                  <p:childTnLst>
                                    <p:set>
                                      <p:cBhvr>
                                        <p:cTn id="200" dur="1000">
                                          <p:stCondLst>
                                            <p:cond delay="0"/>
                                          </p:stCondLst>
                                        </p:cTn>
                                        <p:tgtEl>
                                          <p:spTgt spid="86"/>
                                        </p:tgtEl>
                                        <p:attrNameLst>
                                          <p:attrName>style.visibility</p:attrName>
                                        </p:attrNameLst>
                                      </p:cBhvr>
                                      <p:to>
                                        <p:strVal val="visible"/>
                                      </p:to>
                                    </p:set>
                                  </p:childTnLst>
                                </p:cTn>
                              </p:par>
                            </p:childTnLst>
                          </p:cTn>
                        </p:par>
                        <p:par>
                          <p:cTn id="201" fill="hold">
                            <p:stCondLst>
                              <p:cond delay="64000"/>
                            </p:stCondLst>
                            <p:childTnLst>
                              <p:par>
                                <p:cTn id="202" presetID="11" presetClass="entr" presetSubtype="0" fill="hold" grpId="0" nodeType="afterEffect">
                                  <p:stCondLst>
                                    <p:cond delay="0"/>
                                  </p:stCondLst>
                                  <p:childTnLst>
                                    <p:set>
                                      <p:cBhvr>
                                        <p:cTn id="203" dur="1000">
                                          <p:stCondLst>
                                            <p:cond delay="0"/>
                                          </p:stCondLst>
                                        </p:cTn>
                                        <p:tgtEl>
                                          <p:spTgt spid="87"/>
                                        </p:tgtEl>
                                        <p:attrNameLst>
                                          <p:attrName>style.visibility</p:attrName>
                                        </p:attrNameLst>
                                      </p:cBhvr>
                                      <p:to>
                                        <p:strVal val="visible"/>
                                      </p:to>
                                    </p:set>
                                  </p:childTnLst>
                                </p:cTn>
                              </p:par>
                            </p:childTnLst>
                          </p:cTn>
                        </p:par>
                        <p:par>
                          <p:cTn id="204" fill="hold">
                            <p:stCondLst>
                              <p:cond delay="65000"/>
                            </p:stCondLst>
                            <p:childTnLst>
                              <p:par>
                                <p:cTn id="205" presetID="11" presetClass="entr" presetSubtype="0" fill="hold" grpId="0" nodeType="afterEffect">
                                  <p:stCondLst>
                                    <p:cond delay="0"/>
                                  </p:stCondLst>
                                  <p:childTnLst>
                                    <p:set>
                                      <p:cBhvr>
                                        <p:cTn id="206" dur="1000">
                                          <p:stCondLst>
                                            <p:cond delay="0"/>
                                          </p:stCondLst>
                                        </p:cTn>
                                        <p:tgtEl>
                                          <p:spTgt spid="88"/>
                                        </p:tgtEl>
                                        <p:attrNameLst>
                                          <p:attrName>style.visibility</p:attrName>
                                        </p:attrNameLst>
                                      </p:cBhvr>
                                      <p:to>
                                        <p:strVal val="visible"/>
                                      </p:to>
                                    </p:set>
                                  </p:childTnLst>
                                </p:cTn>
                              </p:par>
                            </p:childTnLst>
                          </p:cTn>
                        </p:par>
                        <p:par>
                          <p:cTn id="207" fill="hold">
                            <p:stCondLst>
                              <p:cond delay="66000"/>
                            </p:stCondLst>
                            <p:childTnLst>
                              <p:par>
                                <p:cTn id="208" presetID="11" presetClass="entr" presetSubtype="0" fill="hold" grpId="0" nodeType="afterEffect">
                                  <p:stCondLst>
                                    <p:cond delay="0"/>
                                  </p:stCondLst>
                                  <p:childTnLst>
                                    <p:set>
                                      <p:cBhvr>
                                        <p:cTn id="209" dur="1000">
                                          <p:stCondLst>
                                            <p:cond delay="0"/>
                                          </p:stCondLst>
                                        </p:cTn>
                                        <p:tgtEl>
                                          <p:spTgt spid="89"/>
                                        </p:tgtEl>
                                        <p:attrNameLst>
                                          <p:attrName>style.visibility</p:attrName>
                                        </p:attrNameLst>
                                      </p:cBhvr>
                                      <p:to>
                                        <p:strVal val="visible"/>
                                      </p:to>
                                    </p:set>
                                  </p:childTnLst>
                                </p:cTn>
                              </p:par>
                            </p:childTnLst>
                          </p:cTn>
                        </p:par>
                        <p:par>
                          <p:cTn id="210" fill="hold">
                            <p:stCondLst>
                              <p:cond delay="67000"/>
                            </p:stCondLst>
                            <p:childTnLst>
                              <p:par>
                                <p:cTn id="211" presetID="11" presetClass="entr" presetSubtype="0" fill="hold" grpId="0" nodeType="afterEffect">
                                  <p:stCondLst>
                                    <p:cond delay="0"/>
                                  </p:stCondLst>
                                  <p:childTnLst>
                                    <p:set>
                                      <p:cBhvr>
                                        <p:cTn id="212" dur="1000">
                                          <p:stCondLst>
                                            <p:cond delay="0"/>
                                          </p:stCondLst>
                                        </p:cTn>
                                        <p:tgtEl>
                                          <p:spTgt spid="90"/>
                                        </p:tgtEl>
                                        <p:attrNameLst>
                                          <p:attrName>style.visibility</p:attrName>
                                        </p:attrNameLst>
                                      </p:cBhvr>
                                      <p:to>
                                        <p:strVal val="visible"/>
                                      </p:to>
                                    </p:set>
                                  </p:childTnLst>
                                </p:cTn>
                              </p:par>
                            </p:childTnLst>
                          </p:cTn>
                        </p:par>
                        <p:par>
                          <p:cTn id="213" fill="hold">
                            <p:stCondLst>
                              <p:cond delay="68000"/>
                            </p:stCondLst>
                            <p:childTnLst>
                              <p:par>
                                <p:cTn id="214" presetID="11" presetClass="entr" presetSubtype="0" fill="hold" grpId="0" nodeType="afterEffect">
                                  <p:stCondLst>
                                    <p:cond delay="0"/>
                                  </p:stCondLst>
                                  <p:childTnLst>
                                    <p:set>
                                      <p:cBhvr>
                                        <p:cTn id="215" dur="1000">
                                          <p:stCondLst>
                                            <p:cond delay="0"/>
                                          </p:stCondLst>
                                        </p:cTn>
                                        <p:tgtEl>
                                          <p:spTgt spid="91"/>
                                        </p:tgtEl>
                                        <p:attrNameLst>
                                          <p:attrName>style.visibility</p:attrName>
                                        </p:attrNameLst>
                                      </p:cBhvr>
                                      <p:to>
                                        <p:strVal val="visible"/>
                                      </p:to>
                                    </p:set>
                                  </p:childTnLst>
                                </p:cTn>
                              </p:par>
                            </p:childTnLst>
                          </p:cTn>
                        </p:par>
                        <p:par>
                          <p:cTn id="216" fill="hold">
                            <p:stCondLst>
                              <p:cond delay="69000"/>
                            </p:stCondLst>
                            <p:childTnLst>
                              <p:par>
                                <p:cTn id="217" presetID="11" presetClass="entr" presetSubtype="0" fill="hold" grpId="0" nodeType="afterEffect">
                                  <p:stCondLst>
                                    <p:cond delay="0"/>
                                  </p:stCondLst>
                                  <p:childTnLst>
                                    <p:set>
                                      <p:cBhvr>
                                        <p:cTn id="218" dur="1000">
                                          <p:stCondLst>
                                            <p:cond delay="0"/>
                                          </p:stCondLst>
                                        </p:cTn>
                                        <p:tgtEl>
                                          <p:spTgt spid="92"/>
                                        </p:tgtEl>
                                        <p:attrNameLst>
                                          <p:attrName>style.visibility</p:attrName>
                                        </p:attrNameLst>
                                      </p:cBhvr>
                                      <p:to>
                                        <p:strVal val="visible"/>
                                      </p:to>
                                    </p:set>
                                  </p:childTnLst>
                                </p:cTn>
                              </p:par>
                            </p:childTnLst>
                          </p:cTn>
                        </p:par>
                        <p:par>
                          <p:cTn id="219" fill="hold">
                            <p:stCondLst>
                              <p:cond delay="70000"/>
                            </p:stCondLst>
                            <p:childTnLst>
                              <p:par>
                                <p:cTn id="220" presetID="11" presetClass="entr" presetSubtype="0" fill="hold" grpId="0" nodeType="afterEffect">
                                  <p:stCondLst>
                                    <p:cond delay="0"/>
                                  </p:stCondLst>
                                  <p:childTnLst>
                                    <p:set>
                                      <p:cBhvr>
                                        <p:cTn id="221" dur="1000">
                                          <p:stCondLst>
                                            <p:cond delay="0"/>
                                          </p:stCondLst>
                                        </p:cTn>
                                        <p:tgtEl>
                                          <p:spTgt spid="93"/>
                                        </p:tgtEl>
                                        <p:attrNameLst>
                                          <p:attrName>style.visibility</p:attrName>
                                        </p:attrNameLst>
                                      </p:cBhvr>
                                      <p:to>
                                        <p:strVal val="visible"/>
                                      </p:to>
                                    </p:set>
                                  </p:childTnLst>
                                </p:cTn>
                              </p:par>
                            </p:childTnLst>
                          </p:cTn>
                        </p:par>
                        <p:par>
                          <p:cTn id="222" fill="hold">
                            <p:stCondLst>
                              <p:cond delay="71000"/>
                            </p:stCondLst>
                            <p:childTnLst>
                              <p:par>
                                <p:cTn id="223" presetID="11" presetClass="entr" presetSubtype="0" fill="hold" grpId="0" nodeType="afterEffect">
                                  <p:stCondLst>
                                    <p:cond delay="0"/>
                                  </p:stCondLst>
                                  <p:childTnLst>
                                    <p:set>
                                      <p:cBhvr>
                                        <p:cTn id="224" dur="1000">
                                          <p:stCondLst>
                                            <p:cond delay="0"/>
                                          </p:stCondLst>
                                        </p:cTn>
                                        <p:tgtEl>
                                          <p:spTgt spid="94"/>
                                        </p:tgtEl>
                                        <p:attrNameLst>
                                          <p:attrName>style.visibility</p:attrName>
                                        </p:attrNameLst>
                                      </p:cBhvr>
                                      <p:to>
                                        <p:strVal val="visible"/>
                                      </p:to>
                                    </p:set>
                                  </p:childTnLst>
                                </p:cTn>
                              </p:par>
                            </p:childTnLst>
                          </p:cTn>
                        </p:par>
                        <p:par>
                          <p:cTn id="225" fill="hold">
                            <p:stCondLst>
                              <p:cond delay="72000"/>
                            </p:stCondLst>
                            <p:childTnLst>
                              <p:par>
                                <p:cTn id="226" presetID="11" presetClass="entr" presetSubtype="0" fill="hold" grpId="0" nodeType="afterEffect">
                                  <p:stCondLst>
                                    <p:cond delay="0"/>
                                  </p:stCondLst>
                                  <p:childTnLst>
                                    <p:set>
                                      <p:cBhvr>
                                        <p:cTn id="227" dur="1000">
                                          <p:stCondLst>
                                            <p:cond delay="0"/>
                                          </p:stCondLst>
                                        </p:cTn>
                                        <p:tgtEl>
                                          <p:spTgt spid="95"/>
                                        </p:tgtEl>
                                        <p:attrNameLst>
                                          <p:attrName>style.visibility</p:attrName>
                                        </p:attrNameLst>
                                      </p:cBhvr>
                                      <p:to>
                                        <p:strVal val="visible"/>
                                      </p:to>
                                    </p:set>
                                  </p:childTnLst>
                                </p:cTn>
                              </p:par>
                            </p:childTnLst>
                          </p:cTn>
                        </p:par>
                        <p:par>
                          <p:cTn id="228" fill="hold">
                            <p:stCondLst>
                              <p:cond delay="73000"/>
                            </p:stCondLst>
                            <p:childTnLst>
                              <p:par>
                                <p:cTn id="229" presetID="11" presetClass="entr" presetSubtype="0" fill="hold" grpId="0" nodeType="afterEffect">
                                  <p:stCondLst>
                                    <p:cond delay="0"/>
                                  </p:stCondLst>
                                  <p:childTnLst>
                                    <p:set>
                                      <p:cBhvr>
                                        <p:cTn id="230" dur="1000">
                                          <p:stCondLst>
                                            <p:cond delay="0"/>
                                          </p:stCondLst>
                                        </p:cTn>
                                        <p:tgtEl>
                                          <p:spTgt spid="96"/>
                                        </p:tgtEl>
                                        <p:attrNameLst>
                                          <p:attrName>style.visibility</p:attrName>
                                        </p:attrNameLst>
                                      </p:cBhvr>
                                      <p:to>
                                        <p:strVal val="visible"/>
                                      </p:to>
                                    </p:set>
                                  </p:childTnLst>
                                </p:cTn>
                              </p:par>
                            </p:childTnLst>
                          </p:cTn>
                        </p:par>
                        <p:par>
                          <p:cTn id="231" fill="hold">
                            <p:stCondLst>
                              <p:cond delay="74000"/>
                            </p:stCondLst>
                            <p:childTnLst>
                              <p:par>
                                <p:cTn id="232" presetID="11" presetClass="entr" presetSubtype="0" fill="hold" grpId="0" nodeType="afterEffect">
                                  <p:stCondLst>
                                    <p:cond delay="0"/>
                                  </p:stCondLst>
                                  <p:childTnLst>
                                    <p:set>
                                      <p:cBhvr>
                                        <p:cTn id="233" dur="1000">
                                          <p:stCondLst>
                                            <p:cond delay="0"/>
                                          </p:stCondLst>
                                        </p:cTn>
                                        <p:tgtEl>
                                          <p:spTgt spid="97"/>
                                        </p:tgtEl>
                                        <p:attrNameLst>
                                          <p:attrName>style.visibility</p:attrName>
                                        </p:attrNameLst>
                                      </p:cBhvr>
                                      <p:to>
                                        <p:strVal val="visible"/>
                                      </p:to>
                                    </p:set>
                                  </p:childTnLst>
                                </p:cTn>
                              </p:par>
                            </p:childTnLst>
                          </p:cTn>
                        </p:par>
                        <p:par>
                          <p:cTn id="234" fill="hold">
                            <p:stCondLst>
                              <p:cond delay="75000"/>
                            </p:stCondLst>
                            <p:childTnLst>
                              <p:par>
                                <p:cTn id="235" presetID="11" presetClass="entr" presetSubtype="0" fill="hold" grpId="0" nodeType="afterEffect">
                                  <p:stCondLst>
                                    <p:cond delay="0"/>
                                  </p:stCondLst>
                                  <p:childTnLst>
                                    <p:set>
                                      <p:cBhvr>
                                        <p:cTn id="236" dur="1000">
                                          <p:stCondLst>
                                            <p:cond delay="0"/>
                                          </p:stCondLst>
                                        </p:cTn>
                                        <p:tgtEl>
                                          <p:spTgt spid="98"/>
                                        </p:tgtEl>
                                        <p:attrNameLst>
                                          <p:attrName>style.visibility</p:attrName>
                                        </p:attrNameLst>
                                      </p:cBhvr>
                                      <p:to>
                                        <p:strVal val="visible"/>
                                      </p:to>
                                    </p:set>
                                  </p:childTnLst>
                                </p:cTn>
                              </p:par>
                            </p:childTnLst>
                          </p:cTn>
                        </p:par>
                        <p:par>
                          <p:cTn id="237" fill="hold">
                            <p:stCondLst>
                              <p:cond delay="76000"/>
                            </p:stCondLst>
                            <p:childTnLst>
                              <p:par>
                                <p:cTn id="238" presetID="11" presetClass="entr" presetSubtype="0" fill="hold" grpId="0" nodeType="afterEffect">
                                  <p:stCondLst>
                                    <p:cond delay="0"/>
                                  </p:stCondLst>
                                  <p:childTnLst>
                                    <p:set>
                                      <p:cBhvr>
                                        <p:cTn id="239" dur="1000">
                                          <p:stCondLst>
                                            <p:cond delay="0"/>
                                          </p:stCondLst>
                                        </p:cTn>
                                        <p:tgtEl>
                                          <p:spTgt spid="99"/>
                                        </p:tgtEl>
                                        <p:attrNameLst>
                                          <p:attrName>style.visibility</p:attrName>
                                        </p:attrNameLst>
                                      </p:cBhvr>
                                      <p:to>
                                        <p:strVal val="visible"/>
                                      </p:to>
                                    </p:set>
                                  </p:childTnLst>
                                </p:cTn>
                              </p:par>
                            </p:childTnLst>
                          </p:cTn>
                        </p:par>
                        <p:par>
                          <p:cTn id="240" fill="hold">
                            <p:stCondLst>
                              <p:cond delay="77000"/>
                            </p:stCondLst>
                            <p:childTnLst>
                              <p:par>
                                <p:cTn id="241" presetID="11" presetClass="entr" presetSubtype="0" fill="hold" grpId="0" nodeType="afterEffect">
                                  <p:stCondLst>
                                    <p:cond delay="0"/>
                                  </p:stCondLst>
                                  <p:childTnLst>
                                    <p:set>
                                      <p:cBhvr>
                                        <p:cTn id="242" dur="1000">
                                          <p:stCondLst>
                                            <p:cond delay="0"/>
                                          </p:stCondLst>
                                        </p:cTn>
                                        <p:tgtEl>
                                          <p:spTgt spid="100"/>
                                        </p:tgtEl>
                                        <p:attrNameLst>
                                          <p:attrName>style.visibility</p:attrName>
                                        </p:attrNameLst>
                                      </p:cBhvr>
                                      <p:to>
                                        <p:strVal val="visible"/>
                                      </p:to>
                                    </p:set>
                                  </p:childTnLst>
                                </p:cTn>
                              </p:par>
                            </p:childTnLst>
                          </p:cTn>
                        </p:par>
                        <p:par>
                          <p:cTn id="243" fill="hold">
                            <p:stCondLst>
                              <p:cond delay="78000"/>
                            </p:stCondLst>
                            <p:childTnLst>
                              <p:par>
                                <p:cTn id="244" presetID="11" presetClass="entr" presetSubtype="0" fill="hold" grpId="0" nodeType="afterEffect">
                                  <p:stCondLst>
                                    <p:cond delay="0"/>
                                  </p:stCondLst>
                                  <p:childTnLst>
                                    <p:set>
                                      <p:cBhvr>
                                        <p:cTn id="245" dur="1000">
                                          <p:stCondLst>
                                            <p:cond delay="0"/>
                                          </p:stCondLst>
                                        </p:cTn>
                                        <p:tgtEl>
                                          <p:spTgt spid="101"/>
                                        </p:tgtEl>
                                        <p:attrNameLst>
                                          <p:attrName>style.visibility</p:attrName>
                                        </p:attrNameLst>
                                      </p:cBhvr>
                                      <p:to>
                                        <p:strVal val="visible"/>
                                      </p:to>
                                    </p:set>
                                  </p:childTnLst>
                                </p:cTn>
                              </p:par>
                            </p:childTnLst>
                          </p:cTn>
                        </p:par>
                        <p:par>
                          <p:cTn id="246" fill="hold">
                            <p:stCondLst>
                              <p:cond delay="79000"/>
                            </p:stCondLst>
                            <p:childTnLst>
                              <p:par>
                                <p:cTn id="247" presetID="11" presetClass="entr" presetSubtype="0" fill="hold" grpId="0" nodeType="afterEffect">
                                  <p:stCondLst>
                                    <p:cond delay="0"/>
                                  </p:stCondLst>
                                  <p:childTnLst>
                                    <p:set>
                                      <p:cBhvr>
                                        <p:cTn id="248" dur="1000">
                                          <p:stCondLst>
                                            <p:cond delay="0"/>
                                          </p:stCondLst>
                                        </p:cTn>
                                        <p:tgtEl>
                                          <p:spTgt spid="102"/>
                                        </p:tgtEl>
                                        <p:attrNameLst>
                                          <p:attrName>style.visibility</p:attrName>
                                        </p:attrNameLst>
                                      </p:cBhvr>
                                      <p:to>
                                        <p:strVal val="visible"/>
                                      </p:to>
                                    </p:set>
                                  </p:childTnLst>
                                </p:cTn>
                              </p:par>
                            </p:childTnLst>
                          </p:cTn>
                        </p:par>
                        <p:par>
                          <p:cTn id="249" fill="hold">
                            <p:stCondLst>
                              <p:cond delay="80000"/>
                            </p:stCondLst>
                            <p:childTnLst>
                              <p:par>
                                <p:cTn id="250" presetID="11" presetClass="entr" presetSubtype="0" fill="hold" grpId="0" nodeType="afterEffect">
                                  <p:stCondLst>
                                    <p:cond delay="0"/>
                                  </p:stCondLst>
                                  <p:childTnLst>
                                    <p:set>
                                      <p:cBhvr>
                                        <p:cTn id="251" dur="1000">
                                          <p:stCondLst>
                                            <p:cond delay="0"/>
                                          </p:stCondLst>
                                        </p:cTn>
                                        <p:tgtEl>
                                          <p:spTgt spid="103"/>
                                        </p:tgtEl>
                                        <p:attrNameLst>
                                          <p:attrName>style.visibility</p:attrName>
                                        </p:attrNameLst>
                                      </p:cBhvr>
                                      <p:to>
                                        <p:strVal val="visible"/>
                                      </p:to>
                                    </p:set>
                                  </p:childTnLst>
                                </p:cTn>
                              </p:par>
                            </p:childTnLst>
                          </p:cTn>
                        </p:par>
                        <p:par>
                          <p:cTn id="252" fill="hold">
                            <p:stCondLst>
                              <p:cond delay="81000"/>
                            </p:stCondLst>
                            <p:childTnLst>
                              <p:par>
                                <p:cTn id="253" presetID="11" presetClass="entr" presetSubtype="0" fill="hold" grpId="0" nodeType="afterEffect">
                                  <p:stCondLst>
                                    <p:cond delay="0"/>
                                  </p:stCondLst>
                                  <p:childTnLst>
                                    <p:set>
                                      <p:cBhvr>
                                        <p:cTn id="254" dur="1000">
                                          <p:stCondLst>
                                            <p:cond delay="0"/>
                                          </p:stCondLst>
                                        </p:cTn>
                                        <p:tgtEl>
                                          <p:spTgt spid="104"/>
                                        </p:tgtEl>
                                        <p:attrNameLst>
                                          <p:attrName>style.visibility</p:attrName>
                                        </p:attrNameLst>
                                      </p:cBhvr>
                                      <p:to>
                                        <p:strVal val="visible"/>
                                      </p:to>
                                    </p:set>
                                  </p:childTnLst>
                                </p:cTn>
                              </p:par>
                            </p:childTnLst>
                          </p:cTn>
                        </p:par>
                        <p:par>
                          <p:cTn id="255" fill="hold">
                            <p:stCondLst>
                              <p:cond delay="82000"/>
                            </p:stCondLst>
                            <p:childTnLst>
                              <p:par>
                                <p:cTn id="256" presetID="11" presetClass="entr" presetSubtype="0" fill="hold" grpId="0" nodeType="afterEffect">
                                  <p:stCondLst>
                                    <p:cond delay="0"/>
                                  </p:stCondLst>
                                  <p:childTnLst>
                                    <p:set>
                                      <p:cBhvr>
                                        <p:cTn id="257" dur="1000">
                                          <p:stCondLst>
                                            <p:cond delay="0"/>
                                          </p:stCondLst>
                                        </p:cTn>
                                        <p:tgtEl>
                                          <p:spTgt spid="105"/>
                                        </p:tgtEl>
                                        <p:attrNameLst>
                                          <p:attrName>style.visibility</p:attrName>
                                        </p:attrNameLst>
                                      </p:cBhvr>
                                      <p:to>
                                        <p:strVal val="visible"/>
                                      </p:to>
                                    </p:set>
                                  </p:childTnLst>
                                </p:cTn>
                              </p:par>
                            </p:childTnLst>
                          </p:cTn>
                        </p:par>
                        <p:par>
                          <p:cTn id="258" fill="hold">
                            <p:stCondLst>
                              <p:cond delay="83000"/>
                            </p:stCondLst>
                            <p:childTnLst>
                              <p:par>
                                <p:cTn id="259" presetID="11" presetClass="entr" presetSubtype="0" fill="hold" grpId="0" nodeType="afterEffect">
                                  <p:stCondLst>
                                    <p:cond delay="0"/>
                                  </p:stCondLst>
                                  <p:childTnLst>
                                    <p:set>
                                      <p:cBhvr>
                                        <p:cTn id="260" dur="1000">
                                          <p:stCondLst>
                                            <p:cond delay="0"/>
                                          </p:stCondLst>
                                        </p:cTn>
                                        <p:tgtEl>
                                          <p:spTgt spid="106"/>
                                        </p:tgtEl>
                                        <p:attrNameLst>
                                          <p:attrName>style.visibility</p:attrName>
                                        </p:attrNameLst>
                                      </p:cBhvr>
                                      <p:to>
                                        <p:strVal val="visible"/>
                                      </p:to>
                                    </p:set>
                                  </p:childTnLst>
                                </p:cTn>
                              </p:par>
                            </p:childTnLst>
                          </p:cTn>
                        </p:par>
                        <p:par>
                          <p:cTn id="261" fill="hold">
                            <p:stCondLst>
                              <p:cond delay="84000"/>
                            </p:stCondLst>
                            <p:childTnLst>
                              <p:par>
                                <p:cTn id="262" presetID="11" presetClass="entr" presetSubtype="0" fill="hold" grpId="0" nodeType="afterEffect">
                                  <p:stCondLst>
                                    <p:cond delay="0"/>
                                  </p:stCondLst>
                                  <p:childTnLst>
                                    <p:set>
                                      <p:cBhvr>
                                        <p:cTn id="263" dur="1000">
                                          <p:stCondLst>
                                            <p:cond delay="0"/>
                                          </p:stCondLst>
                                        </p:cTn>
                                        <p:tgtEl>
                                          <p:spTgt spid="107"/>
                                        </p:tgtEl>
                                        <p:attrNameLst>
                                          <p:attrName>style.visibility</p:attrName>
                                        </p:attrNameLst>
                                      </p:cBhvr>
                                      <p:to>
                                        <p:strVal val="visible"/>
                                      </p:to>
                                    </p:set>
                                  </p:childTnLst>
                                </p:cTn>
                              </p:par>
                            </p:childTnLst>
                          </p:cTn>
                        </p:par>
                        <p:par>
                          <p:cTn id="264" fill="hold">
                            <p:stCondLst>
                              <p:cond delay="85000"/>
                            </p:stCondLst>
                            <p:childTnLst>
                              <p:par>
                                <p:cTn id="265" presetID="11" presetClass="entr" presetSubtype="0" fill="hold" grpId="0" nodeType="afterEffect">
                                  <p:stCondLst>
                                    <p:cond delay="0"/>
                                  </p:stCondLst>
                                  <p:childTnLst>
                                    <p:set>
                                      <p:cBhvr>
                                        <p:cTn id="266" dur="1000">
                                          <p:stCondLst>
                                            <p:cond delay="0"/>
                                          </p:stCondLst>
                                        </p:cTn>
                                        <p:tgtEl>
                                          <p:spTgt spid="108"/>
                                        </p:tgtEl>
                                        <p:attrNameLst>
                                          <p:attrName>style.visibility</p:attrName>
                                        </p:attrNameLst>
                                      </p:cBhvr>
                                      <p:to>
                                        <p:strVal val="visible"/>
                                      </p:to>
                                    </p:set>
                                  </p:childTnLst>
                                </p:cTn>
                              </p:par>
                            </p:childTnLst>
                          </p:cTn>
                        </p:par>
                        <p:par>
                          <p:cTn id="267" fill="hold">
                            <p:stCondLst>
                              <p:cond delay="86000"/>
                            </p:stCondLst>
                            <p:childTnLst>
                              <p:par>
                                <p:cTn id="268" presetID="11" presetClass="entr" presetSubtype="0" fill="hold" grpId="0" nodeType="afterEffect">
                                  <p:stCondLst>
                                    <p:cond delay="0"/>
                                  </p:stCondLst>
                                  <p:childTnLst>
                                    <p:set>
                                      <p:cBhvr>
                                        <p:cTn id="269" dur="1000">
                                          <p:stCondLst>
                                            <p:cond delay="0"/>
                                          </p:stCondLst>
                                        </p:cTn>
                                        <p:tgtEl>
                                          <p:spTgt spid="109"/>
                                        </p:tgtEl>
                                        <p:attrNameLst>
                                          <p:attrName>style.visibility</p:attrName>
                                        </p:attrNameLst>
                                      </p:cBhvr>
                                      <p:to>
                                        <p:strVal val="visible"/>
                                      </p:to>
                                    </p:set>
                                  </p:childTnLst>
                                </p:cTn>
                              </p:par>
                            </p:childTnLst>
                          </p:cTn>
                        </p:par>
                        <p:par>
                          <p:cTn id="270" fill="hold">
                            <p:stCondLst>
                              <p:cond delay="87000"/>
                            </p:stCondLst>
                            <p:childTnLst>
                              <p:par>
                                <p:cTn id="271" presetID="11" presetClass="entr" presetSubtype="0" fill="hold" grpId="0" nodeType="afterEffect">
                                  <p:stCondLst>
                                    <p:cond delay="0"/>
                                  </p:stCondLst>
                                  <p:childTnLst>
                                    <p:set>
                                      <p:cBhvr>
                                        <p:cTn id="272" dur="1000">
                                          <p:stCondLst>
                                            <p:cond delay="0"/>
                                          </p:stCondLst>
                                        </p:cTn>
                                        <p:tgtEl>
                                          <p:spTgt spid="110"/>
                                        </p:tgtEl>
                                        <p:attrNameLst>
                                          <p:attrName>style.visibility</p:attrName>
                                        </p:attrNameLst>
                                      </p:cBhvr>
                                      <p:to>
                                        <p:strVal val="visible"/>
                                      </p:to>
                                    </p:set>
                                  </p:childTnLst>
                                </p:cTn>
                              </p:par>
                            </p:childTnLst>
                          </p:cTn>
                        </p:par>
                        <p:par>
                          <p:cTn id="273" fill="hold">
                            <p:stCondLst>
                              <p:cond delay="88000"/>
                            </p:stCondLst>
                            <p:childTnLst>
                              <p:par>
                                <p:cTn id="274" presetID="11" presetClass="entr" presetSubtype="0" fill="hold" grpId="0" nodeType="afterEffect">
                                  <p:stCondLst>
                                    <p:cond delay="0"/>
                                  </p:stCondLst>
                                  <p:childTnLst>
                                    <p:set>
                                      <p:cBhvr>
                                        <p:cTn id="275" dur="1000">
                                          <p:stCondLst>
                                            <p:cond delay="0"/>
                                          </p:stCondLst>
                                        </p:cTn>
                                        <p:tgtEl>
                                          <p:spTgt spid="111"/>
                                        </p:tgtEl>
                                        <p:attrNameLst>
                                          <p:attrName>style.visibility</p:attrName>
                                        </p:attrNameLst>
                                      </p:cBhvr>
                                      <p:to>
                                        <p:strVal val="visible"/>
                                      </p:to>
                                    </p:set>
                                  </p:childTnLst>
                                </p:cTn>
                              </p:par>
                            </p:childTnLst>
                          </p:cTn>
                        </p:par>
                        <p:par>
                          <p:cTn id="276" fill="hold">
                            <p:stCondLst>
                              <p:cond delay="89000"/>
                            </p:stCondLst>
                            <p:childTnLst>
                              <p:par>
                                <p:cTn id="277" presetID="11" presetClass="entr" presetSubtype="0" fill="hold" grpId="0" nodeType="afterEffect">
                                  <p:stCondLst>
                                    <p:cond delay="0"/>
                                  </p:stCondLst>
                                  <p:childTnLst>
                                    <p:set>
                                      <p:cBhvr>
                                        <p:cTn id="278" dur="1000">
                                          <p:stCondLst>
                                            <p:cond delay="0"/>
                                          </p:stCondLst>
                                        </p:cTn>
                                        <p:tgtEl>
                                          <p:spTgt spid="112"/>
                                        </p:tgtEl>
                                        <p:attrNameLst>
                                          <p:attrName>style.visibility</p:attrName>
                                        </p:attrNameLst>
                                      </p:cBhvr>
                                      <p:to>
                                        <p:strVal val="visible"/>
                                      </p:to>
                                    </p:set>
                                  </p:childTnLst>
                                </p:cTn>
                              </p:par>
                            </p:childTnLst>
                          </p:cTn>
                        </p:par>
                        <p:par>
                          <p:cTn id="279" fill="hold">
                            <p:stCondLst>
                              <p:cond delay="90000"/>
                            </p:stCondLst>
                            <p:childTnLst>
                              <p:par>
                                <p:cTn id="280" presetID="11" presetClass="entr" presetSubtype="0" fill="hold" grpId="0" nodeType="afterEffect">
                                  <p:stCondLst>
                                    <p:cond delay="0"/>
                                  </p:stCondLst>
                                  <p:childTnLst>
                                    <p:set>
                                      <p:cBhvr>
                                        <p:cTn id="281" dur="1000">
                                          <p:stCondLst>
                                            <p:cond delay="0"/>
                                          </p:stCondLst>
                                        </p:cTn>
                                        <p:tgtEl>
                                          <p:spTgt spid="113"/>
                                        </p:tgtEl>
                                        <p:attrNameLst>
                                          <p:attrName>style.visibility</p:attrName>
                                        </p:attrNameLst>
                                      </p:cBhvr>
                                      <p:to>
                                        <p:strVal val="visible"/>
                                      </p:to>
                                    </p:set>
                                  </p:childTnLst>
                                </p:cTn>
                              </p:par>
                            </p:childTnLst>
                          </p:cTn>
                        </p:par>
                        <p:par>
                          <p:cTn id="282" fill="hold">
                            <p:stCondLst>
                              <p:cond delay="91000"/>
                            </p:stCondLst>
                            <p:childTnLst>
                              <p:par>
                                <p:cTn id="283" presetID="11" presetClass="entr" presetSubtype="0" fill="hold" grpId="0" nodeType="afterEffect">
                                  <p:stCondLst>
                                    <p:cond delay="0"/>
                                  </p:stCondLst>
                                  <p:childTnLst>
                                    <p:set>
                                      <p:cBhvr>
                                        <p:cTn id="284" dur="1000">
                                          <p:stCondLst>
                                            <p:cond delay="0"/>
                                          </p:stCondLst>
                                        </p:cTn>
                                        <p:tgtEl>
                                          <p:spTgt spid="114"/>
                                        </p:tgtEl>
                                        <p:attrNameLst>
                                          <p:attrName>style.visibility</p:attrName>
                                        </p:attrNameLst>
                                      </p:cBhvr>
                                      <p:to>
                                        <p:strVal val="visible"/>
                                      </p:to>
                                    </p:set>
                                  </p:childTnLst>
                                </p:cTn>
                              </p:par>
                            </p:childTnLst>
                          </p:cTn>
                        </p:par>
                        <p:par>
                          <p:cTn id="285" fill="hold">
                            <p:stCondLst>
                              <p:cond delay="92000"/>
                            </p:stCondLst>
                            <p:childTnLst>
                              <p:par>
                                <p:cTn id="286" presetID="11" presetClass="entr" presetSubtype="0" fill="hold" grpId="0" nodeType="afterEffect">
                                  <p:stCondLst>
                                    <p:cond delay="0"/>
                                  </p:stCondLst>
                                  <p:childTnLst>
                                    <p:set>
                                      <p:cBhvr>
                                        <p:cTn id="287" dur="1000">
                                          <p:stCondLst>
                                            <p:cond delay="0"/>
                                          </p:stCondLst>
                                        </p:cTn>
                                        <p:tgtEl>
                                          <p:spTgt spid="115"/>
                                        </p:tgtEl>
                                        <p:attrNameLst>
                                          <p:attrName>style.visibility</p:attrName>
                                        </p:attrNameLst>
                                      </p:cBhvr>
                                      <p:to>
                                        <p:strVal val="visible"/>
                                      </p:to>
                                    </p:set>
                                  </p:childTnLst>
                                </p:cTn>
                              </p:par>
                            </p:childTnLst>
                          </p:cTn>
                        </p:par>
                        <p:par>
                          <p:cTn id="288" fill="hold">
                            <p:stCondLst>
                              <p:cond delay="93000"/>
                            </p:stCondLst>
                            <p:childTnLst>
                              <p:par>
                                <p:cTn id="289" presetID="11" presetClass="entr" presetSubtype="0" fill="hold" grpId="0" nodeType="afterEffect">
                                  <p:stCondLst>
                                    <p:cond delay="0"/>
                                  </p:stCondLst>
                                  <p:childTnLst>
                                    <p:set>
                                      <p:cBhvr>
                                        <p:cTn id="290" dur="1000">
                                          <p:stCondLst>
                                            <p:cond delay="0"/>
                                          </p:stCondLst>
                                        </p:cTn>
                                        <p:tgtEl>
                                          <p:spTgt spid="116"/>
                                        </p:tgtEl>
                                        <p:attrNameLst>
                                          <p:attrName>style.visibility</p:attrName>
                                        </p:attrNameLst>
                                      </p:cBhvr>
                                      <p:to>
                                        <p:strVal val="visible"/>
                                      </p:to>
                                    </p:set>
                                  </p:childTnLst>
                                </p:cTn>
                              </p:par>
                            </p:childTnLst>
                          </p:cTn>
                        </p:par>
                        <p:par>
                          <p:cTn id="291" fill="hold">
                            <p:stCondLst>
                              <p:cond delay="94000"/>
                            </p:stCondLst>
                            <p:childTnLst>
                              <p:par>
                                <p:cTn id="292" presetID="11" presetClass="entr" presetSubtype="0" fill="hold" grpId="0" nodeType="afterEffect">
                                  <p:stCondLst>
                                    <p:cond delay="0"/>
                                  </p:stCondLst>
                                  <p:childTnLst>
                                    <p:set>
                                      <p:cBhvr>
                                        <p:cTn id="293" dur="1000">
                                          <p:stCondLst>
                                            <p:cond delay="0"/>
                                          </p:stCondLst>
                                        </p:cTn>
                                        <p:tgtEl>
                                          <p:spTgt spid="117"/>
                                        </p:tgtEl>
                                        <p:attrNameLst>
                                          <p:attrName>style.visibility</p:attrName>
                                        </p:attrNameLst>
                                      </p:cBhvr>
                                      <p:to>
                                        <p:strVal val="visible"/>
                                      </p:to>
                                    </p:set>
                                  </p:childTnLst>
                                </p:cTn>
                              </p:par>
                            </p:childTnLst>
                          </p:cTn>
                        </p:par>
                        <p:par>
                          <p:cTn id="294" fill="hold">
                            <p:stCondLst>
                              <p:cond delay="95000"/>
                            </p:stCondLst>
                            <p:childTnLst>
                              <p:par>
                                <p:cTn id="295" presetID="11" presetClass="entr" presetSubtype="0" fill="hold" grpId="0" nodeType="afterEffect">
                                  <p:stCondLst>
                                    <p:cond delay="0"/>
                                  </p:stCondLst>
                                  <p:childTnLst>
                                    <p:set>
                                      <p:cBhvr>
                                        <p:cTn id="296" dur="1000">
                                          <p:stCondLst>
                                            <p:cond delay="0"/>
                                          </p:stCondLst>
                                        </p:cTn>
                                        <p:tgtEl>
                                          <p:spTgt spid="118"/>
                                        </p:tgtEl>
                                        <p:attrNameLst>
                                          <p:attrName>style.visibility</p:attrName>
                                        </p:attrNameLst>
                                      </p:cBhvr>
                                      <p:to>
                                        <p:strVal val="visible"/>
                                      </p:to>
                                    </p:set>
                                  </p:childTnLst>
                                </p:cTn>
                              </p:par>
                            </p:childTnLst>
                          </p:cTn>
                        </p:par>
                        <p:par>
                          <p:cTn id="297" fill="hold">
                            <p:stCondLst>
                              <p:cond delay="96000"/>
                            </p:stCondLst>
                            <p:childTnLst>
                              <p:par>
                                <p:cTn id="298" presetID="11" presetClass="entr" presetSubtype="0" fill="hold" grpId="0" nodeType="afterEffect">
                                  <p:stCondLst>
                                    <p:cond delay="0"/>
                                  </p:stCondLst>
                                  <p:childTnLst>
                                    <p:set>
                                      <p:cBhvr>
                                        <p:cTn id="299" dur="1000">
                                          <p:stCondLst>
                                            <p:cond delay="0"/>
                                          </p:stCondLst>
                                        </p:cTn>
                                        <p:tgtEl>
                                          <p:spTgt spid="119"/>
                                        </p:tgtEl>
                                        <p:attrNameLst>
                                          <p:attrName>style.visibility</p:attrName>
                                        </p:attrNameLst>
                                      </p:cBhvr>
                                      <p:to>
                                        <p:strVal val="visible"/>
                                      </p:to>
                                    </p:set>
                                  </p:childTnLst>
                                </p:cTn>
                              </p:par>
                            </p:childTnLst>
                          </p:cTn>
                        </p:par>
                        <p:par>
                          <p:cTn id="300" fill="hold">
                            <p:stCondLst>
                              <p:cond delay="97000"/>
                            </p:stCondLst>
                            <p:childTnLst>
                              <p:par>
                                <p:cTn id="301" presetID="11" presetClass="entr" presetSubtype="0" fill="hold" grpId="0" nodeType="afterEffect">
                                  <p:stCondLst>
                                    <p:cond delay="0"/>
                                  </p:stCondLst>
                                  <p:childTnLst>
                                    <p:set>
                                      <p:cBhvr>
                                        <p:cTn id="302" dur="1000">
                                          <p:stCondLst>
                                            <p:cond delay="0"/>
                                          </p:stCondLst>
                                        </p:cTn>
                                        <p:tgtEl>
                                          <p:spTgt spid="120"/>
                                        </p:tgtEl>
                                        <p:attrNameLst>
                                          <p:attrName>style.visibility</p:attrName>
                                        </p:attrNameLst>
                                      </p:cBhvr>
                                      <p:to>
                                        <p:strVal val="visible"/>
                                      </p:to>
                                    </p:set>
                                  </p:childTnLst>
                                </p:cTn>
                              </p:par>
                            </p:childTnLst>
                          </p:cTn>
                        </p:par>
                        <p:par>
                          <p:cTn id="303" fill="hold">
                            <p:stCondLst>
                              <p:cond delay="98000"/>
                            </p:stCondLst>
                            <p:childTnLst>
                              <p:par>
                                <p:cTn id="304" presetID="11" presetClass="entr" presetSubtype="0" fill="hold" grpId="0" nodeType="afterEffect">
                                  <p:stCondLst>
                                    <p:cond delay="0"/>
                                  </p:stCondLst>
                                  <p:childTnLst>
                                    <p:set>
                                      <p:cBhvr>
                                        <p:cTn id="305" dur="1000">
                                          <p:stCondLst>
                                            <p:cond delay="0"/>
                                          </p:stCondLst>
                                        </p:cTn>
                                        <p:tgtEl>
                                          <p:spTgt spid="121"/>
                                        </p:tgtEl>
                                        <p:attrNameLst>
                                          <p:attrName>style.visibility</p:attrName>
                                        </p:attrNameLst>
                                      </p:cBhvr>
                                      <p:to>
                                        <p:strVal val="visible"/>
                                      </p:to>
                                    </p:set>
                                  </p:childTnLst>
                                </p:cTn>
                              </p:par>
                            </p:childTnLst>
                          </p:cTn>
                        </p:par>
                        <p:par>
                          <p:cTn id="306" fill="hold">
                            <p:stCondLst>
                              <p:cond delay="99000"/>
                            </p:stCondLst>
                            <p:childTnLst>
                              <p:par>
                                <p:cTn id="307" presetID="11" presetClass="entr" presetSubtype="0" fill="hold" grpId="0" nodeType="afterEffect">
                                  <p:stCondLst>
                                    <p:cond delay="0"/>
                                  </p:stCondLst>
                                  <p:childTnLst>
                                    <p:set>
                                      <p:cBhvr>
                                        <p:cTn id="308" dur="1000">
                                          <p:stCondLst>
                                            <p:cond delay="0"/>
                                          </p:stCondLst>
                                        </p:cTn>
                                        <p:tgtEl>
                                          <p:spTgt spid="122"/>
                                        </p:tgtEl>
                                        <p:attrNameLst>
                                          <p:attrName>style.visibility</p:attrName>
                                        </p:attrNameLst>
                                      </p:cBhvr>
                                      <p:to>
                                        <p:strVal val="visible"/>
                                      </p:to>
                                    </p:set>
                                  </p:childTnLst>
                                </p:cTn>
                              </p:par>
                            </p:childTnLst>
                          </p:cTn>
                        </p:par>
                        <p:par>
                          <p:cTn id="309" fill="hold">
                            <p:stCondLst>
                              <p:cond delay="100000"/>
                            </p:stCondLst>
                            <p:childTnLst>
                              <p:par>
                                <p:cTn id="310" presetID="11" presetClass="entr" presetSubtype="0" fill="hold" grpId="0" nodeType="afterEffect">
                                  <p:stCondLst>
                                    <p:cond delay="0"/>
                                  </p:stCondLst>
                                  <p:childTnLst>
                                    <p:set>
                                      <p:cBhvr>
                                        <p:cTn id="311" dur="1000">
                                          <p:stCondLst>
                                            <p:cond delay="0"/>
                                          </p:stCondLst>
                                        </p:cTn>
                                        <p:tgtEl>
                                          <p:spTgt spid="123"/>
                                        </p:tgtEl>
                                        <p:attrNameLst>
                                          <p:attrName>style.visibility</p:attrName>
                                        </p:attrNameLst>
                                      </p:cBhvr>
                                      <p:to>
                                        <p:strVal val="visible"/>
                                      </p:to>
                                    </p:set>
                                  </p:childTnLst>
                                </p:cTn>
                              </p:par>
                            </p:childTnLst>
                          </p:cTn>
                        </p:par>
                        <p:par>
                          <p:cTn id="312" fill="hold">
                            <p:stCondLst>
                              <p:cond delay="101000"/>
                            </p:stCondLst>
                            <p:childTnLst>
                              <p:par>
                                <p:cTn id="313" presetID="11" presetClass="entr" presetSubtype="0" fill="hold" grpId="0" nodeType="afterEffect">
                                  <p:stCondLst>
                                    <p:cond delay="0"/>
                                  </p:stCondLst>
                                  <p:childTnLst>
                                    <p:set>
                                      <p:cBhvr>
                                        <p:cTn id="314" dur="1000">
                                          <p:stCondLst>
                                            <p:cond delay="0"/>
                                          </p:stCondLst>
                                        </p:cTn>
                                        <p:tgtEl>
                                          <p:spTgt spid="124"/>
                                        </p:tgtEl>
                                        <p:attrNameLst>
                                          <p:attrName>style.visibility</p:attrName>
                                        </p:attrNameLst>
                                      </p:cBhvr>
                                      <p:to>
                                        <p:strVal val="visible"/>
                                      </p:to>
                                    </p:set>
                                  </p:childTnLst>
                                </p:cTn>
                              </p:par>
                            </p:childTnLst>
                          </p:cTn>
                        </p:par>
                        <p:par>
                          <p:cTn id="315" fill="hold">
                            <p:stCondLst>
                              <p:cond delay="102000"/>
                            </p:stCondLst>
                            <p:childTnLst>
                              <p:par>
                                <p:cTn id="316" presetID="11" presetClass="entr" presetSubtype="0" fill="hold" grpId="0" nodeType="afterEffect">
                                  <p:stCondLst>
                                    <p:cond delay="0"/>
                                  </p:stCondLst>
                                  <p:childTnLst>
                                    <p:set>
                                      <p:cBhvr>
                                        <p:cTn id="317" dur="1000">
                                          <p:stCondLst>
                                            <p:cond delay="0"/>
                                          </p:stCondLst>
                                        </p:cTn>
                                        <p:tgtEl>
                                          <p:spTgt spid="125"/>
                                        </p:tgtEl>
                                        <p:attrNameLst>
                                          <p:attrName>style.visibility</p:attrName>
                                        </p:attrNameLst>
                                      </p:cBhvr>
                                      <p:to>
                                        <p:strVal val="visible"/>
                                      </p:to>
                                    </p:set>
                                  </p:childTnLst>
                                </p:cTn>
                              </p:par>
                            </p:childTnLst>
                          </p:cTn>
                        </p:par>
                        <p:par>
                          <p:cTn id="318" fill="hold">
                            <p:stCondLst>
                              <p:cond delay="103000"/>
                            </p:stCondLst>
                            <p:childTnLst>
                              <p:par>
                                <p:cTn id="319" presetID="11" presetClass="entr" presetSubtype="0" fill="hold" grpId="0" nodeType="afterEffect">
                                  <p:stCondLst>
                                    <p:cond delay="0"/>
                                  </p:stCondLst>
                                  <p:childTnLst>
                                    <p:set>
                                      <p:cBhvr>
                                        <p:cTn id="320" dur="1000">
                                          <p:stCondLst>
                                            <p:cond delay="0"/>
                                          </p:stCondLst>
                                        </p:cTn>
                                        <p:tgtEl>
                                          <p:spTgt spid="126"/>
                                        </p:tgtEl>
                                        <p:attrNameLst>
                                          <p:attrName>style.visibility</p:attrName>
                                        </p:attrNameLst>
                                      </p:cBhvr>
                                      <p:to>
                                        <p:strVal val="visible"/>
                                      </p:to>
                                    </p:set>
                                  </p:childTnLst>
                                </p:cTn>
                              </p:par>
                            </p:childTnLst>
                          </p:cTn>
                        </p:par>
                        <p:par>
                          <p:cTn id="321" fill="hold">
                            <p:stCondLst>
                              <p:cond delay="104000"/>
                            </p:stCondLst>
                            <p:childTnLst>
                              <p:par>
                                <p:cTn id="322" presetID="11" presetClass="entr" presetSubtype="0" fill="hold" grpId="0" nodeType="afterEffect">
                                  <p:stCondLst>
                                    <p:cond delay="0"/>
                                  </p:stCondLst>
                                  <p:childTnLst>
                                    <p:set>
                                      <p:cBhvr>
                                        <p:cTn id="323" dur="1000">
                                          <p:stCondLst>
                                            <p:cond delay="0"/>
                                          </p:stCondLst>
                                        </p:cTn>
                                        <p:tgtEl>
                                          <p:spTgt spid="127"/>
                                        </p:tgtEl>
                                        <p:attrNameLst>
                                          <p:attrName>style.visibility</p:attrName>
                                        </p:attrNameLst>
                                      </p:cBhvr>
                                      <p:to>
                                        <p:strVal val="visible"/>
                                      </p:to>
                                    </p:set>
                                  </p:childTnLst>
                                </p:cTn>
                              </p:par>
                            </p:childTnLst>
                          </p:cTn>
                        </p:par>
                        <p:par>
                          <p:cTn id="324" fill="hold">
                            <p:stCondLst>
                              <p:cond delay="105000"/>
                            </p:stCondLst>
                            <p:childTnLst>
                              <p:par>
                                <p:cTn id="325" presetID="11" presetClass="entr" presetSubtype="0" fill="hold" grpId="0" nodeType="afterEffect">
                                  <p:stCondLst>
                                    <p:cond delay="0"/>
                                  </p:stCondLst>
                                  <p:childTnLst>
                                    <p:set>
                                      <p:cBhvr>
                                        <p:cTn id="326" dur="1000">
                                          <p:stCondLst>
                                            <p:cond delay="0"/>
                                          </p:stCondLst>
                                        </p:cTn>
                                        <p:tgtEl>
                                          <p:spTgt spid="128"/>
                                        </p:tgtEl>
                                        <p:attrNameLst>
                                          <p:attrName>style.visibility</p:attrName>
                                        </p:attrNameLst>
                                      </p:cBhvr>
                                      <p:to>
                                        <p:strVal val="visible"/>
                                      </p:to>
                                    </p:set>
                                  </p:childTnLst>
                                </p:cTn>
                              </p:par>
                            </p:childTnLst>
                          </p:cTn>
                        </p:par>
                        <p:par>
                          <p:cTn id="327" fill="hold">
                            <p:stCondLst>
                              <p:cond delay="106000"/>
                            </p:stCondLst>
                            <p:childTnLst>
                              <p:par>
                                <p:cTn id="328" presetID="11" presetClass="entr" presetSubtype="0" fill="hold" grpId="0" nodeType="afterEffect">
                                  <p:stCondLst>
                                    <p:cond delay="0"/>
                                  </p:stCondLst>
                                  <p:childTnLst>
                                    <p:set>
                                      <p:cBhvr>
                                        <p:cTn id="329" dur="1000">
                                          <p:stCondLst>
                                            <p:cond delay="0"/>
                                          </p:stCondLst>
                                        </p:cTn>
                                        <p:tgtEl>
                                          <p:spTgt spid="129"/>
                                        </p:tgtEl>
                                        <p:attrNameLst>
                                          <p:attrName>style.visibility</p:attrName>
                                        </p:attrNameLst>
                                      </p:cBhvr>
                                      <p:to>
                                        <p:strVal val="visible"/>
                                      </p:to>
                                    </p:set>
                                  </p:childTnLst>
                                </p:cTn>
                              </p:par>
                            </p:childTnLst>
                          </p:cTn>
                        </p:par>
                        <p:par>
                          <p:cTn id="330" fill="hold">
                            <p:stCondLst>
                              <p:cond delay="107000"/>
                            </p:stCondLst>
                            <p:childTnLst>
                              <p:par>
                                <p:cTn id="331" presetID="11" presetClass="entr" presetSubtype="0" fill="hold" grpId="0" nodeType="afterEffect">
                                  <p:stCondLst>
                                    <p:cond delay="0"/>
                                  </p:stCondLst>
                                  <p:childTnLst>
                                    <p:set>
                                      <p:cBhvr>
                                        <p:cTn id="332" dur="1000">
                                          <p:stCondLst>
                                            <p:cond delay="0"/>
                                          </p:stCondLst>
                                        </p:cTn>
                                        <p:tgtEl>
                                          <p:spTgt spid="130"/>
                                        </p:tgtEl>
                                        <p:attrNameLst>
                                          <p:attrName>style.visibility</p:attrName>
                                        </p:attrNameLst>
                                      </p:cBhvr>
                                      <p:to>
                                        <p:strVal val="visible"/>
                                      </p:to>
                                    </p:set>
                                  </p:childTnLst>
                                </p:cTn>
                              </p:par>
                            </p:childTnLst>
                          </p:cTn>
                        </p:par>
                        <p:par>
                          <p:cTn id="333" fill="hold">
                            <p:stCondLst>
                              <p:cond delay="108000"/>
                            </p:stCondLst>
                            <p:childTnLst>
                              <p:par>
                                <p:cTn id="334" presetID="11" presetClass="entr" presetSubtype="0" fill="hold" grpId="0" nodeType="afterEffect">
                                  <p:stCondLst>
                                    <p:cond delay="0"/>
                                  </p:stCondLst>
                                  <p:childTnLst>
                                    <p:set>
                                      <p:cBhvr>
                                        <p:cTn id="335" dur="1000">
                                          <p:stCondLst>
                                            <p:cond delay="0"/>
                                          </p:stCondLst>
                                        </p:cTn>
                                        <p:tgtEl>
                                          <p:spTgt spid="131"/>
                                        </p:tgtEl>
                                        <p:attrNameLst>
                                          <p:attrName>style.visibility</p:attrName>
                                        </p:attrNameLst>
                                      </p:cBhvr>
                                      <p:to>
                                        <p:strVal val="visible"/>
                                      </p:to>
                                    </p:set>
                                  </p:childTnLst>
                                </p:cTn>
                              </p:par>
                            </p:childTnLst>
                          </p:cTn>
                        </p:par>
                        <p:par>
                          <p:cTn id="336" fill="hold">
                            <p:stCondLst>
                              <p:cond delay="109000"/>
                            </p:stCondLst>
                            <p:childTnLst>
                              <p:par>
                                <p:cTn id="337" presetID="11" presetClass="entr" presetSubtype="0" fill="hold" grpId="0" nodeType="afterEffect">
                                  <p:stCondLst>
                                    <p:cond delay="0"/>
                                  </p:stCondLst>
                                  <p:childTnLst>
                                    <p:set>
                                      <p:cBhvr>
                                        <p:cTn id="338" dur="1000">
                                          <p:stCondLst>
                                            <p:cond delay="0"/>
                                          </p:stCondLst>
                                        </p:cTn>
                                        <p:tgtEl>
                                          <p:spTgt spid="132"/>
                                        </p:tgtEl>
                                        <p:attrNameLst>
                                          <p:attrName>style.visibility</p:attrName>
                                        </p:attrNameLst>
                                      </p:cBhvr>
                                      <p:to>
                                        <p:strVal val="visible"/>
                                      </p:to>
                                    </p:set>
                                  </p:childTnLst>
                                </p:cTn>
                              </p:par>
                            </p:childTnLst>
                          </p:cTn>
                        </p:par>
                        <p:par>
                          <p:cTn id="339" fill="hold">
                            <p:stCondLst>
                              <p:cond delay="110000"/>
                            </p:stCondLst>
                            <p:childTnLst>
                              <p:par>
                                <p:cTn id="340" presetID="11" presetClass="entr" presetSubtype="0" fill="hold" grpId="0" nodeType="afterEffect">
                                  <p:stCondLst>
                                    <p:cond delay="0"/>
                                  </p:stCondLst>
                                  <p:childTnLst>
                                    <p:set>
                                      <p:cBhvr>
                                        <p:cTn id="341" dur="1000">
                                          <p:stCondLst>
                                            <p:cond delay="0"/>
                                          </p:stCondLst>
                                        </p:cTn>
                                        <p:tgtEl>
                                          <p:spTgt spid="133"/>
                                        </p:tgtEl>
                                        <p:attrNameLst>
                                          <p:attrName>style.visibility</p:attrName>
                                        </p:attrNameLst>
                                      </p:cBhvr>
                                      <p:to>
                                        <p:strVal val="visible"/>
                                      </p:to>
                                    </p:set>
                                  </p:childTnLst>
                                </p:cTn>
                              </p:par>
                            </p:childTnLst>
                          </p:cTn>
                        </p:par>
                        <p:par>
                          <p:cTn id="342" fill="hold">
                            <p:stCondLst>
                              <p:cond delay="111000"/>
                            </p:stCondLst>
                            <p:childTnLst>
                              <p:par>
                                <p:cTn id="343" presetID="11" presetClass="entr" presetSubtype="0" fill="hold" grpId="0" nodeType="afterEffect">
                                  <p:stCondLst>
                                    <p:cond delay="0"/>
                                  </p:stCondLst>
                                  <p:childTnLst>
                                    <p:set>
                                      <p:cBhvr>
                                        <p:cTn id="344" dur="1000">
                                          <p:stCondLst>
                                            <p:cond delay="0"/>
                                          </p:stCondLst>
                                        </p:cTn>
                                        <p:tgtEl>
                                          <p:spTgt spid="134"/>
                                        </p:tgtEl>
                                        <p:attrNameLst>
                                          <p:attrName>style.visibility</p:attrName>
                                        </p:attrNameLst>
                                      </p:cBhvr>
                                      <p:to>
                                        <p:strVal val="visible"/>
                                      </p:to>
                                    </p:set>
                                  </p:childTnLst>
                                </p:cTn>
                              </p:par>
                            </p:childTnLst>
                          </p:cTn>
                        </p:par>
                        <p:par>
                          <p:cTn id="345" fill="hold">
                            <p:stCondLst>
                              <p:cond delay="112000"/>
                            </p:stCondLst>
                            <p:childTnLst>
                              <p:par>
                                <p:cTn id="346" presetID="11" presetClass="entr" presetSubtype="0" fill="hold" grpId="0" nodeType="afterEffect">
                                  <p:stCondLst>
                                    <p:cond delay="0"/>
                                  </p:stCondLst>
                                  <p:childTnLst>
                                    <p:set>
                                      <p:cBhvr>
                                        <p:cTn id="347" dur="1000">
                                          <p:stCondLst>
                                            <p:cond delay="0"/>
                                          </p:stCondLst>
                                        </p:cTn>
                                        <p:tgtEl>
                                          <p:spTgt spid="135"/>
                                        </p:tgtEl>
                                        <p:attrNameLst>
                                          <p:attrName>style.visibility</p:attrName>
                                        </p:attrNameLst>
                                      </p:cBhvr>
                                      <p:to>
                                        <p:strVal val="visible"/>
                                      </p:to>
                                    </p:set>
                                  </p:childTnLst>
                                </p:cTn>
                              </p:par>
                            </p:childTnLst>
                          </p:cTn>
                        </p:par>
                        <p:par>
                          <p:cTn id="348" fill="hold">
                            <p:stCondLst>
                              <p:cond delay="113000"/>
                            </p:stCondLst>
                            <p:childTnLst>
                              <p:par>
                                <p:cTn id="349" presetID="11" presetClass="entr" presetSubtype="0" fill="hold" grpId="0" nodeType="afterEffect">
                                  <p:stCondLst>
                                    <p:cond delay="0"/>
                                  </p:stCondLst>
                                  <p:childTnLst>
                                    <p:set>
                                      <p:cBhvr>
                                        <p:cTn id="350" dur="1000">
                                          <p:stCondLst>
                                            <p:cond delay="0"/>
                                          </p:stCondLst>
                                        </p:cTn>
                                        <p:tgtEl>
                                          <p:spTgt spid="136"/>
                                        </p:tgtEl>
                                        <p:attrNameLst>
                                          <p:attrName>style.visibility</p:attrName>
                                        </p:attrNameLst>
                                      </p:cBhvr>
                                      <p:to>
                                        <p:strVal val="visible"/>
                                      </p:to>
                                    </p:set>
                                  </p:childTnLst>
                                </p:cTn>
                              </p:par>
                            </p:childTnLst>
                          </p:cTn>
                        </p:par>
                        <p:par>
                          <p:cTn id="351" fill="hold">
                            <p:stCondLst>
                              <p:cond delay="114000"/>
                            </p:stCondLst>
                            <p:childTnLst>
                              <p:par>
                                <p:cTn id="352" presetID="11" presetClass="entr" presetSubtype="0" fill="hold" grpId="0" nodeType="afterEffect">
                                  <p:stCondLst>
                                    <p:cond delay="0"/>
                                  </p:stCondLst>
                                  <p:childTnLst>
                                    <p:set>
                                      <p:cBhvr>
                                        <p:cTn id="353" dur="1000">
                                          <p:stCondLst>
                                            <p:cond delay="0"/>
                                          </p:stCondLst>
                                        </p:cTn>
                                        <p:tgtEl>
                                          <p:spTgt spid="137"/>
                                        </p:tgtEl>
                                        <p:attrNameLst>
                                          <p:attrName>style.visibility</p:attrName>
                                        </p:attrNameLst>
                                      </p:cBhvr>
                                      <p:to>
                                        <p:strVal val="visible"/>
                                      </p:to>
                                    </p:set>
                                  </p:childTnLst>
                                </p:cTn>
                              </p:par>
                            </p:childTnLst>
                          </p:cTn>
                        </p:par>
                        <p:par>
                          <p:cTn id="354" fill="hold">
                            <p:stCondLst>
                              <p:cond delay="115000"/>
                            </p:stCondLst>
                            <p:childTnLst>
                              <p:par>
                                <p:cTn id="355" presetID="11" presetClass="entr" presetSubtype="0" fill="hold" grpId="0" nodeType="afterEffect">
                                  <p:stCondLst>
                                    <p:cond delay="0"/>
                                  </p:stCondLst>
                                  <p:childTnLst>
                                    <p:set>
                                      <p:cBhvr>
                                        <p:cTn id="356" dur="1000">
                                          <p:stCondLst>
                                            <p:cond delay="0"/>
                                          </p:stCondLst>
                                        </p:cTn>
                                        <p:tgtEl>
                                          <p:spTgt spid="138"/>
                                        </p:tgtEl>
                                        <p:attrNameLst>
                                          <p:attrName>style.visibility</p:attrName>
                                        </p:attrNameLst>
                                      </p:cBhvr>
                                      <p:to>
                                        <p:strVal val="visible"/>
                                      </p:to>
                                    </p:set>
                                  </p:childTnLst>
                                </p:cTn>
                              </p:par>
                            </p:childTnLst>
                          </p:cTn>
                        </p:par>
                        <p:par>
                          <p:cTn id="357" fill="hold">
                            <p:stCondLst>
                              <p:cond delay="116000"/>
                            </p:stCondLst>
                            <p:childTnLst>
                              <p:par>
                                <p:cTn id="358" presetID="11" presetClass="entr" presetSubtype="0" fill="hold" grpId="0" nodeType="afterEffect">
                                  <p:stCondLst>
                                    <p:cond delay="0"/>
                                  </p:stCondLst>
                                  <p:childTnLst>
                                    <p:set>
                                      <p:cBhvr>
                                        <p:cTn id="359" dur="1000">
                                          <p:stCondLst>
                                            <p:cond delay="0"/>
                                          </p:stCondLst>
                                        </p:cTn>
                                        <p:tgtEl>
                                          <p:spTgt spid="139"/>
                                        </p:tgtEl>
                                        <p:attrNameLst>
                                          <p:attrName>style.visibility</p:attrName>
                                        </p:attrNameLst>
                                      </p:cBhvr>
                                      <p:to>
                                        <p:strVal val="visible"/>
                                      </p:to>
                                    </p:set>
                                  </p:childTnLst>
                                </p:cTn>
                              </p:par>
                            </p:childTnLst>
                          </p:cTn>
                        </p:par>
                        <p:par>
                          <p:cTn id="360" fill="hold">
                            <p:stCondLst>
                              <p:cond delay="117000"/>
                            </p:stCondLst>
                            <p:childTnLst>
                              <p:par>
                                <p:cTn id="361" presetID="11" presetClass="entr" presetSubtype="0" fill="hold" grpId="0" nodeType="afterEffect">
                                  <p:stCondLst>
                                    <p:cond delay="0"/>
                                  </p:stCondLst>
                                  <p:childTnLst>
                                    <p:set>
                                      <p:cBhvr>
                                        <p:cTn id="362" dur="1000">
                                          <p:stCondLst>
                                            <p:cond delay="0"/>
                                          </p:stCondLst>
                                        </p:cTn>
                                        <p:tgtEl>
                                          <p:spTgt spid="140"/>
                                        </p:tgtEl>
                                        <p:attrNameLst>
                                          <p:attrName>style.visibility</p:attrName>
                                        </p:attrNameLst>
                                      </p:cBhvr>
                                      <p:to>
                                        <p:strVal val="visible"/>
                                      </p:to>
                                    </p:set>
                                  </p:childTnLst>
                                </p:cTn>
                              </p:par>
                            </p:childTnLst>
                          </p:cTn>
                        </p:par>
                        <p:par>
                          <p:cTn id="363" fill="hold">
                            <p:stCondLst>
                              <p:cond delay="118000"/>
                            </p:stCondLst>
                            <p:childTnLst>
                              <p:par>
                                <p:cTn id="364" presetID="11" presetClass="entr" presetSubtype="0" fill="hold" grpId="0" nodeType="afterEffect">
                                  <p:stCondLst>
                                    <p:cond delay="0"/>
                                  </p:stCondLst>
                                  <p:childTnLst>
                                    <p:set>
                                      <p:cBhvr>
                                        <p:cTn id="365" dur="1000">
                                          <p:stCondLst>
                                            <p:cond delay="0"/>
                                          </p:stCondLst>
                                        </p:cTn>
                                        <p:tgtEl>
                                          <p:spTgt spid="141"/>
                                        </p:tgtEl>
                                        <p:attrNameLst>
                                          <p:attrName>style.visibility</p:attrName>
                                        </p:attrNameLst>
                                      </p:cBhvr>
                                      <p:to>
                                        <p:strVal val="visible"/>
                                      </p:to>
                                    </p:set>
                                  </p:childTnLst>
                                </p:cTn>
                              </p:par>
                            </p:childTnLst>
                          </p:cTn>
                        </p:par>
                        <p:par>
                          <p:cTn id="366" fill="hold">
                            <p:stCondLst>
                              <p:cond delay="119000"/>
                            </p:stCondLst>
                            <p:childTnLst>
                              <p:par>
                                <p:cTn id="367" presetID="11" presetClass="entr" presetSubtype="0" fill="hold" grpId="0" nodeType="afterEffect">
                                  <p:stCondLst>
                                    <p:cond delay="0"/>
                                  </p:stCondLst>
                                  <p:childTnLst>
                                    <p:set>
                                      <p:cBhvr>
                                        <p:cTn id="368" dur="1000">
                                          <p:stCondLst>
                                            <p:cond delay="0"/>
                                          </p:stCondLst>
                                        </p:cTn>
                                        <p:tgtEl>
                                          <p:spTgt spid="142"/>
                                        </p:tgtEl>
                                        <p:attrNameLst>
                                          <p:attrName>style.visibility</p:attrName>
                                        </p:attrNameLst>
                                      </p:cBhvr>
                                      <p:to>
                                        <p:strVal val="visible"/>
                                      </p:to>
                                    </p:set>
                                  </p:childTnLst>
                                </p:cTn>
                              </p:par>
                            </p:childTnLst>
                          </p:cTn>
                        </p:par>
                        <p:par>
                          <p:cTn id="369" fill="hold">
                            <p:stCondLst>
                              <p:cond delay="120000"/>
                            </p:stCondLst>
                            <p:childTnLst>
                              <p:par>
                                <p:cTn id="370" presetID="11" presetClass="entr" presetSubtype="0" fill="hold" grpId="0" nodeType="afterEffect">
                                  <p:stCondLst>
                                    <p:cond delay="0"/>
                                  </p:stCondLst>
                                  <p:childTnLst>
                                    <p:set>
                                      <p:cBhvr>
                                        <p:cTn id="371" dur="1000">
                                          <p:stCondLst>
                                            <p:cond delay="0"/>
                                          </p:stCondLst>
                                        </p:cTn>
                                        <p:tgtEl>
                                          <p:spTgt spid="143"/>
                                        </p:tgtEl>
                                        <p:attrNameLst>
                                          <p:attrName>style.visibility</p:attrName>
                                        </p:attrNameLst>
                                      </p:cBhvr>
                                      <p:to>
                                        <p:strVal val="visible"/>
                                      </p:to>
                                    </p:set>
                                  </p:childTnLst>
                                </p:cTn>
                              </p:par>
                            </p:childTnLst>
                          </p:cTn>
                        </p:par>
                        <p:par>
                          <p:cTn id="372" fill="hold">
                            <p:stCondLst>
                              <p:cond delay="121000"/>
                            </p:stCondLst>
                            <p:childTnLst>
                              <p:par>
                                <p:cTn id="373" presetID="11" presetClass="entr" presetSubtype="0" fill="hold" grpId="0" nodeType="afterEffect">
                                  <p:stCondLst>
                                    <p:cond delay="0"/>
                                  </p:stCondLst>
                                  <p:childTnLst>
                                    <p:set>
                                      <p:cBhvr>
                                        <p:cTn id="374" dur="1000">
                                          <p:stCondLst>
                                            <p:cond delay="0"/>
                                          </p:stCondLst>
                                        </p:cTn>
                                        <p:tgtEl>
                                          <p:spTgt spid="144"/>
                                        </p:tgtEl>
                                        <p:attrNameLst>
                                          <p:attrName>style.visibility</p:attrName>
                                        </p:attrNameLst>
                                      </p:cBhvr>
                                      <p:to>
                                        <p:strVal val="visible"/>
                                      </p:to>
                                    </p:set>
                                  </p:childTnLst>
                                </p:cTn>
                              </p:par>
                            </p:childTnLst>
                          </p:cTn>
                        </p:par>
                        <p:par>
                          <p:cTn id="375" fill="hold">
                            <p:stCondLst>
                              <p:cond delay="122000"/>
                            </p:stCondLst>
                            <p:childTnLst>
                              <p:par>
                                <p:cTn id="376" presetID="11" presetClass="entr" presetSubtype="0" fill="hold" grpId="0" nodeType="afterEffect">
                                  <p:stCondLst>
                                    <p:cond delay="0"/>
                                  </p:stCondLst>
                                  <p:childTnLst>
                                    <p:set>
                                      <p:cBhvr>
                                        <p:cTn id="377" dur="1000">
                                          <p:stCondLst>
                                            <p:cond delay="0"/>
                                          </p:stCondLst>
                                        </p:cTn>
                                        <p:tgtEl>
                                          <p:spTgt spid="145"/>
                                        </p:tgtEl>
                                        <p:attrNameLst>
                                          <p:attrName>style.visibility</p:attrName>
                                        </p:attrNameLst>
                                      </p:cBhvr>
                                      <p:to>
                                        <p:strVal val="visible"/>
                                      </p:to>
                                    </p:set>
                                  </p:childTnLst>
                                </p:cTn>
                              </p:par>
                            </p:childTnLst>
                          </p:cTn>
                        </p:par>
                        <p:par>
                          <p:cTn id="378" fill="hold">
                            <p:stCondLst>
                              <p:cond delay="123000"/>
                            </p:stCondLst>
                            <p:childTnLst>
                              <p:par>
                                <p:cTn id="379" presetID="11" presetClass="entr" presetSubtype="0" fill="hold" grpId="0" nodeType="afterEffect">
                                  <p:stCondLst>
                                    <p:cond delay="0"/>
                                  </p:stCondLst>
                                  <p:childTnLst>
                                    <p:set>
                                      <p:cBhvr>
                                        <p:cTn id="380" dur="1000">
                                          <p:stCondLst>
                                            <p:cond delay="0"/>
                                          </p:stCondLst>
                                        </p:cTn>
                                        <p:tgtEl>
                                          <p:spTgt spid="146"/>
                                        </p:tgtEl>
                                        <p:attrNameLst>
                                          <p:attrName>style.visibility</p:attrName>
                                        </p:attrNameLst>
                                      </p:cBhvr>
                                      <p:to>
                                        <p:strVal val="visible"/>
                                      </p:to>
                                    </p:set>
                                  </p:childTnLst>
                                </p:cTn>
                              </p:par>
                            </p:childTnLst>
                          </p:cTn>
                        </p:par>
                        <p:par>
                          <p:cTn id="381" fill="hold">
                            <p:stCondLst>
                              <p:cond delay="124000"/>
                            </p:stCondLst>
                            <p:childTnLst>
                              <p:par>
                                <p:cTn id="382" presetID="11" presetClass="entr" presetSubtype="0" fill="hold" grpId="0" nodeType="afterEffect">
                                  <p:stCondLst>
                                    <p:cond delay="0"/>
                                  </p:stCondLst>
                                  <p:childTnLst>
                                    <p:set>
                                      <p:cBhvr>
                                        <p:cTn id="383" dur="1000">
                                          <p:stCondLst>
                                            <p:cond delay="0"/>
                                          </p:stCondLst>
                                        </p:cTn>
                                        <p:tgtEl>
                                          <p:spTgt spid="147"/>
                                        </p:tgtEl>
                                        <p:attrNameLst>
                                          <p:attrName>style.visibility</p:attrName>
                                        </p:attrNameLst>
                                      </p:cBhvr>
                                      <p:to>
                                        <p:strVal val="visible"/>
                                      </p:to>
                                    </p:set>
                                  </p:childTnLst>
                                </p:cTn>
                              </p:par>
                            </p:childTnLst>
                          </p:cTn>
                        </p:par>
                        <p:par>
                          <p:cTn id="384" fill="hold">
                            <p:stCondLst>
                              <p:cond delay="125000"/>
                            </p:stCondLst>
                            <p:childTnLst>
                              <p:par>
                                <p:cTn id="385" presetID="11" presetClass="entr" presetSubtype="0" fill="hold" grpId="0" nodeType="afterEffect">
                                  <p:stCondLst>
                                    <p:cond delay="0"/>
                                  </p:stCondLst>
                                  <p:childTnLst>
                                    <p:set>
                                      <p:cBhvr>
                                        <p:cTn id="386" dur="1000">
                                          <p:stCondLst>
                                            <p:cond delay="0"/>
                                          </p:stCondLst>
                                        </p:cTn>
                                        <p:tgtEl>
                                          <p:spTgt spid="148"/>
                                        </p:tgtEl>
                                        <p:attrNameLst>
                                          <p:attrName>style.visibility</p:attrName>
                                        </p:attrNameLst>
                                      </p:cBhvr>
                                      <p:to>
                                        <p:strVal val="visible"/>
                                      </p:to>
                                    </p:set>
                                  </p:childTnLst>
                                </p:cTn>
                              </p:par>
                            </p:childTnLst>
                          </p:cTn>
                        </p:par>
                        <p:par>
                          <p:cTn id="387" fill="hold">
                            <p:stCondLst>
                              <p:cond delay="126000"/>
                            </p:stCondLst>
                            <p:childTnLst>
                              <p:par>
                                <p:cTn id="388" presetID="11" presetClass="entr" presetSubtype="0" fill="hold" grpId="0" nodeType="afterEffect">
                                  <p:stCondLst>
                                    <p:cond delay="0"/>
                                  </p:stCondLst>
                                  <p:childTnLst>
                                    <p:set>
                                      <p:cBhvr>
                                        <p:cTn id="389" dur="1000">
                                          <p:stCondLst>
                                            <p:cond delay="0"/>
                                          </p:stCondLst>
                                        </p:cTn>
                                        <p:tgtEl>
                                          <p:spTgt spid="149"/>
                                        </p:tgtEl>
                                        <p:attrNameLst>
                                          <p:attrName>style.visibility</p:attrName>
                                        </p:attrNameLst>
                                      </p:cBhvr>
                                      <p:to>
                                        <p:strVal val="visible"/>
                                      </p:to>
                                    </p:set>
                                  </p:childTnLst>
                                </p:cTn>
                              </p:par>
                            </p:childTnLst>
                          </p:cTn>
                        </p:par>
                        <p:par>
                          <p:cTn id="390" fill="hold">
                            <p:stCondLst>
                              <p:cond delay="127000"/>
                            </p:stCondLst>
                            <p:childTnLst>
                              <p:par>
                                <p:cTn id="391" presetID="11" presetClass="entr" presetSubtype="0" fill="hold" grpId="0" nodeType="afterEffect">
                                  <p:stCondLst>
                                    <p:cond delay="0"/>
                                  </p:stCondLst>
                                  <p:childTnLst>
                                    <p:set>
                                      <p:cBhvr>
                                        <p:cTn id="392" dur="1000">
                                          <p:stCondLst>
                                            <p:cond delay="0"/>
                                          </p:stCondLst>
                                        </p:cTn>
                                        <p:tgtEl>
                                          <p:spTgt spid="150"/>
                                        </p:tgtEl>
                                        <p:attrNameLst>
                                          <p:attrName>style.visibility</p:attrName>
                                        </p:attrNameLst>
                                      </p:cBhvr>
                                      <p:to>
                                        <p:strVal val="visible"/>
                                      </p:to>
                                    </p:set>
                                  </p:childTnLst>
                                </p:cTn>
                              </p:par>
                            </p:childTnLst>
                          </p:cTn>
                        </p:par>
                        <p:par>
                          <p:cTn id="393" fill="hold">
                            <p:stCondLst>
                              <p:cond delay="128000"/>
                            </p:stCondLst>
                            <p:childTnLst>
                              <p:par>
                                <p:cTn id="394" presetID="11" presetClass="entr" presetSubtype="0" fill="hold" grpId="0" nodeType="afterEffect">
                                  <p:stCondLst>
                                    <p:cond delay="0"/>
                                  </p:stCondLst>
                                  <p:childTnLst>
                                    <p:set>
                                      <p:cBhvr>
                                        <p:cTn id="395" dur="1000">
                                          <p:stCondLst>
                                            <p:cond delay="0"/>
                                          </p:stCondLst>
                                        </p:cTn>
                                        <p:tgtEl>
                                          <p:spTgt spid="151"/>
                                        </p:tgtEl>
                                        <p:attrNameLst>
                                          <p:attrName>style.visibility</p:attrName>
                                        </p:attrNameLst>
                                      </p:cBhvr>
                                      <p:to>
                                        <p:strVal val="visible"/>
                                      </p:to>
                                    </p:set>
                                  </p:childTnLst>
                                </p:cTn>
                              </p:par>
                            </p:childTnLst>
                          </p:cTn>
                        </p:par>
                        <p:par>
                          <p:cTn id="396" fill="hold">
                            <p:stCondLst>
                              <p:cond delay="129000"/>
                            </p:stCondLst>
                            <p:childTnLst>
                              <p:par>
                                <p:cTn id="397" presetID="11" presetClass="entr" presetSubtype="0" fill="hold" grpId="0" nodeType="afterEffect">
                                  <p:stCondLst>
                                    <p:cond delay="0"/>
                                  </p:stCondLst>
                                  <p:childTnLst>
                                    <p:set>
                                      <p:cBhvr>
                                        <p:cTn id="398" dur="1000">
                                          <p:stCondLst>
                                            <p:cond delay="0"/>
                                          </p:stCondLst>
                                        </p:cTn>
                                        <p:tgtEl>
                                          <p:spTgt spid="152"/>
                                        </p:tgtEl>
                                        <p:attrNameLst>
                                          <p:attrName>style.visibility</p:attrName>
                                        </p:attrNameLst>
                                      </p:cBhvr>
                                      <p:to>
                                        <p:strVal val="visible"/>
                                      </p:to>
                                    </p:set>
                                  </p:childTnLst>
                                </p:cTn>
                              </p:par>
                            </p:childTnLst>
                          </p:cTn>
                        </p:par>
                        <p:par>
                          <p:cTn id="399" fill="hold">
                            <p:stCondLst>
                              <p:cond delay="130000"/>
                            </p:stCondLst>
                            <p:childTnLst>
                              <p:par>
                                <p:cTn id="400" presetID="11" presetClass="entr" presetSubtype="0" fill="hold" grpId="0" nodeType="afterEffect">
                                  <p:stCondLst>
                                    <p:cond delay="0"/>
                                  </p:stCondLst>
                                  <p:childTnLst>
                                    <p:set>
                                      <p:cBhvr>
                                        <p:cTn id="401" dur="1000">
                                          <p:stCondLst>
                                            <p:cond delay="0"/>
                                          </p:stCondLst>
                                        </p:cTn>
                                        <p:tgtEl>
                                          <p:spTgt spid="153"/>
                                        </p:tgtEl>
                                        <p:attrNameLst>
                                          <p:attrName>style.visibility</p:attrName>
                                        </p:attrNameLst>
                                      </p:cBhvr>
                                      <p:to>
                                        <p:strVal val="visible"/>
                                      </p:to>
                                    </p:set>
                                  </p:childTnLst>
                                </p:cTn>
                              </p:par>
                            </p:childTnLst>
                          </p:cTn>
                        </p:par>
                        <p:par>
                          <p:cTn id="402" fill="hold">
                            <p:stCondLst>
                              <p:cond delay="131000"/>
                            </p:stCondLst>
                            <p:childTnLst>
                              <p:par>
                                <p:cTn id="403" presetID="11" presetClass="entr" presetSubtype="0" fill="hold" grpId="0" nodeType="afterEffect">
                                  <p:stCondLst>
                                    <p:cond delay="0"/>
                                  </p:stCondLst>
                                  <p:childTnLst>
                                    <p:set>
                                      <p:cBhvr>
                                        <p:cTn id="404" dur="1000">
                                          <p:stCondLst>
                                            <p:cond delay="0"/>
                                          </p:stCondLst>
                                        </p:cTn>
                                        <p:tgtEl>
                                          <p:spTgt spid="154"/>
                                        </p:tgtEl>
                                        <p:attrNameLst>
                                          <p:attrName>style.visibility</p:attrName>
                                        </p:attrNameLst>
                                      </p:cBhvr>
                                      <p:to>
                                        <p:strVal val="visible"/>
                                      </p:to>
                                    </p:set>
                                  </p:childTnLst>
                                </p:cTn>
                              </p:par>
                            </p:childTnLst>
                          </p:cTn>
                        </p:par>
                        <p:par>
                          <p:cTn id="405" fill="hold">
                            <p:stCondLst>
                              <p:cond delay="132000"/>
                            </p:stCondLst>
                            <p:childTnLst>
                              <p:par>
                                <p:cTn id="406" presetID="11" presetClass="entr" presetSubtype="0" fill="hold" grpId="0" nodeType="afterEffect">
                                  <p:stCondLst>
                                    <p:cond delay="0"/>
                                  </p:stCondLst>
                                  <p:childTnLst>
                                    <p:set>
                                      <p:cBhvr>
                                        <p:cTn id="407" dur="1000">
                                          <p:stCondLst>
                                            <p:cond delay="0"/>
                                          </p:stCondLst>
                                        </p:cTn>
                                        <p:tgtEl>
                                          <p:spTgt spid="155"/>
                                        </p:tgtEl>
                                        <p:attrNameLst>
                                          <p:attrName>style.visibility</p:attrName>
                                        </p:attrNameLst>
                                      </p:cBhvr>
                                      <p:to>
                                        <p:strVal val="visible"/>
                                      </p:to>
                                    </p:set>
                                  </p:childTnLst>
                                </p:cTn>
                              </p:par>
                            </p:childTnLst>
                          </p:cTn>
                        </p:par>
                        <p:par>
                          <p:cTn id="408" fill="hold">
                            <p:stCondLst>
                              <p:cond delay="133000"/>
                            </p:stCondLst>
                            <p:childTnLst>
                              <p:par>
                                <p:cTn id="409" presetID="11" presetClass="entr" presetSubtype="0" fill="hold" grpId="0" nodeType="afterEffect">
                                  <p:stCondLst>
                                    <p:cond delay="0"/>
                                  </p:stCondLst>
                                  <p:childTnLst>
                                    <p:set>
                                      <p:cBhvr>
                                        <p:cTn id="410" dur="1000">
                                          <p:stCondLst>
                                            <p:cond delay="0"/>
                                          </p:stCondLst>
                                        </p:cTn>
                                        <p:tgtEl>
                                          <p:spTgt spid="156"/>
                                        </p:tgtEl>
                                        <p:attrNameLst>
                                          <p:attrName>style.visibility</p:attrName>
                                        </p:attrNameLst>
                                      </p:cBhvr>
                                      <p:to>
                                        <p:strVal val="visible"/>
                                      </p:to>
                                    </p:set>
                                  </p:childTnLst>
                                </p:cTn>
                              </p:par>
                            </p:childTnLst>
                          </p:cTn>
                        </p:par>
                        <p:par>
                          <p:cTn id="411" fill="hold">
                            <p:stCondLst>
                              <p:cond delay="134000"/>
                            </p:stCondLst>
                            <p:childTnLst>
                              <p:par>
                                <p:cTn id="412" presetID="11" presetClass="entr" presetSubtype="0" fill="hold" grpId="0" nodeType="afterEffect">
                                  <p:stCondLst>
                                    <p:cond delay="0"/>
                                  </p:stCondLst>
                                  <p:childTnLst>
                                    <p:set>
                                      <p:cBhvr>
                                        <p:cTn id="413" dur="1000">
                                          <p:stCondLst>
                                            <p:cond delay="0"/>
                                          </p:stCondLst>
                                        </p:cTn>
                                        <p:tgtEl>
                                          <p:spTgt spid="157"/>
                                        </p:tgtEl>
                                        <p:attrNameLst>
                                          <p:attrName>style.visibility</p:attrName>
                                        </p:attrNameLst>
                                      </p:cBhvr>
                                      <p:to>
                                        <p:strVal val="visible"/>
                                      </p:to>
                                    </p:set>
                                  </p:childTnLst>
                                </p:cTn>
                              </p:par>
                            </p:childTnLst>
                          </p:cTn>
                        </p:par>
                        <p:par>
                          <p:cTn id="414" fill="hold">
                            <p:stCondLst>
                              <p:cond delay="135000"/>
                            </p:stCondLst>
                            <p:childTnLst>
                              <p:par>
                                <p:cTn id="415" presetID="11" presetClass="entr" presetSubtype="0" fill="hold" grpId="0" nodeType="afterEffect">
                                  <p:stCondLst>
                                    <p:cond delay="0"/>
                                  </p:stCondLst>
                                  <p:childTnLst>
                                    <p:set>
                                      <p:cBhvr>
                                        <p:cTn id="416" dur="1000">
                                          <p:stCondLst>
                                            <p:cond delay="0"/>
                                          </p:stCondLst>
                                        </p:cTn>
                                        <p:tgtEl>
                                          <p:spTgt spid="158"/>
                                        </p:tgtEl>
                                        <p:attrNameLst>
                                          <p:attrName>style.visibility</p:attrName>
                                        </p:attrNameLst>
                                      </p:cBhvr>
                                      <p:to>
                                        <p:strVal val="visible"/>
                                      </p:to>
                                    </p:set>
                                  </p:childTnLst>
                                </p:cTn>
                              </p:par>
                            </p:childTnLst>
                          </p:cTn>
                        </p:par>
                        <p:par>
                          <p:cTn id="417" fill="hold">
                            <p:stCondLst>
                              <p:cond delay="136000"/>
                            </p:stCondLst>
                            <p:childTnLst>
                              <p:par>
                                <p:cTn id="418" presetID="11" presetClass="entr" presetSubtype="0" fill="hold" grpId="0" nodeType="afterEffect">
                                  <p:stCondLst>
                                    <p:cond delay="0"/>
                                  </p:stCondLst>
                                  <p:childTnLst>
                                    <p:set>
                                      <p:cBhvr>
                                        <p:cTn id="419" dur="1000">
                                          <p:stCondLst>
                                            <p:cond delay="0"/>
                                          </p:stCondLst>
                                        </p:cTn>
                                        <p:tgtEl>
                                          <p:spTgt spid="159"/>
                                        </p:tgtEl>
                                        <p:attrNameLst>
                                          <p:attrName>style.visibility</p:attrName>
                                        </p:attrNameLst>
                                      </p:cBhvr>
                                      <p:to>
                                        <p:strVal val="visible"/>
                                      </p:to>
                                    </p:set>
                                  </p:childTnLst>
                                </p:cTn>
                              </p:par>
                            </p:childTnLst>
                          </p:cTn>
                        </p:par>
                        <p:par>
                          <p:cTn id="420" fill="hold">
                            <p:stCondLst>
                              <p:cond delay="137000"/>
                            </p:stCondLst>
                            <p:childTnLst>
                              <p:par>
                                <p:cTn id="421" presetID="11" presetClass="entr" presetSubtype="0" fill="hold" grpId="0" nodeType="afterEffect">
                                  <p:stCondLst>
                                    <p:cond delay="0"/>
                                  </p:stCondLst>
                                  <p:childTnLst>
                                    <p:set>
                                      <p:cBhvr>
                                        <p:cTn id="422" dur="1000">
                                          <p:stCondLst>
                                            <p:cond delay="0"/>
                                          </p:stCondLst>
                                        </p:cTn>
                                        <p:tgtEl>
                                          <p:spTgt spid="160"/>
                                        </p:tgtEl>
                                        <p:attrNameLst>
                                          <p:attrName>style.visibility</p:attrName>
                                        </p:attrNameLst>
                                      </p:cBhvr>
                                      <p:to>
                                        <p:strVal val="visible"/>
                                      </p:to>
                                    </p:set>
                                  </p:childTnLst>
                                </p:cTn>
                              </p:par>
                            </p:childTnLst>
                          </p:cTn>
                        </p:par>
                        <p:par>
                          <p:cTn id="423" fill="hold">
                            <p:stCondLst>
                              <p:cond delay="138000"/>
                            </p:stCondLst>
                            <p:childTnLst>
                              <p:par>
                                <p:cTn id="424" presetID="11" presetClass="entr" presetSubtype="0" fill="hold" grpId="0" nodeType="afterEffect">
                                  <p:stCondLst>
                                    <p:cond delay="0"/>
                                  </p:stCondLst>
                                  <p:childTnLst>
                                    <p:set>
                                      <p:cBhvr>
                                        <p:cTn id="425" dur="1000">
                                          <p:stCondLst>
                                            <p:cond delay="0"/>
                                          </p:stCondLst>
                                        </p:cTn>
                                        <p:tgtEl>
                                          <p:spTgt spid="161"/>
                                        </p:tgtEl>
                                        <p:attrNameLst>
                                          <p:attrName>style.visibility</p:attrName>
                                        </p:attrNameLst>
                                      </p:cBhvr>
                                      <p:to>
                                        <p:strVal val="visible"/>
                                      </p:to>
                                    </p:set>
                                  </p:childTnLst>
                                </p:cTn>
                              </p:par>
                            </p:childTnLst>
                          </p:cTn>
                        </p:par>
                        <p:par>
                          <p:cTn id="426" fill="hold">
                            <p:stCondLst>
                              <p:cond delay="139000"/>
                            </p:stCondLst>
                            <p:childTnLst>
                              <p:par>
                                <p:cTn id="427" presetID="11" presetClass="entr" presetSubtype="0" fill="hold" grpId="0" nodeType="afterEffect">
                                  <p:stCondLst>
                                    <p:cond delay="0"/>
                                  </p:stCondLst>
                                  <p:childTnLst>
                                    <p:set>
                                      <p:cBhvr>
                                        <p:cTn id="428" dur="1000">
                                          <p:stCondLst>
                                            <p:cond delay="0"/>
                                          </p:stCondLst>
                                        </p:cTn>
                                        <p:tgtEl>
                                          <p:spTgt spid="162"/>
                                        </p:tgtEl>
                                        <p:attrNameLst>
                                          <p:attrName>style.visibility</p:attrName>
                                        </p:attrNameLst>
                                      </p:cBhvr>
                                      <p:to>
                                        <p:strVal val="visible"/>
                                      </p:to>
                                    </p:set>
                                  </p:childTnLst>
                                </p:cTn>
                              </p:par>
                            </p:childTnLst>
                          </p:cTn>
                        </p:par>
                        <p:par>
                          <p:cTn id="429" fill="hold">
                            <p:stCondLst>
                              <p:cond delay="140000"/>
                            </p:stCondLst>
                            <p:childTnLst>
                              <p:par>
                                <p:cTn id="430" presetID="11" presetClass="entr" presetSubtype="0" fill="hold" grpId="0" nodeType="afterEffect">
                                  <p:stCondLst>
                                    <p:cond delay="0"/>
                                  </p:stCondLst>
                                  <p:childTnLst>
                                    <p:set>
                                      <p:cBhvr>
                                        <p:cTn id="431" dur="1000">
                                          <p:stCondLst>
                                            <p:cond delay="0"/>
                                          </p:stCondLst>
                                        </p:cTn>
                                        <p:tgtEl>
                                          <p:spTgt spid="163"/>
                                        </p:tgtEl>
                                        <p:attrNameLst>
                                          <p:attrName>style.visibility</p:attrName>
                                        </p:attrNameLst>
                                      </p:cBhvr>
                                      <p:to>
                                        <p:strVal val="visible"/>
                                      </p:to>
                                    </p:set>
                                  </p:childTnLst>
                                </p:cTn>
                              </p:par>
                            </p:childTnLst>
                          </p:cTn>
                        </p:par>
                        <p:par>
                          <p:cTn id="432" fill="hold">
                            <p:stCondLst>
                              <p:cond delay="141000"/>
                            </p:stCondLst>
                            <p:childTnLst>
                              <p:par>
                                <p:cTn id="433" presetID="11" presetClass="entr" presetSubtype="0" fill="hold" grpId="0" nodeType="afterEffect">
                                  <p:stCondLst>
                                    <p:cond delay="0"/>
                                  </p:stCondLst>
                                  <p:childTnLst>
                                    <p:set>
                                      <p:cBhvr>
                                        <p:cTn id="434" dur="1000">
                                          <p:stCondLst>
                                            <p:cond delay="0"/>
                                          </p:stCondLst>
                                        </p:cTn>
                                        <p:tgtEl>
                                          <p:spTgt spid="164"/>
                                        </p:tgtEl>
                                        <p:attrNameLst>
                                          <p:attrName>style.visibility</p:attrName>
                                        </p:attrNameLst>
                                      </p:cBhvr>
                                      <p:to>
                                        <p:strVal val="visible"/>
                                      </p:to>
                                    </p:set>
                                  </p:childTnLst>
                                </p:cTn>
                              </p:par>
                            </p:childTnLst>
                          </p:cTn>
                        </p:par>
                        <p:par>
                          <p:cTn id="435" fill="hold">
                            <p:stCondLst>
                              <p:cond delay="142000"/>
                            </p:stCondLst>
                            <p:childTnLst>
                              <p:par>
                                <p:cTn id="436" presetID="11" presetClass="entr" presetSubtype="0" fill="hold" grpId="0" nodeType="afterEffect">
                                  <p:stCondLst>
                                    <p:cond delay="0"/>
                                  </p:stCondLst>
                                  <p:childTnLst>
                                    <p:set>
                                      <p:cBhvr>
                                        <p:cTn id="437" dur="1000">
                                          <p:stCondLst>
                                            <p:cond delay="0"/>
                                          </p:stCondLst>
                                        </p:cTn>
                                        <p:tgtEl>
                                          <p:spTgt spid="165"/>
                                        </p:tgtEl>
                                        <p:attrNameLst>
                                          <p:attrName>style.visibility</p:attrName>
                                        </p:attrNameLst>
                                      </p:cBhvr>
                                      <p:to>
                                        <p:strVal val="visible"/>
                                      </p:to>
                                    </p:set>
                                  </p:childTnLst>
                                </p:cTn>
                              </p:par>
                            </p:childTnLst>
                          </p:cTn>
                        </p:par>
                        <p:par>
                          <p:cTn id="438" fill="hold">
                            <p:stCondLst>
                              <p:cond delay="143000"/>
                            </p:stCondLst>
                            <p:childTnLst>
                              <p:par>
                                <p:cTn id="439" presetID="11" presetClass="entr" presetSubtype="0" fill="hold" grpId="0" nodeType="afterEffect">
                                  <p:stCondLst>
                                    <p:cond delay="0"/>
                                  </p:stCondLst>
                                  <p:childTnLst>
                                    <p:set>
                                      <p:cBhvr>
                                        <p:cTn id="440" dur="1000">
                                          <p:stCondLst>
                                            <p:cond delay="0"/>
                                          </p:stCondLst>
                                        </p:cTn>
                                        <p:tgtEl>
                                          <p:spTgt spid="166"/>
                                        </p:tgtEl>
                                        <p:attrNameLst>
                                          <p:attrName>style.visibility</p:attrName>
                                        </p:attrNameLst>
                                      </p:cBhvr>
                                      <p:to>
                                        <p:strVal val="visible"/>
                                      </p:to>
                                    </p:set>
                                  </p:childTnLst>
                                </p:cTn>
                              </p:par>
                            </p:childTnLst>
                          </p:cTn>
                        </p:par>
                        <p:par>
                          <p:cTn id="441" fill="hold">
                            <p:stCondLst>
                              <p:cond delay="144000"/>
                            </p:stCondLst>
                            <p:childTnLst>
                              <p:par>
                                <p:cTn id="442" presetID="11" presetClass="entr" presetSubtype="0" fill="hold" grpId="0" nodeType="afterEffect">
                                  <p:stCondLst>
                                    <p:cond delay="0"/>
                                  </p:stCondLst>
                                  <p:childTnLst>
                                    <p:set>
                                      <p:cBhvr>
                                        <p:cTn id="443" dur="1000">
                                          <p:stCondLst>
                                            <p:cond delay="0"/>
                                          </p:stCondLst>
                                        </p:cTn>
                                        <p:tgtEl>
                                          <p:spTgt spid="167"/>
                                        </p:tgtEl>
                                        <p:attrNameLst>
                                          <p:attrName>style.visibility</p:attrName>
                                        </p:attrNameLst>
                                      </p:cBhvr>
                                      <p:to>
                                        <p:strVal val="visible"/>
                                      </p:to>
                                    </p:set>
                                  </p:childTnLst>
                                </p:cTn>
                              </p:par>
                            </p:childTnLst>
                          </p:cTn>
                        </p:par>
                        <p:par>
                          <p:cTn id="444" fill="hold">
                            <p:stCondLst>
                              <p:cond delay="145000"/>
                            </p:stCondLst>
                            <p:childTnLst>
                              <p:par>
                                <p:cTn id="445" presetID="11" presetClass="entr" presetSubtype="0" fill="hold" grpId="0" nodeType="afterEffect">
                                  <p:stCondLst>
                                    <p:cond delay="0"/>
                                  </p:stCondLst>
                                  <p:childTnLst>
                                    <p:set>
                                      <p:cBhvr>
                                        <p:cTn id="446" dur="1000">
                                          <p:stCondLst>
                                            <p:cond delay="0"/>
                                          </p:stCondLst>
                                        </p:cTn>
                                        <p:tgtEl>
                                          <p:spTgt spid="168"/>
                                        </p:tgtEl>
                                        <p:attrNameLst>
                                          <p:attrName>style.visibility</p:attrName>
                                        </p:attrNameLst>
                                      </p:cBhvr>
                                      <p:to>
                                        <p:strVal val="visible"/>
                                      </p:to>
                                    </p:set>
                                  </p:childTnLst>
                                </p:cTn>
                              </p:par>
                            </p:childTnLst>
                          </p:cTn>
                        </p:par>
                        <p:par>
                          <p:cTn id="447" fill="hold">
                            <p:stCondLst>
                              <p:cond delay="146000"/>
                            </p:stCondLst>
                            <p:childTnLst>
                              <p:par>
                                <p:cTn id="448" presetID="11" presetClass="entr" presetSubtype="0" fill="hold" grpId="0" nodeType="afterEffect">
                                  <p:stCondLst>
                                    <p:cond delay="0"/>
                                  </p:stCondLst>
                                  <p:childTnLst>
                                    <p:set>
                                      <p:cBhvr>
                                        <p:cTn id="449" dur="1000">
                                          <p:stCondLst>
                                            <p:cond delay="0"/>
                                          </p:stCondLst>
                                        </p:cTn>
                                        <p:tgtEl>
                                          <p:spTgt spid="169"/>
                                        </p:tgtEl>
                                        <p:attrNameLst>
                                          <p:attrName>style.visibility</p:attrName>
                                        </p:attrNameLst>
                                      </p:cBhvr>
                                      <p:to>
                                        <p:strVal val="visible"/>
                                      </p:to>
                                    </p:set>
                                  </p:childTnLst>
                                </p:cTn>
                              </p:par>
                            </p:childTnLst>
                          </p:cTn>
                        </p:par>
                        <p:par>
                          <p:cTn id="450" fill="hold">
                            <p:stCondLst>
                              <p:cond delay="147000"/>
                            </p:stCondLst>
                            <p:childTnLst>
                              <p:par>
                                <p:cTn id="451" presetID="11" presetClass="entr" presetSubtype="0" fill="hold" grpId="0" nodeType="afterEffect">
                                  <p:stCondLst>
                                    <p:cond delay="0"/>
                                  </p:stCondLst>
                                  <p:childTnLst>
                                    <p:set>
                                      <p:cBhvr>
                                        <p:cTn id="452" dur="1000">
                                          <p:stCondLst>
                                            <p:cond delay="0"/>
                                          </p:stCondLst>
                                        </p:cTn>
                                        <p:tgtEl>
                                          <p:spTgt spid="170"/>
                                        </p:tgtEl>
                                        <p:attrNameLst>
                                          <p:attrName>style.visibility</p:attrName>
                                        </p:attrNameLst>
                                      </p:cBhvr>
                                      <p:to>
                                        <p:strVal val="visible"/>
                                      </p:to>
                                    </p:set>
                                  </p:childTnLst>
                                </p:cTn>
                              </p:par>
                            </p:childTnLst>
                          </p:cTn>
                        </p:par>
                        <p:par>
                          <p:cTn id="453" fill="hold">
                            <p:stCondLst>
                              <p:cond delay="148000"/>
                            </p:stCondLst>
                            <p:childTnLst>
                              <p:par>
                                <p:cTn id="454" presetID="11" presetClass="entr" presetSubtype="0" fill="hold" grpId="0" nodeType="afterEffect">
                                  <p:stCondLst>
                                    <p:cond delay="0"/>
                                  </p:stCondLst>
                                  <p:childTnLst>
                                    <p:set>
                                      <p:cBhvr>
                                        <p:cTn id="455" dur="1000">
                                          <p:stCondLst>
                                            <p:cond delay="0"/>
                                          </p:stCondLst>
                                        </p:cTn>
                                        <p:tgtEl>
                                          <p:spTgt spid="171"/>
                                        </p:tgtEl>
                                        <p:attrNameLst>
                                          <p:attrName>style.visibility</p:attrName>
                                        </p:attrNameLst>
                                      </p:cBhvr>
                                      <p:to>
                                        <p:strVal val="visible"/>
                                      </p:to>
                                    </p:set>
                                  </p:childTnLst>
                                </p:cTn>
                              </p:par>
                            </p:childTnLst>
                          </p:cTn>
                        </p:par>
                        <p:par>
                          <p:cTn id="456" fill="hold">
                            <p:stCondLst>
                              <p:cond delay="149000"/>
                            </p:stCondLst>
                            <p:childTnLst>
                              <p:par>
                                <p:cTn id="457" presetID="11" presetClass="entr" presetSubtype="0" fill="hold" grpId="0" nodeType="afterEffect">
                                  <p:stCondLst>
                                    <p:cond delay="0"/>
                                  </p:stCondLst>
                                  <p:childTnLst>
                                    <p:set>
                                      <p:cBhvr>
                                        <p:cTn id="458" dur="1000">
                                          <p:stCondLst>
                                            <p:cond delay="0"/>
                                          </p:stCondLst>
                                        </p:cTn>
                                        <p:tgtEl>
                                          <p:spTgt spid="172"/>
                                        </p:tgtEl>
                                        <p:attrNameLst>
                                          <p:attrName>style.visibility</p:attrName>
                                        </p:attrNameLst>
                                      </p:cBhvr>
                                      <p:to>
                                        <p:strVal val="visible"/>
                                      </p:to>
                                    </p:set>
                                  </p:childTnLst>
                                </p:cTn>
                              </p:par>
                            </p:childTnLst>
                          </p:cTn>
                        </p:par>
                        <p:par>
                          <p:cTn id="459" fill="hold">
                            <p:stCondLst>
                              <p:cond delay="150000"/>
                            </p:stCondLst>
                            <p:childTnLst>
                              <p:par>
                                <p:cTn id="460" presetID="11" presetClass="entr" presetSubtype="0" fill="hold" grpId="0" nodeType="afterEffect">
                                  <p:stCondLst>
                                    <p:cond delay="0"/>
                                  </p:stCondLst>
                                  <p:childTnLst>
                                    <p:set>
                                      <p:cBhvr>
                                        <p:cTn id="461" dur="1000">
                                          <p:stCondLst>
                                            <p:cond delay="0"/>
                                          </p:stCondLst>
                                        </p:cTn>
                                        <p:tgtEl>
                                          <p:spTgt spid="173"/>
                                        </p:tgtEl>
                                        <p:attrNameLst>
                                          <p:attrName>style.visibility</p:attrName>
                                        </p:attrNameLst>
                                      </p:cBhvr>
                                      <p:to>
                                        <p:strVal val="visible"/>
                                      </p:to>
                                    </p:set>
                                  </p:childTnLst>
                                </p:cTn>
                              </p:par>
                            </p:childTnLst>
                          </p:cTn>
                        </p:par>
                        <p:par>
                          <p:cTn id="462" fill="hold">
                            <p:stCondLst>
                              <p:cond delay="151000"/>
                            </p:stCondLst>
                            <p:childTnLst>
                              <p:par>
                                <p:cTn id="463" presetID="11" presetClass="entr" presetSubtype="0" fill="hold" grpId="0" nodeType="afterEffect">
                                  <p:stCondLst>
                                    <p:cond delay="0"/>
                                  </p:stCondLst>
                                  <p:childTnLst>
                                    <p:set>
                                      <p:cBhvr>
                                        <p:cTn id="464" dur="1000">
                                          <p:stCondLst>
                                            <p:cond delay="0"/>
                                          </p:stCondLst>
                                        </p:cTn>
                                        <p:tgtEl>
                                          <p:spTgt spid="174"/>
                                        </p:tgtEl>
                                        <p:attrNameLst>
                                          <p:attrName>style.visibility</p:attrName>
                                        </p:attrNameLst>
                                      </p:cBhvr>
                                      <p:to>
                                        <p:strVal val="visible"/>
                                      </p:to>
                                    </p:set>
                                  </p:childTnLst>
                                </p:cTn>
                              </p:par>
                            </p:childTnLst>
                          </p:cTn>
                        </p:par>
                        <p:par>
                          <p:cTn id="465" fill="hold">
                            <p:stCondLst>
                              <p:cond delay="152000"/>
                            </p:stCondLst>
                            <p:childTnLst>
                              <p:par>
                                <p:cTn id="466" presetID="11" presetClass="entr" presetSubtype="0" fill="hold" grpId="0" nodeType="afterEffect">
                                  <p:stCondLst>
                                    <p:cond delay="0"/>
                                  </p:stCondLst>
                                  <p:childTnLst>
                                    <p:set>
                                      <p:cBhvr>
                                        <p:cTn id="467" dur="1000">
                                          <p:stCondLst>
                                            <p:cond delay="0"/>
                                          </p:stCondLst>
                                        </p:cTn>
                                        <p:tgtEl>
                                          <p:spTgt spid="175"/>
                                        </p:tgtEl>
                                        <p:attrNameLst>
                                          <p:attrName>style.visibility</p:attrName>
                                        </p:attrNameLst>
                                      </p:cBhvr>
                                      <p:to>
                                        <p:strVal val="visible"/>
                                      </p:to>
                                    </p:set>
                                  </p:childTnLst>
                                </p:cTn>
                              </p:par>
                            </p:childTnLst>
                          </p:cTn>
                        </p:par>
                        <p:par>
                          <p:cTn id="468" fill="hold">
                            <p:stCondLst>
                              <p:cond delay="153000"/>
                            </p:stCondLst>
                            <p:childTnLst>
                              <p:par>
                                <p:cTn id="469" presetID="11" presetClass="entr" presetSubtype="0" fill="hold" grpId="0" nodeType="afterEffect">
                                  <p:stCondLst>
                                    <p:cond delay="0"/>
                                  </p:stCondLst>
                                  <p:childTnLst>
                                    <p:set>
                                      <p:cBhvr>
                                        <p:cTn id="470" dur="1000">
                                          <p:stCondLst>
                                            <p:cond delay="0"/>
                                          </p:stCondLst>
                                        </p:cTn>
                                        <p:tgtEl>
                                          <p:spTgt spid="176"/>
                                        </p:tgtEl>
                                        <p:attrNameLst>
                                          <p:attrName>style.visibility</p:attrName>
                                        </p:attrNameLst>
                                      </p:cBhvr>
                                      <p:to>
                                        <p:strVal val="visible"/>
                                      </p:to>
                                    </p:set>
                                  </p:childTnLst>
                                </p:cTn>
                              </p:par>
                            </p:childTnLst>
                          </p:cTn>
                        </p:par>
                        <p:par>
                          <p:cTn id="471" fill="hold">
                            <p:stCondLst>
                              <p:cond delay="154000"/>
                            </p:stCondLst>
                            <p:childTnLst>
                              <p:par>
                                <p:cTn id="472" presetID="11" presetClass="entr" presetSubtype="0" fill="hold" grpId="0" nodeType="afterEffect">
                                  <p:stCondLst>
                                    <p:cond delay="0"/>
                                  </p:stCondLst>
                                  <p:childTnLst>
                                    <p:set>
                                      <p:cBhvr>
                                        <p:cTn id="473" dur="1000">
                                          <p:stCondLst>
                                            <p:cond delay="0"/>
                                          </p:stCondLst>
                                        </p:cTn>
                                        <p:tgtEl>
                                          <p:spTgt spid="177"/>
                                        </p:tgtEl>
                                        <p:attrNameLst>
                                          <p:attrName>style.visibility</p:attrName>
                                        </p:attrNameLst>
                                      </p:cBhvr>
                                      <p:to>
                                        <p:strVal val="visible"/>
                                      </p:to>
                                    </p:set>
                                  </p:childTnLst>
                                </p:cTn>
                              </p:par>
                            </p:childTnLst>
                          </p:cTn>
                        </p:par>
                        <p:par>
                          <p:cTn id="474" fill="hold">
                            <p:stCondLst>
                              <p:cond delay="155000"/>
                            </p:stCondLst>
                            <p:childTnLst>
                              <p:par>
                                <p:cTn id="475" presetID="11" presetClass="entr" presetSubtype="0" fill="hold" grpId="0" nodeType="afterEffect">
                                  <p:stCondLst>
                                    <p:cond delay="0"/>
                                  </p:stCondLst>
                                  <p:childTnLst>
                                    <p:set>
                                      <p:cBhvr>
                                        <p:cTn id="476" dur="1000">
                                          <p:stCondLst>
                                            <p:cond delay="0"/>
                                          </p:stCondLst>
                                        </p:cTn>
                                        <p:tgtEl>
                                          <p:spTgt spid="178"/>
                                        </p:tgtEl>
                                        <p:attrNameLst>
                                          <p:attrName>style.visibility</p:attrName>
                                        </p:attrNameLst>
                                      </p:cBhvr>
                                      <p:to>
                                        <p:strVal val="visible"/>
                                      </p:to>
                                    </p:set>
                                  </p:childTnLst>
                                </p:cTn>
                              </p:par>
                            </p:childTnLst>
                          </p:cTn>
                        </p:par>
                        <p:par>
                          <p:cTn id="477" fill="hold">
                            <p:stCondLst>
                              <p:cond delay="156000"/>
                            </p:stCondLst>
                            <p:childTnLst>
                              <p:par>
                                <p:cTn id="478" presetID="11" presetClass="entr" presetSubtype="0" fill="hold" grpId="0" nodeType="afterEffect">
                                  <p:stCondLst>
                                    <p:cond delay="0"/>
                                  </p:stCondLst>
                                  <p:childTnLst>
                                    <p:set>
                                      <p:cBhvr>
                                        <p:cTn id="479" dur="1000">
                                          <p:stCondLst>
                                            <p:cond delay="0"/>
                                          </p:stCondLst>
                                        </p:cTn>
                                        <p:tgtEl>
                                          <p:spTgt spid="179"/>
                                        </p:tgtEl>
                                        <p:attrNameLst>
                                          <p:attrName>style.visibility</p:attrName>
                                        </p:attrNameLst>
                                      </p:cBhvr>
                                      <p:to>
                                        <p:strVal val="visible"/>
                                      </p:to>
                                    </p:set>
                                  </p:childTnLst>
                                </p:cTn>
                              </p:par>
                            </p:childTnLst>
                          </p:cTn>
                        </p:par>
                        <p:par>
                          <p:cTn id="480" fill="hold">
                            <p:stCondLst>
                              <p:cond delay="157000"/>
                            </p:stCondLst>
                            <p:childTnLst>
                              <p:par>
                                <p:cTn id="481" presetID="11" presetClass="entr" presetSubtype="0" fill="hold" grpId="0" nodeType="afterEffect">
                                  <p:stCondLst>
                                    <p:cond delay="0"/>
                                  </p:stCondLst>
                                  <p:childTnLst>
                                    <p:set>
                                      <p:cBhvr>
                                        <p:cTn id="482" dur="1000">
                                          <p:stCondLst>
                                            <p:cond delay="0"/>
                                          </p:stCondLst>
                                        </p:cTn>
                                        <p:tgtEl>
                                          <p:spTgt spid="180"/>
                                        </p:tgtEl>
                                        <p:attrNameLst>
                                          <p:attrName>style.visibility</p:attrName>
                                        </p:attrNameLst>
                                      </p:cBhvr>
                                      <p:to>
                                        <p:strVal val="visible"/>
                                      </p:to>
                                    </p:set>
                                  </p:childTnLst>
                                </p:cTn>
                              </p:par>
                            </p:childTnLst>
                          </p:cTn>
                        </p:par>
                        <p:par>
                          <p:cTn id="483" fill="hold">
                            <p:stCondLst>
                              <p:cond delay="158000"/>
                            </p:stCondLst>
                            <p:childTnLst>
                              <p:par>
                                <p:cTn id="484" presetID="11" presetClass="entr" presetSubtype="0" fill="hold" grpId="0" nodeType="afterEffect">
                                  <p:stCondLst>
                                    <p:cond delay="0"/>
                                  </p:stCondLst>
                                  <p:childTnLst>
                                    <p:set>
                                      <p:cBhvr>
                                        <p:cTn id="485" dur="1000">
                                          <p:stCondLst>
                                            <p:cond delay="0"/>
                                          </p:stCondLst>
                                        </p:cTn>
                                        <p:tgtEl>
                                          <p:spTgt spid="181"/>
                                        </p:tgtEl>
                                        <p:attrNameLst>
                                          <p:attrName>style.visibility</p:attrName>
                                        </p:attrNameLst>
                                      </p:cBhvr>
                                      <p:to>
                                        <p:strVal val="visible"/>
                                      </p:to>
                                    </p:set>
                                  </p:childTnLst>
                                </p:cTn>
                              </p:par>
                            </p:childTnLst>
                          </p:cTn>
                        </p:par>
                        <p:par>
                          <p:cTn id="486" fill="hold">
                            <p:stCondLst>
                              <p:cond delay="159000"/>
                            </p:stCondLst>
                            <p:childTnLst>
                              <p:par>
                                <p:cTn id="487" presetID="11" presetClass="entr" presetSubtype="0" fill="hold" grpId="0" nodeType="afterEffect">
                                  <p:stCondLst>
                                    <p:cond delay="0"/>
                                  </p:stCondLst>
                                  <p:childTnLst>
                                    <p:set>
                                      <p:cBhvr>
                                        <p:cTn id="488" dur="1000">
                                          <p:stCondLst>
                                            <p:cond delay="0"/>
                                          </p:stCondLst>
                                        </p:cTn>
                                        <p:tgtEl>
                                          <p:spTgt spid="182"/>
                                        </p:tgtEl>
                                        <p:attrNameLst>
                                          <p:attrName>style.visibility</p:attrName>
                                        </p:attrNameLst>
                                      </p:cBhvr>
                                      <p:to>
                                        <p:strVal val="visible"/>
                                      </p:to>
                                    </p:set>
                                  </p:childTnLst>
                                </p:cTn>
                              </p:par>
                            </p:childTnLst>
                          </p:cTn>
                        </p:par>
                        <p:par>
                          <p:cTn id="489" fill="hold">
                            <p:stCondLst>
                              <p:cond delay="160000"/>
                            </p:stCondLst>
                            <p:childTnLst>
                              <p:par>
                                <p:cTn id="490" presetID="11" presetClass="entr" presetSubtype="0" fill="hold" grpId="0" nodeType="afterEffect">
                                  <p:stCondLst>
                                    <p:cond delay="0"/>
                                  </p:stCondLst>
                                  <p:childTnLst>
                                    <p:set>
                                      <p:cBhvr>
                                        <p:cTn id="491" dur="1000">
                                          <p:stCondLst>
                                            <p:cond delay="0"/>
                                          </p:stCondLst>
                                        </p:cTn>
                                        <p:tgtEl>
                                          <p:spTgt spid="183"/>
                                        </p:tgtEl>
                                        <p:attrNameLst>
                                          <p:attrName>style.visibility</p:attrName>
                                        </p:attrNameLst>
                                      </p:cBhvr>
                                      <p:to>
                                        <p:strVal val="visible"/>
                                      </p:to>
                                    </p:set>
                                  </p:childTnLst>
                                </p:cTn>
                              </p:par>
                            </p:childTnLst>
                          </p:cTn>
                        </p:par>
                        <p:par>
                          <p:cTn id="492" fill="hold">
                            <p:stCondLst>
                              <p:cond delay="161000"/>
                            </p:stCondLst>
                            <p:childTnLst>
                              <p:par>
                                <p:cTn id="493" presetID="11" presetClass="entr" presetSubtype="0" fill="hold" grpId="0" nodeType="afterEffect">
                                  <p:stCondLst>
                                    <p:cond delay="0"/>
                                  </p:stCondLst>
                                  <p:childTnLst>
                                    <p:set>
                                      <p:cBhvr>
                                        <p:cTn id="494" dur="1000">
                                          <p:stCondLst>
                                            <p:cond delay="0"/>
                                          </p:stCondLst>
                                        </p:cTn>
                                        <p:tgtEl>
                                          <p:spTgt spid="184"/>
                                        </p:tgtEl>
                                        <p:attrNameLst>
                                          <p:attrName>style.visibility</p:attrName>
                                        </p:attrNameLst>
                                      </p:cBhvr>
                                      <p:to>
                                        <p:strVal val="visible"/>
                                      </p:to>
                                    </p:set>
                                  </p:childTnLst>
                                </p:cTn>
                              </p:par>
                            </p:childTnLst>
                          </p:cTn>
                        </p:par>
                        <p:par>
                          <p:cTn id="495" fill="hold">
                            <p:stCondLst>
                              <p:cond delay="162000"/>
                            </p:stCondLst>
                            <p:childTnLst>
                              <p:par>
                                <p:cTn id="496" presetID="11" presetClass="entr" presetSubtype="0" fill="hold" grpId="0" nodeType="afterEffect">
                                  <p:stCondLst>
                                    <p:cond delay="0"/>
                                  </p:stCondLst>
                                  <p:childTnLst>
                                    <p:set>
                                      <p:cBhvr>
                                        <p:cTn id="497" dur="1000">
                                          <p:stCondLst>
                                            <p:cond delay="0"/>
                                          </p:stCondLst>
                                        </p:cTn>
                                        <p:tgtEl>
                                          <p:spTgt spid="185"/>
                                        </p:tgtEl>
                                        <p:attrNameLst>
                                          <p:attrName>style.visibility</p:attrName>
                                        </p:attrNameLst>
                                      </p:cBhvr>
                                      <p:to>
                                        <p:strVal val="visible"/>
                                      </p:to>
                                    </p:set>
                                  </p:childTnLst>
                                </p:cTn>
                              </p:par>
                            </p:childTnLst>
                          </p:cTn>
                        </p:par>
                        <p:par>
                          <p:cTn id="498" fill="hold">
                            <p:stCondLst>
                              <p:cond delay="163000"/>
                            </p:stCondLst>
                            <p:childTnLst>
                              <p:par>
                                <p:cTn id="499" presetID="11" presetClass="entr" presetSubtype="0" fill="hold" grpId="0" nodeType="afterEffect">
                                  <p:stCondLst>
                                    <p:cond delay="0"/>
                                  </p:stCondLst>
                                  <p:childTnLst>
                                    <p:set>
                                      <p:cBhvr>
                                        <p:cTn id="500" dur="1000">
                                          <p:stCondLst>
                                            <p:cond delay="0"/>
                                          </p:stCondLst>
                                        </p:cTn>
                                        <p:tgtEl>
                                          <p:spTgt spid="186"/>
                                        </p:tgtEl>
                                        <p:attrNameLst>
                                          <p:attrName>style.visibility</p:attrName>
                                        </p:attrNameLst>
                                      </p:cBhvr>
                                      <p:to>
                                        <p:strVal val="visible"/>
                                      </p:to>
                                    </p:set>
                                  </p:childTnLst>
                                </p:cTn>
                              </p:par>
                            </p:childTnLst>
                          </p:cTn>
                        </p:par>
                        <p:par>
                          <p:cTn id="501" fill="hold">
                            <p:stCondLst>
                              <p:cond delay="164000"/>
                            </p:stCondLst>
                            <p:childTnLst>
                              <p:par>
                                <p:cTn id="502" presetID="11" presetClass="entr" presetSubtype="0" fill="hold" grpId="0" nodeType="afterEffect">
                                  <p:stCondLst>
                                    <p:cond delay="0"/>
                                  </p:stCondLst>
                                  <p:childTnLst>
                                    <p:set>
                                      <p:cBhvr>
                                        <p:cTn id="503" dur="1000">
                                          <p:stCondLst>
                                            <p:cond delay="0"/>
                                          </p:stCondLst>
                                        </p:cTn>
                                        <p:tgtEl>
                                          <p:spTgt spid="187"/>
                                        </p:tgtEl>
                                        <p:attrNameLst>
                                          <p:attrName>style.visibility</p:attrName>
                                        </p:attrNameLst>
                                      </p:cBhvr>
                                      <p:to>
                                        <p:strVal val="visible"/>
                                      </p:to>
                                    </p:set>
                                  </p:childTnLst>
                                </p:cTn>
                              </p:par>
                            </p:childTnLst>
                          </p:cTn>
                        </p:par>
                        <p:par>
                          <p:cTn id="504" fill="hold">
                            <p:stCondLst>
                              <p:cond delay="165000"/>
                            </p:stCondLst>
                            <p:childTnLst>
                              <p:par>
                                <p:cTn id="505" presetID="11" presetClass="entr" presetSubtype="0" fill="hold" grpId="0" nodeType="afterEffect">
                                  <p:stCondLst>
                                    <p:cond delay="0"/>
                                  </p:stCondLst>
                                  <p:childTnLst>
                                    <p:set>
                                      <p:cBhvr>
                                        <p:cTn id="506" dur="1000">
                                          <p:stCondLst>
                                            <p:cond delay="0"/>
                                          </p:stCondLst>
                                        </p:cTn>
                                        <p:tgtEl>
                                          <p:spTgt spid="188"/>
                                        </p:tgtEl>
                                        <p:attrNameLst>
                                          <p:attrName>style.visibility</p:attrName>
                                        </p:attrNameLst>
                                      </p:cBhvr>
                                      <p:to>
                                        <p:strVal val="visible"/>
                                      </p:to>
                                    </p:set>
                                  </p:childTnLst>
                                </p:cTn>
                              </p:par>
                            </p:childTnLst>
                          </p:cTn>
                        </p:par>
                        <p:par>
                          <p:cTn id="507" fill="hold">
                            <p:stCondLst>
                              <p:cond delay="166000"/>
                            </p:stCondLst>
                            <p:childTnLst>
                              <p:par>
                                <p:cTn id="508" presetID="11" presetClass="entr" presetSubtype="0" fill="hold" grpId="0" nodeType="afterEffect">
                                  <p:stCondLst>
                                    <p:cond delay="0"/>
                                  </p:stCondLst>
                                  <p:childTnLst>
                                    <p:set>
                                      <p:cBhvr>
                                        <p:cTn id="509" dur="1000">
                                          <p:stCondLst>
                                            <p:cond delay="0"/>
                                          </p:stCondLst>
                                        </p:cTn>
                                        <p:tgtEl>
                                          <p:spTgt spid="189"/>
                                        </p:tgtEl>
                                        <p:attrNameLst>
                                          <p:attrName>style.visibility</p:attrName>
                                        </p:attrNameLst>
                                      </p:cBhvr>
                                      <p:to>
                                        <p:strVal val="visible"/>
                                      </p:to>
                                    </p:set>
                                  </p:childTnLst>
                                </p:cTn>
                              </p:par>
                            </p:childTnLst>
                          </p:cTn>
                        </p:par>
                        <p:par>
                          <p:cTn id="510" fill="hold">
                            <p:stCondLst>
                              <p:cond delay="167000"/>
                            </p:stCondLst>
                            <p:childTnLst>
                              <p:par>
                                <p:cTn id="511" presetID="11" presetClass="entr" presetSubtype="0" fill="hold" grpId="0" nodeType="afterEffect">
                                  <p:stCondLst>
                                    <p:cond delay="0"/>
                                  </p:stCondLst>
                                  <p:childTnLst>
                                    <p:set>
                                      <p:cBhvr>
                                        <p:cTn id="512" dur="1000">
                                          <p:stCondLst>
                                            <p:cond delay="0"/>
                                          </p:stCondLst>
                                        </p:cTn>
                                        <p:tgtEl>
                                          <p:spTgt spid="190"/>
                                        </p:tgtEl>
                                        <p:attrNameLst>
                                          <p:attrName>style.visibility</p:attrName>
                                        </p:attrNameLst>
                                      </p:cBhvr>
                                      <p:to>
                                        <p:strVal val="visible"/>
                                      </p:to>
                                    </p:set>
                                  </p:childTnLst>
                                </p:cTn>
                              </p:par>
                            </p:childTnLst>
                          </p:cTn>
                        </p:par>
                        <p:par>
                          <p:cTn id="513" fill="hold">
                            <p:stCondLst>
                              <p:cond delay="168000"/>
                            </p:stCondLst>
                            <p:childTnLst>
                              <p:par>
                                <p:cTn id="514" presetID="11" presetClass="entr" presetSubtype="0" fill="hold" grpId="0" nodeType="afterEffect">
                                  <p:stCondLst>
                                    <p:cond delay="0"/>
                                  </p:stCondLst>
                                  <p:childTnLst>
                                    <p:set>
                                      <p:cBhvr>
                                        <p:cTn id="515" dur="1000">
                                          <p:stCondLst>
                                            <p:cond delay="0"/>
                                          </p:stCondLst>
                                        </p:cTn>
                                        <p:tgtEl>
                                          <p:spTgt spid="191"/>
                                        </p:tgtEl>
                                        <p:attrNameLst>
                                          <p:attrName>style.visibility</p:attrName>
                                        </p:attrNameLst>
                                      </p:cBhvr>
                                      <p:to>
                                        <p:strVal val="visible"/>
                                      </p:to>
                                    </p:set>
                                  </p:childTnLst>
                                </p:cTn>
                              </p:par>
                            </p:childTnLst>
                          </p:cTn>
                        </p:par>
                        <p:par>
                          <p:cTn id="516" fill="hold">
                            <p:stCondLst>
                              <p:cond delay="169000"/>
                            </p:stCondLst>
                            <p:childTnLst>
                              <p:par>
                                <p:cTn id="517" presetID="11" presetClass="entr" presetSubtype="0" fill="hold" grpId="0" nodeType="afterEffect">
                                  <p:stCondLst>
                                    <p:cond delay="0"/>
                                  </p:stCondLst>
                                  <p:childTnLst>
                                    <p:set>
                                      <p:cBhvr>
                                        <p:cTn id="518" dur="1000">
                                          <p:stCondLst>
                                            <p:cond delay="0"/>
                                          </p:stCondLst>
                                        </p:cTn>
                                        <p:tgtEl>
                                          <p:spTgt spid="192"/>
                                        </p:tgtEl>
                                        <p:attrNameLst>
                                          <p:attrName>style.visibility</p:attrName>
                                        </p:attrNameLst>
                                      </p:cBhvr>
                                      <p:to>
                                        <p:strVal val="visible"/>
                                      </p:to>
                                    </p:set>
                                  </p:childTnLst>
                                </p:cTn>
                              </p:par>
                            </p:childTnLst>
                          </p:cTn>
                        </p:par>
                        <p:par>
                          <p:cTn id="519" fill="hold">
                            <p:stCondLst>
                              <p:cond delay="170000"/>
                            </p:stCondLst>
                            <p:childTnLst>
                              <p:par>
                                <p:cTn id="520" presetID="11" presetClass="entr" presetSubtype="0" fill="hold" grpId="0" nodeType="afterEffect">
                                  <p:stCondLst>
                                    <p:cond delay="0"/>
                                  </p:stCondLst>
                                  <p:childTnLst>
                                    <p:set>
                                      <p:cBhvr>
                                        <p:cTn id="521" dur="1000">
                                          <p:stCondLst>
                                            <p:cond delay="0"/>
                                          </p:stCondLst>
                                        </p:cTn>
                                        <p:tgtEl>
                                          <p:spTgt spid="193"/>
                                        </p:tgtEl>
                                        <p:attrNameLst>
                                          <p:attrName>style.visibility</p:attrName>
                                        </p:attrNameLst>
                                      </p:cBhvr>
                                      <p:to>
                                        <p:strVal val="visible"/>
                                      </p:to>
                                    </p:set>
                                  </p:childTnLst>
                                </p:cTn>
                              </p:par>
                            </p:childTnLst>
                          </p:cTn>
                        </p:par>
                        <p:par>
                          <p:cTn id="522" fill="hold">
                            <p:stCondLst>
                              <p:cond delay="171000"/>
                            </p:stCondLst>
                            <p:childTnLst>
                              <p:par>
                                <p:cTn id="523" presetID="11" presetClass="entr" presetSubtype="0" fill="hold" grpId="0" nodeType="afterEffect">
                                  <p:stCondLst>
                                    <p:cond delay="0"/>
                                  </p:stCondLst>
                                  <p:childTnLst>
                                    <p:set>
                                      <p:cBhvr>
                                        <p:cTn id="524" dur="1000">
                                          <p:stCondLst>
                                            <p:cond delay="0"/>
                                          </p:stCondLst>
                                        </p:cTn>
                                        <p:tgtEl>
                                          <p:spTgt spid="194"/>
                                        </p:tgtEl>
                                        <p:attrNameLst>
                                          <p:attrName>style.visibility</p:attrName>
                                        </p:attrNameLst>
                                      </p:cBhvr>
                                      <p:to>
                                        <p:strVal val="visible"/>
                                      </p:to>
                                    </p:set>
                                  </p:childTnLst>
                                </p:cTn>
                              </p:par>
                            </p:childTnLst>
                          </p:cTn>
                        </p:par>
                        <p:par>
                          <p:cTn id="525" fill="hold">
                            <p:stCondLst>
                              <p:cond delay="172000"/>
                            </p:stCondLst>
                            <p:childTnLst>
                              <p:par>
                                <p:cTn id="526" presetID="11" presetClass="entr" presetSubtype="0" fill="hold" grpId="0" nodeType="afterEffect">
                                  <p:stCondLst>
                                    <p:cond delay="0"/>
                                  </p:stCondLst>
                                  <p:childTnLst>
                                    <p:set>
                                      <p:cBhvr>
                                        <p:cTn id="527" dur="1000">
                                          <p:stCondLst>
                                            <p:cond delay="0"/>
                                          </p:stCondLst>
                                        </p:cTn>
                                        <p:tgtEl>
                                          <p:spTgt spid="195"/>
                                        </p:tgtEl>
                                        <p:attrNameLst>
                                          <p:attrName>style.visibility</p:attrName>
                                        </p:attrNameLst>
                                      </p:cBhvr>
                                      <p:to>
                                        <p:strVal val="visible"/>
                                      </p:to>
                                    </p:set>
                                  </p:childTnLst>
                                </p:cTn>
                              </p:par>
                            </p:childTnLst>
                          </p:cTn>
                        </p:par>
                        <p:par>
                          <p:cTn id="528" fill="hold">
                            <p:stCondLst>
                              <p:cond delay="173000"/>
                            </p:stCondLst>
                            <p:childTnLst>
                              <p:par>
                                <p:cTn id="529" presetID="11" presetClass="entr" presetSubtype="0" fill="hold" grpId="0" nodeType="afterEffect">
                                  <p:stCondLst>
                                    <p:cond delay="0"/>
                                  </p:stCondLst>
                                  <p:childTnLst>
                                    <p:set>
                                      <p:cBhvr>
                                        <p:cTn id="530" dur="1000">
                                          <p:stCondLst>
                                            <p:cond delay="0"/>
                                          </p:stCondLst>
                                        </p:cTn>
                                        <p:tgtEl>
                                          <p:spTgt spid="196"/>
                                        </p:tgtEl>
                                        <p:attrNameLst>
                                          <p:attrName>style.visibility</p:attrName>
                                        </p:attrNameLst>
                                      </p:cBhvr>
                                      <p:to>
                                        <p:strVal val="visible"/>
                                      </p:to>
                                    </p:set>
                                  </p:childTnLst>
                                </p:cTn>
                              </p:par>
                            </p:childTnLst>
                          </p:cTn>
                        </p:par>
                        <p:par>
                          <p:cTn id="531" fill="hold">
                            <p:stCondLst>
                              <p:cond delay="174000"/>
                            </p:stCondLst>
                            <p:childTnLst>
                              <p:par>
                                <p:cTn id="532" presetID="11" presetClass="entr" presetSubtype="0" fill="hold" grpId="0" nodeType="afterEffect">
                                  <p:stCondLst>
                                    <p:cond delay="0"/>
                                  </p:stCondLst>
                                  <p:childTnLst>
                                    <p:set>
                                      <p:cBhvr>
                                        <p:cTn id="533" dur="1000">
                                          <p:stCondLst>
                                            <p:cond delay="0"/>
                                          </p:stCondLst>
                                        </p:cTn>
                                        <p:tgtEl>
                                          <p:spTgt spid="197"/>
                                        </p:tgtEl>
                                        <p:attrNameLst>
                                          <p:attrName>style.visibility</p:attrName>
                                        </p:attrNameLst>
                                      </p:cBhvr>
                                      <p:to>
                                        <p:strVal val="visible"/>
                                      </p:to>
                                    </p:set>
                                  </p:childTnLst>
                                </p:cTn>
                              </p:par>
                            </p:childTnLst>
                          </p:cTn>
                        </p:par>
                        <p:par>
                          <p:cTn id="534" fill="hold">
                            <p:stCondLst>
                              <p:cond delay="175000"/>
                            </p:stCondLst>
                            <p:childTnLst>
                              <p:par>
                                <p:cTn id="535" presetID="11" presetClass="entr" presetSubtype="0" fill="hold" grpId="0" nodeType="afterEffect">
                                  <p:stCondLst>
                                    <p:cond delay="0"/>
                                  </p:stCondLst>
                                  <p:childTnLst>
                                    <p:set>
                                      <p:cBhvr>
                                        <p:cTn id="536" dur="1000">
                                          <p:stCondLst>
                                            <p:cond delay="0"/>
                                          </p:stCondLst>
                                        </p:cTn>
                                        <p:tgtEl>
                                          <p:spTgt spid="198"/>
                                        </p:tgtEl>
                                        <p:attrNameLst>
                                          <p:attrName>style.visibility</p:attrName>
                                        </p:attrNameLst>
                                      </p:cBhvr>
                                      <p:to>
                                        <p:strVal val="visible"/>
                                      </p:to>
                                    </p:set>
                                  </p:childTnLst>
                                </p:cTn>
                              </p:par>
                            </p:childTnLst>
                          </p:cTn>
                        </p:par>
                        <p:par>
                          <p:cTn id="537" fill="hold">
                            <p:stCondLst>
                              <p:cond delay="176000"/>
                            </p:stCondLst>
                            <p:childTnLst>
                              <p:par>
                                <p:cTn id="538" presetID="11" presetClass="entr" presetSubtype="0" fill="hold" grpId="0" nodeType="afterEffect">
                                  <p:stCondLst>
                                    <p:cond delay="0"/>
                                  </p:stCondLst>
                                  <p:childTnLst>
                                    <p:set>
                                      <p:cBhvr>
                                        <p:cTn id="539" dur="1000">
                                          <p:stCondLst>
                                            <p:cond delay="0"/>
                                          </p:stCondLst>
                                        </p:cTn>
                                        <p:tgtEl>
                                          <p:spTgt spid="199"/>
                                        </p:tgtEl>
                                        <p:attrNameLst>
                                          <p:attrName>style.visibility</p:attrName>
                                        </p:attrNameLst>
                                      </p:cBhvr>
                                      <p:to>
                                        <p:strVal val="visible"/>
                                      </p:to>
                                    </p:set>
                                  </p:childTnLst>
                                </p:cTn>
                              </p:par>
                            </p:childTnLst>
                          </p:cTn>
                        </p:par>
                        <p:par>
                          <p:cTn id="540" fill="hold">
                            <p:stCondLst>
                              <p:cond delay="177000"/>
                            </p:stCondLst>
                            <p:childTnLst>
                              <p:par>
                                <p:cTn id="541" presetID="11" presetClass="entr" presetSubtype="0" fill="hold" grpId="0" nodeType="afterEffect">
                                  <p:stCondLst>
                                    <p:cond delay="0"/>
                                  </p:stCondLst>
                                  <p:childTnLst>
                                    <p:set>
                                      <p:cBhvr>
                                        <p:cTn id="542" dur="1000">
                                          <p:stCondLst>
                                            <p:cond delay="0"/>
                                          </p:stCondLst>
                                        </p:cTn>
                                        <p:tgtEl>
                                          <p:spTgt spid="200"/>
                                        </p:tgtEl>
                                        <p:attrNameLst>
                                          <p:attrName>style.visibility</p:attrName>
                                        </p:attrNameLst>
                                      </p:cBhvr>
                                      <p:to>
                                        <p:strVal val="visible"/>
                                      </p:to>
                                    </p:set>
                                  </p:childTnLst>
                                </p:cTn>
                              </p:par>
                            </p:childTnLst>
                          </p:cTn>
                        </p:par>
                        <p:par>
                          <p:cTn id="543" fill="hold">
                            <p:stCondLst>
                              <p:cond delay="178000"/>
                            </p:stCondLst>
                            <p:childTnLst>
                              <p:par>
                                <p:cTn id="544" presetID="11" presetClass="entr" presetSubtype="0" fill="hold" grpId="0" nodeType="afterEffect">
                                  <p:stCondLst>
                                    <p:cond delay="0"/>
                                  </p:stCondLst>
                                  <p:childTnLst>
                                    <p:set>
                                      <p:cBhvr>
                                        <p:cTn id="545" dur="1000">
                                          <p:stCondLst>
                                            <p:cond delay="0"/>
                                          </p:stCondLst>
                                        </p:cTn>
                                        <p:tgtEl>
                                          <p:spTgt spid="201"/>
                                        </p:tgtEl>
                                        <p:attrNameLst>
                                          <p:attrName>style.visibility</p:attrName>
                                        </p:attrNameLst>
                                      </p:cBhvr>
                                      <p:to>
                                        <p:strVal val="visible"/>
                                      </p:to>
                                    </p:set>
                                  </p:childTnLst>
                                </p:cTn>
                              </p:par>
                            </p:childTnLst>
                          </p:cTn>
                        </p:par>
                        <p:par>
                          <p:cTn id="546" fill="hold">
                            <p:stCondLst>
                              <p:cond delay="179000"/>
                            </p:stCondLst>
                            <p:childTnLst>
                              <p:par>
                                <p:cTn id="547" presetID="11" presetClass="entr" presetSubtype="0" fill="hold" grpId="0" nodeType="afterEffect">
                                  <p:stCondLst>
                                    <p:cond delay="0"/>
                                  </p:stCondLst>
                                  <p:childTnLst>
                                    <p:set>
                                      <p:cBhvr>
                                        <p:cTn id="548" dur="1000">
                                          <p:stCondLst>
                                            <p:cond delay="0"/>
                                          </p:stCondLst>
                                        </p:cTn>
                                        <p:tgtEl>
                                          <p:spTgt spid="202"/>
                                        </p:tgtEl>
                                        <p:attrNameLst>
                                          <p:attrName>style.visibility</p:attrName>
                                        </p:attrNameLst>
                                      </p:cBhvr>
                                      <p:to>
                                        <p:strVal val="visible"/>
                                      </p:to>
                                    </p:set>
                                  </p:childTnLst>
                                </p:cTn>
                              </p:par>
                            </p:childTnLst>
                          </p:cTn>
                        </p:par>
                        <p:par>
                          <p:cTn id="549" fill="hold">
                            <p:stCondLst>
                              <p:cond delay="180000"/>
                            </p:stCondLst>
                            <p:childTnLst>
                              <p:par>
                                <p:cTn id="550" presetID="11" presetClass="entr" presetSubtype="0" fill="hold" grpId="0" nodeType="afterEffect">
                                  <p:stCondLst>
                                    <p:cond delay="0"/>
                                  </p:stCondLst>
                                  <p:childTnLst>
                                    <p:set>
                                      <p:cBhvr>
                                        <p:cTn id="551" dur="1000">
                                          <p:stCondLst>
                                            <p:cond delay="0"/>
                                          </p:stCondLst>
                                        </p:cTn>
                                        <p:tgtEl>
                                          <p:spTgt spid="203"/>
                                        </p:tgtEl>
                                        <p:attrNameLst>
                                          <p:attrName>style.visibility</p:attrName>
                                        </p:attrNameLst>
                                      </p:cBhvr>
                                      <p:to>
                                        <p:strVal val="visible"/>
                                      </p:to>
                                    </p:set>
                                  </p:childTnLst>
                                </p:cTn>
                              </p:par>
                            </p:childTnLst>
                          </p:cTn>
                        </p:par>
                        <p:par>
                          <p:cTn id="552" fill="hold">
                            <p:stCondLst>
                              <p:cond delay="181000"/>
                            </p:stCondLst>
                            <p:childTnLst>
                              <p:par>
                                <p:cTn id="553" presetID="11" presetClass="entr" presetSubtype="0" fill="hold" grpId="0" nodeType="afterEffect">
                                  <p:stCondLst>
                                    <p:cond delay="0"/>
                                  </p:stCondLst>
                                  <p:childTnLst>
                                    <p:set>
                                      <p:cBhvr>
                                        <p:cTn id="554" dur="1000">
                                          <p:stCondLst>
                                            <p:cond delay="0"/>
                                          </p:stCondLst>
                                        </p:cTn>
                                        <p:tgtEl>
                                          <p:spTgt spid="204"/>
                                        </p:tgtEl>
                                        <p:attrNameLst>
                                          <p:attrName>style.visibility</p:attrName>
                                        </p:attrNameLst>
                                      </p:cBhvr>
                                      <p:to>
                                        <p:strVal val="visible"/>
                                      </p:to>
                                    </p:set>
                                  </p:childTnLst>
                                </p:cTn>
                              </p:par>
                            </p:childTnLst>
                          </p:cTn>
                        </p:par>
                        <p:par>
                          <p:cTn id="555" fill="hold">
                            <p:stCondLst>
                              <p:cond delay="182000"/>
                            </p:stCondLst>
                            <p:childTnLst>
                              <p:par>
                                <p:cTn id="556" presetID="11" presetClass="entr" presetSubtype="0" fill="hold" grpId="0" nodeType="afterEffect">
                                  <p:stCondLst>
                                    <p:cond delay="0"/>
                                  </p:stCondLst>
                                  <p:childTnLst>
                                    <p:set>
                                      <p:cBhvr>
                                        <p:cTn id="557" dur="1000">
                                          <p:stCondLst>
                                            <p:cond delay="0"/>
                                          </p:stCondLst>
                                        </p:cTn>
                                        <p:tgtEl>
                                          <p:spTgt spid="205"/>
                                        </p:tgtEl>
                                        <p:attrNameLst>
                                          <p:attrName>style.visibility</p:attrName>
                                        </p:attrNameLst>
                                      </p:cBhvr>
                                      <p:to>
                                        <p:strVal val="visible"/>
                                      </p:to>
                                    </p:set>
                                  </p:childTnLst>
                                </p:cTn>
                              </p:par>
                            </p:childTnLst>
                          </p:cTn>
                        </p:par>
                        <p:par>
                          <p:cTn id="558" fill="hold">
                            <p:stCondLst>
                              <p:cond delay="183000"/>
                            </p:stCondLst>
                            <p:childTnLst>
                              <p:par>
                                <p:cTn id="559" presetID="11" presetClass="entr" presetSubtype="0" fill="hold" grpId="0" nodeType="afterEffect">
                                  <p:stCondLst>
                                    <p:cond delay="0"/>
                                  </p:stCondLst>
                                  <p:childTnLst>
                                    <p:set>
                                      <p:cBhvr>
                                        <p:cTn id="560" dur="1000">
                                          <p:stCondLst>
                                            <p:cond delay="0"/>
                                          </p:stCondLst>
                                        </p:cTn>
                                        <p:tgtEl>
                                          <p:spTgt spid="206"/>
                                        </p:tgtEl>
                                        <p:attrNameLst>
                                          <p:attrName>style.visibility</p:attrName>
                                        </p:attrNameLst>
                                      </p:cBhvr>
                                      <p:to>
                                        <p:strVal val="visible"/>
                                      </p:to>
                                    </p:set>
                                  </p:childTnLst>
                                </p:cTn>
                              </p:par>
                            </p:childTnLst>
                          </p:cTn>
                        </p:par>
                        <p:par>
                          <p:cTn id="561" fill="hold">
                            <p:stCondLst>
                              <p:cond delay="184000"/>
                            </p:stCondLst>
                            <p:childTnLst>
                              <p:par>
                                <p:cTn id="562" presetID="11" presetClass="entr" presetSubtype="0" fill="hold" grpId="0" nodeType="afterEffect">
                                  <p:stCondLst>
                                    <p:cond delay="0"/>
                                  </p:stCondLst>
                                  <p:childTnLst>
                                    <p:set>
                                      <p:cBhvr>
                                        <p:cTn id="563" dur="1000">
                                          <p:stCondLst>
                                            <p:cond delay="0"/>
                                          </p:stCondLst>
                                        </p:cTn>
                                        <p:tgtEl>
                                          <p:spTgt spid="207"/>
                                        </p:tgtEl>
                                        <p:attrNameLst>
                                          <p:attrName>style.visibility</p:attrName>
                                        </p:attrNameLst>
                                      </p:cBhvr>
                                      <p:to>
                                        <p:strVal val="visible"/>
                                      </p:to>
                                    </p:set>
                                  </p:childTnLst>
                                </p:cTn>
                              </p:par>
                            </p:childTnLst>
                          </p:cTn>
                        </p:par>
                        <p:par>
                          <p:cTn id="564" fill="hold">
                            <p:stCondLst>
                              <p:cond delay="185000"/>
                            </p:stCondLst>
                            <p:childTnLst>
                              <p:par>
                                <p:cTn id="565" presetID="11" presetClass="entr" presetSubtype="0" fill="hold" grpId="0" nodeType="afterEffect">
                                  <p:stCondLst>
                                    <p:cond delay="0"/>
                                  </p:stCondLst>
                                  <p:childTnLst>
                                    <p:set>
                                      <p:cBhvr>
                                        <p:cTn id="566" dur="1000">
                                          <p:stCondLst>
                                            <p:cond delay="0"/>
                                          </p:stCondLst>
                                        </p:cTn>
                                        <p:tgtEl>
                                          <p:spTgt spid="208"/>
                                        </p:tgtEl>
                                        <p:attrNameLst>
                                          <p:attrName>style.visibility</p:attrName>
                                        </p:attrNameLst>
                                      </p:cBhvr>
                                      <p:to>
                                        <p:strVal val="visible"/>
                                      </p:to>
                                    </p:set>
                                  </p:childTnLst>
                                </p:cTn>
                              </p:par>
                            </p:childTnLst>
                          </p:cTn>
                        </p:par>
                        <p:par>
                          <p:cTn id="567" fill="hold">
                            <p:stCondLst>
                              <p:cond delay="186000"/>
                            </p:stCondLst>
                            <p:childTnLst>
                              <p:par>
                                <p:cTn id="568" presetID="11" presetClass="entr" presetSubtype="0" fill="hold" grpId="0" nodeType="afterEffect">
                                  <p:stCondLst>
                                    <p:cond delay="0"/>
                                  </p:stCondLst>
                                  <p:childTnLst>
                                    <p:set>
                                      <p:cBhvr>
                                        <p:cTn id="569" dur="1000">
                                          <p:stCondLst>
                                            <p:cond delay="0"/>
                                          </p:stCondLst>
                                        </p:cTn>
                                        <p:tgtEl>
                                          <p:spTgt spid="209"/>
                                        </p:tgtEl>
                                        <p:attrNameLst>
                                          <p:attrName>style.visibility</p:attrName>
                                        </p:attrNameLst>
                                      </p:cBhvr>
                                      <p:to>
                                        <p:strVal val="visible"/>
                                      </p:to>
                                    </p:set>
                                  </p:childTnLst>
                                </p:cTn>
                              </p:par>
                            </p:childTnLst>
                          </p:cTn>
                        </p:par>
                        <p:par>
                          <p:cTn id="570" fill="hold">
                            <p:stCondLst>
                              <p:cond delay="187000"/>
                            </p:stCondLst>
                            <p:childTnLst>
                              <p:par>
                                <p:cTn id="571" presetID="11" presetClass="entr" presetSubtype="0" fill="hold" grpId="0" nodeType="afterEffect">
                                  <p:stCondLst>
                                    <p:cond delay="0"/>
                                  </p:stCondLst>
                                  <p:childTnLst>
                                    <p:set>
                                      <p:cBhvr>
                                        <p:cTn id="572" dur="1000">
                                          <p:stCondLst>
                                            <p:cond delay="0"/>
                                          </p:stCondLst>
                                        </p:cTn>
                                        <p:tgtEl>
                                          <p:spTgt spid="210"/>
                                        </p:tgtEl>
                                        <p:attrNameLst>
                                          <p:attrName>style.visibility</p:attrName>
                                        </p:attrNameLst>
                                      </p:cBhvr>
                                      <p:to>
                                        <p:strVal val="visible"/>
                                      </p:to>
                                    </p:set>
                                  </p:childTnLst>
                                </p:cTn>
                              </p:par>
                            </p:childTnLst>
                          </p:cTn>
                        </p:par>
                        <p:par>
                          <p:cTn id="573" fill="hold">
                            <p:stCondLst>
                              <p:cond delay="188000"/>
                            </p:stCondLst>
                            <p:childTnLst>
                              <p:par>
                                <p:cTn id="574" presetID="11" presetClass="entr" presetSubtype="0" fill="hold" grpId="0" nodeType="afterEffect">
                                  <p:stCondLst>
                                    <p:cond delay="0"/>
                                  </p:stCondLst>
                                  <p:childTnLst>
                                    <p:set>
                                      <p:cBhvr>
                                        <p:cTn id="575" dur="1000">
                                          <p:stCondLst>
                                            <p:cond delay="0"/>
                                          </p:stCondLst>
                                        </p:cTn>
                                        <p:tgtEl>
                                          <p:spTgt spid="211"/>
                                        </p:tgtEl>
                                        <p:attrNameLst>
                                          <p:attrName>style.visibility</p:attrName>
                                        </p:attrNameLst>
                                      </p:cBhvr>
                                      <p:to>
                                        <p:strVal val="visible"/>
                                      </p:to>
                                    </p:set>
                                  </p:childTnLst>
                                </p:cTn>
                              </p:par>
                            </p:childTnLst>
                          </p:cTn>
                        </p:par>
                        <p:par>
                          <p:cTn id="576" fill="hold">
                            <p:stCondLst>
                              <p:cond delay="189000"/>
                            </p:stCondLst>
                            <p:childTnLst>
                              <p:par>
                                <p:cTn id="577" presetID="11" presetClass="entr" presetSubtype="0" fill="hold" grpId="0" nodeType="afterEffect">
                                  <p:stCondLst>
                                    <p:cond delay="0"/>
                                  </p:stCondLst>
                                  <p:childTnLst>
                                    <p:set>
                                      <p:cBhvr>
                                        <p:cTn id="578" dur="1000">
                                          <p:stCondLst>
                                            <p:cond delay="0"/>
                                          </p:stCondLst>
                                        </p:cTn>
                                        <p:tgtEl>
                                          <p:spTgt spid="212"/>
                                        </p:tgtEl>
                                        <p:attrNameLst>
                                          <p:attrName>style.visibility</p:attrName>
                                        </p:attrNameLst>
                                      </p:cBhvr>
                                      <p:to>
                                        <p:strVal val="visible"/>
                                      </p:to>
                                    </p:set>
                                  </p:childTnLst>
                                </p:cTn>
                              </p:par>
                            </p:childTnLst>
                          </p:cTn>
                        </p:par>
                        <p:par>
                          <p:cTn id="579" fill="hold">
                            <p:stCondLst>
                              <p:cond delay="190000"/>
                            </p:stCondLst>
                            <p:childTnLst>
                              <p:par>
                                <p:cTn id="580" presetID="11" presetClass="entr" presetSubtype="0" fill="hold" grpId="0" nodeType="afterEffect">
                                  <p:stCondLst>
                                    <p:cond delay="0"/>
                                  </p:stCondLst>
                                  <p:childTnLst>
                                    <p:set>
                                      <p:cBhvr>
                                        <p:cTn id="581" dur="1000">
                                          <p:stCondLst>
                                            <p:cond delay="0"/>
                                          </p:stCondLst>
                                        </p:cTn>
                                        <p:tgtEl>
                                          <p:spTgt spid="213"/>
                                        </p:tgtEl>
                                        <p:attrNameLst>
                                          <p:attrName>style.visibility</p:attrName>
                                        </p:attrNameLst>
                                      </p:cBhvr>
                                      <p:to>
                                        <p:strVal val="visible"/>
                                      </p:to>
                                    </p:set>
                                  </p:childTnLst>
                                </p:cTn>
                              </p:par>
                            </p:childTnLst>
                          </p:cTn>
                        </p:par>
                        <p:par>
                          <p:cTn id="582" fill="hold">
                            <p:stCondLst>
                              <p:cond delay="191000"/>
                            </p:stCondLst>
                            <p:childTnLst>
                              <p:par>
                                <p:cTn id="583" presetID="11" presetClass="entr" presetSubtype="0" fill="hold" grpId="0" nodeType="afterEffect">
                                  <p:stCondLst>
                                    <p:cond delay="0"/>
                                  </p:stCondLst>
                                  <p:childTnLst>
                                    <p:set>
                                      <p:cBhvr>
                                        <p:cTn id="584" dur="1000">
                                          <p:stCondLst>
                                            <p:cond delay="0"/>
                                          </p:stCondLst>
                                        </p:cTn>
                                        <p:tgtEl>
                                          <p:spTgt spid="214"/>
                                        </p:tgtEl>
                                        <p:attrNameLst>
                                          <p:attrName>style.visibility</p:attrName>
                                        </p:attrNameLst>
                                      </p:cBhvr>
                                      <p:to>
                                        <p:strVal val="visible"/>
                                      </p:to>
                                    </p:set>
                                  </p:childTnLst>
                                </p:cTn>
                              </p:par>
                            </p:childTnLst>
                          </p:cTn>
                        </p:par>
                        <p:par>
                          <p:cTn id="585" fill="hold">
                            <p:stCondLst>
                              <p:cond delay="192000"/>
                            </p:stCondLst>
                            <p:childTnLst>
                              <p:par>
                                <p:cTn id="586" presetID="11" presetClass="entr" presetSubtype="0" fill="hold" grpId="0" nodeType="afterEffect">
                                  <p:stCondLst>
                                    <p:cond delay="0"/>
                                  </p:stCondLst>
                                  <p:childTnLst>
                                    <p:set>
                                      <p:cBhvr>
                                        <p:cTn id="587" dur="1000">
                                          <p:stCondLst>
                                            <p:cond delay="0"/>
                                          </p:stCondLst>
                                        </p:cTn>
                                        <p:tgtEl>
                                          <p:spTgt spid="215"/>
                                        </p:tgtEl>
                                        <p:attrNameLst>
                                          <p:attrName>style.visibility</p:attrName>
                                        </p:attrNameLst>
                                      </p:cBhvr>
                                      <p:to>
                                        <p:strVal val="visible"/>
                                      </p:to>
                                    </p:set>
                                  </p:childTnLst>
                                </p:cTn>
                              </p:par>
                            </p:childTnLst>
                          </p:cTn>
                        </p:par>
                        <p:par>
                          <p:cTn id="588" fill="hold">
                            <p:stCondLst>
                              <p:cond delay="193000"/>
                            </p:stCondLst>
                            <p:childTnLst>
                              <p:par>
                                <p:cTn id="589" presetID="11" presetClass="entr" presetSubtype="0" fill="hold" grpId="0" nodeType="afterEffect">
                                  <p:stCondLst>
                                    <p:cond delay="0"/>
                                  </p:stCondLst>
                                  <p:childTnLst>
                                    <p:set>
                                      <p:cBhvr>
                                        <p:cTn id="590" dur="1000">
                                          <p:stCondLst>
                                            <p:cond delay="0"/>
                                          </p:stCondLst>
                                        </p:cTn>
                                        <p:tgtEl>
                                          <p:spTgt spid="216"/>
                                        </p:tgtEl>
                                        <p:attrNameLst>
                                          <p:attrName>style.visibility</p:attrName>
                                        </p:attrNameLst>
                                      </p:cBhvr>
                                      <p:to>
                                        <p:strVal val="visible"/>
                                      </p:to>
                                    </p:set>
                                  </p:childTnLst>
                                </p:cTn>
                              </p:par>
                            </p:childTnLst>
                          </p:cTn>
                        </p:par>
                        <p:par>
                          <p:cTn id="591" fill="hold">
                            <p:stCondLst>
                              <p:cond delay="194000"/>
                            </p:stCondLst>
                            <p:childTnLst>
                              <p:par>
                                <p:cTn id="592" presetID="11" presetClass="entr" presetSubtype="0" fill="hold" grpId="0" nodeType="afterEffect">
                                  <p:stCondLst>
                                    <p:cond delay="0"/>
                                  </p:stCondLst>
                                  <p:childTnLst>
                                    <p:set>
                                      <p:cBhvr>
                                        <p:cTn id="593" dur="1000">
                                          <p:stCondLst>
                                            <p:cond delay="0"/>
                                          </p:stCondLst>
                                        </p:cTn>
                                        <p:tgtEl>
                                          <p:spTgt spid="217"/>
                                        </p:tgtEl>
                                        <p:attrNameLst>
                                          <p:attrName>style.visibility</p:attrName>
                                        </p:attrNameLst>
                                      </p:cBhvr>
                                      <p:to>
                                        <p:strVal val="visible"/>
                                      </p:to>
                                    </p:set>
                                  </p:childTnLst>
                                </p:cTn>
                              </p:par>
                            </p:childTnLst>
                          </p:cTn>
                        </p:par>
                        <p:par>
                          <p:cTn id="594" fill="hold">
                            <p:stCondLst>
                              <p:cond delay="195000"/>
                            </p:stCondLst>
                            <p:childTnLst>
                              <p:par>
                                <p:cTn id="595" presetID="11" presetClass="entr" presetSubtype="0" fill="hold" grpId="0" nodeType="afterEffect">
                                  <p:stCondLst>
                                    <p:cond delay="0"/>
                                  </p:stCondLst>
                                  <p:childTnLst>
                                    <p:set>
                                      <p:cBhvr>
                                        <p:cTn id="596" dur="1000">
                                          <p:stCondLst>
                                            <p:cond delay="0"/>
                                          </p:stCondLst>
                                        </p:cTn>
                                        <p:tgtEl>
                                          <p:spTgt spid="218"/>
                                        </p:tgtEl>
                                        <p:attrNameLst>
                                          <p:attrName>style.visibility</p:attrName>
                                        </p:attrNameLst>
                                      </p:cBhvr>
                                      <p:to>
                                        <p:strVal val="visible"/>
                                      </p:to>
                                    </p:set>
                                  </p:childTnLst>
                                </p:cTn>
                              </p:par>
                            </p:childTnLst>
                          </p:cTn>
                        </p:par>
                        <p:par>
                          <p:cTn id="597" fill="hold">
                            <p:stCondLst>
                              <p:cond delay="196000"/>
                            </p:stCondLst>
                            <p:childTnLst>
                              <p:par>
                                <p:cTn id="598" presetID="11" presetClass="entr" presetSubtype="0" fill="hold" grpId="0" nodeType="afterEffect">
                                  <p:stCondLst>
                                    <p:cond delay="0"/>
                                  </p:stCondLst>
                                  <p:childTnLst>
                                    <p:set>
                                      <p:cBhvr>
                                        <p:cTn id="599" dur="1000">
                                          <p:stCondLst>
                                            <p:cond delay="0"/>
                                          </p:stCondLst>
                                        </p:cTn>
                                        <p:tgtEl>
                                          <p:spTgt spid="219"/>
                                        </p:tgtEl>
                                        <p:attrNameLst>
                                          <p:attrName>style.visibility</p:attrName>
                                        </p:attrNameLst>
                                      </p:cBhvr>
                                      <p:to>
                                        <p:strVal val="visible"/>
                                      </p:to>
                                    </p:set>
                                  </p:childTnLst>
                                </p:cTn>
                              </p:par>
                            </p:childTnLst>
                          </p:cTn>
                        </p:par>
                        <p:par>
                          <p:cTn id="600" fill="hold">
                            <p:stCondLst>
                              <p:cond delay="197000"/>
                            </p:stCondLst>
                            <p:childTnLst>
                              <p:par>
                                <p:cTn id="601" presetID="11" presetClass="entr" presetSubtype="0" fill="hold" grpId="0" nodeType="afterEffect">
                                  <p:stCondLst>
                                    <p:cond delay="0"/>
                                  </p:stCondLst>
                                  <p:childTnLst>
                                    <p:set>
                                      <p:cBhvr>
                                        <p:cTn id="602" dur="1000">
                                          <p:stCondLst>
                                            <p:cond delay="0"/>
                                          </p:stCondLst>
                                        </p:cTn>
                                        <p:tgtEl>
                                          <p:spTgt spid="220"/>
                                        </p:tgtEl>
                                        <p:attrNameLst>
                                          <p:attrName>style.visibility</p:attrName>
                                        </p:attrNameLst>
                                      </p:cBhvr>
                                      <p:to>
                                        <p:strVal val="visible"/>
                                      </p:to>
                                    </p:set>
                                  </p:childTnLst>
                                </p:cTn>
                              </p:par>
                            </p:childTnLst>
                          </p:cTn>
                        </p:par>
                        <p:par>
                          <p:cTn id="603" fill="hold">
                            <p:stCondLst>
                              <p:cond delay="198000"/>
                            </p:stCondLst>
                            <p:childTnLst>
                              <p:par>
                                <p:cTn id="604" presetID="11" presetClass="entr" presetSubtype="0" fill="hold" grpId="0" nodeType="afterEffect">
                                  <p:stCondLst>
                                    <p:cond delay="0"/>
                                  </p:stCondLst>
                                  <p:childTnLst>
                                    <p:set>
                                      <p:cBhvr>
                                        <p:cTn id="605" dur="1000">
                                          <p:stCondLst>
                                            <p:cond delay="0"/>
                                          </p:stCondLst>
                                        </p:cTn>
                                        <p:tgtEl>
                                          <p:spTgt spid="221"/>
                                        </p:tgtEl>
                                        <p:attrNameLst>
                                          <p:attrName>style.visibility</p:attrName>
                                        </p:attrNameLst>
                                      </p:cBhvr>
                                      <p:to>
                                        <p:strVal val="visible"/>
                                      </p:to>
                                    </p:set>
                                  </p:childTnLst>
                                </p:cTn>
                              </p:par>
                            </p:childTnLst>
                          </p:cTn>
                        </p:par>
                        <p:par>
                          <p:cTn id="606" fill="hold">
                            <p:stCondLst>
                              <p:cond delay="199000"/>
                            </p:stCondLst>
                            <p:childTnLst>
                              <p:par>
                                <p:cTn id="607" presetID="11" presetClass="entr" presetSubtype="0" fill="hold" grpId="0" nodeType="afterEffect">
                                  <p:stCondLst>
                                    <p:cond delay="0"/>
                                  </p:stCondLst>
                                  <p:childTnLst>
                                    <p:set>
                                      <p:cBhvr>
                                        <p:cTn id="608" dur="1000">
                                          <p:stCondLst>
                                            <p:cond delay="0"/>
                                          </p:stCondLst>
                                        </p:cTn>
                                        <p:tgtEl>
                                          <p:spTgt spid="222"/>
                                        </p:tgtEl>
                                        <p:attrNameLst>
                                          <p:attrName>style.visibility</p:attrName>
                                        </p:attrNameLst>
                                      </p:cBhvr>
                                      <p:to>
                                        <p:strVal val="visible"/>
                                      </p:to>
                                    </p:set>
                                  </p:childTnLst>
                                </p:cTn>
                              </p:par>
                            </p:childTnLst>
                          </p:cTn>
                        </p:par>
                        <p:par>
                          <p:cTn id="609" fill="hold">
                            <p:stCondLst>
                              <p:cond delay="200000"/>
                            </p:stCondLst>
                            <p:childTnLst>
                              <p:par>
                                <p:cTn id="610" presetID="11" presetClass="entr" presetSubtype="0" fill="hold" grpId="0" nodeType="afterEffect">
                                  <p:stCondLst>
                                    <p:cond delay="0"/>
                                  </p:stCondLst>
                                  <p:childTnLst>
                                    <p:set>
                                      <p:cBhvr>
                                        <p:cTn id="611" dur="1000">
                                          <p:stCondLst>
                                            <p:cond delay="0"/>
                                          </p:stCondLst>
                                        </p:cTn>
                                        <p:tgtEl>
                                          <p:spTgt spid="223"/>
                                        </p:tgtEl>
                                        <p:attrNameLst>
                                          <p:attrName>style.visibility</p:attrName>
                                        </p:attrNameLst>
                                      </p:cBhvr>
                                      <p:to>
                                        <p:strVal val="visible"/>
                                      </p:to>
                                    </p:set>
                                  </p:childTnLst>
                                </p:cTn>
                              </p:par>
                            </p:childTnLst>
                          </p:cTn>
                        </p:par>
                        <p:par>
                          <p:cTn id="612" fill="hold">
                            <p:stCondLst>
                              <p:cond delay="201000"/>
                            </p:stCondLst>
                            <p:childTnLst>
                              <p:par>
                                <p:cTn id="613" presetID="11" presetClass="entr" presetSubtype="0" fill="hold" grpId="0" nodeType="afterEffect">
                                  <p:stCondLst>
                                    <p:cond delay="0"/>
                                  </p:stCondLst>
                                  <p:childTnLst>
                                    <p:set>
                                      <p:cBhvr>
                                        <p:cTn id="614" dur="1000">
                                          <p:stCondLst>
                                            <p:cond delay="0"/>
                                          </p:stCondLst>
                                        </p:cTn>
                                        <p:tgtEl>
                                          <p:spTgt spid="224"/>
                                        </p:tgtEl>
                                        <p:attrNameLst>
                                          <p:attrName>style.visibility</p:attrName>
                                        </p:attrNameLst>
                                      </p:cBhvr>
                                      <p:to>
                                        <p:strVal val="visible"/>
                                      </p:to>
                                    </p:set>
                                  </p:childTnLst>
                                </p:cTn>
                              </p:par>
                            </p:childTnLst>
                          </p:cTn>
                        </p:par>
                        <p:par>
                          <p:cTn id="615" fill="hold">
                            <p:stCondLst>
                              <p:cond delay="202000"/>
                            </p:stCondLst>
                            <p:childTnLst>
                              <p:par>
                                <p:cTn id="616" presetID="11" presetClass="entr" presetSubtype="0" fill="hold" grpId="0" nodeType="afterEffect">
                                  <p:stCondLst>
                                    <p:cond delay="0"/>
                                  </p:stCondLst>
                                  <p:childTnLst>
                                    <p:set>
                                      <p:cBhvr>
                                        <p:cTn id="617" dur="1000">
                                          <p:stCondLst>
                                            <p:cond delay="0"/>
                                          </p:stCondLst>
                                        </p:cTn>
                                        <p:tgtEl>
                                          <p:spTgt spid="225"/>
                                        </p:tgtEl>
                                        <p:attrNameLst>
                                          <p:attrName>style.visibility</p:attrName>
                                        </p:attrNameLst>
                                      </p:cBhvr>
                                      <p:to>
                                        <p:strVal val="visible"/>
                                      </p:to>
                                    </p:set>
                                  </p:childTnLst>
                                </p:cTn>
                              </p:par>
                            </p:childTnLst>
                          </p:cTn>
                        </p:par>
                        <p:par>
                          <p:cTn id="618" fill="hold">
                            <p:stCondLst>
                              <p:cond delay="203000"/>
                            </p:stCondLst>
                            <p:childTnLst>
                              <p:par>
                                <p:cTn id="619" presetID="11" presetClass="entr" presetSubtype="0" fill="hold" grpId="0" nodeType="afterEffect">
                                  <p:stCondLst>
                                    <p:cond delay="0"/>
                                  </p:stCondLst>
                                  <p:childTnLst>
                                    <p:set>
                                      <p:cBhvr>
                                        <p:cTn id="620" dur="1000">
                                          <p:stCondLst>
                                            <p:cond delay="0"/>
                                          </p:stCondLst>
                                        </p:cTn>
                                        <p:tgtEl>
                                          <p:spTgt spid="226"/>
                                        </p:tgtEl>
                                        <p:attrNameLst>
                                          <p:attrName>style.visibility</p:attrName>
                                        </p:attrNameLst>
                                      </p:cBhvr>
                                      <p:to>
                                        <p:strVal val="visible"/>
                                      </p:to>
                                    </p:set>
                                  </p:childTnLst>
                                </p:cTn>
                              </p:par>
                            </p:childTnLst>
                          </p:cTn>
                        </p:par>
                        <p:par>
                          <p:cTn id="621" fill="hold">
                            <p:stCondLst>
                              <p:cond delay="204000"/>
                            </p:stCondLst>
                            <p:childTnLst>
                              <p:par>
                                <p:cTn id="622" presetID="11" presetClass="entr" presetSubtype="0" fill="hold" grpId="0" nodeType="afterEffect">
                                  <p:stCondLst>
                                    <p:cond delay="0"/>
                                  </p:stCondLst>
                                  <p:childTnLst>
                                    <p:set>
                                      <p:cBhvr>
                                        <p:cTn id="623" dur="1000">
                                          <p:stCondLst>
                                            <p:cond delay="0"/>
                                          </p:stCondLst>
                                        </p:cTn>
                                        <p:tgtEl>
                                          <p:spTgt spid="227"/>
                                        </p:tgtEl>
                                        <p:attrNameLst>
                                          <p:attrName>style.visibility</p:attrName>
                                        </p:attrNameLst>
                                      </p:cBhvr>
                                      <p:to>
                                        <p:strVal val="visible"/>
                                      </p:to>
                                    </p:set>
                                  </p:childTnLst>
                                </p:cTn>
                              </p:par>
                            </p:childTnLst>
                          </p:cTn>
                        </p:par>
                        <p:par>
                          <p:cTn id="624" fill="hold">
                            <p:stCondLst>
                              <p:cond delay="205000"/>
                            </p:stCondLst>
                            <p:childTnLst>
                              <p:par>
                                <p:cTn id="625" presetID="11" presetClass="entr" presetSubtype="0" fill="hold" grpId="0" nodeType="afterEffect">
                                  <p:stCondLst>
                                    <p:cond delay="0"/>
                                  </p:stCondLst>
                                  <p:childTnLst>
                                    <p:set>
                                      <p:cBhvr>
                                        <p:cTn id="626" dur="1000">
                                          <p:stCondLst>
                                            <p:cond delay="0"/>
                                          </p:stCondLst>
                                        </p:cTn>
                                        <p:tgtEl>
                                          <p:spTgt spid="228"/>
                                        </p:tgtEl>
                                        <p:attrNameLst>
                                          <p:attrName>style.visibility</p:attrName>
                                        </p:attrNameLst>
                                      </p:cBhvr>
                                      <p:to>
                                        <p:strVal val="visible"/>
                                      </p:to>
                                    </p:set>
                                  </p:childTnLst>
                                </p:cTn>
                              </p:par>
                            </p:childTnLst>
                          </p:cTn>
                        </p:par>
                        <p:par>
                          <p:cTn id="627" fill="hold">
                            <p:stCondLst>
                              <p:cond delay="206000"/>
                            </p:stCondLst>
                            <p:childTnLst>
                              <p:par>
                                <p:cTn id="628" presetID="11" presetClass="entr" presetSubtype="0" fill="hold" grpId="0" nodeType="afterEffect">
                                  <p:stCondLst>
                                    <p:cond delay="0"/>
                                  </p:stCondLst>
                                  <p:childTnLst>
                                    <p:set>
                                      <p:cBhvr>
                                        <p:cTn id="629" dur="1000">
                                          <p:stCondLst>
                                            <p:cond delay="0"/>
                                          </p:stCondLst>
                                        </p:cTn>
                                        <p:tgtEl>
                                          <p:spTgt spid="229"/>
                                        </p:tgtEl>
                                        <p:attrNameLst>
                                          <p:attrName>style.visibility</p:attrName>
                                        </p:attrNameLst>
                                      </p:cBhvr>
                                      <p:to>
                                        <p:strVal val="visible"/>
                                      </p:to>
                                    </p:set>
                                  </p:childTnLst>
                                </p:cTn>
                              </p:par>
                            </p:childTnLst>
                          </p:cTn>
                        </p:par>
                        <p:par>
                          <p:cTn id="630" fill="hold">
                            <p:stCondLst>
                              <p:cond delay="207000"/>
                            </p:stCondLst>
                            <p:childTnLst>
                              <p:par>
                                <p:cTn id="631" presetID="11" presetClass="entr" presetSubtype="0" fill="hold" grpId="0" nodeType="afterEffect">
                                  <p:stCondLst>
                                    <p:cond delay="0"/>
                                  </p:stCondLst>
                                  <p:childTnLst>
                                    <p:set>
                                      <p:cBhvr>
                                        <p:cTn id="632" dur="1000">
                                          <p:stCondLst>
                                            <p:cond delay="0"/>
                                          </p:stCondLst>
                                        </p:cTn>
                                        <p:tgtEl>
                                          <p:spTgt spid="230"/>
                                        </p:tgtEl>
                                        <p:attrNameLst>
                                          <p:attrName>style.visibility</p:attrName>
                                        </p:attrNameLst>
                                      </p:cBhvr>
                                      <p:to>
                                        <p:strVal val="visible"/>
                                      </p:to>
                                    </p:set>
                                  </p:childTnLst>
                                </p:cTn>
                              </p:par>
                            </p:childTnLst>
                          </p:cTn>
                        </p:par>
                        <p:par>
                          <p:cTn id="633" fill="hold">
                            <p:stCondLst>
                              <p:cond delay="208000"/>
                            </p:stCondLst>
                            <p:childTnLst>
                              <p:par>
                                <p:cTn id="634" presetID="11" presetClass="entr" presetSubtype="0" fill="hold" grpId="0" nodeType="afterEffect">
                                  <p:stCondLst>
                                    <p:cond delay="0"/>
                                  </p:stCondLst>
                                  <p:childTnLst>
                                    <p:set>
                                      <p:cBhvr>
                                        <p:cTn id="635" dur="1000">
                                          <p:stCondLst>
                                            <p:cond delay="0"/>
                                          </p:stCondLst>
                                        </p:cTn>
                                        <p:tgtEl>
                                          <p:spTgt spid="231"/>
                                        </p:tgtEl>
                                        <p:attrNameLst>
                                          <p:attrName>style.visibility</p:attrName>
                                        </p:attrNameLst>
                                      </p:cBhvr>
                                      <p:to>
                                        <p:strVal val="visible"/>
                                      </p:to>
                                    </p:set>
                                  </p:childTnLst>
                                </p:cTn>
                              </p:par>
                            </p:childTnLst>
                          </p:cTn>
                        </p:par>
                        <p:par>
                          <p:cTn id="636" fill="hold">
                            <p:stCondLst>
                              <p:cond delay="209000"/>
                            </p:stCondLst>
                            <p:childTnLst>
                              <p:par>
                                <p:cTn id="637" presetID="11" presetClass="entr" presetSubtype="0" fill="hold" grpId="0" nodeType="afterEffect">
                                  <p:stCondLst>
                                    <p:cond delay="0"/>
                                  </p:stCondLst>
                                  <p:childTnLst>
                                    <p:set>
                                      <p:cBhvr>
                                        <p:cTn id="638" dur="1000">
                                          <p:stCondLst>
                                            <p:cond delay="0"/>
                                          </p:stCondLst>
                                        </p:cTn>
                                        <p:tgtEl>
                                          <p:spTgt spid="232"/>
                                        </p:tgtEl>
                                        <p:attrNameLst>
                                          <p:attrName>style.visibility</p:attrName>
                                        </p:attrNameLst>
                                      </p:cBhvr>
                                      <p:to>
                                        <p:strVal val="visible"/>
                                      </p:to>
                                    </p:set>
                                  </p:childTnLst>
                                </p:cTn>
                              </p:par>
                            </p:childTnLst>
                          </p:cTn>
                        </p:par>
                        <p:par>
                          <p:cTn id="639" fill="hold">
                            <p:stCondLst>
                              <p:cond delay="210000"/>
                            </p:stCondLst>
                            <p:childTnLst>
                              <p:par>
                                <p:cTn id="640" presetID="11" presetClass="entr" presetSubtype="0" fill="hold" grpId="0" nodeType="afterEffect">
                                  <p:stCondLst>
                                    <p:cond delay="0"/>
                                  </p:stCondLst>
                                  <p:childTnLst>
                                    <p:set>
                                      <p:cBhvr>
                                        <p:cTn id="641" dur="1000">
                                          <p:stCondLst>
                                            <p:cond delay="0"/>
                                          </p:stCondLst>
                                        </p:cTn>
                                        <p:tgtEl>
                                          <p:spTgt spid="233"/>
                                        </p:tgtEl>
                                        <p:attrNameLst>
                                          <p:attrName>style.visibility</p:attrName>
                                        </p:attrNameLst>
                                      </p:cBhvr>
                                      <p:to>
                                        <p:strVal val="visible"/>
                                      </p:to>
                                    </p:set>
                                  </p:childTnLst>
                                </p:cTn>
                              </p:par>
                            </p:childTnLst>
                          </p:cTn>
                        </p:par>
                        <p:par>
                          <p:cTn id="642" fill="hold">
                            <p:stCondLst>
                              <p:cond delay="211000"/>
                            </p:stCondLst>
                            <p:childTnLst>
                              <p:par>
                                <p:cTn id="643" presetID="11" presetClass="entr" presetSubtype="0" fill="hold" grpId="0" nodeType="afterEffect">
                                  <p:stCondLst>
                                    <p:cond delay="0"/>
                                  </p:stCondLst>
                                  <p:childTnLst>
                                    <p:set>
                                      <p:cBhvr>
                                        <p:cTn id="644" dur="1000">
                                          <p:stCondLst>
                                            <p:cond delay="0"/>
                                          </p:stCondLst>
                                        </p:cTn>
                                        <p:tgtEl>
                                          <p:spTgt spid="234"/>
                                        </p:tgtEl>
                                        <p:attrNameLst>
                                          <p:attrName>style.visibility</p:attrName>
                                        </p:attrNameLst>
                                      </p:cBhvr>
                                      <p:to>
                                        <p:strVal val="visible"/>
                                      </p:to>
                                    </p:set>
                                  </p:childTnLst>
                                </p:cTn>
                              </p:par>
                            </p:childTnLst>
                          </p:cTn>
                        </p:par>
                        <p:par>
                          <p:cTn id="645" fill="hold">
                            <p:stCondLst>
                              <p:cond delay="212000"/>
                            </p:stCondLst>
                            <p:childTnLst>
                              <p:par>
                                <p:cTn id="646" presetID="11" presetClass="entr" presetSubtype="0" fill="hold" grpId="0" nodeType="afterEffect">
                                  <p:stCondLst>
                                    <p:cond delay="0"/>
                                  </p:stCondLst>
                                  <p:childTnLst>
                                    <p:set>
                                      <p:cBhvr>
                                        <p:cTn id="647" dur="1000">
                                          <p:stCondLst>
                                            <p:cond delay="0"/>
                                          </p:stCondLst>
                                        </p:cTn>
                                        <p:tgtEl>
                                          <p:spTgt spid="235"/>
                                        </p:tgtEl>
                                        <p:attrNameLst>
                                          <p:attrName>style.visibility</p:attrName>
                                        </p:attrNameLst>
                                      </p:cBhvr>
                                      <p:to>
                                        <p:strVal val="visible"/>
                                      </p:to>
                                    </p:set>
                                  </p:childTnLst>
                                </p:cTn>
                              </p:par>
                            </p:childTnLst>
                          </p:cTn>
                        </p:par>
                        <p:par>
                          <p:cTn id="648" fill="hold">
                            <p:stCondLst>
                              <p:cond delay="213000"/>
                            </p:stCondLst>
                            <p:childTnLst>
                              <p:par>
                                <p:cTn id="649" presetID="11" presetClass="entr" presetSubtype="0" fill="hold" grpId="0" nodeType="afterEffect">
                                  <p:stCondLst>
                                    <p:cond delay="0"/>
                                  </p:stCondLst>
                                  <p:childTnLst>
                                    <p:set>
                                      <p:cBhvr>
                                        <p:cTn id="650" dur="1000">
                                          <p:stCondLst>
                                            <p:cond delay="0"/>
                                          </p:stCondLst>
                                        </p:cTn>
                                        <p:tgtEl>
                                          <p:spTgt spid="236"/>
                                        </p:tgtEl>
                                        <p:attrNameLst>
                                          <p:attrName>style.visibility</p:attrName>
                                        </p:attrNameLst>
                                      </p:cBhvr>
                                      <p:to>
                                        <p:strVal val="visible"/>
                                      </p:to>
                                    </p:set>
                                  </p:childTnLst>
                                </p:cTn>
                              </p:par>
                            </p:childTnLst>
                          </p:cTn>
                        </p:par>
                        <p:par>
                          <p:cTn id="651" fill="hold">
                            <p:stCondLst>
                              <p:cond delay="214000"/>
                            </p:stCondLst>
                            <p:childTnLst>
                              <p:par>
                                <p:cTn id="652" presetID="11" presetClass="entr" presetSubtype="0" fill="hold" grpId="0" nodeType="afterEffect">
                                  <p:stCondLst>
                                    <p:cond delay="0"/>
                                  </p:stCondLst>
                                  <p:childTnLst>
                                    <p:set>
                                      <p:cBhvr>
                                        <p:cTn id="653" dur="1000">
                                          <p:stCondLst>
                                            <p:cond delay="0"/>
                                          </p:stCondLst>
                                        </p:cTn>
                                        <p:tgtEl>
                                          <p:spTgt spid="237"/>
                                        </p:tgtEl>
                                        <p:attrNameLst>
                                          <p:attrName>style.visibility</p:attrName>
                                        </p:attrNameLst>
                                      </p:cBhvr>
                                      <p:to>
                                        <p:strVal val="visible"/>
                                      </p:to>
                                    </p:set>
                                  </p:childTnLst>
                                </p:cTn>
                              </p:par>
                            </p:childTnLst>
                          </p:cTn>
                        </p:par>
                        <p:par>
                          <p:cTn id="654" fill="hold">
                            <p:stCondLst>
                              <p:cond delay="215000"/>
                            </p:stCondLst>
                            <p:childTnLst>
                              <p:par>
                                <p:cTn id="655" presetID="11" presetClass="entr" presetSubtype="0" fill="hold" grpId="0" nodeType="afterEffect">
                                  <p:stCondLst>
                                    <p:cond delay="0"/>
                                  </p:stCondLst>
                                  <p:childTnLst>
                                    <p:set>
                                      <p:cBhvr>
                                        <p:cTn id="656" dur="1000">
                                          <p:stCondLst>
                                            <p:cond delay="0"/>
                                          </p:stCondLst>
                                        </p:cTn>
                                        <p:tgtEl>
                                          <p:spTgt spid="238"/>
                                        </p:tgtEl>
                                        <p:attrNameLst>
                                          <p:attrName>style.visibility</p:attrName>
                                        </p:attrNameLst>
                                      </p:cBhvr>
                                      <p:to>
                                        <p:strVal val="visible"/>
                                      </p:to>
                                    </p:set>
                                  </p:childTnLst>
                                </p:cTn>
                              </p:par>
                            </p:childTnLst>
                          </p:cTn>
                        </p:par>
                        <p:par>
                          <p:cTn id="657" fill="hold">
                            <p:stCondLst>
                              <p:cond delay="216000"/>
                            </p:stCondLst>
                            <p:childTnLst>
                              <p:par>
                                <p:cTn id="658" presetID="11" presetClass="entr" presetSubtype="0" fill="hold" grpId="0" nodeType="afterEffect">
                                  <p:stCondLst>
                                    <p:cond delay="0"/>
                                  </p:stCondLst>
                                  <p:childTnLst>
                                    <p:set>
                                      <p:cBhvr>
                                        <p:cTn id="659" dur="1000">
                                          <p:stCondLst>
                                            <p:cond delay="0"/>
                                          </p:stCondLst>
                                        </p:cTn>
                                        <p:tgtEl>
                                          <p:spTgt spid="239"/>
                                        </p:tgtEl>
                                        <p:attrNameLst>
                                          <p:attrName>style.visibility</p:attrName>
                                        </p:attrNameLst>
                                      </p:cBhvr>
                                      <p:to>
                                        <p:strVal val="visible"/>
                                      </p:to>
                                    </p:set>
                                  </p:childTnLst>
                                </p:cTn>
                              </p:par>
                            </p:childTnLst>
                          </p:cTn>
                        </p:par>
                        <p:par>
                          <p:cTn id="660" fill="hold">
                            <p:stCondLst>
                              <p:cond delay="217000"/>
                            </p:stCondLst>
                            <p:childTnLst>
                              <p:par>
                                <p:cTn id="661" presetID="11" presetClass="entr" presetSubtype="0" fill="hold" grpId="0" nodeType="afterEffect">
                                  <p:stCondLst>
                                    <p:cond delay="0"/>
                                  </p:stCondLst>
                                  <p:childTnLst>
                                    <p:set>
                                      <p:cBhvr>
                                        <p:cTn id="662" dur="1000">
                                          <p:stCondLst>
                                            <p:cond delay="0"/>
                                          </p:stCondLst>
                                        </p:cTn>
                                        <p:tgtEl>
                                          <p:spTgt spid="240"/>
                                        </p:tgtEl>
                                        <p:attrNameLst>
                                          <p:attrName>style.visibility</p:attrName>
                                        </p:attrNameLst>
                                      </p:cBhvr>
                                      <p:to>
                                        <p:strVal val="visible"/>
                                      </p:to>
                                    </p:set>
                                  </p:childTnLst>
                                </p:cTn>
                              </p:par>
                            </p:childTnLst>
                          </p:cTn>
                        </p:par>
                        <p:par>
                          <p:cTn id="663" fill="hold">
                            <p:stCondLst>
                              <p:cond delay="218000"/>
                            </p:stCondLst>
                            <p:childTnLst>
                              <p:par>
                                <p:cTn id="664" presetID="11" presetClass="entr" presetSubtype="0" fill="hold" grpId="0" nodeType="afterEffect">
                                  <p:stCondLst>
                                    <p:cond delay="0"/>
                                  </p:stCondLst>
                                  <p:childTnLst>
                                    <p:set>
                                      <p:cBhvr>
                                        <p:cTn id="665" dur="1000">
                                          <p:stCondLst>
                                            <p:cond delay="0"/>
                                          </p:stCondLst>
                                        </p:cTn>
                                        <p:tgtEl>
                                          <p:spTgt spid="241"/>
                                        </p:tgtEl>
                                        <p:attrNameLst>
                                          <p:attrName>style.visibility</p:attrName>
                                        </p:attrNameLst>
                                      </p:cBhvr>
                                      <p:to>
                                        <p:strVal val="visible"/>
                                      </p:to>
                                    </p:set>
                                  </p:childTnLst>
                                </p:cTn>
                              </p:par>
                            </p:childTnLst>
                          </p:cTn>
                        </p:par>
                        <p:par>
                          <p:cTn id="666" fill="hold">
                            <p:stCondLst>
                              <p:cond delay="219000"/>
                            </p:stCondLst>
                            <p:childTnLst>
                              <p:par>
                                <p:cTn id="667" presetID="11" presetClass="entr" presetSubtype="0" fill="hold" grpId="0" nodeType="afterEffect">
                                  <p:stCondLst>
                                    <p:cond delay="0"/>
                                  </p:stCondLst>
                                  <p:childTnLst>
                                    <p:set>
                                      <p:cBhvr>
                                        <p:cTn id="668" dur="1000">
                                          <p:stCondLst>
                                            <p:cond delay="0"/>
                                          </p:stCondLst>
                                        </p:cTn>
                                        <p:tgtEl>
                                          <p:spTgt spid="242"/>
                                        </p:tgtEl>
                                        <p:attrNameLst>
                                          <p:attrName>style.visibility</p:attrName>
                                        </p:attrNameLst>
                                      </p:cBhvr>
                                      <p:to>
                                        <p:strVal val="visible"/>
                                      </p:to>
                                    </p:set>
                                  </p:childTnLst>
                                </p:cTn>
                              </p:par>
                            </p:childTnLst>
                          </p:cTn>
                        </p:par>
                        <p:par>
                          <p:cTn id="669" fill="hold">
                            <p:stCondLst>
                              <p:cond delay="220000"/>
                            </p:stCondLst>
                            <p:childTnLst>
                              <p:par>
                                <p:cTn id="670" presetID="11" presetClass="entr" presetSubtype="0" fill="hold" grpId="0" nodeType="afterEffect">
                                  <p:stCondLst>
                                    <p:cond delay="0"/>
                                  </p:stCondLst>
                                  <p:childTnLst>
                                    <p:set>
                                      <p:cBhvr>
                                        <p:cTn id="671" dur="1000">
                                          <p:stCondLst>
                                            <p:cond delay="0"/>
                                          </p:stCondLst>
                                        </p:cTn>
                                        <p:tgtEl>
                                          <p:spTgt spid="243"/>
                                        </p:tgtEl>
                                        <p:attrNameLst>
                                          <p:attrName>style.visibility</p:attrName>
                                        </p:attrNameLst>
                                      </p:cBhvr>
                                      <p:to>
                                        <p:strVal val="visible"/>
                                      </p:to>
                                    </p:set>
                                  </p:childTnLst>
                                </p:cTn>
                              </p:par>
                            </p:childTnLst>
                          </p:cTn>
                        </p:par>
                        <p:par>
                          <p:cTn id="672" fill="hold">
                            <p:stCondLst>
                              <p:cond delay="221000"/>
                            </p:stCondLst>
                            <p:childTnLst>
                              <p:par>
                                <p:cTn id="673" presetID="11" presetClass="entr" presetSubtype="0" fill="hold" grpId="0" nodeType="afterEffect">
                                  <p:stCondLst>
                                    <p:cond delay="0"/>
                                  </p:stCondLst>
                                  <p:childTnLst>
                                    <p:set>
                                      <p:cBhvr>
                                        <p:cTn id="674" dur="1000">
                                          <p:stCondLst>
                                            <p:cond delay="0"/>
                                          </p:stCondLst>
                                        </p:cTn>
                                        <p:tgtEl>
                                          <p:spTgt spid="244"/>
                                        </p:tgtEl>
                                        <p:attrNameLst>
                                          <p:attrName>style.visibility</p:attrName>
                                        </p:attrNameLst>
                                      </p:cBhvr>
                                      <p:to>
                                        <p:strVal val="visible"/>
                                      </p:to>
                                    </p:set>
                                  </p:childTnLst>
                                </p:cTn>
                              </p:par>
                            </p:childTnLst>
                          </p:cTn>
                        </p:par>
                        <p:par>
                          <p:cTn id="675" fill="hold">
                            <p:stCondLst>
                              <p:cond delay="222000"/>
                            </p:stCondLst>
                            <p:childTnLst>
                              <p:par>
                                <p:cTn id="676" presetID="11" presetClass="entr" presetSubtype="0" fill="hold" grpId="0" nodeType="afterEffect">
                                  <p:stCondLst>
                                    <p:cond delay="0"/>
                                  </p:stCondLst>
                                  <p:childTnLst>
                                    <p:set>
                                      <p:cBhvr>
                                        <p:cTn id="677" dur="1000">
                                          <p:stCondLst>
                                            <p:cond delay="0"/>
                                          </p:stCondLst>
                                        </p:cTn>
                                        <p:tgtEl>
                                          <p:spTgt spid="245"/>
                                        </p:tgtEl>
                                        <p:attrNameLst>
                                          <p:attrName>style.visibility</p:attrName>
                                        </p:attrNameLst>
                                      </p:cBhvr>
                                      <p:to>
                                        <p:strVal val="visible"/>
                                      </p:to>
                                    </p:set>
                                  </p:childTnLst>
                                </p:cTn>
                              </p:par>
                            </p:childTnLst>
                          </p:cTn>
                        </p:par>
                        <p:par>
                          <p:cTn id="678" fill="hold">
                            <p:stCondLst>
                              <p:cond delay="223000"/>
                            </p:stCondLst>
                            <p:childTnLst>
                              <p:par>
                                <p:cTn id="679" presetID="11" presetClass="entr" presetSubtype="0" fill="hold" grpId="0" nodeType="afterEffect">
                                  <p:stCondLst>
                                    <p:cond delay="0"/>
                                  </p:stCondLst>
                                  <p:childTnLst>
                                    <p:set>
                                      <p:cBhvr>
                                        <p:cTn id="680" dur="1000">
                                          <p:stCondLst>
                                            <p:cond delay="0"/>
                                          </p:stCondLst>
                                        </p:cTn>
                                        <p:tgtEl>
                                          <p:spTgt spid="246"/>
                                        </p:tgtEl>
                                        <p:attrNameLst>
                                          <p:attrName>style.visibility</p:attrName>
                                        </p:attrNameLst>
                                      </p:cBhvr>
                                      <p:to>
                                        <p:strVal val="visible"/>
                                      </p:to>
                                    </p:set>
                                  </p:childTnLst>
                                </p:cTn>
                              </p:par>
                            </p:childTnLst>
                          </p:cTn>
                        </p:par>
                        <p:par>
                          <p:cTn id="681" fill="hold">
                            <p:stCondLst>
                              <p:cond delay="224000"/>
                            </p:stCondLst>
                            <p:childTnLst>
                              <p:par>
                                <p:cTn id="682" presetID="11" presetClass="entr" presetSubtype="0" fill="hold" grpId="0" nodeType="afterEffect">
                                  <p:stCondLst>
                                    <p:cond delay="0"/>
                                  </p:stCondLst>
                                  <p:childTnLst>
                                    <p:set>
                                      <p:cBhvr>
                                        <p:cTn id="683" dur="1000">
                                          <p:stCondLst>
                                            <p:cond delay="0"/>
                                          </p:stCondLst>
                                        </p:cTn>
                                        <p:tgtEl>
                                          <p:spTgt spid="247"/>
                                        </p:tgtEl>
                                        <p:attrNameLst>
                                          <p:attrName>style.visibility</p:attrName>
                                        </p:attrNameLst>
                                      </p:cBhvr>
                                      <p:to>
                                        <p:strVal val="visible"/>
                                      </p:to>
                                    </p:set>
                                  </p:childTnLst>
                                </p:cTn>
                              </p:par>
                            </p:childTnLst>
                          </p:cTn>
                        </p:par>
                        <p:par>
                          <p:cTn id="684" fill="hold">
                            <p:stCondLst>
                              <p:cond delay="225000"/>
                            </p:stCondLst>
                            <p:childTnLst>
                              <p:par>
                                <p:cTn id="685" presetID="11" presetClass="entr" presetSubtype="0" fill="hold" grpId="0" nodeType="afterEffect">
                                  <p:stCondLst>
                                    <p:cond delay="0"/>
                                  </p:stCondLst>
                                  <p:childTnLst>
                                    <p:set>
                                      <p:cBhvr>
                                        <p:cTn id="686" dur="1000">
                                          <p:stCondLst>
                                            <p:cond delay="0"/>
                                          </p:stCondLst>
                                        </p:cTn>
                                        <p:tgtEl>
                                          <p:spTgt spid="248"/>
                                        </p:tgtEl>
                                        <p:attrNameLst>
                                          <p:attrName>style.visibility</p:attrName>
                                        </p:attrNameLst>
                                      </p:cBhvr>
                                      <p:to>
                                        <p:strVal val="visible"/>
                                      </p:to>
                                    </p:set>
                                  </p:childTnLst>
                                </p:cTn>
                              </p:par>
                            </p:childTnLst>
                          </p:cTn>
                        </p:par>
                        <p:par>
                          <p:cTn id="687" fill="hold">
                            <p:stCondLst>
                              <p:cond delay="226000"/>
                            </p:stCondLst>
                            <p:childTnLst>
                              <p:par>
                                <p:cTn id="688" presetID="11" presetClass="entr" presetSubtype="0" fill="hold" grpId="0" nodeType="afterEffect">
                                  <p:stCondLst>
                                    <p:cond delay="0"/>
                                  </p:stCondLst>
                                  <p:childTnLst>
                                    <p:set>
                                      <p:cBhvr>
                                        <p:cTn id="689" dur="1000">
                                          <p:stCondLst>
                                            <p:cond delay="0"/>
                                          </p:stCondLst>
                                        </p:cTn>
                                        <p:tgtEl>
                                          <p:spTgt spid="249"/>
                                        </p:tgtEl>
                                        <p:attrNameLst>
                                          <p:attrName>style.visibility</p:attrName>
                                        </p:attrNameLst>
                                      </p:cBhvr>
                                      <p:to>
                                        <p:strVal val="visible"/>
                                      </p:to>
                                    </p:set>
                                  </p:childTnLst>
                                </p:cTn>
                              </p:par>
                            </p:childTnLst>
                          </p:cTn>
                        </p:par>
                        <p:par>
                          <p:cTn id="690" fill="hold">
                            <p:stCondLst>
                              <p:cond delay="227000"/>
                            </p:stCondLst>
                            <p:childTnLst>
                              <p:par>
                                <p:cTn id="691" presetID="11" presetClass="entr" presetSubtype="0" fill="hold" grpId="0" nodeType="afterEffect">
                                  <p:stCondLst>
                                    <p:cond delay="0"/>
                                  </p:stCondLst>
                                  <p:childTnLst>
                                    <p:set>
                                      <p:cBhvr>
                                        <p:cTn id="692" dur="1000">
                                          <p:stCondLst>
                                            <p:cond delay="0"/>
                                          </p:stCondLst>
                                        </p:cTn>
                                        <p:tgtEl>
                                          <p:spTgt spid="250"/>
                                        </p:tgtEl>
                                        <p:attrNameLst>
                                          <p:attrName>style.visibility</p:attrName>
                                        </p:attrNameLst>
                                      </p:cBhvr>
                                      <p:to>
                                        <p:strVal val="visible"/>
                                      </p:to>
                                    </p:set>
                                  </p:childTnLst>
                                </p:cTn>
                              </p:par>
                            </p:childTnLst>
                          </p:cTn>
                        </p:par>
                        <p:par>
                          <p:cTn id="693" fill="hold">
                            <p:stCondLst>
                              <p:cond delay="228000"/>
                            </p:stCondLst>
                            <p:childTnLst>
                              <p:par>
                                <p:cTn id="694" presetID="11" presetClass="entr" presetSubtype="0" fill="hold" grpId="0" nodeType="afterEffect">
                                  <p:stCondLst>
                                    <p:cond delay="0"/>
                                  </p:stCondLst>
                                  <p:childTnLst>
                                    <p:set>
                                      <p:cBhvr>
                                        <p:cTn id="695" dur="1000">
                                          <p:stCondLst>
                                            <p:cond delay="0"/>
                                          </p:stCondLst>
                                        </p:cTn>
                                        <p:tgtEl>
                                          <p:spTgt spid="251"/>
                                        </p:tgtEl>
                                        <p:attrNameLst>
                                          <p:attrName>style.visibility</p:attrName>
                                        </p:attrNameLst>
                                      </p:cBhvr>
                                      <p:to>
                                        <p:strVal val="visible"/>
                                      </p:to>
                                    </p:set>
                                  </p:childTnLst>
                                </p:cTn>
                              </p:par>
                            </p:childTnLst>
                          </p:cTn>
                        </p:par>
                        <p:par>
                          <p:cTn id="696" fill="hold">
                            <p:stCondLst>
                              <p:cond delay="229000"/>
                            </p:stCondLst>
                            <p:childTnLst>
                              <p:par>
                                <p:cTn id="697" presetID="11" presetClass="entr" presetSubtype="0" fill="hold" grpId="0" nodeType="afterEffect">
                                  <p:stCondLst>
                                    <p:cond delay="0"/>
                                  </p:stCondLst>
                                  <p:childTnLst>
                                    <p:set>
                                      <p:cBhvr>
                                        <p:cTn id="698" dur="1000">
                                          <p:stCondLst>
                                            <p:cond delay="0"/>
                                          </p:stCondLst>
                                        </p:cTn>
                                        <p:tgtEl>
                                          <p:spTgt spid="252"/>
                                        </p:tgtEl>
                                        <p:attrNameLst>
                                          <p:attrName>style.visibility</p:attrName>
                                        </p:attrNameLst>
                                      </p:cBhvr>
                                      <p:to>
                                        <p:strVal val="visible"/>
                                      </p:to>
                                    </p:set>
                                  </p:childTnLst>
                                </p:cTn>
                              </p:par>
                            </p:childTnLst>
                          </p:cTn>
                        </p:par>
                        <p:par>
                          <p:cTn id="699" fill="hold">
                            <p:stCondLst>
                              <p:cond delay="230000"/>
                            </p:stCondLst>
                            <p:childTnLst>
                              <p:par>
                                <p:cTn id="700" presetID="11" presetClass="entr" presetSubtype="0" fill="hold" grpId="0" nodeType="afterEffect">
                                  <p:stCondLst>
                                    <p:cond delay="0"/>
                                  </p:stCondLst>
                                  <p:childTnLst>
                                    <p:set>
                                      <p:cBhvr>
                                        <p:cTn id="701" dur="1000">
                                          <p:stCondLst>
                                            <p:cond delay="0"/>
                                          </p:stCondLst>
                                        </p:cTn>
                                        <p:tgtEl>
                                          <p:spTgt spid="253"/>
                                        </p:tgtEl>
                                        <p:attrNameLst>
                                          <p:attrName>style.visibility</p:attrName>
                                        </p:attrNameLst>
                                      </p:cBhvr>
                                      <p:to>
                                        <p:strVal val="visible"/>
                                      </p:to>
                                    </p:set>
                                  </p:childTnLst>
                                </p:cTn>
                              </p:par>
                            </p:childTnLst>
                          </p:cTn>
                        </p:par>
                        <p:par>
                          <p:cTn id="702" fill="hold">
                            <p:stCondLst>
                              <p:cond delay="231000"/>
                            </p:stCondLst>
                            <p:childTnLst>
                              <p:par>
                                <p:cTn id="703" presetID="11" presetClass="entr" presetSubtype="0" fill="hold" grpId="0" nodeType="afterEffect">
                                  <p:stCondLst>
                                    <p:cond delay="0"/>
                                  </p:stCondLst>
                                  <p:childTnLst>
                                    <p:set>
                                      <p:cBhvr>
                                        <p:cTn id="704" dur="1000">
                                          <p:stCondLst>
                                            <p:cond delay="0"/>
                                          </p:stCondLst>
                                        </p:cTn>
                                        <p:tgtEl>
                                          <p:spTgt spid="254"/>
                                        </p:tgtEl>
                                        <p:attrNameLst>
                                          <p:attrName>style.visibility</p:attrName>
                                        </p:attrNameLst>
                                      </p:cBhvr>
                                      <p:to>
                                        <p:strVal val="visible"/>
                                      </p:to>
                                    </p:set>
                                  </p:childTnLst>
                                </p:cTn>
                              </p:par>
                            </p:childTnLst>
                          </p:cTn>
                        </p:par>
                        <p:par>
                          <p:cTn id="705" fill="hold">
                            <p:stCondLst>
                              <p:cond delay="232000"/>
                            </p:stCondLst>
                            <p:childTnLst>
                              <p:par>
                                <p:cTn id="706" presetID="11" presetClass="entr" presetSubtype="0" fill="hold" grpId="0" nodeType="afterEffect">
                                  <p:stCondLst>
                                    <p:cond delay="0"/>
                                  </p:stCondLst>
                                  <p:childTnLst>
                                    <p:set>
                                      <p:cBhvr>
                                        <p:cTn id="707" dur="1000">
                                          <p:stCondLst>
                                            <p:cond delay="0"/>
                                          </p:stCondLst>
                                        </p:cTn>
                                        <p:tgtEl>
                                          <p:spTgt spid="255"/>
                                        </p:tgtEl>
                                        <p:attrNameLst>
                                          <p:attrName>style.visibility</p:attrName>
                                        </p:attrNameLst>
                                      </p:cBhvr>
                                      <p:to>
                                        <p:strVal val="visible"/>
                                      </p:to>
                                    </p:set>
                                  </p:childTnLst>
                                </p:cTn>
                              </p:par>
                            </p:childTnLst>
                          </p:cTn>
                        </p:par>
                        <p:par>
                          <p:cTn id="708" fill="hold">
                            <p:stCondLst>
                              <p:cond delay="233000"/>
                            </p:stCondLst>
                            <p:childTnLst>
                              <p:par>
                                <p:cTn id="709" presetID="11" presetClass="entr" presetSubtype="0" fill="hold" grpId="0" nodeType="afterEffect">
                                  <p:stCondLst>
                                    <p:cond delay="0"/>
                                  </p:stCondLst>
                                  <p:childTnLst>
                                    <p:set>
                                      <p:cBhvr>
                                        <p:cTn id="710" dur="1000">
                                          <p:stCondLst>
                                            <p:cond delay="0"/>
                                          </p:stCondLst>
                                        </p:cTn>
                                        <p:tgtEl>
                                          <p:spTgt spid="256"/>
                                        </p:tgtEl>
                                        <p:attrNameLst>
                                          <p:attrName>style.visibility</p:attrName>
                                        </p:attrNameLst>
                                      </p:cBhvr>
                                      <p:to>
                                        <p:strVal val="visible"/>
                                      </p:to>
                                    </p:set>
                                  </p:childTnLst>
                                </p:cTn>
                              </p:par>
                            </p:childTnLst>
                          </p:cTn>
                        </p:par>
                        <p:par>
                          <p:cTn id="711" fill="hold">
                            <p:stCondLst>
                              <p:cond delay="234000"/>
                            </p:stCondLst>
                            <p:childTnLst>
                              <p:par>
                                <p:cTn id="712" presetID="11" presetClass="entr" presetSubtype="0" fill="hold" grpId="0" nodeType="afterEffect">
                                  <p:stCondLst>
                                    <p:cond delay="0"/>
                                  </p:stCondLst>
                                  <p:childTnLst>
                                    <p:set>
                                      <p:cBhvr>
                                        <p:cTn id="713" dur="1000">
                                          <p:stCondLst>
                                            <p:cond delay="0"/>
                                          </p:stCondLst>
                                        </p:cTn>
                                        <p:tgtEl>
                                          <p:spTgt spid="257"/>
                                        </p:tgtEl>
                                        <p:attrNameLst>
                                          <p:attrName>style.visibility</p:attrName>
                                        </p:attrNameLst>
                                      </p:cBhvr>
                                      <p:to>
                                        <p:strVal val="visible"/>
                                      </p:to>
                                    </p:set>
                                  </p:childTnLst>
                                </p:cTn>
                              </p:par>
                            </p:childTnLst>
                          </p:cTn>
                        </p:par>
                        <p:par>
                          <p:cTn id="714" fill="hold">
                            <p:stCondLst>
                              <p:cond delay="235000"/>
                            </p:stCondLst>
                            <p:childTnLst>
                              <p:par>
                                <p:cTn id="715" presetID="11" presetClass="entr" presetSubtype="0" fill="hold" grpId="0" nodeType="afterEffect">
                                  <p:stCondLst>
                                    <p:cond delay="0"/>
                                  </p:stCondLst>
                                  <p:childTnLst>
                                    <p:set>
                                      <p:cBhvr>
                                        <p:cTn id="716" dur="1000">
                                          <p:stCondLst>
                                            <p:cond delay="0"/>
                                          </p:stCondLst>
                                        </p:cTn>
                                        <p:tgtEl>
                                          <p:spTgt spid="258"/>
                                        </p:tgtEl>
                                        <p:attrNameLst>
                                          <p:attrName>style.visibility</p:attrName>
                                        </p:attrNameLst>
                                      </p:cBhvr>
                                      <p:to>
                                        <p:strVal val="visible"/>
                                      </p:to>
                                    </p:set>
                                  </p:childTnLst>
                                </p:cTn>
                              </p:par>
                            </p:childTnLst>
                          </p:cTn>
                        </p:par>
                        <p:par>
                          <p:cTn id="717" fill="hold">
                            <p:stCondLst>
                              <p:cond delay="236000"/>
                            </p:stCondLst>
                            <p:childTnLst>
                              <p:par>
                                <p:cTn id="718" presetID="11" presetClass="entr" presetSubtype="0" fill="hold" grpId="0" nodeType="afterEffect">
                                  <p:stCondLst>
                                    <p:cond delay="0"/>
                                  </p:stCondLst>
                                  <p:childTnLst>
                                    <p:set>
                                      <p:cBhvr>
                                        <p:cTn id="719" dur="1000">
                                          <p:stCondLst>
                                            <p:cond delay="0"/>
                                          </p:stCondLst>
                                        </p:cTn>
                                        <p:tgtEl>
                                          <p:spTgt spid="259"/>
                                        </p:tgtEl>
                                        <p:attrNameLst>
                                          <p:attrName>style.visibility</p:attrName>
                                        </p:attrNameLst>
                                      </p:cBhvr>
                                      <p:to>
                                        <p:strVal val="visible"/>
                                      </p:to>
                                    </p:set>
                                  </p:childTnLst>
                                </p:cTn>
                              </p:par>
                            </p:childTnLst>
                          </p:cTn>
                        </p:par>
                        <p:par>
                          <p:cTn id="720" fill="hold">
                            <p:stCondLst>
                              <p:cond delay="237000"/>
                            </p:stCondLst>
                            <p:childTnLst>
                              <p:par>
                                <p:cTn id="721" presetID="11" presetClass="entr" presetSubtype="0" fill="hold" grpId="0" nodeType="afterEffect">
                                  <p:stCondLst>
                                    <p:cond delay="0"/>
                                  </p:stCondLst>
                                  <p:childTnLst>
                                    <p:set>
                                      <p:cBhvr>
                                        <p:cTn id="722" dur="1000">
                                          <p:stCondLst>
                                            <p:cond delay="0"/>
                                          </p:stCondLst>
                                        </p:cTn>
                                        <p:tgtEl>
                                          <p:spTgt spid="260"/>
                                        </p:tgtEl>
                                        <p:attrNameLst>
                                          <p:attrName>style.visibility</p:attrName>
                                        </p:attrNameLst>
                                      </p:cBhvr>
                                      <p:to>
                                        <p:strVal val="visible"/>
                                      </p:to>
                                    </p:set>
                                  </p:childTnLst>
                                </p:cTn>
                              </p:par>
                            </p:childTnLst>
                          </p:cTn>
                        </p:par>
                        <p:par>
                          <p:cTn id="723" fill="hold">
                            <p:stCondLst>
                              <p:cond delay="238000"/>
                            </p:stCondLst>
                            <p:childTnLst>
                              <p:par>
                                <p:cTn id="724" presetID="11" presetClass="entr" presetSubtype="0" fill="hold" grpId="0" nodeType="afterEffect">
                                  <p:stCondLst>
                                    <p:cond delay="0"/>
                                  </p:stCondLst>
                                  <p:childTnLst>
                                    <p:set>
                                      <p:cBhvr>
                                        <p:cTn id="725" dur="1000">
                                          <p:stCondLst>
                                            <p:cond delay="0"/>
                                          </p:stCondLst>
                                        </p:cTn>
                                        <p:tgtEl>
                                          <p:spTgt spid="261"/>
                                        </p:tgtEl>
                                        <p:attrNameLst>
                                          <p:attrName>style.visibility</p:attrName>
                                        </p:attrNameLst>
                                      </p:cBhvr>
                                      <p:to>
                                        <p:strVal val="visible"/>
                                      </p:to>
                                    </p:set>
                                  </p:childTnLst>
                                </p:cTn>
                              </p:par>
                            </p:childTnLst>
                          </p:cTn>
                        </p:par>
                        <p:par>
                          <p:cTn id="726" fill="hold">
                            <p:stCondLst>
                              <p:cond delay="239000"/>
                            </p:stCondLst>
                            <p:childTnLst>
                              <p:par>
                                <p:cTn id="727" presetID="11" presetClass="entr" presetSubtype="0" fill="hold" grpId="0" nodeType="afterEffect">
                                  <p:stCondLst>
                                    <p:cond delay="0"/>
                                  </p:stCondLst>
                                  <p:childTnLst>
                                    <p:set>
                                      <p:cBhvr>
                                        <p:cTn id="728" dur="1000">
                                          <p:stCondLst>
                                            <p:cond delay="0"/>
                                          </p:stCondLst>
                                        </p:cTn>
                                        <p:tgtEl>
                                          <p:spTgt spid="262"/>
                                        </p:tgtEl>
                                        <p:attrNameLst>
                                          <p:attrName>style.visibility</p:attrName>
                                        </p:attrNameLst>
                                      </p:cBhvr>
                                      <p:to>
                                        <p:strVal val="visible"/>
                                      </p:to>
                                    </p:set>
                                  </p:childTnLst>
                                </p:cTn>
                              </p:par>
                            </p:childTnLst>
                          </p:cTn>
                        </p:par>
                        <p:par>
                          <p:cTn id="729" fill="hold">
                            <p:stCondLst>
                              <p:cond delay="240000"/>
                            </p:stCondLst>
                            <p:childTnLst>
                              <p:par>
                                <p:cTn id="730" presetID="11" presetClass="entr" presetSubtype="0" fill="hold" grpId="0" nodeType="afterEffect">
                                  <p:stCondLst>
                                    <p:cond delay="0"/>
                                  </p:stCondLst>
                                  <p:childTnLst>
                                    <p:set>
                                      <p:cBhvr>
                                        <p:cTn id="731" dur="1000">
                                          <p:stCondLst>
                                            <p:cond delay="0"/>
                                          </p:stCondLst>
                                        </p:cTn>
                                        <p:tgtEl>
                                          <p:spTgt spid="263"/>
                                        </p:tgtEl>
                                        <p:attrNameLst>
                                          <p:attrName>style.visibility</p:attrName>
                                        </p:attrNameLst>
                                      </p:cBhvr>
                                      <p:to>
                                        <p:strVal val="visible"/>
                                      </p:to>
                                    </p:set>
                                  </p:childTnLst>
                                </p:cTn>
                              </p:par>
                            </p:childTnLst>
                          </p:cTn>
                        </p:par>
                        <p:par>
                          <p:cTn id="732" fill="hold">
                            <p:stCondLst>
                              <p:cond delay="241000"/>
                            </p:stCondLst>
                            <p:childTnLst>
                              <p:par>
                                <p:cTn id="733" presetID="11" presetClass="entr" presetSubtype="0" fill="hold" grpId="0" nodeType="afterEffect">
                                  <p:stCondLst>
                                    <p:cond delay="0"/>
                                  </p:stCondLst>
                                  <p:childTnLst>
                                    <p:set>
                                      <p:cBhvr>
                                        <p:cTn id="734" dur="1000">
                                          <p:stCondLst>
                                            <p:cond delay="0"/>
                                          </p:stCondLst>
                                        </p:cTn>
                                        <p:tgtEl>
                                          <p:spTgt spid="264"/>
                                        </p:tgtEl>
                                        <p:attrNameLst>
                                          <p:attrName>style.visibility</p:attrName>
                                        </p:attrNameLst>
                                      </p:cBhvr>
                                      <p:to>
                                        <p:strVal val="visible"/>
                                      </p:to>
                                    </p:set>
                                  </p:childTnLst>
                                </p:cTn>
                              </p:par>
                            </p:childTnLst>
                          </p:cTn>
                        </p:par>
                        <p:par>
                          <p:cTn id="735" fill="hold">
                            <p:stCondLst>
                              <p:cond delay="242000"/>
                            </p:stCondLst>
                            <p:childTnLst>
                              <p:par>
                                <p:cTn id="736" presetID="11" presetClass="entr" presetSubtype="0" fill="hold" grpId="0" nodeType="afterEffect">
                                  <p:stCondLst>
                                    <p:cond delay="0"/>
                                  </p:stCondLst>
                                  <p:childTnLst>
                                    <p:set>
                                      <p:cBhvr>
                                        <p:cTn id="737" dur="1000">
                                          <p:stCondLst>
                                            <p:cond delay="0"/>
                                          </p:stCondLst>
                                        </p:cTn>
                                        <p:tgtEl>
                                          <p:spTgt spid="265"/>
                                        </p:tgtEl>
                                        <p:attrNameLst>
                                          <p:attrName>style.visibility</p:attrName>
                                        </p:attrNameLst>
                                      </p:cBhvr>
                                      <p:to>
                                        <p:strVal val="visible"/>
                                      </p:to>
                                    </p:set>
                                  </p:childTnLst>
                                </p:cTn>
                              </p:par>
                            </p:childTnLst>
                          </p:cTn>
                        </p:par>
                        <p:par>
                          <p:cTn id="738" fill="hold">
                            <p:stCondLst>
                              <p:cond delay="243000"/>
                            </p:stCondLst>
                            <p:childTnLst>
                              <p:par>
                                <p:cTn id="739" presetID="11" presetClass="entr" presetSubtype="0" fill="hold" grpId="0" nodeType="afterEffect">
                                  <p:stCondLst>
                                    <p:cond delay="0"/>
                                  </p:stCondLst>
                                  <p:childTnLst>
                                    <p:set>
                                      <p:cBhvr>
                                        <p:cTn id="740" dur="1000">
                                          <p:stCondLst>
                                            <p:cond delay="0"/>
                                          </p:stCondLst>
                                        </p:cTn>
                                        <p:tgtEl>
                                          <p:spTgt spid="266"/>
                                        </p:tgtEl>
                                        <p:attrNameLst>
                                          <p:attrName>style.visibility</p:attrName>
                                        </p:attrNameLst>
                                      </p:cBhvr>
                                      <p:to>
                                        <p:strVal val="visible"/>
                                      </p:to>
                                    </p:set>
                                  </p:childTnLst>
                                </p:cTn>
                              </p:par>
                            </p:childTnLst>
                          </p:cTn>
                        </p:par>
                        <p:par>
                          <p:cTn id="741" fill="hold">
                            <p:stCondLst>
                              <p:cond delay="244000"/>
                            </p:stCondLst>
                            <p:childTnLst>
                              <p:par>
                                <p:cTn id="742" presetID="11" presetClass="entr" presetSubtype="0" fill="hold" grpId="0" nodeType="afterEffect">
                                  <p:stCondLst>
                                    <p:cond delay="0"/>
                                  </p:stCondLst>
                                  <p:childTnLst>
                                    <p:set>
                                      <p:cBhvr>
                                        <p:cTn id="743" dur="1000">
                                          <p:stCondLst>
                                            <p:cond delay="0"/>
                                          </p:stCondLst>
                                        </p:cTn>
                                        <p:tgtEl>
                                          <p:spTgt spid="267"/>
                                        </p:tgtEl>
                                        <p:attrNameLst>
                                          <p:attrName>style.visibility</p:attrName>
                                        </p:attrNameLst>
                                      </p:cBhvr>
                                      <p:to>
                                        <p:strVal val="visible"/>
                                      </p:to>
                                    </p:set>
                                  </p:childTnLst>
                                </p:cTn>
                              </p:par>
                            </p:childTnLst>
                          </p:cTn>
                        </p:par>
                        <p:par>
                          <p:cTn id="744" fill="hold">
                            <p:stCondLst>
                              <p:cond delay="245000"/>
                            </p:stCondLst>
                            <p:childTnLst>
                              <p:par>
                                <p:cTn id="745" presetID="11" presetClass="entr" presetSubtype="0" fill="hold" grpId="0" nodeType="afterEffect">
                                  <p:stCondLst>
                                    <p:cond delay="0"/>
                                  </p:stCondLst>
                                  <p:childTnLst>
                                    <p:set>
                                      <p:cBhvr>
                                        <p:cTn id="746" dur="1000">
                                          <p:stCondLst>
                                            <p:cond delay="0"/>
                                          </p:stCondLst>
                                        </p:cTn>
                                        <p:tgtEl>
                                          <p:spTgt spid="268"/>
                                        </p:tgtEl>
                                        <p:attrNameLst>
                                          <p:attrName>style.visibility</p:attrName>
                                        </p:attrNameLst>
                                      </p:cBhvr>
                                      <p:to>
                                        <p:strVal val="visible"/>
                                      </p:to>
                                    </p:set>
                                  </p:childTnLst>
                                </p:cTn>
                              </p:par>
                            </p:childTnLst>
                          </p:cTn>
                        </p:par>
                        <p:par>
                          <p:cTn id="747" fill="hold">
                            <p:stCondLst>
                              <p:cond delay="246000"/>
                            </p:stCondLst>
                            <p:childTnLst>
                              <p:par>
                                <p:cTn id="748" presetID="11" presetClass="entr" presetSubtype="0" fill="hold" grpId="0" nodeType="afterEffect">
                                  <p:stCondLst>
                                    <p:cond delay="0"/>
                                  </p:stCondLst>
                                  <p:childTnLst>
                                    <p:set>
                                      <p:cBhvr>
                                        <p:cTn id="749" dur="1000">
                                          <p:stCondLst>
                                            <p:cond delay="0"/>
                                          </p:stCondLst>
                                        </p:cTn>
                                        <p:tgtEl>
                                          <p:spTgt spid="269"/>
                                        </p:tgtEl>
                                        <p:attrNameLst>
                                          <p:attrName>style.visibility</p:attrName>
                                        </p:attrNameLst>
                                      </p:cBhvr>
                                      <p:to>
                                        <p:strVal val="visible"/>
                                      </p:to>
                                    </p:set>
                                  </p:childTnLst>
                                </p:cTn>
                              </p:par>
                            </p:childTnLst>
                          </p:cTn>
                        </p:par>
                        <p:par>
                          <p:cTn id="750" fill="hold">
                            <p:stCondLst>
                              <p:cond delay="247000"/>
                            </p:stCondLst>
                            <p:childTnLst>
                              <p:par>
                                <p:cTn id="751" presetID="11" presetClass="entr" presetSubtype="0" fill="hold" grpId="0" nodeType="afterEffect">
                                  <p:stCondLst>
                                    <p:cond delay="0"/>
                                  </p:stCondLst>
                                  <p:childTnLst>
                                    <p:set>
                                      <p:cBhvr>
                                        <p:cTn id="752" dur="1000">
                                          <p:stCondLst>
                                            <p:cond delay="0"/>
                                          </p:stCondLst>
                                        </p:cTn>
                                        <p:tgtEl>
                                          <p:spTgt spid="270"/>
                                        </p:tgtEl>
                                        <p:attrNameLst>
                                          <p:attrName>style.visibility</p:attrName>
                                        </p:attrNameLst>
                                      </p:cBhvr>
                                      <p:to>
                                        <p:strVal val="visible"/>
                                      </p:to>
                                    </p:set>
                                  </p:childTnLst>
                                </p:cTn>
                              </p:par>
                            </p:childTnLst>
                          </p:cTn>
                        </p:par>
                        <p:par>
                          <p:cTn id="753" fill="hold">
                            <p:stCondLst>
                              <p:cond delay="248000"/>
                            </p:stCondLst>
                            <p:childTnLst>
                              <p:par>
                                <p:cTn id="754" presetID="11" presetClass="entr" presetSubtype="0" fill="hold" grpId="0" nodeType="afterEffect">
                                  <p:stCondLst>
                                    <p:cond delay="0"/>
                                  </p:stCondLst>
                                  <p:childTnLst>
                                    <p:set>
                                      <p:cBhvr>
                                        <p:cTn id="755" dur="1000">
                                          <p:stCondLst>
                                            <p:cond delay="0"/>
                                          </p:stCondLst>
                                        </p:cTn>
                                        <p:tgtEl>
                                          <p:spTgt spid="271"/>
                                        </p:tgtEl>
                                        <p:attrNameLst>
                                          <p:attrName>style.visibility</p:attrName>
                                        </p:attrNameLst>
                                      </p:cBhvr>
                                      <p:to>
                                        <p:strVal val="visible"/>
                                      </p:to>
                                    </p:set>
                                  </p:childTnLst>
                                </p:cTn>
                              </p:par>
                            </p:childTnLst>
                          </p:cTn>
                        </p:par>
                        <p:par>
                          <p:cTn id="756" fill="hold">
                            <p:stCondLst>
                              <p:cond delay="249000"/>
                            </p:stCondLst>
                            <p:childTnLst>
                              <p:par>
                                <p:cTn id="757" presetID="11" presetClass="entr" presetSubtype="0" fill="hold" grpId="0" nodeType="afterEffect">
                                  <p:stCondLst>
                                    <p:cond delay="0"/>
                                  </p:stCondLst>
                                  <p:childTnLst>
                                    <p:set>
                                      <p:cBhvr>
                                        <p:cTn id="758" dur="1000">
                                          <p:stCondLst>
                                            <p:cond delay="0"/>
                                          </p:stCondLst>
                                        </p:cTn>
                                        <p:tgtEl>
                                          <p:spTgt spid="272"/>
                                        </p:tgtEl>
                                        <p:attrNameLst>
                                          <p:attrName>style.visibility</p:attrName>
                                        </p:attrNameLst>
                                      </p:cBhvr>
                                      <p:to>
                                        <p:strVal val="visible"/>
                                      </p:to>
                                    </p:set>
                                  </p:childTnLst>
                                </p:cTn>
                              </p:par>
                            </p:childTnLst>
                          </p:cTn>
                        </p:par>
                        <p:par>
                          <p:cTn id="759" fill="hold">
                            <p:stCondLst>
                              <p:cond delay="250000"/>
                            </p:stCondLst>
                            <p:childTnLst>
                              <p:par>
                                <p:cTn id="760" presetID="11" presetClass="entr" presetSubtype="0" fill="hold" grpId="0" nodeType="afterEffect">
                                  <p:stCondLst>
                                    <p:cond delay="0"/>
                                  </p:stCondLst>
                                  <p:childTnLst>
                                    <p:set>
                                      <p:cBhvr>
                                        <p:cTn id="761" dur="1000">
                                          <p:stCondLst>
                                            <p:cond delay="0"/>
                                          </p:stCondLst>
                                        </p:cTn>
                                        <p:tgtEl>
                                          <p:spTgt spid="273"/>
                                        </p:tgtEl>
                                        <p:attrNameLst>
                                          <p:attrName>style.visibility</p:attrName>
                                        </p:attrNameLst>
                                      </p:cBhvr>
                                      <p:to>
                                        <p:strVal val="visible"/>
                                      </p:to>
                                    </p:set>
                                  </p:childTnLst>
                                </p:cTn>
                              </p:par>
                            </p:childTnLst>
                          </p:cTn>
                        </p:par>
                        <p:par>
                          <p:cTn id="762" fill="hold">
                            <p:stCondLst>
                              <p:cond delay="251000"/>
                            </p:stCondLst>
                            <p:childTnLst>
                              <p:par>
                                <p:cTn id="763" presetID="11" presetClass="entr" presetSubtype="0" fill="hold" grpId="0" nodeType="afterEffect">
                                  <p:stCondLst>
                                    <p:cond delay="0"/>
                                  </p:stCondLst>
                                  <p:childTnLst>
                                    <p:set>
                                      <p:cBhvr>
                                        <p:cTn id="764" dur="1000">
                                          <p:stCondLst>
                                            <p:cond delay="0"/>
                                          </p:stCondLst>
                                        </p:cTn>
                                        <p:tgtEl>
                                          <p:spTgt spid="274"/>
                                        </p:tgtEl>
                                        <p:attrNameLst>
                                          <p:attrName>style.visibility</p:attrName>
                                        </p:attrNameLst>
                                      </p:cBhvr>
                                      <p:to>
                                        <p:strVal val="visible"/>
                                      </p:to>
                                    </p:set>
                                  </p:childTnLst>
                                </p:cTn>
                              </p:par>
                            </p:childTnLst>
                          </p:cTn>
                        </p:par>
                        <p:par>
                          <p:cTn id="765" fill="hold">
                            <p:stCondLst>
                              <p:cond delay="252000"/>
                            </p:stCondLst>
                            <p:childTnLst>
                              <p:par>
                                <p:cTn id="766" presetID="11" presetClass="entr" presetSubtype="0" fill="hold" grpId="0" nodeType="afterEffect">
                                  <p:stCondLst>
                                    <p:cond delay="0"/>
                                  </p:stCondLst>
                                  <p:childTnLst>
                                    <p:set>
                                      <p:cBhvr>
                                        <p:cTn id="767" dur="1000">
                                          <p:stCondLst>
                                            <p:cond delay="0"/>
                                          </p:stCondLst>
                                        </p:cTn>
                                        <p:tgtEl>
                                          <p:spTgt spid="275"/>
                                        </p:tgtEl>
                                        <p:attrNameLst>
                                          <p:attrName>style.visibility</p:attrName>
                                        </p:attrNameLst>
                                      </p:cBhvr>
                                      <p:to>
                                        <p:strVal val="visible"/>
                                      </p:to>
                                    </p:set>
                                  </p:childTnLst>
                                </p:cTn>
                              </p:par>
                            </p:childTnLst>
                          </p:cTn>
                        </p:par>
                        <p:par>
                          <p:cTn id="768" fill="hold">
                            <p:stCondLst>
                              <p:cond delay="253000"/>
                            </p:stCondLst>
                            <p:childTnLst>
                              <p:par>
                                <p:cTn id="769" presetID="11" presetClass="entr" presetSubtype="0" fill="hold" grpId="0" nodeType="afterEffect">
                                  <p:stCondLst>
                                    <p:cond delay="0"/>
                                  </p:stCondLst>
                                  <p:childTnLst>
                                    <p:set>
                                      <p:cBhvr>
                                        <p:cTn id="770" dur="1000">
                                          <p:stCondLst>
                                            <p:cond delay="0"/>
                                          </p:stCondLst>
                                        </p:cTn>
                                        <p:tgtEl>
                                          <p:spTgt spid="276"/>
                                        </p:tgtEl>
                                        <p:attrNameLst>
                                          <p:attrName>style.visibility</p:attrName>
                                        </p:attrNameLst>
                                      </p:cBhvr>
                                      <p:to>
                                        <p:strVal val="visible"/>
                                      </p:to>
                                    </p:set>
                                  </p:childTnLst>
                                </p:cTn>
                              </p:par>
                            </p:childTnLst>
                          </p:cTn>
                        </p:par>
                        <p:par>
                          <p:cTn id="771" fill="hold">
                            <p:stCondLst>
                              <p:cond delay="254000"/>
                            </p:stCondLst>
                            <p:childTnLst>
                              <p:par>
                                <p:cTn id="772" presetID="11" presetClass="entr" presetSubtype="0" fill="hold" grpId="0" nodeType="afterEffect">
                                  <p:stCondLst>
                                    <p:cond delay="0"/>
                                  </p:stCondLst>
                                  <p:childTnLst>
                                    <p:set>
                                      <p:cBhvr>
                                        <p:cTn id="773" dur="1000">
                                          <p:stCondLst>
                                            <p:cond delay="0"/>
                                          </p:stCondLst>
                                        </p:cTn>
                                        <p:tgtEl>
                                          <p:spTgt spid="277"/>
                                        </p:tgtEl>
                                        <p:attrNameLst>
                                          <p:attrName>style.visibility</p:attrName>
                                        </p:attrNameLst>
                                      </p:cBhvr>
                                      <p:to>
                                        <p:strVal val="visible"/>
                                      </p:to>
                                    </p:set>
                                  </p:childTnLst>
                                </p:cTn>
                              </p:par>
                            </p:childTnLst>
                          </p:cTn>
                        </p:par>
                        <p:par>
                          <p:cTn id="774" fill="hold">
                            <p:stCondLst>
                              <p:cond delay="255000"/>
                            </p:stCondLst>
                            <p:childTnLst>
                              <p:par>
                                <p:cTn id="775" presetID="11" presetClass="entr" presetSubtype="0" fill="hold" grpId="0" nodeType="afterEffect">
                                  <p:stCondLst>
                                    <p:cond delay="0"/>
                                  </p:stCondLst>
                                  <p:childTnLst>
                                    <p:set>
                                      <p:cBhvr>
                                        <p:cTn id="776" dur="1000">
                                          <p:stCondLst>
                                            <p:cond delay="0"/>
                                          </p:stCondLst>
                                        </p:cTn>
                                        <p:tgtEl>
                                          <p:spTgt spid="278"/>
                                        </p:tgtEl>
                                        <p:attrNameLst>
                                          <p:attrName>style.visibility</p:attrName>
                                        </p:attrNameLst>
                                      </p:cBhvr>
                                      <p:to>
                                        <p:strVal val="visible"/>
                                      </p:to>
                                    </p:set>
                                  </p:childTnLst>
                                </p:cTn>
                              </p:par>
                            </p:childTnLst>
                          </p:cTn>
                        </p:par>
                        <p:par>
                          <p:cTn id="777" fill="hold">
                            <p:stCondLst>
                              <p:cond delay="256000"/>
                            </p:stCondLst>
                            <p:childTnLst>
                              <p:par>
                                <p:cTn id="778" presetID="11" presetClass="entr" presetSubtype="0" fill="hold" grpId="0" nodeType="afterEffect">
                                  <p:stCondLst>
                                    <p:cond delay="0"/>
                                  </p:stCondLst>
                                  <p:childTnLst>
                                    <p:set>
                                      <p:cBhvr>
                                        <p:cTn id="779" dur="1000">
                                          <p:stCondLst>
                                            <p:cond delay="0"/>
                                          </p:stCondLst>
                                        </p:cTn>
                                        <p:tgtEl>
                                          <p:spTgt spid="279"/>
                                        </p:tgtEl>
                                        <p:attrNameLst>
                                          <p:attrName>style.visibility</p:attrName>
                                        </p:attrNameLst>
                                      </p:cBhvr>
                                      <p:to>
                                        <p:strVal val="visible"/>
                                      </p:to>
                                    </p:set>
                                  </p:childTnLst>
                                </p:cTn>
                              </p:par>
                            </p:childTnLst>
                          </p:cTn>
                        </p:par>
                        <p:par>
                          <p:cTn id="780" fill="hold">
                            <p:stCondLst>
                              <p:cond delay="257000"/>
                            </p:stCondLst>
                            <p:childTnLst>
                              <p:par>
                                <p:cTn id="781" presetID="11" presetClass="entr" presetSubtype="0" fill="hold" grpId="0" nodeType="afterEffect">
                                  <p:stCondLst>
                                    <p:cond delay="0"/>
                                  </p:stCondLst>
                                  <p:childTnLst>
                                    <p:set>
                                      <p:cBhvr>
                                        <p:cTn id="782" dur="1000">
                                          <p:stCondLst>
                                            <p:cond delay="0"/>
                                          </p:stCondLst>
                                        </p:cTn>
                                        <p:tgtEl>
                                          <p:spTgt spid="280"/>
                                        </p:tgtEl>
                                        <p:attrNameLst>
                                          <p:attrName>style.visibility</p:attrName>
                                        </p:attrNameLst>
                                      </p:cBhvr>
                                      <p:to>
                                        <p:strVal val="visible"/>
                                      </p:to>
                                    </p:set>
                                  </p:childTnLst>
                                </p:cTn>
                              </p:par>
                            </p:childTnLst>
                          </p:cTn>
                        </p:par>
                        <p:par>
                          <p:cTn id="783" fill="hold">
                            <p:stCondLst>
                              <p:cond delay="258000"/>
                            </p:stCondLst>
                            <p:childTnLst>
                              <p:par>
                                <p:cTn id="784" presetID="11" presetClass="entr" presetSubtype="0" fill="hold" grpId="0" nodeType="afterEffect">
                                  <p:stCondLst>
                                    <p:cond delay="0"/>
                                  </p:stCondLst>
                                  <p:childTnLst>
                                    <p:set>
                                      <p:cBhvr>
                                        <p:cTn id="785" dur="1000">
                                          <p:stCondLst>
                                            <p:cond delay="0"/>
                                          </p:stCondLst>
                                        </p:cTn>
                                        <p:tgtEl>
                                          <p:spTgt spid="281"/>
                                        </p:tgtEl>
                                        <p:attrNameLst>
                                          <p:attrName>style.visibility</p:attrName>
                                        </p:attrNameLst>
                                      </p:cBhvr>
                                      <p:to>
                                        <p:strVal val="visible"/>
                                      </p:to>
                                    </p:set>
                                  </p:childTnLst>
                                </p:cTn>
                              </p:par>
                            </p:childTnLst>
                          </p:cTn>
                        </p:par>
                        <p:par>
                          <p:cTn id="786" fill="hold">
                            <p:stCondLst>
                              <p:cond delay="259000"/>
                            </p:stCondLst>
                            <p:childTnLst>
                              <p:par>
                                <p:cTn id="787" presetID="11" presetClass="entr" presetSubtype="0" fill="hold" grpId="0" nodeType="afterEffect">
                                  <p:stCondLst>
                                    <p:cond delay="0"/>
                                  </p:stCondLst>
                                  <p:childTnLst>
                                    <p:set>
                                      <p:cBhvr>
                                        <p:cTn id="788" dur="1000">
                                          <p:stCondLst>
                                            <p:cond delay="0"/>
                                          </p:stCondLst>
                                        </p:cTn>
                                        <p:tgtEl>
                                          <p:spTgt spid="282"/>
                                        </p:tgtEl>
                                        <p:attrNameLst>
                                          <p:attrName>style.visibility</p:attrName>
                                        </p:attrNameLst>
                                      </p:cBhvr>
                                      <p:to>
                                        <p:strVal val="visible"/>
                                      </p:to>
                                    </p:set>
                                  </p:childTnLst>
                                </p:cTn>
                              </p:par>
                            </p:childTnLst>
                          </p:cTn>
                        </p:par>
                        <p:par>
                          <p:cTn id="789" fill="hold">
                            <p:stCondLst>
                              <p:cond delay="260000"/>
                            </p:stCondLst>
                            <p:childTnLst>
                              <p:par>
                                <p:cTn id="790" presetID="11" presetClass="entr" presetSubtype="0" fill="hold" grpId="0" nodeType="afterEffect">
                                  <p:stCondLst>
                                    <p:cond delay="0"/>
                                  </p:stCondLst>
                                  <p:childTnLst>
                                    <p:set>
                                      <p:cBhvr>
                                        <p:cTn id="791" dur="1000">
                                          <p:stCondLst>
                                            <p:cond delay="0"/>
                                          </p:stCondLst>
                                        </p:cTn>
                                        <p:tgtEl>
                                          <p:spTgt spid="283"/>
                                        </p:tgtEl>
                                        <p:attrNameLst>
                                          <p:attrName>style.visibility</p:attrName>
                                        </p:attrNameLst>
                                      </p:cBhvr>
                                      <p:to>
                                        <p:strVal val="visible"/>
                                      </p:to>
                                    </p:set>
                                  </p:childTnLst>
                                </p:cTn>
                              </p:par>
                            </p:childTnLst>
                          </p:cTn>
                        </p:par>
                        <p:par>
                          <p:cTn id="792" fill="hold">
                            <p:stCondLst>
                              <p:cond delay="261000"/>
                            </p:stCondLst>
                            <p:childTnLst>
                              <p:par>
                                <p:cTn id="793" presetID="11" presetClass="entr" presetSubtype="0" fill="hold" grpId="0" nodeType="afterEffect">
                                  <p:stCondLst>
                                    <p:cond delay="0"/>
                                  </p:stCondLst>
                                  <p:childTnLst>
                                    <p:set>
                                      <p:cBhvr>
                                        <p:cTn id="794" dur="1000">
                                          <p:stCondLst>
                                            <p:cond delay="0"/>
                                          </p:stCondLst>
                                        </p:cTn>
                                        <p:tgtEl>
                                          <p:spTgt spid="284"/>
                                        </p:tgtEl>
                                        <p:attrNameLst>
                                          <p:attrName>style.visibility</p:attrName>
                                        </p:attrNameLst>
                                      </p:cBhvr>
                                      <p:to>
                                        <p:strVal val="visible"/>
                                      </p:to>
                                    </p:set>
                                  </p:childTnLst>
                                </p:cTn>
                              </p:par>
                            </p:childTnLst>
                          </p:cTn>
                        </p:par>
                        <p:par>
                          <p:cTn id="795" fill="hold">
                            <p:stCondLst>
                              <p:cond delay="262000"/>
                            </p:stCondLst>
                            <p:childTnLst>
                              <p:par>
                                <p:cTn id="796" presetID="11" presetClass="entr" presetSubtype="0" fill="hold" grpId="0" nodeType="afterEffect">
                                  <p:stCondLst>
                                    <p:cond delay="0"/>
                                  </p:stCondLst>
                                  <p:childTnLst>
                                    <p:set>
                                      <p:cBhvr>
                                        <p:cTn id="797" dur="1000">
                                          <p:stCondLst>
                                            <p:cond delay="0"/>
                                          </p:stCondLst>
                                        </p:cTn>
                                        <p:tgtEl>
                                          <p:spTgt spid="285"/>
                                        </p:tgtEl>
                                        <p:attrNameLst>
                                          <p:attrName>style.visibility</p:attrName>
                                        </p:attrNameLst>
                                      </p:cBhvr>
                                      <p:to>
                                        <p:strVal val="visible"/>
                                      </p:to>
                                    </p:set>
                                  </p:childTnLst>
                                </p:cTn>
                              </p:par>
                            </p:childTnLst>
                          </p:cTn>
                        </p:par>
                        <p:par>
                          <p:cTn id="798" fill="hold">
                            <p:stCondLst>
                              <p:cond delay="263000"/>
                            </p:stCondLst>
                            <p:childTnLst>
                              <p:par>
                                <p:cTn id="799" presetID="11" presetClass="entr" presetSubtype="0" fill="hold" grpId="0" nodeType="afterEffect">
                                  <p:stCondLst>
                                    <p:cond delay="0"/>
                                  </p:stCondLst>
                                  <p:childTnLst>
                                    <p:set>
                                      <p:cBhvr>
                                        <p:cTn id="800" dur="1000">
                                          <p:stCondLst>
                                            <p:cond delay="0"/>
                                          </p:stCondLst>
                                        </p:cTn>
                                        <p:tgtEl>
                                          <p:spTgt spid="286"/>
                                        </p:tgtEl>
                                        <p:attrNameLst>
                                          <p:attrName>style.visibility</p:attrName>
                                        </p:attrNameLst>
                                      </p:cBhvr>
                                      <p:to>
                                        <p:strVal val="visible"/>
                                      </p:to>
                                    </p:set>
                                  </p:childTnLst>
                                </p:cTn>
                              </p:par>
                            </p:childTnLst>
                          </p:cTn>
                        </p:par>
                        <p:par>
                          <p:cTn id="801" fill="hold">
                            <p:stCondLst>
                              <p:cond delay="264000"/>
                            </p:stCondLst>
                            <p:childTnLst>
                              <p:par>
                                <p:cTn id="802" presetID="11" presetClass="entr" presetSubtype="0" fill="hold" grpId="0" nodeType="afterEffect">
                                  <p:stCondLst>
                                    <p:cond delay="0"/>
                                  </p:stCondLst>
                                  <p:childTnLst>
                                    <p:set>
                                      <p:cBhvr>
                                        <p:cTn id="803" dur="1000">
                                          <p:stCondLst>
                                            <p:cond delay="0"/>
                                          </p:stCondLst>
                                        </p:cTn>
                                        <p:tgtEl>
                                          <p:spTgt spid="287"/>
                                        </p:tgtEl>
                                        <p:attrNameLst>
                                          <p:attrName>style.visibility</p:attrName>
                                        </p:attrNameLst>
                                      </p:cBhvr>
                                      <p:to>
                                        <p:strVal val="visible"/>
                                      </p:to>
                                    </p:set>
                                  </p:childTnLst>
                                </p:cTn>
                              </p:par>
                            </p:childTnLst>
                          </p:cTn>
                        </p:par>
                        <p:par>
                          <p:cTn id="804" fill="hold">
                            <p:stCondLst>
                              <p:cond delay="265000"/>
                            </p:stCondLst>
                            <p:childTnLst>
                              <p:par>
                                <p:cTn id="805" presetID="11" presetClass="entr" presetSubtype="0" fill="hold" grpId="0" nodeType="afterEffect">
                                  <p:stCondLst>
                                    <p:cond delay="0"/>
                                  </p:stCondLst>
                                  <p:childTnLst>
                                    <p:set>
                                      <p:cBhvr>
                                        <p:cTn id="806" dur="1000">
                                          <p:stCondLst>
                                            <p:cond delay="0"/>
                                          </p:stCondLst>
                                        </p:cTn>
                                        <p:tgtEl>
                                          <p:spTgt spid="288"/>
                                        </p:tgtEl>
                                        <p:attrNameLst>
                                          <p:attrName>style.visibility</p:attrName>
                                        </p:attrNameLst>
                                      </p:cBhvr>
                                      <p:to>
                                        <p:strVal val="visible"/>
                                      </p:to>
                                    </p:set>
                                  </p:childTnLst>
                                </p:cTn>
                              </p:par>
                            </p:childTnLst>
                          </p:cTn>
                        </p:par>
                        <p:par>
                          <p:cTn id="807" fill="hold">
                            <p:stCondLst>
                              <p:cond delay="266000"/>
                            </p:stCondLst>
                            <p:childTnLst>
                              <p:par>
                                <p:cTn id="808" presetID="11" presetClass="entr" presetSubtype="0" fill="hold" grpId="0" nodeType="afterEffect">
                                  <p:stCondLst>
                                    <p:cond delay="0"/>
                                  </p:stCondLst>
                                  <p:childTnLst>
                                    <p:set>
                                      <p:cBhvr>
                                        <p:cTn id="809" dur="1000">
                                          <p:stCondLst>
                                            <p:cond delay="0"/>
                                          </p:stCondLst>
                                        </p:cTn>
                                        <p:tgtEl>
                                          <p:spTgt spid="289"/>
                                        </p:tgtEl>
                                        <p:attrNameLst>
                                          <p:attrName>style.visibility</p:attrName>
                                        </p:attrNameLst>
                                      </p:cBhvr>
                                      <p:to>
                                        <p:strVal val="visible"/>
                                      </p:to>
                                    </p:set>
                                  </p:childTnLst>
                                </p:cTn>
                              </p:par>
                            </p:childTnLst>
                          </p:cTn>
                        </p:par>
                        <p:par>
                          <p:cTn id="810" fill="hold">
                            <p:stCondLst>
                              <p:cond delay="267000"/>
                            </p:stCondLst>
                            <p:childTnLst>
                              <p:par>
                                <p:cTn id="811" presetID="11" presetClass="entr" presetSubtype="0" fill="hold" grpId="0" nodeType="afterEffect">
                                  <p:stCondLst>
                                    <p:cond delay="0"/>
                                  </p:stCondLst>
                                  <p:childTnLst>
                                    <p:set>
                                      <p:cBhvr>
                                        <p:cTn id="812" dur="1000">
                                          <p:stCondLst>
                                            <p:cond delay="0"/>
                                          </p:stCondLst>
                                        </p:cTn>
                                        <p:tgtEl>
                                          <p:spTgt spid="290"/>
                                        </p:tgtEl>
                                        <p:attrNameLst>
                                          <p:attrName>style.visibility</p:attrName>
                                        </p:attrNameLst>
                                      </p:cBhvr>
                                      <p:to>
                                        <p:strVal val="visible"/>
                                      </p:to>
                                    </p:set>
                                  </p:childTnLst>
                                </p:cTn>
                              </p:par>
                            </p:childTnLst>
                          </p:cTn>
                        </p:par>
                        <p:par>
                          <p:cTn id="813" fill="hold">
                            <p:stCondLst>
                              <p:cond delay="268000"/>
                            </p:stCondLst>
                            <p:childTnLst>
                              <p:par>
                                <p:cTn id="814" presetID="11" presetClass="entr" presetSubtype="0" fill="hold" grpId="0" nodeType="afterEffect">
                                  <p:stCondLst>
                                    <p:cond delay="0"/>
                                  </p:stCondLst>
                                  <p:childTnLst>
                                    <p:set>
                                      <p:cBhvr>
                                        <p:cTn id="815" dur="1000">
                                          <p:stCondLst>
                                            <p:cond delay="0"/>
                                          </p:stCondLst>
                                        </p:cTn>
                                        <p:tgtEl>
                                          <p:spTgt spid="291"/>
                                        </p:tgtEl>
                                        <p:attrNameLst>
                                          <p:attrName>style.visibility</p:attrName>
                                        </p:attrNameLst>
                                      </p:cBhvr>
                                      <p:to>
                                        <p:strVal val="visible"/>
                                      </p:to>
                                    </p:set>
                                  </p:childTnLst>
                                </p:cTn>
                              </p:par>
                            </p:childTnLst>
                          </p:cTn>
                        </p:par>
                        <p:par>
                          <p:cTn id="816" fill="hold">
                            <p:stCondLst>
                              <p:cond delay="269000"/>
                            </p:stCondLst>
                            <p:childTnLst>
                              <p:par>
                                <p:cTn id="817" presetID="11" presetClass="entr" presetSubtype="0" fill="hold" grpId="0" nodeType="afterEffect">
                                  <p:stCondLst>
                                    <p:cond delay="0"/>
                                  </p:stCondLst>
                                  <p:childTnLst>
                                    <p:set>
                                      <p:cBhvr>
                                        <p:cTn id="818" dur="1000">
                                          <p:stCondLst>
                                            <p:cond delay="0"/>
                                          </p:stCondLst>
                                        </p:cTn>
                                        <p:tgtEl>
                                          <p:spTgt spid="292"/>
                                        </p:tgtEl>
                                        <p:attrNameLst>
                                          <p:attrName>style.visibility</p:attrName>
                                        </p:attrNameLst>
                                      </p:cBhvr>
                                      <p:to>
                                        <p:strVal val="visible"/>
                                      </p:to>
                                    </p:set>
                                  </p:childTnLst>
                                </p:cTn>
                              </p:par>
                            </p:childTnLst>
                          </p:cTn>
                        </p:par>
                        <p:par>
                          <p:cTn id="819" fill="hold">
                            <p:stCondLst>
                              <p:cond delay="270000"/>
                            </p:stCondLst>
                            <p:childTnLst>
                              <p:par>
                                <p:cTn id="820" presetID="11" presetClass="entr" presetSubtype="0" fill="hold" grpId="0" nodeType="afterEffect">
                                  <p:stCondLst>
                                    <p:cond delay="0"/>
                                  </p:stCondLst>
                                  <p:childTnLst>
                                    <p:set>
                                      <p:cBhvr>
                                        <p:cTn id="821" dur="1000">
                                          <p:stCondLst>
                                            <p:cond delay="0"/>
                                          </p:stCondLst>
                                        </p:cTn>
                                        <p:tgtEl>
                                          <p:spTgt spid="293"/>
                                        </p:tgtEl>
                                        <p:attrNameLst>
                                          <p:attrName>style.visibility</p:attrName>
                                        </p:attrNameLst>
                                      </p:cBhvr>
                                      <p:to>
                                        <p:strVal val="visible"/>
                                      </p:to>
                                    </p:set>
                                  </p:childTnLst>
                                </p:cTn>
                              </p:par>
                            </p:childTnLst>
                          </p:cTn>
                        </p:par>
                        <p:par>
                          <p:cTn id="822" fill="hold">
                            <p:stCondLst>
                              <p:cond delay="271000"/>
                            </p:stCondLst>
                            <p:childTnLst>
                              <p:par>
                                <p:cTn id="823" presetID="11" presetClass="entr" presetSubtype="0" fill="hold" grpId="0" nodeType="afterEffect">
                                  <p:stCondLst>
                                    <p:cond delay="0"/>
                                  </p:stCondLst>
                                  <p:childTnLst>
                                    <p:set>
                                      <p:cBhvr>
                                        <p:cTn id="824" dur="1000">
                                          <p:stCondLst>
                                            <p:cond delay="0"/>
                                          </p:stCondLst>
                                        </p:cTn>
                                        <p:tgtEl>
                                          <p:spTgt spid="294"/>
                                        </p:tgtEl>
                                        <p:attrNameLst>
                                          <p:attrName>style.visibility</p:attrName>
                                        </p:attrNameLst>
                                      </p:cBhvr>
                                      <p:to>
                                        <p:strVal val="visible"/>
                                      </p:to>
                                    </p:set>
                                  </p:childTnLst>
                                </p:cTn>
                              </p:par>
                            </p:childTnLst>
                          </p:cTn>
                        </p:par>
                        <p:par>
                          <p:cTn id="825" fill="hold">
                            <p:stCondLst>
                              <p:cond delay="272000"/>
                            </p:stCondLst>
                            <p:childTnLst>
                              <p:par>
                                <p:cTn id="826" presetID="11" presetClass="entr" presetSubtype="0" fill="hold" grpId="0" nodeType="afterEffect">
                                  <p:stCondLst>
                                    <p:cond delay="0"/>
                                  </p:stCondLst>
                                  <p:childTnLst>
                                    <p:set>
                                      <p:cBhvr>
                                        <p:cTn id="827" dur="1000">
                                          <p:stCondLst>
                                            <p:cond delay="0"/>
                                          </p:stCondLst>
                                        </p:cTn>
                                        <p:tgtEl>
                                          <p:spTgt spid="295"/>
                                        </p:tgtEl>
                                        <p:attrNameLst>
                                          <p:attrName>style.visibility</p:attrName>
                                        </p:attrNameLst>
                                      </p:cBhvr>
                                      <p:to>
                                        <p:strVal val="visible"/>
                                      </p:to>
                                    </p:set>
                                  </p:childTnLst>
                                </p:cTn>
                              </p:par>
                            </p:childTnLst>
                          </p:cTn>
                        </p:par>
                        <p:par>
                          <p:cTn id="828" fill="hold">
                            <p:stCondLst>
                              <p:cond delay="273000"/>
                            </p:stCondLst>
                            <p:childTnLst>
                              <p:par>
                                <p:cTn id="829" presetID="11" presetClass="entr" presetSubtype="0" fill="hold" grpId="0" nodeType="afterEffect">
                                  <p:stCondLst>
                                    <p:cond delay="0"/>
                                  </p:stCondLst>
                                  <p:childTnLst>
                                    <p:set>
                                      <p:cBhvr>
                                        <p:cTn id="830" dur="1000">
                                          <p:stCondLst>
                                            <p:cond delay="0"/>
                                          </p:stCondLst>
                                        </p:cTn>
                                        <p:tgtEl>
                                          <p:spTgt spid="296"/>
                                        </p:tgtEl>
                                        <p:attrNameLst>
                                          <p:attrName>style.visibility</p:attrName>
                                        </p:attrNameLst>
                                      </p:cBhvr>
                                      <p:to>
                                        <p:strVal val="visible"/>
                                      </p:to>
                                    </p:set>
                                  </p:childTnLst>
                                </p:cTn>
                              </p:par>
                            </p:childTnLst>
                          </p:cTn>
                        </p:par>
                        <p:par>
                          <p:cTn id="831" fill="hold">
                            <p:stCondLst>
                              <p:cond delay="274000"/>
                            </p:stCondLst>
                            <p:childTnLst>
                              <p:par>
                                <p:cTn id="832" presetID="11" presetClass="entr" presetSubtype="0" fill="hold" grpId="0" nodeType="afterEffect">
                                  <p:stCondLst>
                                    <p:cond delay="0"/>
                                  </p:stCondLst>
                                  <p:childTnLst>
                                    <p:set>
                                      <p:cBhvr>
                                        <p:cTn id="833" dur="1000">
                                          <p:stCondLst>
                                            <p:cond delay="0"/>
                                          </p:stCondLst>
                                        </p:cTn>
                                        <p:tgtEl>
                                          <p:spTgt spid="297"/>
                                        </p:tgtEl>
                                        <p:attrNameLst>
                                          <p:attrName>style.visibility</p:attrName>
                                        </p:attrNameLst>
                                      </p:cBhvr>
                                      <p:to>
                                        <p:strVal val="visible"/>
                                      </p:to>
                                    </p:set>
                                  </p:childTnLst>
                                </p:cTn>
                              </p:par>
                            </p:childTnLst>
                          </p:cTn>
                        </p:par>
                        <p:par>
                          <p:cTn id="834" fill="hold">
                            <p:stCondLst>
                              <p:cond delay="275000"/>
                            </p:stCondLst>
                            <p:childTnLst>
                              <p:par>
                                <p:cTn id="835" presetID="11" presetClass="entr" presetSubtype="0" fill="hold" grpId="0" nodeType="afterEffect">
                                  <p:stCondLst>
                                    <p:cond delay="0"/>
                                  </p:stCondLst>
                                  <p:childTnLst>
                                    <p:set>
                                      <p:cBhvr>
                                        <p:cTn id="836" dur="1000">
                                          <p:stCondLst>
                                            <p:cond delay="0"/>
                                          </p:stCondLst>
                                        </p:cTn>
                                        <p:tgtEl>
                                          <p:spTgt spid="298"/>
                                        </p:tgtEl>
                                        <p:attrNameLst>
                                          <p:attrName>style.visibility</p:attrName>
                                        </p:attrNameLst>
                                      </p:cBhvr>
                                      <p:to>
                                        <p:strVal val="visible"/>
                                      </p:to>
                                    </p:set>
                                  </p:childTnLst>
                                </p:cTn>
                              </p:par>
                            </p:childTnLst>
                          </p:cTn>
                        </p:par>
                        <p:par>
                          <p:cTn id="837" fill="hold">
                            <p:stCondLst>
                              <p:cond delay="276000"/>
                            </p:stCondLst>
                            <p:childTnLst>
                              <p:par>
                                <p:cTn id="838" presetID="11" presetClass="entr" presetSubtype="0" fill="hold" grpId="0" nodeType="afterEffect">
                                  <p:stCondLst>
                                    <p:cond delay="0"/>
                                  </p:stCondLst>
                                  <p:childTnLst>
                                    <p:set>
                                      <p:cBhvr>
                                        <p:cTn id="839" dur="1000">
                                          <p:stCondLst>
                                            <p:cond delay="0"/>
                                          </p:stCondLst>
                                        </p:cTn>
                                        <p:tgtEl>
                                          <p:spTgt spid="299"/>
                                        </p:tgtEl>
                                        <p:attrNameLst>
                                          <p:attrName>style.visibility</p:attrName>
                                        </p:attrNameLst>
                                      </p:cBhvr>
                                      <p:to>
                                        <p:strVal val="visible"/>
                                      </p:to>
                                    </p:set>
                                  </p:childTnLst>
                                </p:cTn>
                              </p:par>
                            </p:childTnLst>
                          </p:cTn>
                        </p:par>
                        <p:par>
                          <p:cTn id="840" fill="hold">
                            <p:stCondLst>
                              <p:cond delay="277000"/>
                            </p:stCondLst>
                            <p:childTnLst>
                              <p:par>
                                <p:cTn id="841" presetID="11" presetClass="entr" presetSubtype="0" fill="hold" grpId="0" nodeType="afterEffect">
                                  <p:stCondLst>
                                    <p:cond delay="0"/>
                                  </p:stCondLst>
                                  <p:childTnLst>
                                    <p:set>
                                      <p:cBhvr>
                                        <p:cTn id="842" dur="1000">
                                          <p:stCondLst>
                                            <p:cond delay="0"/>
                                          </p:stCondLst>
                                        </p:cTn>
                                        <p:tgtEl>
                                          <p:spTgt spid="300"/>
                                        </p:tgtEl>
                                        <p:attrNameLst>
                                          <p:attrName>style.visibility</p:attrName>
                                        </p:attrNameLst>
                                      </p:cBhvr>
                                      <p:to>
                                        <p:strVal val="visible"/>
                                      </p:to>
                                    </p:set>
                                  </p:childTnLst>
                                </p:cTn>
                              </p:par>
                            </p:childTnLst>
                          </p:cTn>
                        </p:par>
                        <p:par>
                          <p:cTn id="843" fill="hold">
                            <p:stCondLst>
                              <p:cond delay="278000"/>
                            </p:stCondLst>
                            <p:childTnLst>
                              <p:par>
                                <p:cTn id="844" presetID="11" presetClass="entr" presetSubtype="0" fill="hold" grpId="0" nodeType="afterEffect">
                                  <p:stCondLst>
                                    <p:cond delay="0"/>
                                  </p:stCondLst>
                                  <p:childTnLst>
                                    <p:set>
                                      <p:cBhvr>
                                        <p:cTn id="845" dur="1000">
                                          <p:stCondLst>
                                            <p:cond delay="0"/>
                                          </p:stCondLst>
                                        </p:cTn>
                                        <p:tgtEl>
                                          <p:spTgt spid="301"/>
                                        </p:tgtEl>
                                        <p:attrNameLst>
                                          <p:attrName>style.visibility</p:attrName>
                                        </p:attrNameLst>
                                      </p:cBhvr>
                                      <p:to>
                                        <p:strVal val="visible"/>
                                      </p:to>
                                    </p:set>
                                  </p:childTnLst>
                                </p:cTn>
                              </p:par>
                            </p:childTnLst>
                          </p:cTn>
                        </p:par>
                        <p:par>
                          <p:cTn id="846" fill="hold">
                            <p:stCondLst>
                              <p:cond delay="279000"/>
                            </p:stCondLst>
                            <p:childTnLst>
                              <p:par>
                                <p:cTn id="847" presetID="11" presetClass="entr" presetSubtype="0" fill="hold" grpId="0" nodeType="afterEffect">
                                  <p:stCondLst>
                                    <p:cond delay="0"/>
                                  </p:stCondLst>
                                  <p:childTnLst>
                                    <p:set>
                                      <p:cBhvr>
                                        <p:cTn id="848" dur="1000">
                                          <p:stCondLst>
                                            <p:cond delay="0"/>
                                          </p:stCondLst>
                                        </p:cTn>
                                        <p:tgtEl>
                                          <p:spTgt spid="302"/>
                                        </p:tgtEl>
                                        <p:attrNameLst>
                                          <p:attrName>style.visibility</p:attrName>
                                        </p:attrNameLst>
                                      </p:cBhvr>
                                      <p:to>
                                        <p:strVal val="visible"/>
                                      </p:to>
                                    </p:set>
                                  </p:childTnLst>
                                </p:cTn>
                              </p:par>
                            </p:childTnLst>
                          </p:cTn>
                        </p:par>
                        <p:par>
                          <p:cTn id="849" fill="hold">
                            <p:stCondLst>
                              <p:cond delay="280000"/>
                            </p:stCondLst>
                            <p:childTnLst>
                              <p:par>
                                <p:cTn id="850" presetID="11" presetClass="entr" presetSubtype="0" fill="hold" grpId="0" nodeType="afterEffect">
                                  <p:stCondLst>
                                    <p:cond delay="0"/>
                                  </p:stCondLst>
                                  <p:childTnLst>
                                    <p:set>
                                      <p:cBhvr>
                                        <p:cTn id="851" dur="1000">
                                          <p:stCondLst>
                                            <p:cond delay="0"/>
                                          </p:stCondLst>
                                        </p:cTn>
                                        <p:tgtEl>
                                          <p:spTgt spid="303"/>
                                        </p:tgtEl>
                                        <p:attrNameLst>
                                          <p:attrName>style.visibility</p:attrName>
                                        </p:attrNameLst>
                                      </p:cBhvr>
                                      <p:to>
                                        <p:strVal val="visible"/>
                                      </p:to>
                                    </p:set>
                                  </p:childTnLst>
                                </p:cTn>
                              </p:par>
                            </p:childTnLst>
                          </p:cTn>
                        </p:par>
                        <p:par>
                          <p:cTn id="852" fill="hold">
                            <p:stCondLst>
                              <p:cond delay="281000"/>
                            </p:stCondLst>
                            <p:childTnLst>
                              <p:par>
                                <p:cTn id="853" presetID="11" presetClass="entr" presetSubtype="0" fill="hold" grpId="0" nodeType="afterEffect">
                                  <p:stCondLst>
                                    <p:cond delay="0"/>
                                  </p:stCondLst>
                                  <p:childTnLst>
                                    <p:set>
                                      <p:cBhvr>
                                        <p:cTn id="854" dur="1000">
                                          <p:stCondLst>
                                            <p:cond delay="0"/>
                                          </p:stCondLst>
                                        </p:cTn>
                                        <p:tgtEl>
                                          <p:spTgt spid="304"/>
                                        </p:tgtEl>
                                        <p:attrNameLst>
                                          <p:attrName>style.visibility</p:attrName>
                                        </p:attrNameLst>
                                      </p:cBhvr>
                                      <p:to>
                                        <p:strVal val="visible"/>
                                      </p:to>
                                    </p:set>
                                  </p:childTnLst>
                                </p:cTn>
                              </p:par>
                            </p:childTnLst>
                          </p:cTn>
                        </p:par>
                        <p:par>
                          <p:cTn id="855" fill="hold">
                            <p:stCondLst>
                              <p:cond delay="282000"/>
                            </p:stCondLst>
                            <p:childTnLst>
                              <p:par>
                                <p:cTn id="856" presetID="11" presetClass="entr" presetSubtype="0" fill="hold" grpId="0" nodeType="afterEffect">
                                  <p:stCondLst>
                                    <p:cond delay="0"/>
                                  </p:stCondLst>
                                  <p:childTnLst>
                                    <p:set>
                                      <p:cBhvr>
                                        <p:cTn id="857" dur="1000">
                                          <p:stCondLst>
                                            <p:cond delay="0"/>
                                          </p:stCondLst>
                                        </p:cTn>
                                        <p:tgtEl>
                                          <p:spTgt spid="305"/>
                                        </p:tgtEl>
                                        <p:attrNameLst>
                                          <p:attrName>style.visibility</p:attrName>
                                        </p:attrNameLst>
                                      </p:cBhvr>
                                      <p:to>
                                        <p:strVal val="visible"/>
                                      </p:to>
                                    </p:set>
                                  </p:childTnLst>
                                </p:cTn>
                              </p:par>
                            </p:childTnLst>
                          </p:cTn>
                        </p:par>
                        <p:par>
                          <p:cTn id="858" fill="hold">
                            <p:stCondLst>
                              <p:cond delay="283000"/>
                            </p:stCondLst>
                            <p:childTnLst>
                              <p:par>
                                <p:cTn id="859" presetID="11" presetClass="entr" presetSubtype="0" fill="hold" grpId="0" nodeType="afterEffect">
                                  <p:stCondLst>
                                    <p:cond delay="0"/>
                                  </p:stCondLst>
                                  <p:childTnLst>
                                    <p:set>
                                      <p:cBhvr>
                                        <p:cTn id="860" dur="1000">
                                          <p:stCondLst>
                                            <p:cond delay="0"/>
                                          </p:stCondLst>
                                        </p:cTn>
                                        <p:tgtEl>
                                          <p:spTgt spid="306"/>
                                        </p:tgtEl>
                                        <p:attrNameLst>
                                          <p:attrName>style.visibility</p:attrName>
                                        </p:attrNameLst>
                                      </p:cBhvr>
                                      <p:to>
                                        <p:strVal val="visible"/>
                                      </p:to>
                                    </p:set>
                                  </p:childTnLst>
                                </p:cTn>
                              </p:par>
                            </p:childTnLst>
                          </p:cTn>
                        </p:par>
                        <p:par>
                          <p:cTn id="861" fill="hold">
                            <p:stCondLst>
                              <p:cond delay="284000"/>
                            </p:stCondLst>
                            <p:childTnLst>
                              <p:par>
                                <p:cTn id="862" presetID="11" presetClass="entr" presetSubtype="0" fill="hold" grpId="0" nodeType="afterEffect">
                                  <p:stCondLst>
                                    <p:cond delay="0"/>
                                  </p:stCondLst>
                                  <p:childTnLst>
                                    <p:set>
                                      <p:cBhvr>
                                        <p:cTn id="863" dur="1000">
                                          <p:stCondLst>
                                            <p:cond delay="0"/>
                                          </p:stCondLst>
                                        </p:cTn>
                                        <p:tgtEl>
                                          <p:spTgt spid="307"/>
                                        </p:tgtEl>
                                        <p:attrNameLst>
                                          <p:attrName>style.visibility</p:attrName>
                                        </p:attrNameLst>
                                      </p:cBhvr>
                                      <p:to>
                                        <p:strVal val="visible"/>
                                      </p:to>
                                    </p:set>
                                  </p:childTnLst>
                                </p:cTn>
                              </p:par>
                            </p:childTnLst>
                          </p:cTn>
                        </p:par>
                        <p:par>
                          <p:cTn id="864" fill="hold">
                            <p:stCondLst>
                              <p:cond delay="285000"/>
                            </p:stCondLst>
                            <p:childTnLst>
                              <p:par>
                                <p:cTn id="865" presetID="11" presetClass="entr" presetSubtype="0" fill="hold" grpId="0" nodeType="afterEffect">
                                  <p:stCondLst>
                                    <p:cond delay="0"/>
                                  </p:stCondLst>
                                  <p:childTnLst>
                                    <p:set>
                                      <p:cBhvr>
                                        <p:cTn id="866" dur="1000">
                                          <p:stCondLst>
                                            <p:cond delay="0"/>
                                          </p:stCondLst>
                                        </p:cTn>
                                        <p:tgtEl>
                                          <p:spTgt spid="308"/>
                                        </p:tgtEl>
                                        <p:attrNameLst>
                                          <p:attrName>style.visibility</p:attrName>
                                        </p:attrNameLst>
                                      </p:cBhvr>
                                      <p:to>
                                        <p:strVal val="visible"/>
                                      </p:to>
                                    </p:set>
                                  </p:childTnLst>
                                </p:cTn>
                              </p:par>
                            </p:childTnLst>
                          </p:cTn>
                        </p:par>
                        <p:par>
                          <p:cTn id="867" fill="hold">
                            <p:stCondLst>
                              <p:cond delay="286000"/>
                            </p:stCondLst>
                            <p:childTnLst>
                              <p:par>
                                <p:cTn id="868" presetID="11" presetClass="entr" presetSubtype="0" fill="hold" grpId="0" nodeType="afterEffect">
                                  <p:stCondLst>
                                    <p:cond delay="0"/>
                                  </p:stCondLst>
                                  <p:childTnLst>
                                    <p:set>
                                      <p:cBhvr>
                                        <p:cTn id="869" dur="1000">
                                          <p:stCondLst>
                                            <p:cond delay="0"/>
                                          </p:stCondLst>
                                        </p:cTn>
                                        <p:tgtEl>
                                          <p:spTgt spid="309"/>
                                        </p:tgtEl>
                                        <p:attrNameLst>
                                          <p:attrName>style.visibility</p:attrName>
                                        </p:attrNameLst>
                                      </p:cBhvr>
                                      <p:to>
                                        <p:strVal val="visible"/>
                                      </p:to>
                                    </p:set>
                                  </p:childTnLst>
                                </p:cTn>
                              </p:par>
                            </p:childTnLst>
                          </p:cTn>
                        </p:par>
                        <p:par>
                          <p:cTn id="870" fill="hold">
                            <p:stCondLst>
                              <p:cond delay="287000"/>
                            </p:stCondLst>
                            <p:childTnLst>
                              <p:par>
                                <p:cTn id="871" presetID="11" presetClass="entr" presetSubtype="0" fill="hold" grpId="0" nodeType="afterEffect">
                                  <p:stCondLst>
                                    <p:cond delay="0"/>
                                  </p:stCondLst>
                                  <p:childTnLst>
                                    <p:set>
                                      <p:cBhvr>
                                        <p:cTn id="872" dur="1000">
                                          <p:stCondLst>
                                            <p:cond delay="0"/>
                                          </p:stCondLst>
                                        </p:cTn>
                                        <p:tgtEl>
                                          <p:spTgt spid="310"/>
                                        </p:tgtEl>
                                        <p:attrNameLst>
                                          <p:attrName>style.visibility</p:attrName>
                                        </p:attrNameLst>
                                      </p:cBhvr>
                                      <p:to>
                                        <p:strVal val="visible"/>
                                      </p:to>
                                    </p:set>
                                  </p:childTnLst>
                                </p:cTn>
                              </p:par>
                            </p:childTnLst>
                          </p:cTn>
                        </p:par>
                        <p:par>
                          <p:cTn id="873" fill="hold">
                            <p:stCondLst>
                              <p:cond delay="288000"/>
                            </p:stCondLst>
                            <p:childTnLst>
                              <p:par>
                                <p:cTn id="874" presetID="11" presetClass="entr" presetSubtype="0" fill="hold" grpId="0" nodeType="afterEffect">
                                  <p:stCondLst>
                                    <p:cond delay="0"/>
                                  </p:stCondLst>
                                  <p:childTnLst>
                                    <p:set>
                                      <p:cBhvr>
                                        <p:cTn id="875" dur="1000">
                                          <p:stCondLst>
                                            <p:cond delay="0"/>
                                          </p:stCondLst>
                                        </p:cTn>
                                        <p:tgtEl>
                                          <p:spTgt spid="311"/>
                                        </p:tgtEl>
                                        <p:attrNameLst>
                                          <p:attrName>style.visibility</p:attrName>
                                        </p:attrNameLst>
                                      </p:cBhvr>
                                      <p:to>
                                        <p:strVal val="visible"/>
                                      </p:to>
                                    </p:set>
                                  </p:childTnLst>
                                </p:cTn>
                              </p:par>
                            </p:childTnLst>
                          </p:cTn>
                        </p:par>
                        <p:par>
                          <p:cTn id="876" fill="hold">
                            <p:stCondLst>
                              <p:cond delay="289000"/>
                            </p:stCondLst>
                            <p:childTnLst>
                              <p:par>
                                <p:cTn id="877" presetID="11" presetClass="entr" presetSubtype="0" fill="hold" grpId="0" nodeType="afterEffect">
                                  <p:stCondLst>
                                    <p:cond delay="0"/>
                                  </p:stCondLst>
                                  <p:childTnLst>
                                    <p:set>
                                      <p:cBhvr>
                                        <p:cTn id="878" dur="1000">
                                          <p:stCondLst>
                                            <p:cond delay="0"/>
                                          </p:stCondLst>
                                        </p:cTn>
                                        <p:tgtEl>
                                          <p:spTgt spid="312"/>
                                        </p:tgtEl>
                                        <p:attrNameLst>
                                          <p:attrName>style.visibility</p:attrName>
                                        </p:attrNameLst>
                                      </p:cBhvr>
                                      <p:to>
                                        <p:strVal val="visible"/>
                                      </p:to>
                                    </p:set>
                                  </p:childTnLst>
                                </p:cTn>
                              </p:par>
                            </p:childTnLst>
                          </p:cTn>
                        </p:par>
                        <p:par>
                          <p:cTn id="879" fill="hold">
                            <p:stCondLst>
                              <p:cond delay="290000"/>
                            </p:stCondLst>
                            <p:childTnLst>
                              <p:par>
                                <p:cTn id="880" presetID="11" presetClass="entr" presetSubtype="0" fill="hold" grpId="0" nodeType="afterEffect">
                                  <p:stCondLst>
                                    <p:cond delay="0"/>
                                  </p:stCondLst>
                                  <p:childTnLst>
                                    <p:set>
                                      <p:cBhvr>
                                        <p:cTn id="881" dur="1000">
                                          <p:stCondLst>
                                            <p:cond delay="0"/>
                                          </p:stCondLst>
                                        </p:cTn>
                                        <p:tgtEl>
                                          <p:spTgt spid="313"/>
                                        </p:tgtEl>
                                        <p:attrNameLst>
                                          <p:attrName>style.visibility</p:attrName>
                                        </p:attrNameLst>
                                      </p:cBhvr>
                                      <p:to>
                                        <p:strVal val="visible"/>
                                      </p:to>
                                    </p:set>
                                  </p:childTnLst>
                                </p:cTn>
                              </p:par>
                            </p:childTnLst>
                          </p:cTn>
                        </p:par>
                        <p:par>
                          <p:cTn id="882" fill="hold">
                            <p:stCondLst>
                              <p:cond delay="291000"/>
                            </p:stCondLst>
                            <p:childTnLst>
                              <p:par>
                                <p:cTn id="883" presetID="11" presetClass="entr" presetSubtype="0" fill="hold" grpId="0" nodeType="afterEffect">
                                  <p:stCondLst>
                                    <p:cond delay="0"/>
                                  </p:stCondLst>
                                  <p:childTnLst>
                                    <p:set>
                                      <p:cBhvr>
                                        <p:cTn id="884" dur="1000">
                                          <p:stCondLst>
                                            <p:cond delay="0"/>
                                          </p:stCondLst>
                                        </p:cTn>
                                        <p:tgtEl>
                                          <p:spTgt spid="314"/>
                                        </p:tgtEl>
                                        <p:attrNameLst>
                                          <p:attrName>style.visibility</p:attrName>
                                        </p:attrNameLst>
                                      </p:cBhvr>
                                      <p:to>
                                        <p:strVal val="visible"/>
                                      </p:to>
                                    </p:set>
                                  </p:childTnLst>
                                </p:cTn>
                              </p:par>
                            </p:childTnLst>
                          </p:cTn>
                        </p:par>
                        <p:par>
                          <p:cTn id="885" fill="hold">
                            <p:stCondLst>
                              <p:cond delay="292000"/>
                            </p:stCondLst>
                            <p:childTnLst>
                              <p:par>
                                <p:cTn id="886" presetID="11" presetClass="entr" presetSubtype="0" fill="hold" grpId="0" nodeType="afterEffect">
                                  <p:stCondLst>
                                    <p:cond delay="0"/>
                                  </p:stCondLst>
                                  <p:childTnLst>
                                    <p:set>
                                      <p:cBhvr>
                                        <p:cTn id="887" dur="1000">
                                          <p:stCondLst>
                                            <p:cond delay="0"/>
                                          </p:stCondLst>
                                        </p:cTn>
                                        <p:tgtEl>
                                          <p:spTgt spid="315"/>
                                        </p:tgtEl>
                                        <p:attrNameLst>
                                          <p:attrName>style.visibility</p:attrName>
                                        </p:attrNameLst>
                                      </p:cBhvr>
                                      <p:to>
                                        <p:strVal val="visible"/>
                                      </p:to>
                                    </p:set>
                                  </p:childTnLst>
                                </p:cTn>
                              </p:par>
                            </p:childTnLst>
                          </p:cTn>
                        </p:par>
                        <p:par>
                          <p:cTn id="888" fill="hold">
                            <p:stCondLst>
                              <p:cond delay="293000"/>
                            </p:stCondLst>
                            <p:childTnLst>
                              <p:par>
                                <p:cTn id="889" presetID="11" presetClass="entr" presetSubtype="0" fill="hold" grpId="0" nodeType="afterEffect">
                                  <p:stCondLst>
                                    <p:cond delay="0"/>
                                  </p:stCondLst>
                                  <p:childTnLst>
                                    <p:set>
                                      <p:cBhvr>
                                        <p:cTn id="890" dur="1000">
                                          <p:stCondLst>
                                            <p:cond delay="0"/>
                                          </p:stCondLst>
                                        </p:cTn>
                                        <p:tgtEl>
                                          <p:spTgt spid="316"/>
                                        </p:tgtEl>
                                        <p:attrNameLst>
                                          <p:attrName>style.visibility</p:attrName>
                                        </p:attrNameLst>
                                      </p:cBhvr>
                                      <p:to>
                                        <p:strVal val="visible"/>
                                      </p:to>
                                    </p:set>
                                  </p:childTnLst>
                                </p:cTn>
                              </p:par>
                            </p:childTnLst>
                          </p:cTn>
                        </p:par>
                        <p:par>
                          <p:cTn id="891" fill="hold">
                            <p:stCondLst>
                              <p:cond delay="294000"/>
                            </p:stCondLst>
                            <p:childTnLst>
                              <p:par>
                                <p:cTn id="892" presetID="11" presetClass="entr" presetSubtype="0" fill="hold" grpId="0" nodeType="afterEffect">
                                  <p:stCondLst>
                                    <p:cond delay="0"/>
                                  </p:stCondLst>
                                  <p:childTnLst>
                                    <p:set>
                                      <p:cBhvr>
                                        <p:cTn id="893" dur="1000">
                                          <p:stCondLst>
                                            <p:cond delay="0"/>
                                          </p:stCondLst>
                                        </p:cTn>
                                        <p:tgtEl>
                                          <p:spTgt spid="317"/>
                                        </p:tgtEl>
                                        <p:attrNameLst>
                                          <p:attrName>style.visibility</p:attrName>
                                        </p:attrNameLst>
                                      </p:cBhvr>
                                      <p:to>
                                        <p:strVal val="visible"/>
                                      </p:to>
                                    </p:set>
                                  </p:childTnLst>
                                </p:cTn>
                              </p:par>
                            </p:childTnLst>
                          </p:cTn>
                        </p:par>
                        <p:par>
                          <p:cTn id="894" fill="hold">
                            <p:stCondLst>
                              <p:cond delay="295000"/>
                            </p:stCondLst>
                            <p:childTnLst>
                              <p:par>
                                <p:cTn id="895" presetID="11" presetClass="entr" presetSubtype="0" fill="hold" grpId="0" nodeType="afterEffect">
                                  <p:stCondLst>
                                    <p:cond delay="0"/>
                                  </p:stCondLst>
                                  <p:childTnLst>
                                    <p:set>
                                      <p:cBhvr>
                                        <p:cTn id="896" dur="1000">
                                          <p:stCondLst>
                                            <p:cond delay="0"/>
                                          </p:stCondLst>
                                        </p:cTn>
                                        <p:tgtEl>
                                          <p:spTgt spid="318"/>
                                        </p:tgtEl>
                                        <p:attrNameLst>
                                          <p:attrName>style.visibility</p:attrName>
                                        </p:attrNameLst>
                                      </p:cBhvr>
                                      <p:to>
                                        <p:strVal val="visible"/>
                                      </p:to>
                                    </p:set>
                                  </p:childTnLst>
                                </p:cTn>
                              </p:par>
                            </p:childTnLst>
                          </p:cTn>
                        </p:par>
                        <p:par>
                          <p:cTn id="897" fill="hold">
                            <p:stCondLst>
                              <p:cond delay="296000"/>
                            </p:stCondLst>
                            <p:childTnLst>
                              <p:par>
                                <p:cTn id="898" presetID="11" presetClass="entr" presetSubtype="0" fill="hold" grpId="0" nodeType="afterEffect">
                                  <p:stCondLst>
                                    <p:cond delay="0"/>
                                  </p:stCondLst>
                                  <p:childTnLst>
                                    <p:set>
                                      <p:cBhvr>
                                        <p:cTn id="899" dur="1000">
                                          <p:stCondLst>
                                            <p:cond delay="0"/>
                                          </p:stCondLst>
                                        </p:cTn>
                                        <p:tgtEl>
                                          <p:spTgt spid="319"/>
                                        </p:tgtEl>
                                        <p:attrNameLst>
                                          <p:attrName>style.visibility</p:attrName>
                                        </p:attrNameLst>
                                      </p:cBhvr>
                                      <p:to>
                                        <p:strVal val="visible"/>
                                      </p:to>
                                    </p:set>
                                  </p:childTnLst>
                                </p:cTn>
                              </p:par>
                            </p:childTnLst>
                          </p:cTn>
                        </p:par>
                        <p:par>
                          <p:cTn id="900" fill="hold">
                            <p:stCondLst>
                              <p:cond delay="297000"/>
                            </p:stCondLst>
                            <p:childTnLst>
                              <p:par>
                                <p:cTn id="901" presetID="11" presetClass="entr" presetSubtype="0" fill="hold" grpId="0" nodeType="afterEffect">
                                  <p:stCondLst>
                                    <p:cond delay="0"/>
                                  </p:stCondLst>
                                  <p:childTnLst>
                                    <p:set>
                                      <p:cBhvr>
                                        <p:cTn id="902" dur="1000">
                                          <p:stCondLst>
                                            <p:cond delay="0"/>
                                          </p:stCondLst>
                                        </p:cTn>
                                        <p:tgtEl>
                                          <p:spTgt spid="320"/>
                                        </p:tgtEl>
                                        <p:attrNameLst>
                                          <p:attrName>style.visibility</p:attrName>
                                        </p:attrNameLst>
                                      </p:cBhvr>
                                      <p:to>
                                        <p:strVal val="visible"/>
                                      </p:to>
                                    </p:set>
                                  </p:childTnLst>
                                </p:cTn>
                              </p:par>
                            </p:childTnLst>
                          </p:cTn>
                        </p:par>
                        <p:par>
                          <p:cTn id="903" fill="hold">
                            <p:stCondLst>
                              <p:cond delay="298000"/>
                            </p:stCondLst>
                            <p:childTnLst>
                              <p:par>
                                <p:cTn id="904" presetID="11" presetClass="entr" presetSubtype="0" fill="hold" grpId="0" nodeType="afterEffect">
                                  <p:stCondLst>
                                    <p:cond delay="0"/>
                                  </p:stCondLst>
                                  <p:childTnLst>
                                    <p:set>
                                      <p:cBhvr>
                                        <p:cTn id="905" dur="1000">
                                          <p:stCondLst>
                                            <p:cond delay="0"/>
                                          </p:stCondLst>
                                        </p:cTn>
                                        <p:tgtEl>
                                          <p:spTgt spid="321"/>
                                        </p:tgtEl>
                                        <p:attrNameLst>
                                          <p:attrName>style.visibility</p:attrName>
                                        </p:attrNameLst>
                                      </p:cBhvr>
                                      <p:to>
                                        <p:strVal val="visible"/>
                                      </p:to>
                                    </p:set>
                                  </p:childTnLst>
                                </p:cTn>
                              </p:par>
                            </p:childTnLst>
                          </p:cTn>
                        </p:par>
                        <p:par>
                          <p:cTn id="906" fill="hold">
                            <p:stCondLst>
                              <p:cond delay="299000"/>
                            </p:stCondLst>
                            <p:childTnLst>
                              <p:par>
                                <p:cTn id="907" presetID="11" presetClass="entr" presetSubtype="0" fill="hold" grpId="0" nodeType="afterEffect">
                                  <p:stCondLst>
                                    <p:cond delay="0"/>
                                  </p:stCondLst>
                                  <p:childTnLst>
                                    <p:set>
                                      <p:cBhvr>
                                        <p:cTn id="908" dur="1000">
                                          <p:stCondLst>
                                            <p:cond delay="0"/>
                                          </p:stCondLst>
                                        </p:cTn>
                                        <p:tgtEl>
                                          <p:spTgt spid="322"/>
                                        </p:tgtEl>
                                        <p:attrNameLst>
                                          <p:attrName>style.visibility</p:attrName>
                                        </p:attrNameLst>
                                      </p:cBhvr>
                                      <p:to>
                                        <p:strVal val="visible"/>
                                      </p:to>
                                    </p:set>
                                  </p:childTnLst>
                                </p:cTn>
                              </p:par>
                            </p:childTnLst>
                          </p:cTn>
                        </p:par>
                        <p:par>
                          <p:cTn id="909" fill="hold">
                            <p:stCondLst>
                              <p:cond delay="300000"/>
                            </p:stCondLst>
                            <p:childTnLst>
                              <p:par>
                                <p:cTn id="910" presetID="11" presetClass="entr" presetSubtype="0" fill="hold" grpId="0" nodeType="afterEffect">
                                  <p:stCondLst>
                                    <p:cond delay="0"/>
                                  </p:stCondLst>
                                  <p:childTnLst>
                                    <p:set>
                                      <p:cBhvr>
                                        <p:cTn id="911"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910"/>
                                            </p:cond>
                                          </p:stCondLst>
                                          <p:endCondLst>
                                            <p:cond evt="onStopAudio" delay="0">
                                              <p:tgtEl>
                                                <p:sldTgt/>
                                              </p:tgtEl>
                                            </p:cond>
                                          </p:endCondLst>
                                        </p:cTn>
                                        <p:tgtEl>
                                          <p:sndTgt r:embed="rId2" name="het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46729" y="215153"/>
            <a:ext cx="10183906" cy="653249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p:cNvSpPr txBox="1"/>
          <p:nvPr/>
        </p:nvSpPr>
        <p:spPr>
          <a:xfrm>
            <a:off x="2241176" y="304793"/>
            <a:ext cx="9789459" cy="6555641"/>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7A, 7B, 7C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 b, c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 + b + c = …………………….</a:t>
            </a:r>
          </a:p>
          <a:p>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nhau,ta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7A,7B, 7C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sóc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7" name="Rectangle 2"/>
          <p:cNvSpPr>
            <a:spLocks noChangeArrowheads="1"/>
          </p:cNvSpPr>
          <p:nvPr/>
        </p:nvSpPr>
        <p:spPr bwMode="auto">
          <a:xfrm>
            <a:off x="3406588" y="19543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591162430"/>
              </p:ext>
            </p:extLst>
          </p:nvPr>
        </p:nvGraphicFramePr>
        <p:xfrm>
          <a:off x="2943225" y="2068506"/>
          <a:ext cx="1879600" cy="838200"/>
        </p:xfrm>
        <a:graphic>
          <a:graphicData uri="http://schemas.openxmlformats.org/presentationml/2006/ole">
            <mc:AlternateContent xmlns:mc="http://schemas.openxmlformats.org/markup-compatibility/2006">
              <mc:Choice xmlns:v="urn:schemas-microsoft-com:vml" Requires="v">
                <p:oleObj spid="_x0000_s13474" name="Equation" r:id="rId3" imgW="1879560" imgH="838080" progId="Equation.DSMT4">
                  <p:embed/>
                </p:oleObj>
              </mc:Choice>
              <mc:Fallback>
                <p:oleObj name="Equation" r:id="rId3" imgW="1879560" imgH="838080" progId="Equation.DSMT4">
                  <p:embed/>
                  <p:pic>
                    <p:nvPicPr>
                      <p:cNvPr id="0" name=""/>
                      <p:cNvPicPr>
                        <a:picLocks noChangeAspect="1" noChangeArrowheads="1"/>
                      </p:cNvPicPr>
                      <p:nvPr/>
                    </p:nvPicPr>
                    <p:blipFill>
                      <a:blip r:embed="rId4"/>
                      <a:srcRect/>
                      <a:stretch>
                        <a:fillRect/>
                      </a:stretch>
                    </p:blipFill>
                    <p:spPr bwMode="auto">
                      <a:xfrm>
                        <a:off x="2943225" y="2068506"/>
                        <a:ext cx="1879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575775940"/>
              </p:ext>
            </p:extLst>
          </p:nvPr>
        </p:nvGraphicFramePr>
        <p:xfrm>
          <a:off x="2943225" y="3375205"/>
          <a:ext cx="5162550" cy="838200"/>
        </p:xfrm>
        <a:graphic>
          <a:graphicData uri="http://schemas.openxmlformats.org/presentationml/2006/ole">
            <mc:AlternateContent xmlns:mc="http://schemas.openxmlformats.org/markup-compatibility/2006">
              <mc:Choice xmlns:v="urn:schemas-microsoft-com:vml" Requires="v">
                <p:oleObj spid="_x0000_s13475" name="Equation" r:id="rId5" imgW="5168880" imgH="838080" progId="Equation.DSMT4">
                  <p:embed/>
                </p:oleObj>
              </mc:Choice>
              <mc:Fallback>
                <p:oleObj name="Equation" r:id="rId5" imgW="5168880" imgH="838080" progId="Equation.DSMT4">
                  <p:embed/>
                  <p:pic>
                    <p:nvPicPr>
                      <p:cNvPr id="0" name=""/>
                      <p:cNvPicPr>
                        <a:picLocks noChangeAspect="1" noChangeArrowheads="1"/>
                      </p:cNvPicPr>
                      <p:nvPr/>
                    </p:nvPicPr>
                    <p:blipFill>
                      <a:blip r:embed="rId6"/>
                      <a:srcRect/>
                      <a:stretch>
                        <a:fillRect/>
                      </a:stretch>
                    </p:blipFill>
                    <p:spPr bwMode="auto">
                      <a:xfrm>
                        <a:off x="2943225" y="3375205"/>
                        <a:ext cx="5162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35411862"/>
              </p:ext>
            </p:extLst>
          </p:nvPr>
        </p:nvGraphicFramePr>
        <p:xfrm>
          <a:off x="3406588" y="4262910"/>
          <a:ext cx="2343150" cy="831850"/>
        </p:xfrm>
        <a:graphic>
          <a:graphicData uri="http://schemas.openxmlformats.org/presentationml/2006/ole">
            <mc:AlternateContent xmlns:mc="http://schemas.openxmlformats.org/markup-compatibility/2006">
              <mc:Choice xmlns:v="urn:schemas-microsoft-com:vml" Requires="v">
                <p:oleObj spid="_x0000_s13476" name="Equation" r:id="rId7" imgW="2349360" imgH="825480" progId="Equation.DSMT4">
                  <p:embed/>
                </p:oleObj>
              </mc:Choice>
              <mc:Fallback>
                <p:oleObj name="Equation" r:id="rId7" imgW="2349360" imgH="825480" progId="Equation.DSMT4">
                  <p:embed/>
                  <p:pic>
                    <p:nvPicPr>
                      <p:cNvPr id="0" name=""/>
                      <p:cNvPicPr>
                        <a:picLocks noChangeAspect="1" noChangeArrowheads="1"/>
                      </p:cNvPicPr>
                      <p:nvPr/>
                    </p:nvPicPr>
                    <p:blipFill>
                      <a:blip r:embed="rId8"/>
                      <a:srcRect/>
                      <a:stretch>
                        <a:fillRect/>
                      </a:stretch>
                    </p:blipFill>
                    <p:spPr bwMode="auto">
                      <a:xfrm>
                        <a:off x="3406588" y="4262910"/>
                        <a:ext cx="23431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54797027"/>
              </p:ext>
            </p:extLst>
          </p:nvPr>
        </p:nvGraphicFramePr>
        <p:xfrm>
          <a:off x="3508000" y="5094760"/>
          <a:ext cx="2152651" cy="830263"/>
        </p:xfrm>
        <a:graphic>
          <a:graphicData uri="http://schemas.openxmlformats.org/presentationml/2006/ole">
            <mc:AlternateContent xmlns:mc="http://schemas.openxmlformats.org/markup-compatibility/2006">
              <mc:Choice xmlns:v="urn:schemas-microsoft-com:vml" Requires="v">
                <p:oleObj spid="_x0000_s13477" name="Equation" r:id="rId9" imgW="2145960" imgH="825480" progId="Equation.DSMT4">
                  <p:embed/>
                </p:oleObj>
              </mc:Choice>
              <mc:Fallback>
                <p:oleObj name="Equation" r:id="rId9" imgW="2145960" imgH="825480" progId="Equation.DSMT4">
                  <p:embed/>
                  <p:pic>
                    <p:nvPicPr>
                      <p:cNvPr id="0" name=""/>
                      <p:cNvPicPr>
                        <a:picLocks noChangeAspect="1" noChangeArrowheads="1"/>
                      </p:cNvPicPr>
                      <p:nvPr/>
                    </p:nvPicPr>
                    <p:blipFill>
                      <a:blip r:embed="rId10"/>
                      <a:srcRect/>
                      <a:stretch>
                        <a:fillRect/>
                      </a:stretch>
                    </p:blipFill>
                    <p:spPr bwMode="auto">
                      <a:xfrm>
                        <a:off x="3508000" y="5094760"/>
                        <a:ext cx="2152651" cy="830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1996645"/>
              </p:ext>
            </p:extLst>
          </p:nvPr>
        </p:nvGraphicFramePr>
        <p:xfrm>
          <a:off x="6705691" y="4678041"/>
          <a:ext cx="2139951" cy="831850"/>
        </p:xfrm>
        <a:graphic>
          <a:graphicData uri="http://schemas.openxmlformats.org/presentationml/2006/ole">
            <mc:AlternateContent xmlns:mc="http://schemas.openxmlformats.org/markup-compatibility/2006">
              <mc:Choice xmlns:v="urn:schemas-microsoft-com:vml" Requires="v">
                <p:oleObj spid="_x0000_s13478" name="Equation" r:id="rId11" imgW="2145960" imgH="825480" progId="Equation.DSMT4">
                  <p:embed/>
                </p:oleObj>
              </mc:Choice>
              <mc:Fallback>
                <p:oleObj name="Equation" r:id="rId11" imgW="2145960" imgH="825480" progId="Equation.DSMT4">
                  <p:embed/>
                  <p:pic>
                    <p:nvPicPr>
                      <p:cNvPr id="0" name=""/>
                      <p:cNvPicPr>
                        <a:picLocks noChangeAspect="1" noChangeArrowheads="1"/>
                      </p:cNvPicPr>
                      <p:nvPr/>
                    </p:nvPicPr>
                    <p:blipFill>
                      <a:blip r:embed="rId12"/>
                      <a:srcRect/>
                      <a:stretch>
                        <a:fillRect/>
                      </a:stretch>
                    </p:blipFill>
                    <p:spPr bwMode="auto">
                      <a:xfrm>
                        <a:off x="6705691" y="4678041"/>
                        <a:ext cx="2139951"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1"/>
          <p:cNvSpPr>
            <a:spLocks noChangeArrowheads="1"/>
          </p:cNvSpPr>
          <p:nvPr/>
        </p:nvSpPr>
        <p:spPr bwMode="auto">
          <a:xfrm>
            <a:off x="0" y="1800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TextBox 36"/>
          <p:cNvSpPr txBox="1"/>
          <p:nvPr/>
        </p:nvSpPr>
        <p:spPr>
          <a:xfrm>
            <a:off x="6290055" y="1118938"/>
            <a:ext cx="8312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54</a:t>
            </a:r>
          </a:p>
        </p:txBody>
      </p:sp>
      <p:sp>
        <p:nvSpPr>
          <p:cNvPr id="38" name="TextBox 37"/>
          <p:cNvSpPr txBox="1"/>
          <p:nvPr/>
        </p:nvSpPr>
        <p:spPr>
          <a:xfrm>
            <a:off x="2837670" y="2465672"/>
            <a:ext cx="59376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40</a:t>
            </a:r>
          </a:p>
        </p:txBody>
      </p:sp>
      <p:sp>
        <p:nvSpPr>
          <p:cNvPr id="39" name="TextBox 38"/>
          <p:cNvSpPr txBox="1"/>
          <p:nvPr/>
        </p:nvSpPr>
        <p:spPr>
          <a:xfrm>
            <a:off x="3610523" y="2465672"/>
            <a:ext cx="59376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32</a:t>
            </a:r>
          </a:p>
        </p:txBody>
      </p:sp>
      <p:sp>
        <p:nvSpPr>
          <p:cNvPr id="40" name="TextBox 39"/>
          <p:cNvSpPr txBox="1"/>
          <p:nvPr/>
        </p:nvSpPr>
        <p:spPr>
          <a:xfrm>
            <a:off x="4334615" y="2430736"/>
            <a:ext cx="593765"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36</a:t>
            </a:r>
          </a:p>
        </p:txBody>
      </p:sp>
      <p:sp>
        <p:nvSpPr>
          <p:cNvPr id="41" name="TextBox 40"/>
          <p:cNvSpPr txBox="1"/>
          <p:nvPr/>
        </p:nvSpPr>
        <p:spPr>
          <a:xfrm>
            <a:off x="5351702" y="3210659"/>
            <a:ext cx="1258786"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a+b+c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5081669" y="3739689"/>
            <a:ext cx="170212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40+32+36</a:t>
            </a:r>
          </a:p>
        </p:txBody>
      </p:sp>
      <p:sp>
        <p:nvSpPr>
          <p:cNvPr id="43" name="TextBox 42"/>
          <p:cNvSpPr txBox="1"/>
          <p:nvPr/>
        </p:nvSpPr>
        <p:spPr>
          <a:xfrm>
            <a:off x="6903115" y="3252079"/>
            <a:ext cx="8312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54</a:t>
            </a:r>
          </a:p>
        </p:txBody>
      </p:sp>
      <p:sp>
        <p:nvSpPr>
          <p:cNvPr id="44" name="TextBox 43"/>
          <p:cNvSpPr txBox="1"/>
          <p:nvPr/>
        </p:nvSpPr>
        <p:spPr>
          <a:xfrm>
            <a:off x="6813703" y="3733879"/>
            <a:ext cx="8312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108</a:t>
            </a:r>
          </a:p>
        </p:txBody>
      </p:sp>
      <p:sp>
        <p:nvSpPr>
          <p:cNvPr id="45" name="TextBox 44"/>
          <p:cNvSpPr txBox="1"/>
          <p:nvPr/>
        </p:nvSpPr>
        <p:spPr>
          <a:xfrm>
            <a:off x="7716923" y="3775349"/>
            <a:ext cx="8312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46" name="TextBox 45"/>
          <p:cNvSpPr txBox="1"/>
          <p:nvPr/>
        </p:nvSpPr>
        <p:spPr>
          <a:xfrm>
            <a:off x="7681065" y="3252580"/>
            <a:ext cx="83127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47" name="TextBox 46"/>
          <p:cNvSpPr txBox="1"/>
          <p:nvPr/>
        </p:nvSpPr>
        <p:spPr>
          <a:xfrm>
            <a:off x="4334610" y="4376389"/>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40</a:t>
            </a:r>
          </a:p>
        </p:txBody>
      </p:sp>
      <p:sp>
        <p:nvSpPr>
          <p:cNvPr id="48" name="TextBox 47"/>
          <p:cNvSpPr txBox="1"/>
          <p:nvPr/>
        </p:nvSpPr>
        <p:spPr>
          <a:xfrm>
            <a:off x="5268891" y="4340497"/>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20</a:t>
            </a:r>
          </a:p>
        </p:txBody>
      </p:sp>
      <p:sp>
        <p:nvSpPr>
          <p:cNvPr id="49" name="TextBox 48"/>
          <p:cNvSpPr txBox="1"/>
          <p:nvPr/>
        </p:nvSpPr>
        <p:spPr>
          <a:xfrm>
            <a:off x="4308360" y="5159750"/>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32</a:t>
            </a:r>
          </a:p>
        </p:txBody>
      </p:sp>
      <p:sp>
        <p:nvSpPr>
          <p:cNvPr id="50" name="TextBox 49"/>
          <p:cNvSpPr txBox="1"/>
          <p:nvPr/>
        </p:nvSpPr>
        <p:spPr>
          <a:xfrm>
            <a:off x="5097603" y="5166976"/>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16</a:t>
            </a:r>
          </a:p>
        </p:txBody>
      </p:sp>
      <p:sp>
        <p:nvSpPr>
          <p:cNvPr id="51" name="TextBox 50"/>
          <p:cNvSpPr txBox="1"/>
          <p:nvPr/>
        </p:nvSpPr>
        <p:spPr>
          <a:xfrm>
            <a:off x="7403539" y="4775898"/>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36</a:t>
            </a:r>
          </a:p>
        </p:txBody>
      </p:sp>
      <p:sp>
        <p:nvSpPr>
          <p:cNvPr id="52" name="TextBox 51"/>
          <p:cNvSpPr txBox="1"/>
          <p:nvPr/>
        </p:nvSpPr>
        <p:spPr>
          <a:xfrm>
            <a:off x="8340960" y="4804661"/>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18</a:t>
            </a:r>
          </a:p>
        </p:txBody>
      </p:sp>
      <p:sp>
        <p:nvSpPr>
          <p:cNvPr id="53" name="TextBox 52"/>
          <p:cNvSpPr txBox="1"/>
          <p:nvPr/>
        </p:nvSpPr>
        <p:spPr>
          <a:xfrm>
            <a:off x="3667782" y="6259384"/>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20</a:t>
            </a:r>
          </a:p>
        </p:txBody>
      </p:sp>
      <p:sp>
        <p:nvSpPr>
          <p:cNvPr id="54" name="TextBox 53"/>
          <p:cNvSpPr txBox="1"/>
          <p:nvPr/>
        </p:nvSpPr>
        <p:spPr>
          <a:xfrm>
            <a:off x="5216532" y="6259384"/>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16</a:t>
            </a:r>
          </a:p>
        </p:txBody>
      </p:sp>
      <p:sp>
        <p:nvSpPr>
          <p:cNvPr id="55" name="TextBox 54"/>
          <p:cNvSpPr txBox="1"/>
          <p:nvPr/>
        </p:nvSpPr>
        <p:spPr>
          <a:xfrm>
            <a:off x="6809769" y="6254459"/>
            <a:ext cx="59377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18</a:t>
            </a:r>
          </a:p>
        </p:txBody>
      </p:sp>
      <p:sp>
        <p:nvSpPr>
          <p:cNvPr id="32" name="Rectangle 31"/>
          <p:cNvSpPr/>
          <p:nvPr/>
        </p:nvSpPr>
        <p:spPr>
          <a:xfrm>
            <a:off x="17929" y="-63788"/>
            <a:ext cx="2417650" cy="584775"/>
          </a:xfrm>
          <a:prstGeom prst="rect">
            <a:avLst/>
          </a:prstGeom>
        </p:spPr>
        <p:txBody>
          <a:bodyPr wrap="non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US" altLang="en-US" sz="3200"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52821352"/>
              </p:ext>
            </p:extLst>
          </p:nvPr>
        </p:nvGraphicFramePr>
        <p:xfrm>
          <a:off x="3093124" y="749942"/>
          <a:ext cx="1835256" cy="646217"/>
        </p:xfrm>
        <a:graphic>
          <a:graphicData uri="http://schemas.openxmlformats.org/presentationml/2006/ole">
            <mc:AlternateContent xmlns:mc="http://schemas.openxmlformats.org/markup-compatibility/2006">
              <mc:Choice xmlns:v="urn:schemas-microsoft-com:vml" Requires="v">
                <p:oleObj spid="_x0000_s13479" name="Equation" r:id="rId13" imgW="901440" imgH="317160" progId="Equation.DSMT4">
                  <p:embed/>
                </p:oleObj>
              </mc:Choice>
              <mc:Fallback>
                <p:oleObj name="Equation" r:id="rId13" imgW="901440" imgH="317160" progId="Equation.DSMT4">
                  <p:embed/>
                  <p:pic>
                    <p:nvPicPr>
                      <p:cNvPr id="0" name=""/>
                      <p:cNvPicPr/>
                      <p:nvPr/>
                    </p:nvPicPr>
                    <p:blipFill>
                      <a:blip r:embed="rId14"/>
                      <a:stretch>
                        <a:fillRect/>
                      </a:stretch>
                    </p:blipFill>
                    <p:spPr>
                      <a:xfrm>
                        <a:off x="3093124" y="749942"/>
                        <a:ext cx="1835256" cy="646217"/>
                      </a:xfrm>
                      <a:prstGeom prst="rect">
                        <a:avLst/>
                      </a:prstGeom>
                    </p:spPr>
                  </p:pic>
                </p:oleObj>
              </mc:Fallback>
            </mc:AlternateContent>
          </a:graphicData>
        </a:graphic>
      </p:graphicFrame>
    </p:spTree>
    <p:extLst>
      <p:ext uri="{BB962C8B-B14F-4D97-AF65-F5344CB8AC3E}">
        <p14:creationId xmlns:p14="http://schemas.microsoft.com/office/powerpoint/2010/main" val="39492088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fade">
                                      <p:cBhvr>
                                        <p:cTn id="85" dur="500"/>
                                        <p:tgtEl>
                                          <p:spTgt spid="54"/>
                                        </p:tgtEl>
                                      </p:cBhvr>
                                    </p:animEffec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err="1">
                <a:solidFill>
                  <a:srgbClr val="FFFF00"/>
                </a:solidFill>
                <a:latin typeface="Times New Roman" panose="02020603050405020304" pitchFamily="18" charset="0"/>
                <a:cs typeface="Times New Roman" panose="02020603050405020304" pitchFamily="18" charset="0"/>
              </a:rPr>
              <a:t>Học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sinh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trồng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và</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chăm</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sóc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cây</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xanh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xung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quanh</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trường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học</a:t>
            </a: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1"/>
          </p:nvPr>
        </p:nvPicPr>
        <p:blipFill>
          <a:blip r:embed="rId2"/>
          <a:stretch>
            <a:fillRect/>
          </a:stretch>
        </p:blipFill>
        <p:spPr>
          <a:xfrm>
            <a:off x="6096000" y="2060223"/>
            <a:ext cx="5822184" cy="3882138"/>
          </a:xfrm>
          <a:prstGeom prst="rect">
            <a:avLst/>
          </a:prstGeom>
        </p:spPr>
      </p:pic>
      <p:pic>
        <p:nvPicPr>
          <p:cNvPr id="3" name="Picture 2"/>
          <p:cNvPicPr>
            <a:picLocks noChangeAspect="1"/>
          </p:cNvPicPr>
          <p:nvPr/>
        </p:nvPicPr>
        <p:blipFill>
          <a:blip r:embed="rId3"/>
          <a:stretch>
            <a:fillRect/>
          </a:stretch>
        </p:blipFill>
        <p:spPr>
          <a:xfrm>
            <a:off x="838200" y="2060223"/>
            <a:ext cx="5176184" cy="3882138"/>
          </a:xfrm>
          <a:prstGeom prst="rect">
            <a:avLst/>
          </a:prstGeom>
        </p:spPr>
      </p:pic>
    </p:spTree>
    <p:extLst>
      <p:ext uri="{BB962C8B-B14F-4D97-AF65-F5344CB8AC3E}">
        <p14:creationId xmlns:p14="http://schemas.microsoft.com/office/powerpoint/2010/main" val="6910205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par>
                          <p:cTn id="9" fill="hold">
                            <p:stCondLst>
                              <p:cond delay="14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p:stCondLst>
                              <p:cond delay="3400"/>
                            </p:stCondLst>
                            <p:childTnLst>
                              <p:par>
                                <p:cTn id="14" presetID="6"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791200" y="2581999"/>
            <a:ext cx="5994400"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rPr>
              <a:t>VẬN DỤNG- TÌM TÒI</a:t>
            </a:r>
            <a:endParaRPr lang="en-US" sz="4267"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5" name="Rectangle 4"/>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Tree>
    <p:extLst>
      <p:ext uri="{BB962C8B-B14F-4D97-AF65-F5344CB8AC3E}">
        <p14:creationId xmlns:p14="http://schemas.microsoft.com/office/powerpoint/2010/main" val="2575698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8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503216" y="0"/>
            <a:ext cx="2327672" cy="2327672"/>
          </a:xfrm>
          <a:prstGeom prst="rect">
            <a:avLst/>
          </a:prstGeom>
        </p:spPr>
      </p:pic>
      <p:sp>
        <p:nvSpPr>
          <p:cNvPr id="4" name="Rectangle 3"/>
          <p:cNvSpPr/>
          <p:nvPr/>
        </p:nvSpPr>
        <p:spPr>
          <a:xfrm>
            <a:off x="1364808" y="307245"/>
            <a:ext cx="1893467" cy="584775"/>
          </a:xfrm>
          <a:prstGeom prst="rect">
            <a:avLst/>
          </a:prstGeom>
        </p:spPr>
        <p:txBody>
          <a:bodyPr wrap="none">
            <a:spAutoFit/>
          </a:bodyPr>
          <a:lstStyle/>
          <a:p>
            <a:pPr lvl="0" algn="just" eaLnBrk="0" fontAlgn="base" hangingPunct="0">
              <a:spcBef>
                <a:spcPct val="0"/>
              </a:spcBef>
              <a:spcAft>
                <a:spcPct val="0"/>
              </a:spcAft>
            </a:pP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a:t>
            </a:r>
            <a:endParaRPr lang="en-US" alt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354" y="854142"/>
            <a:ext cx="10686474" cy="4173386"/>
          </a:xfrm>
          <a:prstGeom prst="rect">
            <a:avLst/>
          </a:prstGeom>
        </p:spPr>
      </p:pic>
      <p:sp>
        <p:nvSpPr>
          <p:cNvPr id="5" name="Rectangle 4"/>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
        <p:nvSpPr>
          <p:cNvPr id="21" name="Rounded Rectangle 2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05:00</a:t>
            </a:r>
            <a:endParaRPr lang="en-US" sz="3600" b="1" dirty="0">
              <a:solidFill>
                <a:srgbClr val="FF0000"/>
              </a:solidFill>
              <a:latin typeface="Times New Roman" pitchFamily="18" charset="0"/>
              <a:cs typeface="Times New Roman" pitchFamily="18" charset="0"/>
            </a:endParaRPr>
          </a:p>
        </p:txBody>
      </p:sp>
      <p:sp>
        <p:nvSpPr>
          <p:cNvPr id="22" name="Rounded Rectangle 2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04:59</a:t>
            </a:r>
            <a:endParaRPr lang="en-US" sz="3600" b="1" dirty="0">
              <a:solidFill>
                <a:srgbClr val="FF0000"/>
              </a:solidFill>
              <a:latin typeface="Times New Roman" pitchFamily="18" charset="0"/>
              <a:cs typeface="Times New Roman" pitchFamily="18" charset="0"/>
            </a:endParaRPr>
          </a:p>
        </p:txBody>
      </p:sp>
      <p:sp>
        <p:nvSpPr>
          <p:cNvPr id="23" name="Rounded Rectangle 2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04:58</a:t>
            </a:r>
            <a:endParaRPr lang="en-US" sz="3600" b="1" dirty="0">
              <a:solidFill>
                <a:srgbClr val="FF0000"/>
              </a:solidFill>
              <a:latin typeface="Times New Roman" pitchFamily="18" charset="0"/>
              <a:cs typeface="Times New Roman" pitchFamily="18" charset="0"/>
            </a:endParaRPr>
          </a:p>
        </p:txBody>
      </p:sp>
      <p:sp>
        <p:nvSpPr>
          <p:cNvPr id="24" name="Rounded Rectangle 2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04:57</a:t>
            </a:r>
            <a:endParaRPr lang="en-US" sz="3600" b="1" dirty="0">
              <a:solidFill>
                <a:srgbClr val="FF0000"/>
              </a:solidFill>
              <a:latin typeface="Times New Roman" pitchFamily="18" charset="0"/>
              <a:cs typeface="Times New Roman" pitchFamily="18" charset="0"/>
            </a:endParaRPr>
          </a:p>
        </p:txBody>
      </p:sp>
      <p:sp>
        <p:nvSpPr>
          <p:cNvPr id="25" name="Rounded Rectangle 2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04:56</a:t>
            </a:r>
            <a:endParaRPr lang="en-US" sz="3600" b="1" dirty="0">
              <a:solidFill>
                <a:srgbClr val="FF0000"/>
              </a:solidFill>
              <a:latin typeface="Times New Roman" pitchFamily="18" charset="0"/>
              <a:cs typeface="Times New Roman" pitchFamily="18" charset="0"/>
            </a:endParaRPr>
          </a:p>
        </p:txBody>
      </p:sp>
      <p:sp>
        <p:nvSpPr>
          <p:cNvPr id="26" name="Rounded Rectangle 2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04:55</a:t>
            </a:r>
            <a:endParaRPr lang="en-US" sz="3600" b="1" dirty="0">
              <a:solidFill>
                <a:srgbClr val="FF0000"/>
              </a:solidFill>
              <a:latin typeface="Times New Roman" pitchFamily="18" charset="0"/>
              <a:cs typeface="Times New Roman" pitchFamily="18" charset="0"/>
            </a:endParaRPr>
          </a:p>
        </p:txBody>
      </p:sp>
      <p:sp>
        <p:nvSpPr>
          <p:cNvPr id="27" name="Rounded Rectangle 2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04:54</a:t>
            </a:r>
            <a:endParaRPr lang="en-US" sz="3600" b="1" dirty="0">
              <a:solidFill>
                <a:srgbClr val="FF0000"/>
              </a:solidFill>
              <a:latin typeface="Times New Roman" pitchFamily="18" charset="0"/>
              <a:cs typeface="Times New Roman" pitchFamily="18" charset="0"/>
            </a:endParaRPr>
          </a:p>
        </p:txBody>
      </p:sp>
      <p:sp>
        <p:nvSpPr>
          <p:cNvPr id="28" name="Rounded Rectangle 2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04:53</a:t>
            </a:r>
            <a:endParaRPr lang="en-US" sz="3600" b="1" dirty="0">
              <a:solidFill>
                <a:srgbClr val="FF0000"/>
              </a:solidFill>
              <a:latin typeface="Times New Roman" pitchFamily="18" charset="0"/>
              <a:cs typeface="Times New Roman" pitchFamily="18" charset="0"/>
            </a:endParaRPr>
          </a:p>
        </p:txBody>
      </p:sp>
      <p:sp>
        <p:nvSpPr>
          <p:cNvPr id="29" name="Rounded Rectangle 2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04:52</a:t>
            </a:r>
            <a:endParaRPr lang="en-US" sz="3600" b="1" dirty="0">
              <a:solidFill>
                <a:srgbClr val="FF0000"/>
              </a:solidFill>
              <a:latin typeface="Times New Roman" pitchFamily="18" charset="0"/>
              <a:cs typeface="Times New Roman" pitchFamily="18" charset="0"/>
            </a:endParaRPr>
          </a:p>
        </p:txBody>
      </p:sp>
      <p:sp>
        <p:nvSpPr>
          <p:cNvPr id="30" name="Rounded Rectangle 2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04:51</a:t>
            </a:r>
            <a:endParaRPr lang="en-US" sz="3600" b="1" dirty="0">
              <a:solidFill>
                <a:srgbClr val="FF0000"/>
              </a:solidFill>
              <a:latin typeface="Times New Roman" pitchFamily="18" charset="0"/>
              <a:cs typeface="Times New Roman" pitchFamily="18" charset="0"/>
            </a:endParaRPr>
          </a:p>
        </p:txBody>
      </p:sp>
      <p:sp>
        <p:nvSpPr>
          <p:cNvPr id="31" name="Rounded Rectangle 3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04:50</a:t>
            </a:r>
            <a:endParaRPr lang="en-US" sz="3600" b="1" dirty="0">
              <a:solidFill>
                <a:srgbClr val="FF0000"/>
              </a:solidFill>
              <a:latin typeface="Times New Roman" pitchFamily="18" charset="0"/>
              <a:cs typeface="Times New Roman" pitchFamily="18" charset="0"/>
            </a:endParaRPr>
          </a:p>
        </p:txBody>
      </p:sp>
      <p:sp>
        <p:nvSpPr>
          <p:cNvPr id="32" name="Rounded Rectangle 3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04:49</a:t>
            </a:r>
            <a:endParaRPr lang="en-US" sz="3600" b="1" dirty="0">
              <a:solidFill>
                <a:srgbClr val="FF0000"/>
              </a:solidFill>
              <a:latin typeface="Times New Roman" pitchFamily="18" charset="0"/>
              <a:cs typeface="Times New Roman" pitchFamily="18" charset="0"/>
            </a:endParaRPr>
          </a:p>
        </p:txBody>
      </p:sp>
      <p:sp>
        <p:nvSpPr>
          <p:cNvPr id="33" name="Rounded Rectangle 3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04:48</a:t>
            </a:r>
            <a:endParaRPr lang="en-US" sz="3600" b="1" dirty="0">
              <a:solidFill>
                <a:srgbClr val="FF0000"/>
              </a:solidFill>
              <a:latin typeface="Times New Roman" pitchFamily="18" charset="0"/>
              <a:cs typeface="Times New Roman" pitchFamily="18" charset="0"/>
            </a:endParaRPr>
          </a:p>
        </p:txBody>
      </p:sp>
      <p:sp>
        <p:nvSpPr>
          <p:cNvPr id="34" name="Rounded Rectangle 3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04:47</a:t>
            </a:r>
            <a:endParaRPr lang="en-US" sz="3600" b="1" dirty="0">
              <a:solidFill>
                <a:srgbClr val="FF0000"/>
              </a:solidFill>
              <a:latin typeface="Times New Roman" pitchFamily="18" charset="0"/>
              <a:cs typeface="Times New Roman" pitchFamily="18" charset="0"/>
            </a:endParaRPr>
          </a:p>
        </p:txBody>
      </p:sp>
      <p:sp>
        <p:nvSpPr>
          <p:cNvPr id="35" name="Rounded Rectangle 3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04:46</a:t>
            </a:r>
            <a:endParaRPr lang="en-US" sz="3600" b="1" dirty="0">
              <a:solidFill>
                <a:srgbClr val="FF0000"/>
              </a:solidFill>
              <a:latin typeface="Times New Roman" pitchFamily="18" charset="0"/>
              <a:cs typeface="Times New Roman" pitchFamily="18" charset="0"/>
            </a:endParaRPr>
          </a:p>
        </p:txBody>
      </p:sp>
      <p:sp>
        <p:nvSpPr>
          <p:cNvPr id="36" name="Rounded Rectangle 3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04:45</a:t>
            </a:r>
            <a:endParaRPr lang="en-US" sz="3600" b="1" dirty="0">
              <a:solidFill>
                <a:srgbClr val="FF0000"/>
              </a:solidFill>
              <a:latin typeface="Times New Roman" pitchFamily="18" charset="0"/>
              <a:cs typeface="Times New Roman" pitchFamily="18" charset="0"/>
            </a:endParaRPr>
          </a:p>
        </p:txBody>
      </p:sp>
      <p:sp>
        <p:nvSpPr>
          <p:cNvPr id="37" name="Rounded Rectangle 3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04:44</a:t>
            </a:r>
            <a:endParaRPr lang="en-US" sz="3600" b="1" dirty="0">
              <a:solidFill>
                <a:srgbClr val="FF0000"/>
              </a:solidFill>
              <a:latin typeface="Times New Roman" pitchFamily="18" charset="0"/>
              <a:cs typeface="Times New Roman" pitchFamily="18" charset="0"/>
            </a:endParaRPr>
          </a:p>
        </p:txBody>
      </p:sp>
      <p:sp>
        <p:nvSpPr>
          <p:cNvPr id="38" name="Rounded Rectangle 3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04:43</a:t>
            </a:r>
            <a:endParaRPr lang="en-US" sz="3600" b="1" dirty="0">
              <a:solidFill>
                <a:srgbClr val="FF0000"/>
              </a:solidFill>
              <a:latin typeface="Times New Roman" pitchFamily="18" charset="0"/>
              <a:cs typeface="Times New Roman" pitchFamily="18" charset="0"/>
            </a:endParaRPr>
          </a:p>
        </p:txBody>
      </p:sp>
      <p:sp>
        <p:nvSpPr>
          <p:cNvPr id="39" name="Rounded Rectangle 3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04:42</a:t>
            </a:r>
            <a:endParaRPr lang="en-US" sz="3600" b="1" dirty="0">
              <a:solidFill>
                <a:srgbClr val="FF0000"/>
              </a:solidFill>
              <a:latin typeface="Times New Roman" pitchFamily="18" charset="0"/>
              <a:cs typeface="Times New Roman" pitchFamily="18" charset="0"/>
            </a:endParaRPr>
          </a:p>
        </p:txBody>
      </p:sp>
      <p:sp>
        <p:nvSpPr>
          <p:cNvPr id="40" name="Rounded Rectangle 3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04:41</a:t>
            </a:r>
            <a:endParaRPr lang="en-US" sz="3600" b="1" dirty="0">
              <a:solidFill>
                <a:srgbClr val="FF0000"/>
              </a:solidFill>
              <a:latin typeface="Times New Roman" pitchFamily="18" charset="0"/>
              <a:cs typeface="Times New Roman" pitchFamily="18" charset="0"/>
            </a:endParaRPr>
          </a:p>
        </p:txBody>
      </p:sp>
      <p:sp>
        <p:nvSpPr>
          <p:cNvPr id="41" name="Rounded Rectangle 4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04:40</a:t>
            </a:r>
            <a:endParaRPr lang="en-US" sz="3600" b="1" dirty="0">
              <a:solidFill>
                <a:srgbClr val="FF0000"/>
              </a:solidFill>
              <a:latin typeface="Times New Roman" pitchFamily="18" charset="0"/>
              <a:cs typeface="Times New Roman" pitchFamily="18" charset="0"/>
            </a:endParaRPr>
          </a:p>
        </p:txBody>
      </p:sp>
      <p:sp>
        <p:nvSpPr>
          <p:cNvPr id="42" name="Rounded Rectangle 4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04:39</a:t>
            </a:r>
            <a:endParaRPr lang="en-US" sz="3600" b="1" dirty="0">
              <a:solidFill>
                <a:srgbClr val="FF0000"/>
              </a:solidFill>
              <a:latin typeface="Times New Roman" pitchFamily="18" charset="0"/>
              <a:cs typeface="Times New Roman" pitchFamily="18" charset="0"/>
            </a:endParaRPr>
          </a:p>
        </p:txBody>
      </p:sp>
      <p:sp>
        <p:nvSpPr>
          <p:cNvPr id="43" name="Rounded Rectangle 4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04:38</a:t>
            </a:r>
            <a:endParaRPr lang="en-US" sz="3600" b="1" dirty="0">
              <a:solidFill>
                <a:srgbClr val="FF0000"/>
              </a:solidFill>
              <a:latin typeface="Times New Roman" pitchFamily="18" charset="0"/>
              <a:cs typeface="Times New Roman" pitchFamily="18" charset="0"/>
            </a:endParaRPr>
          </a:p>
        </p:txBody>
      </p:sp>
      <p:sp>
        <p:nvSpPr>
          <p:cNvPr id="44" name="Rounded Rectangle 4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04:37</a:t>
            </a:r>
            <a:endParaRPr lang="en-US" sz="3600" b="1" dirty="0">
              <a:solidFill>
                <a:srgbClr val="FF0000"/>
              </a:solidFill>
              <a:latin typeface="Times New Roman" pitchFamily="18" charset="0"/>
              <a:cs typeface="Times New Roman" pitchFamily="18" charset="0"/>
            </a:endParaRPr>
          </a:p>
        </p:txBody>
      </p:sp>
      <p:sp>
        <p:nvSpPr>
          <p:cNvPr id="45" name="Rounded Rectangle 4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04:36</a:t>
            </a:r>
            <a:endParaRPr lang="en-US" sz="3600" b="1" dirty="0">
              <a:solidFill>
                <a:srgbClr val="FF0000"/>
              </a:solidFill>
              <a:latin typeface="Times New Roman" pitchFamily="18" charset="0"/>
              <a:cs typeface="Times New Roman" pitchFamily="18" charset="0"/>
            </a:endParaRPr>
          </a:p>
        </p:txBody>
      </p:sp>
      <p:sp>
        <p:nvSpPr>
          <p:cNvPr id="46" name="Rounded Rectangle 4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04:35</a:t>
            </a:r>
            <a:endParaRPr lang="en-US" sz="3600" b="1" dirty="0">
              <a:solidFill>
                <a:srgbClr val="FF0000"/>
              </a:solidFill>
              <a:latin typeface="Times New Roman" pitchFamily="18" charset="0"/>
              <a:cs typeface="Times New Roman" pitchFamily="18" charset="0"/>
            </a:endParaRPr>
          </a:p>
        </p:txBody>
      </p:sp>
      <p:sp>
        <p:nvSpPr>
          <p:cNvPr id="47" name="Rounded Rectangle 4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04:34</a:t>
            </a:r>
            <a:endParaRPr lang="en-US" sz="3600" b="1" dirty="0">
              <a:solidFill>
                <a:srgbClr val="FF0000"/>
              </a:solidFill>
              <a:latin typeface="Times New Roman" pitchFamily="18" charset="0"/>
              <a:cs typeface="Times New Roman" pitchFamily="18" charset="0"/>
            </a:endParaRPr>
          </a:p>
        </p:txBody>
      </p:sp>
      <p:sp>
        <p:nvSpPr>
          <p:cNvPr id="48" name="Rounded Rectangle 4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04:33</a:t>
            </a:r>
            <a:endParaRPr lang="en-US" sz="3600" b="1" dirty="0">
              <a:solidFill>
                <a:srgbClr val="FF0000"/>
              </a:solidFill>
              <a:latin typeface="Times New Roman" pitchFamily="18" charset="0"/>
              <a:cs typeface="Times New Roman" pitchFamily="18" charset="0"/>
            </a:endParaRPr>
          </a:p>
        </p:txBody>
      </p:sp>
      <p:sp>
        <p:nvSpPr>
          <p:cNvPr id="49" name="Rounded Rectangle 4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04:32</a:t>
            </a:r>
            <a:endParaRPr lang="en-US" sz="3600" b="1" dirty="0">
              <a:solidFill>
                <a:srgbClr val="FF0000"/>
              </a:solidFill>
              <a:latin typeface="Times New Roman" pitchFamily="18" charset="0"/>
              <a:cs typeface="Times New Roman" pitchFamily="18" charset="0"/>
            </a:endParaRPr>
          </a:p>
        </p:txBody>
      </p:sp>
      <p:sp>
        <p:nvSpPr>
          <p:cNvPr id="50" name="Rounded Rectangle 4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04:31</a:t>
            </a:r>
            <a:endParaRPr lang="en-US" sz="3600" b="1" dirty="0">
              <a:solidFill>
                <a:srgbClr val="FF0000"/>
              </a:solidFill>
              <a:latin typeface="Times New Roman" pitchFamily="18" charset="0"/>
              <a:cs typeface="Times New Roman" pitchFamily="18" charset="0"/>
            </a:endParaRPr>
          </a:p>
        </p:txBody>
      </p:sp>
      <p:sp>
        <p:nvSpPr>
          <p:cNvPr id="51" name="Rounded Rectangle 5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04:30</a:t>
            </a:r>
            <a:endParaRPr lang="en-US" sz="3600" b="1" dirty="0">
              <a:solidFill>
                <a:srgbClr val="FF0000"/>
              </a:solidFill>
              <a:latin typeface="Times New Roman" pitchFamily="18" charset="0"/>
              <a:cs typeface="Times New Roman" pitchFamily="18" charset="0"/>
            </a:endParaRPr>
          </a:p>
        </p:txBody>
      </p:sp>
      <p:sp>
        <p:nvSpPr>
          <p:cNvPr id="52" name="Rounded Rectangle 5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04:29</a:t>
            </a:r>
            <a:endParaRPr lang="en-US" sz="3600" b="1" dirty="0">
              <a:solidFill>
                <a:srgbClr val="FF0000"/>
              </a:solidFill>
              <a:latin typeface="Times New Roman" pitchFamily="18" charset="0"/>
              <a:cs typeface="Times New Roman" pitchFamily="18" charset="0"/>
            </a:endParaRPr>
          </a:p>
        </p:txBody>
      </p:sp>
      <p:sp>
        <p:nvSpPr>
          <p:cNvPr id="53" name="Rounded Rectangle 5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04:28</a:t>
            </a:r>
            <a:endParaRPr lang="en-US" sz="3600" b="1" dirty="0">
              <a:solidFill>
                <a:srgbClr val="FF0000"/>
              </a:solidFill>
              <a:latin typeface="Times New Roman" pitchFamily="18" charset="0"/>
              <a:cs typeface="Times New Roman" pitchFamily="18" charset="0"/>
            </a:endParaRPr>
          </a:p>
        </p:txBody>
      </p:sp>
      <p:sp>
        <p:nvSpPr>
          <p:cNvPr id="54" name="Rounded Rectangle 5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04:27</a:t>
            </a:r>
            <a:endParaRPr lang="en-US" sz="3600" b="1" dirty="0">
              <a:solidFill>
                <a:srgbClr val="FF0000"/>
              </a:solidFill>
              <a:latin typeface="Times New Roman" pitchFamily="18" charset="0"/>
              <a:cs typeface="Times New Roman" pitchFamily="18" charset="0"/>
            </a:endParaRPr>
          </a:p>
        </p:txBody>
      </p:sp>
      <p:sp>
        <p:nvSpPr>
          <p:cNvPr id="55" name="Rounded Rectangle 5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04:26</a:t>
            </a:r>
            <a:endParaRPr lang="en-US" sz="3600" b="1" dirty="0">
              <a:solidFill>
                <a:srgbClr val="FF0000"/>
              </a:solidFill>
              <a:latin typeface="Times New Roman" pitchFamily="18" charset="0"/>
              <a:cs typeface="Times New Roman" pitchFamily="18" charset="0"/>
            </a:endParaRPr>
          </a:p>
        </p:txBody>
      </p:sp>
      <p:sp>
        <p:nvSpPr>
          <p:cNvPr id="56" name="Rounded Rectangle 5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04:25</a:t>
            </a:r>
            <a:endParaRPr lang="en-US" sz="3600" b="1" dirty="0">
              <a:solidFill>
                <a:srgbClr val="FF0000"/>
              </a:solidFill>
              <a:latin typeface="Times New Roman" pitchFamily="18" charset="0"/>
              <a:cs typeface="Times New Roman" pitchFamily="18" charset="0"/>
            </a:endParaRPr>
          </a:p>
        </p:txBody>
      </p:sp>
      <p:sp>
        <p:nvSpPr>
          <p:cNvPr id="57" name="Rounded Rectangle 5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04:24</a:t>
            </a:r>
            <a:endParaRPr lang="en-US" sz="3600" b="1" dirty="0">
              <a:solidFill>
                <a:srgbClr val="FF0000"/>
              </a:solidFill>
              <a:latin typeface="Times New Roman" pitchFamily="18" charset="0"/>
              <a:cs typeface="Times New Roman" pitchFamily="18" charset="0"/>
            </a:endParaRPr>
          </a:p>
        </p:txBody>
      </p:sp>
      <p:sp>
        <p:nvSpPr>
          <p:cNvPr id="58" name="Rounded Rectangle 5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04:23</a:t>
            </a:r>
            <a:endParaRPr lang="en-US" sz="3600" b="1" dirty="0">
              <a:solidFill>
                <a:srgbClr val="FF0000"/>
              </a:solidFill>
              <a:latin typeface="Times New Roman" pitchFamily="18" charset="0"/>
              <a:cs typeface="Times New Roman" pitchFamily="18" charset="0"/>
            </a:endParaRPr>
          </a:p>
        </p:txBody>
      </p:sp>
      <p:sp>
        <p:nvSpPr>
          <p:cNvPr id="59" name="Rounded Rectangle 5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04:22</a:t>
            </a:r>
            <a:endParaRPr lang="en-US" sz="3600" b="1" dirty="0">
              <a:solidFill>
                <a:srgbClr val="FF0000"/>
              </a:solidFill>
              <a:latin typeface="Times New Roman" pitchFamily="18" charset="0"/>
              <a:cs typeface="Times New Roman" pitchFamily="18" charset="0"/>
            </a:endParaRPr>
          </a:p>
        </p:txBody>
      </p:sp>
      <p:sp>
        <p:nvSpPr>
          <p:cNvPr id="60" name="Rounded Rectangle 5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04:21</a:t>
            </a:r>
            <a:endParaRPr lang="en-US" sz="3600" b="1" dirty="0">
              <a:solidFill>
                <a:srgbClr val="FF0000"/>
              </a:solidFill>
              <a:latin typeface="Times New Roman" pitchFamily="18" charset="0"/>
              <a:cs typeface="Times New Roman" pitchFamily="18" charset="0"/>
            </a:endParaRPr>
          </a:p>
        </p:txBody>
      </p:sp>
      <p:sp>
        <p:nvSpPr>
          <p:cNvPr id="61" name="Rounded Rectangle 6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04:20</a:t>
            </a:r>
            <a:endParaRPr lang="en-US" sz="3600" b="1" dirty="0">
              <a:solidFill>
                <a:srgbClr val="FF0000"/>
              </a:solidFill>
              <a:latin typeface="Times New Roman" pitchFamily="18" charset="0"/>
              <a:cs typeface="Times New Roman" pitchFamily="18" charset="0"/>
            </a:endParaRPr>
          </a:p>
        </p:txBody>
      </p:sp>
      <p:sp>
        <p:nvSpPr>
          <p:cNvPr id="62" name="Rounded Rectangle 6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04:19</a:t>
            </a:r>
            <a:endParaRPr lang="en-US" sz="3600" b="1" dirty="0">
              <a:solidFill>
                <a:srgbClr val="FF0000"/>
              </a:solidFill>
              <a:latin typeface="Times New Roman" pitchFamily="18" charset="0"/>
              <a:cs typeface="Times New Roman" pitchFamily="18" charset="0"/>
            </a:endParaRPr>
          </a:p>
        </p:txBody>
      </p:sp>
      <p:sp>
        <p:nvSpPr>
          <p:cNvPr id="63" name="Rounded Rectangle 6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04:18</a:t>
            </a:r>
            <a:endParaRPr lang="en-US" sz="3600" b="1" dirty="0">
              <a:solidFill>
                <a:srgbClr val="FF0000"/>
              </a:solidFill>
              <a:latin typeface="Times New Roman" pitchFamily="18" charset="0"/>
              <a:cs typeface="Times New Roman" pitchFamily="18" charset="0"/>
            </a:endParaRPr>
          </a:p>
        </p:txBody>
      </p:sp>
      <p:sp>
        <p:nvSpPr>
          <p:cNvPr id="64" name="Rounded Rectangle 6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04:17</a:t>
            </a:r>
            <a:endParaRPr lang="en-US" sz="3600" b="1" dirty="0">
              <a:solidFill>
                <a:srgbClr val="FF0000"/>
              </a:solidFill>
              <a:latin typeface="Times New Roman" pitchFamily="18" charset="0"/>
              <a:cs typeface="Times New Roman" pitchFamily="18" charset="0"/>
            </a:endParaRPr>
          </a:p>
        </p:txBody>
      </p:sp>
      <p:sp>
        <p:nvSpPr>
          <p:cNvPr id="65" name="Rounded Rectangle 6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04:16</a:t>
            </a:r>
            <a:endParaRPr lang="en-US" sz="3600" b="1" dirty="0">
              <a:solidFill>
                <a:srgbClr val="FF0000"/>
              </a:solidFill>
              <a:latin typeface="Times New Roman" pitchFamily="18" charset="0"/>
              <a:cs typeface="Times New Roman" pitchFamily="18" charset="0"/>
            </a:endParaRPr>
          </a:p>
        </p:txBody>
      </p:sp>
      <p:sp>
        <p:nvSpPr>
          <p:cNvPr id="66" name="Rounded Rectangle 6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04:15</a:t>
            </a:r>
            <a:endParaRPr lang="en-US" sz="3600" b="1" dirty="0">
              <a:solidFill>
                <a:srgbClr val="FF0000"/>
              </a:solidFill>
              <a:latin typeface="Times New Roman" pitchFamily="18" charset="0"/>
              <a:cs typeface="Times New Roman" pitchFamily="18" charset="0"/>
            </a:endParaRPr>
          </a:p>
        </p:txBody>
      </p:sp>
      <p:sp>
        <p:nvSpPr>
          <p:cNvPr id="67" name="Rounded Rectangle 6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04:14</a:t>
            </a:r>
            <a:endParaRPr lang="en-US" sz="3600" b="1" dirty="0">
              <a:solidFill>
                <a:srgbClr val="FF0000"/>
              </a:solidFill>
              <a:latin typeface="Times New Roman" pitchFamily="18" charset="0"/>
              <a:cs typeface="Times New Roman" pitchFamily="18" charset="0"/>
            </a:endParaRPr>
          </a:p>
        </p:txBody>
      </p:sp>
      <p:sp>
        <p:nvSpPr>
          <p:cNvPr id="68" name="Rounded Rectangle 6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04:13</a:t>
            </a:r>
            <a:endParaRPr lang="en-US" sz="3600" b="1" dirty="0">
              <a:solidFill>
                <a:srgbClr val="FF0000"/>
              </a:solidFill>
              <a:latin typeface="Times New Roman" pitchFamily="18" charset="0"/>
              <a:cs typeface="Times New Roman" pitchFamily="18" charset="0"/>
            </a:endParaRPr>
          </a:p>
        </p:txBody>
      </p:sp>
      <p:sp>
        <p:nvSpPr>
          <p:cNvPr id="69" name="Rounded Rectangle 6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04:12</a:t>
            </a:r>
            <a:endParaRPr lang="en-US" sz="3600" b="1" dirty="0">
              <a:solidFill>
                <a:srgbClr val="FF0000"/>
              </a:solidFill>
              <a:latin typeface="Times New Roman" pitchFamily="18" charset="0"/>
              <a:cs typeface="Times New Roman" pitchFamily="18" charset="0"/>
            </a:endParaRPr>
          </a:p>
        </p:txBody>
      </p:sp>
      <p:sp>
        <p:nvSpPr>
          <p:cNvPr id="70" name="Rounded Rectangle 6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04:11</a:t>
            </a:r>
            <a:endParaRPr lang="en-US" sz="3600" b="1" dirty="0">
              <a:solidFill>
                <a:srgbClr val="FF0000"/>
              </a:solidFill>
              <a:latin typeface="Times New Roman" pitchFamily="18" charset="0"/>
              <a:cs typeface="Times New Roman" pitchFamily="18" charset="0"/>
            </a:endParaRPr>
          </a:p>
        </p:txBody>
      </p:sp>
      <p:sp>
        <p:nvSpPr>
          <p:cNvPr id="71" name="Rounded Rectangle 7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04:10</a:t>
            </a:r>
            <a:endParaRPr lang="en-US" sz="3600" b="1" dirty="0">
              <a:solidFill>
                <a:srgbClr val="FF0000"/>
              </a:solidFill>
              <a:latin typeface="Times New Roman" pitchFamily="18" charset="0"/>
              <a:cs typeface="Times New Roman" pitchFamily="18" charset="0"/>
            </a:endParaRPr>
          </a:p>
        </p:txBody>
      </p:sp>
      <p:sp>
        <p:nvSpPr>
          <p:cNvPr id="72" name="Rounded Rectangle 7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04:09</a:t>
            </a:r>
            <a:endParaRPr lang="en-US" sz="3600" b="1" dirty="0">
              <a:solidFill>
                <a:srgbClr val="FF0000"/>
              </a:solidFill>
              <a:latin typeface="Times New Roman" pitchFamily="18" charset="0"/>
              <a:cs typeface="Times New Roman" pitchFamily="18" charset="0"/>
            </a:endParaRPr>
          </a:p>
        </p:txBody>
      </p:sp>
      <p:sp>
        <p:nvSpPr>
          <p:cNvPr id="73" name="Rounded Rectangle 7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04:08</a:t>
            </a:r>
            <a:endParaRPr lang="en-US" sz="3600" b="1" dirty="0">
              <a:solidFill>
                <a:srgbClr val="FF0000"/>
              </a:solidFill>
              <a:latin typeface="Times New Roman" pitchFamily="18" charset="0"/>
              <a:cs typeface="Times New Roman" pitchFamily="18" charset="0"/>
            </a:endParaRPr>
          </a:p>
        </p:txBody>
      </p:sp>
      <p:sp>
        <p:nvSpPr>
          <p:cNvPr id="74" name="Rounded Rectangle 7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04:07</a:t>
            </a:r>
            <a:endParaRPr lang="en-US" sz="3600" b="1" dirty="0">
              <a:solidFill>
                <a:srgbClr val="FF0000"/>
              </a:solidFill>
              <a:latin typeface="Times New Roman" pitchFamily="18" charset="0"/>
              <a:cs typeface="Times New Roman" pitchFamily="18" charset="0"/>
            </a:endParaRPr>
          </a:p>
        </p:txBody>
      </p:sp>
      <p:sp>
        <p:nvSpPr>
          <p:cNvPr id="75" name="Rounded Rectangle 7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04:06</a:t>
            </a:r>
            <a:endParaRPr lang="en-US" sz="3600" b="1" dirty="0">
              <a:solidFill>
                <a:srgbClr val="FF0000"/>
              </a:solidFill>
              <a:latin typeface="Times New Roman" pitchFamily="18" charset="0"/>
              <a:cs typeface="Times New Roman" pitchFamily="18" charset="0"/>
            </a:endParaRPr>
          </a:p>
        </p:txBody>
      </p:sp>
      <p:sp>
        <p:nvSpPr>
          <p:cNvPr id="76" name="Rounded Rectangle 7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04:05</a:t>
            </a:r>
            <a:endParaRPr lang="en-US" sz="3600" b="1" dirty="0">
              <a:solidFill>
                <a:srgbClr val="FF0000"/>
              </a:solidFill>
              <a:latin typeface="Times New Roman" pitchFamily="18" charset="0"/>
              <a:cs typeface="Times New Roman" pitchFamily="18" charset="0"/>
            </a:endParaRPr>
          </a:p>
        </p:txBody>
      </p:sp>
      <p:sp>
        <p:nvSpPr>
          <p:cNvPr id="77" name="Rounded Rectangle 7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04:04</a:t>
            </a:r>
            <a:endParaRPr lang="en-US" sz="3600" b="1" dirty="0">
              <a:solidFill>
                <a:srgbClr val="FF0000"/>
              </a:solidFill>
              <a:latin typeface="Times New Roman" pitchFamily="18" charset="0"/>
              <a:cs typeface="Times New Roman" pitchFamily="18" charset="0"/>
            </a:endParaRPr>
          </a:p>
        </p:txBody>
      </p:sp>
      <p:sp>
        <p:nvSpPr>
          <p:cNvPr id="78" name="Rounded Rectangle 7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04:03</a:t>
            </a:r>
            <a:endParaRPr lang="en-US" sz="3600" b="1" dirty="0">
              <a:solidFill>
                <a:srgbClr val="FF0000"/>
              </a:solidFill>
              <a:latin typeface="Times New Roman" pitchFamily="18" charset="0"/>
              <a:cs typeface="Times New Roman" pitchFamily="18" charset="0"/>
            </a:endParaRPr>
          </a:p>
        </p:txBody>
      </p:sp>
      <p:sp>
        <p:nvSpPr>
          <p:cNvPr id="79" name="Rounded Rectangle 7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04:02</a:t>
            </a:r>
            <a:endParaRPr lang="en-US" sz="3600" b="1" dirty="0">
              <a:solidFill>
                <a:srgbClr val="FF0000"/>
              </a:solidFill>
              <a:latin typeface="Times New Roman" pitchFamily="18" charset="0"/>
              <a:cs typeface="Times New Roman" pitchFamily="18" charset="0"/>
            </a:endParaRPr>
          </a:p>
        </p:txBody>
      </p:sp>
      <p:sp>
        <p:nvSpPr>
          <p:cNvPr id="80" name="Rounded Rectangle 7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04:01</a:t>
            </a:r>
            <a:endParaRPr lang="en-US" sz="3600" b="1" dirty="0">
              <a:solidFill>
                <a:srgbClr val="FF0000"/>
              </a:solidFill>
              <a:latin typeface="Times New Roman" pitchFamily="18" charset="0"/>
              <a:cs typeface="Times New Roman" pitchFamily="18" charset="0"/>
            </a:endParaRPr>
          </a:p>
        </p:txBody>
      </p:sp>
      <p:sp>
        <p:nvSpPr>
          <p:cNvPr id="81" name="Rounded Rectangle 8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04:00</a:t>
            </a:r>
            <a:endParaRPr lang="en-US" sz="3600" b="1" dirty="0">
              <a:solidFill>
                <a:srgbClr val="FF0000"/>
              </a:solidFill>
              <a:latin typeface="Times New Roman" pitchFamily="18" charset="0"/>
              <a:cs typeface="Times New Roman" pitchFamily="18" charset="0"/>
            </a:endParaRPr>
          </a:p>
        </p:txBody>
      </p:sp>
      <p:sp>
        <p:nvSpPr>
          <p:cNvPr id="82" name="Rounded Rectangle 8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03:59</a:t>
            </a:r>
            <a:endParaRPr lang="en-US" sz="3600" b="1" dirty="0">
              <a:solidFill>
                <a:srgbClr val="FF0000"/>
              </a:solidFill>
              <a:latin typeface="Times New Roman" pitchFamily="18" charset="0"/>
              <a:cs typeface="Times New Roman" pitchFamily="18" charset="0"/>
            </a:endParaRPr>
          </a:p>
        </p:txBody>
      </p:sp>
      <p:sp>
        <p:nvSpPr>
          <p:cNvPr id="83" name="Rounded Rectangle 8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03:58</a:t>
            </a:r>
            <a:endParaRPr lang="en-US" sz="3600" b="1" dirty="0">
              <a:solidFill>
                <a:srgbClr val="FF0000"/>
              </a:solidFill>
              <a:latin typeface="Times New Roman" pitchFamily="18" charset="0"/>
              <a:cs typeface="Times New Roman" pitchFamily="18" charset="0"/>
            </a:endParaRPr>
          </a:p>
        </p:txBody>
      </p:sp>
      <p:sp>
        <p:nvSpPr>
          <p:cNvPr id="84" name="Rounded Rectangle 8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03:57</a:t>
            </a:r>
            <a:endParaRPr lang="en-US" sz="3600" b="1" dirty="0">
              <a:solidFill>
                <a:srgbClr val="FF0000"/>
              </a:solidFill>
              <a:latin typeface="Times New Roman" pitchFamily="18" charset="0"/>
              <a:cs typeface="Times New Roman" pitchFamily="18" charset="0"/>
            </a:endParaRPr>
          </a:p>
        </p:txBody>
      </p:sp>
      <p:sp>
        <p:nvSpPr>
          <p:cNvPr id="85" name="Rounded Rectangle 8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03:56</a:t>
            </a:r>
            <a:endParaRPr lang="en-US" sz="3600" b="1" dirty="0">
              <a:solidFill>
                <a:srgbClr val="FF0000"/>
              </a:solidFill>
              <a:latin typeface="Times New Roman" pitchFamily="18" charset="0"/>
              <a:cs typeface="Times New Roman" pitchFamily="18" charset="0"/>
            </a:endParaRPr>
          </a:p>
        </p:txBody>
      </p:sp>
      <p:sp>
        <p:nvSpPr>
          <p:cNvPr id="86" name="Rounded Rectangle 8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03:55</a:t>
            </a:r>
            <a:endParaRPr lang="en-US" sz="3600" b="1" dirty="0">
              <a:solidFill>
                <a:srgbClr val="FF0000"/>
              </a:solidFill>
              <a:latin typeface="Times New Roman" pitchFamily="18" charset="0"/>
              <a:cs typeface="Times New Roman" pitchFamily="18" charset="0"/>
            </a:endParaRPr>
          </a:p>
        </p:txBody>
      </p:sp>
      <p:sp>
        <p:nvSpPr>
          <p:cNvPr id="87" name="Rounded Rectangle 8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03:54</a:t>
            </a:r>
            <a:endParaRPr lang="en-US" sz="3600" b="1" dirty="0">
              <a:solidFill>
                <a:srgbClr val="FF0000"/>
              </a:solidFill>
              <a:latin typeface="Times New Roman" pitchFamily="18" charset="0"/>
              <a:cs typeface="Times New Roman" pitchFamily="18" charset="0"/>
            </a:endParaRPr>
          </a:p>
        </p:txBody>
      </p:sp>
      <p:sp>
        <p:nvSpPr>
          <p:cNvPr id="88" name="Rounded Rectangle 8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03:53</a:t>
            </a:r>
            <a:endParaRPr lang="en-US" sz="3600" b="1" dirty="0">
              <a:solidFill>
                <a:srgbClr val="FF0000"/>
              </a:solidFill>
              <a:latin typeface="Times New Roman" pitchFamily="18" charset="0"/>
              <a:cs typeface="Times New Roman" pitchFamily="18" charset="0"/>
            </a:endParaRPr>
          </a:p>
        </p:txBody>
      </p:sp>
      <p:sp>
        <p:nvSpPr>
          <p:cNvPr id="89" name="Rounded Rectangle 8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03:52</a:t>
            </a:r>
            <a:endParaRPr lang="en-US" sz="3600" b="1" dirty="0">
              <a:solidFill>
                <a:srgbClr val="FF0000"/>
              </a:solidFill>
              <a:latin typeface="Times New Roman" pitchFamily="18" charset="0"/>
              <a:cs typeface="Times New Roman" pitchFamily="18" charset="0"/>
            </a:endParaRPr>
          </a:p>
        </p:txBody>
      </p:sp>
      <p:sp>
        <p:nvSpPr>
          <p:cNvPr id="90" name="Rounded Rectangle 8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03:51</a:t>
            </a:r>
            <a:endParaRPr lang="en-US" sz="3600" b="1" dirty="0">
              <a:solidFill>
                <a:srgbClr val="FF0000"/>
              </a:solidFill>
              <a:latin typeface="Times New Roman" pitchFamily="18" charset="0"/>
              <a:cs typeface="Times New Roman" pitchFamily="18" charset="0"/>
            </a:endParaRPr>
          </a:p>
        </p:txBody>
      </p:sp>
      <p:sp>
        <p:nvSpPr>
          <p:cNvPr id="91" name="Rounded Rectangle 9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03:50</a:t>
            </a:r>
            <a:endParaRPr lang="en-US" sz="3600" b="1" dirty="0">
              <a:solidFill>
                <a:srgbClr val="FF0000"/>
              </a:solidFill>
              <a:latin typeface="Times New Roman" pitchFamily="18" charset="0"/>
              <a:cs typeface="Times New Roman" pitchFamily="18" charset="0"/>
            </a:endParaRPr>
          </a:p>
        </p:txBody>
      </p:sp>
      <p:sp>
        <p:nvSpPr>
          <p:cNvPr id="92" name="Rounded Rectangle 9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03:49</a:t>
            </a:r>
            <a:endParaRPr lang="en-US" sz="3600" b="1" dirty="0">
              <a:solidFill>
                <a:srgbClr val="FF0000"/>
              </a:solidFill>
              <a:latin typeface="Times New Roman" pitchFamily="18" charset="0"/>
              <a:cs typeface="Times New Roman" pitchFamily="18" charset="0"/>
            </a:endParaRPr>
          </a:p>
        </p:txBody>
      </p:sp>
      <p:sp>
        <p:nvSpPr>
          <p:cNvPr id="93" name="Rounded Rectangle 9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03:48</a:t>
            </a:r>
            <a:endParaRPr lang="en-US" sz="3600" b="1" dirty="0">
              <a:solidFill>
                <a:srgbClr val="FF0000"/>
              </a:solidFill>
              <a:latin typeface="Times New Roman" pitchFamily="18" charset="0"/>
              <a:cs typeface="Times New Roman" pitchFamily="18" charset="0"/>
            </a:endParaRPr>
          </a:p>
        </p:txBody>
      </p:sp>
      <p:sp>
        <p:nvSpPr>
          <p:cNvPr id="94" name="Rounded Rectangle 9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03:47</a:t>
            </a:r>
            <a:endParaRPr lang="en-US" sz="3600" b="1" dirty="0">
              <a:solidFill>
                <a:srgbClr val="FF0000"/>
              </a:solidFill>
              <a:latin typeface="Times New Roman" pitchFamily="18" charset="0"/>
              <a:cs typeface="Times New Roman" pitchFamily="18" charset="0"/>
            </a:endParaRPr>
          </a:p>
        </p:txBody>
      </p:sp>
      <p:sp>
        <p:nvSpPr>
          <p:cNvPr id="95" name="Rounded Rectangle 9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03:46</a:t>
            </a:r>
            <a:endParaRPr lang="en-US" sz="3600" b="1" dirty="0">
              <a:solidFill>
                <a:srgbClr val="FF0000"/>
              </a:solidFill>
              <a:latin typeface="Times New Roman" pitchFamily="18" charset="0"/>
              <a:cs typeface="Times New Roman" pitchFamily="18" charset="0"/>
            </a:endParaRPr>
          </a:p>
        </p:txBody>
      </p:sp>
      <p:sp>
        <p:nvSpPr>
          <p:cNvPr id="96" name="Rounded Rectangle 9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03:45</a:t>
            </a:r>
            <a:endParaRPr lang="en-US" sz="3600" b="1" dirty="0">
              <a:solidFill>
                <a:srgbClr val="FF0000"/>
              </a:solidFill>
              <a:latin typeface="Times New Roman" pitchFamily="18" charset="0"/>
              <a:cs typeface="Times New Roman" pitchFamily="18" charset="0"/>
            </a:endParaRPr>
          </a:p>
        </p:txBody>
      </p:sp>
      <p:sp>
        <p:nvSpPr>
          <p:cNvPr id="97" name="Rounded Rectangle 9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03:44</a:t>
            </a:r>
            <a:endParaRPr lang="en-US" sz="3600" b="1" dirty="0">
              <a:solidFill>
                <a:srgbClr val="FF0000"/>
              </a:solidFill>
              <a:latin typeface="Times New Roman" pitchFamily="18" charset="0"/>
              <a:cs typeface="Times New Roman" pitchFamily="18" charset="0"/>
            </a:endParaRPr>
          </a:p>
        </p:txBody>
      </p:sp>
      <p:sp>
        <p:nvSpPr>
          <p:cNvPr id="98" name="Rounded Rectangle 9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03:43</a:t>
            </a:r>
            <a:endParaRPr lang="en-US" sz="3600" b="1" dirty="0">
              <a:solidFill>
                <a:srgbClr val="FF0000"/>
              </a:solidFill>
              <a:latin typeface="Times New Roman" pitchFamily="18" charset="0"/>
              <a:cs typeface="Times New Roman" pitchFamily="18" charset="0"/>
            </a:endParaRPr>
          </a:p>
        </p:txBody>
      </p:sp>
      <p:sp>
        <p:nvSpPr>
          <p:cNvPr id="99" name="Rounded Rectangle 9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03:42</a:t>
            </a:r>
            <a:endParaRPr lang="en-US" sz="3600" b="1" dirty="0">
              <a:solidFill>
                <a:srgbClr val="FF0000"/>
              </a:solidFill>
              <a:latin typeface="Times New Roman" pitchFamily="18" charset="0"/>
              <a:cs typeface="Times New Roman" pitchFamily="18" charset="0"/>
            </a:endParaRPr>
          </a:p>
        </p:txBody>
      </p:sp>
      <p:sp>
        <p:nvSpPr>
          <p:cNvPr id="100" name="Rounded Rectangle 9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03:41</a:t>
            </a:r>
            <a:endParaRPr lang="en-US" sz="3600" b="1" dirty="0">
              <a:solidFill>
                <a:srgbClr val="FF0000"/>
              </a:solidFill>
              <a:latin typeface="Times New Roman" pitchFamily="18" charset="0"/>
              <a:cs typeface="Times New Roman" pitchFamily="18" charset="0"/>
            </a:endParaRPr>
          </a:p>
        </p:txBody>
      </p:sp>
      <p:sp>
        <p:nvSpPr>
          <p:cNvPr id="101" name="Rounded Rectangle 10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03:40</a:t>
            </a:r>
            <a:endParaRPr lang="en-US" sz="3600" b="1" dirty="0">
              <a:solidFill>
                <a:srgbClr val="FF0000"/>
              </a:solidFill>
              <a:latin typeface="Times New Roman" pitchFamily="18" charset="0"/>
              <a:cs typeface="Times New Roman" pitchFamily="18" charset="0"/>
            </a:endParaRPr>
          </a:p>
        </p:txBody>
      </p:sp>
      <p:sp>
        <p:nvSpPr>
          <p:cNvPr id="102" name="Rounded Rectangle 10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03:39</a:t>
            </a:r>
            <a:endParaRPr lang="en-US" sz="3600" b="1" dirty="0">
              <a:solidFill>
                <a:srgbClr val="FF0000"/>
              </a:solidFill>
              <a:latin typeface="Times New Roman" pitchFamily="18" charset="0"/>
              <a:cs typeface="Times New Roman" pitchFamily="18" charset="0"/>
            </a:endParaRPr>
          </a:p>
        </p:txBody>
      </p:sp>
      <p:sp>
        <p:nvSpPr>
          <p:cNvPr id="103" name="Rounded Rectangle 10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03:38</a:t>
            </a:r>
            <a:endParaRPr lang="en-US" sz="3600" b="1" dirty="0">
              <a:solidFill>
                <a:srgbClr val="FF0000"/>
              </a:solidFill>
              <a:latin typeface="Times New Roman" pitchFamily="18" charset="0"/>
              <a:cs typeface="Times New Roman" pitchFamily="18" charset="0"/>
            </a:endParaRPr>
          </a:p>
        </p:txBody>
      </p:sp>
      <p:sp>
        <p:nvSpPr>
          <p:cNvPr id="104" name="Rounded Rectangle 10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03:37</a:t>
            </a:r>
            <a:endParaRPr lang="en-US" sz="3600" b="1" dirty="0">
              <a:solidFill>
                <a:srgbClr val="FF0000"/>
              </a:solidFill>
              <a:latin typeface="Times New Roman" pitchFamily="18" charset="0"/>
              <a:cs typeface="Times New Roman" pitchFamily="18" charset="0"/>
            </a:endParaRPr>
          </a:p>
        </p:txBody>
      </p:sp>
      <p:sp>
        <p:nvSpPr>
          <p:cNvPr id="105" name="Rounded Rectangle 10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03:36</a:t>
            </a:r>
            <a:endParaRPr lang="en-US" sz="3600" b="1" dirty="0">
              <a:solidFill>
                <a:srgbClr val="FF0000"/>
              </a:solidFill>
              <a:latin typeface="Times New Roman" pitchFamily="18" charset="0"/>
              <a:cs typeface="Times New Roman" pitchFamily="18" charset="0"/>
            </a:endParaRPr>
          </a:p>
        </p:txBody>
      </p:sp>
      <p:sp>
        <p:nvSpPr>
          <p:cNvPr id="106" name="Rounded Rectangle 10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03:35</a:t>
            </a:r>
            <a:endParaRPr lang="en-US" sz="3600" b="1" dirty="0">
              <a:solidFill>
                <a:srgbClr val="FF0000"/>
              </a:solidFill>
              <a:latin typeface="Times New Roman" pitchFamily="18" charset="0"/>
              <a:cs typeface="Times New Roman" pitchFamily="18" charset="0"/>
            </a:endParaRPr>
          </a:p>
        </p:txBody>
      </p:sp>
      <p:sp>
        <p:nvSpPr>
          <p:cNvPr id="107" name="Rounded Rectangle 10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03:34</a:t>
            </a:r>
            <a:endParaRPr lang="en-US" sz="3600" b="1" dirty="0">
              <a:solidFill>
                <a:srgbClr val="FF0000"/>
              </a:solidFill>
              <a:latin typeface="Times New Roman" pitchFamily="18" charset="0"/>
              <a:cs typeface="Times New Roman" pitchFamily="18" charset="0"/>
            </a:endParaRPr>
          </a:p>
        </p:txBody>
      </p:sp>
      <p:sp>
        <p:nvSpPr>
          <p:cNvPr id="108" name="Rounded Rectangle 10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03:33</a:t>
            </a:r>
            <a:endParaRPr lang="en-US" sz="3600" b="1" dirty="0">
              <a:solidFill>
                <a:srgbClr val="FF0000"/>
              </a:solidFill>
              <a:latin typeface="Times New Roman" pitchFamily="18" charset="0"/>
              <a:cs typeface="Times New Roman" pitchFamily="18" charset="0"/>
            </a:endParaRPr>
          </a:p>
        </p:txBody>
      </p:sp>
      <p:sp>
        <p:nvSpPr>
          <p:cNvPr id="109" name="Rounded Rectangle 10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03:32</a:t>
            </a:r>
            <a:endParaRPr lang="en-US" sz="3600" b="1" dirty="0">
              <a:solidFill>
                <a:srgbClr val="FF0000"/>
              </a:solidFill>
              <a:latin typeface="Times New Roman" pitchFamily="18" charset="0"/>
              <a:cs typeface="Times New Roman" pitchFamily="18" charset="0"/>
            </a:endParaRPr>
          </a:p>
        </p:txBody>
      </p:sp>
      <p:sp>
        <p:nvSpPr>
          <p:cNvPr id="110" name="Rounded Rectangle 10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03:31</a:t>
            </a:r>
            <a:endParaRPr lang="en-US" sz="3600" b="1" dirty="0">
              <a:solidFill>
                <a:srgbClr val="FF0000"/>
              </a:solidFill>
              <a:latin typeface="Times New Roman" pitchFamily="18" charset="0"/>
              <a:cs typeface="Times New Roman" pitchFamily="18" charset="0"/>
            </a:endParaRPr>
          </a:p>
        </p:txBody>
      </p:sp>
      <p:sp>
        <p:nvSpPr>
          <p:cNvPr id="111" name="Rounded Rectangle 11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03:30</a:t>
            </a:r>
            <a:endParaRPr lang="en-US" sz="3600" b="1" dirty="0">
              <a:solidFill>
                <a:srgbClr val="FF0000"/>
              </a:solidFill>
              <a:latin typeface="Times New Roman" pitchFamily="18" charset="0"/>
              <a:cs typeface="Times New Roman" pitchFamily="18" charset="0"/>
            </a:endParaRPr>
          </a:p>
        </p:txBody>
      </p:sp>
      <p:sp>
        <p:nvSpPr>
          <p:cNvPr id="112" name="Rounded Rectangle 11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03:29</a:t>
            </a:r>
            <a:endParaRPr lang="en-US" sz="3600" b="1" dirty="0">
              <a:solidFill>
                <a:srgbClr val="FF0000"/>
              </a:solidFill>
              <a:latin typeface="Times New Roman" pitchFamily="18" charset="0"/>
              <a:cs typeface="Times New Roman" pitchFamily="18" charset="0"/>
            </a:endParaRPr>
          </a:p>
        </p:txBody>
      </p:sp>
      <p:sp>
        <p:nvSpPr>
          <p:cNvPr id="113" name="Rounded Rectangle 11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03:28</a:t>
            </a:r>
            <a:endParaRPr lang="en-US" sz="3600" b="1" dirty="0">
              <a:solidFill>
                <a:srgbClr val="FF0000"/>
              </a:solidFill>
              <a:latin typeface="Times New Roman" pitchFamily="18" charset="0"/>
              <a:cs typeface="Times New Roman" pitchFamily="18" charset="0"/>
            </a:endParaRPr>
          </a:p>
        </p:txBody>
      </p:sp>
      <p:sp>
        <p:nvSpPr>
          <p:cNvPr id="114" name="Rounded Rectangle 11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03:27</a:t>
            </a:r>
            <a:endParaRPr lang="en-US" sz="3600" b="1" dirty="0">
              <a:solidFill>
                <a:srgbClr val="FF0000"/>
              </a:solidFill>
              <a:latin typeface="Times New Roman" pitchFamily="18" charset="0"/>
              <a:cs typeface="Times New Roman" pitchFamily="18" charset="0"/>
            </a:endParaRPr>
          </a:p>
        </p:txBody>
      </p:sp>
      <p:sp>
        <p:nvSpPr>
          <p:cNvPr id="115" name="Rounded Rectangle 11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03:26</a:t>
            </a:r>
            <a:endParaRPr lang="en-US" sz="3600" b="1" dirty="0">
              <a:solidFill>
                <a:srgbClr val="FF0000"/>
              </a:solidFill>
              <a:latin typeface="Times New Roman" pitchFamily="18" charset="0"/>
              <a:cs typeface="Times New Roman" pitchFamily="18" charset="0"/>
            </a:endParaRPr>
          </a:p>
        </p:txBody>
      </p:sp>
      <p:sp>
        <p:nvSpPr>
          <p:cNvPr id="116" name="Rounded Rectangle 11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03:25</a:t>
            </a:r>
            <a:endParaRPr lang="en-US" sz="3600" b="1" dirty="0">
              <a:solidFill>
                <a:srgbClr val="FF0000"/>
              </a:solidFill>
              <a:latin typeface="Times New Roman" pitchFamily="18" charset="0"/>
              <a:cs typeface="Times New Roman" pitchFamily="18" charset="0"/>
            </a:endParaRPr>
          </a:p>
        </p:txBody>
      </p:sp>
      <p:sp>
        <p:nvSpPr>
          <p:cNvPr id="117" name="Rounded Rectangle 11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03:24</a:t>
            </a:r>
            <a:endParaRPr lang="en-US" sz="3600" b="1" dirty="0">
              <a:solidFill>
                <a:srgbClr val="FF0000"/>
              </a:solidFill>
              <a:latin typeface="Times New Roman" pitchFamily="18" charset="0"/>
              <a:cs typeface="Times New Roman" pitchFamily="18" charset="0"/>
            </a:endParaRPr>
          </a:p>
        </p:txBody>
      </p:sp>
      <p:sp>
        <p:nvSpPr>
          <p:cNvPr id="118" name="Rounded Rectangle 11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03:23</a:t>
            </a:r>
            <a:endParaRPr lang="en-US" sz="3600" b="1" dirty="0">
              <a:solidFill>
                <a:srgbClr val="FF0000"/>
              </a:solidFill>
              <a:latin typeface="Times New Roman" pitchFamily="18" charset="0"/>
              <a:cs typeface="Times New Roman" pitchFamily="18" charset="0"/>
            </a:endParaRPr>
          </a:p>
        </p:txBody>
      </p:sp>
      <p:sp>
        <p:nvSpPr>
          <p:cNvPr id="119" name="Rounded Rectangle 11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03:22</a:t>
            </a:r>
            <a:endParaRPr lang="en-US" sz="3600" b="1" dirty="0">
              <a:solidFill>
                <a:srgbClr val="FF0000"/>
              </a:solidFill>
              <a:latin typeface="Times New Roman" pitchFamily="18" charset="0"/>
              <a:cs typeface="Times New Roman" pitchFamily="18" charset="0"/>
            </a:endParaRPr>
          </a:p>
        </p:txBody>
      </p:sp>
      <p:sp>
        <p:nvSpPr>
          <p:cNvPr id="120" name="Rounded Rectangle 11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03:21</a:t>
            </a:r>
            <a:endParaRPr lang="en-US" sz="3600" b="1" dirty="0">
              <a:solidFill>
                <a:srgbClr val="FF0000"/>
              </a:solidFill>
              <a:latin typeface="Times New Roman" pitchFamily="18" charset="0"/>
              <a:cs typeface="Times New Roman" pitchFamily="18" charset="0"/>
            </a:endParaRPr>
          </a:p>
        </p:txBody>
      </p:sp>
      <p:sp>
        <p:nvSpPr>
          <p:cNvPr id="121" name="Rounded Rectangle 12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03:20</a:t>
            </a:r>
            <a:endParaRPr lang="en-US" sz="3600" b="1" dirty="0">
              <a:solidFill>
                <a:srgbClr val="FF0000"/>
              </a:solidFill>
              <a:latin typeface="Times New Roman" pitchFamily="18" charset="0"/>
              <a:cs typeface="Times New Roman" pitchFamily="18" charset="0"/>
            </a:endParaRPr>
          </a:p>
        </p:txBody>
      </p:sp>
      <p:sp>
        <p:nvSpPr>
          <p:cNvPr id="122" name="Rounded Rectangle 12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03:19</a:t>
            </a:r>
            <a:endParaRPr lang="en-US" sz="3600" b="1" dirty="0">
              <a:solidFill>
                <a:srgbClr val="FF0000"/>
              </a:solidFill>
              <a:latin typeface="Times New Roman" pitchFamily="18" charset="0"/>
              <a:cs typeface="Times New Roman" pitchFamily="18" charset="0"/>
            </a:endParaRPr>
          </a:p>
        </p:txBody>
      </p:sp>
      <p:sp>
        <p:nvSpPr>
          <p:cNvPr id="123" name="Rounded Rectangle 12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03:18</a:t>
            </a:r>
            <a:endParaRPr lang="en-US" sz="3600" b="1" dirty="0">
              <a:solidFill>
                <a:srgbClr val="FF0000"/>
              </a:solidFill>
              <a:latin typeface="Times New Roman" pitchFamily="18" charset="0"/>
              <a:cs typeface="Times New Roman" pitchFamily="18" charset="0"/>
            </a:endParaRPr>
          </a:p>
        </p:txBody>
      </p:sp>
      <p:sp>
        <p:nvSpPr>
          <p:cNvPr id="124" name="Rounded Rectangle 12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03:17</a:t>
            </a:r>
            <a:endParaRPr lang="en-US" sz="3600" b="1" dirty="0">
              <a:solidFill>
                <a:srgbClr val="FF0000"/>
              </a:solidFill>
              <a:latin typeface="Times New Roman" pitchFamily="18" charset="0"/>
              <a:cs typeface="Times New Roman" pitchFamily="18" charset="0"/>
            </a:endParaRPr>
          </a:p>
        </p:txBody>
      </p:sp>
      <p:sp>
        <p:nvSpPr>
          <p:cNvPr id="125" name="Rounded Rectangle 12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03:16</a:t>
            </a:r>
            <a:endParaRPr lang="en-US" sz="3600" b="1" dirty="0">
              <a:solidFill>
                <a:srgbClr val="FF0000"/>
              </a:solidFill>
              <a:latin typeface="Times New Roman" pitchFamily="18" charset="0"/>
              <a:cs typeface="Times New Roman" pitchFamily="18" charset="0"/>
            </a:endParaRPr>
          </a:p>
        </p:txBody>
      </p:sp>
      <p:sp>
        <p:nvSpPr>
          <p:cNvPr id="126" name="Rounded Rectangle 12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03:15</a:t>
            </a:r>
            <a:endParaRPr lang="en-US" sz="3600" b="1" dirty="0">
              <a:solidFill>
                <a:srgbClr val="FF0000"/>
              </a:solidFill>
              <a:latin typeface="Times New Roman" pitchFamily="18" charset="0"/>
              <a:cs typeface="Times New Roman" pitchFamily="18" charset="0"/>
            </a:endParaRPr>
          </a:p>
        </p:txBody>
      </p:sp>
      <p:sp>
        <p:nvSpPr>
          <p:cNvPr id="127" name="Rounded Rectangle 12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03:14</a:t>
            </a:r>
            <a:endParaRPr lang="en-US" sz="3600" b="1" dirty="0">
              <a:solidFill>
                <a:srgbClr val="FF0000"/>
              </a:solidFill>
              <a:latin typeface="Times New Roman" pitchFamily="18" charset="0"/>
              <a:cs typeface="Times New Roman" pitchFamily="18" charset="0"/>
            </a:endParaRPr>
          </a:p>
        </p:txBody>
      </p:sp>
      <p:sp>
        <p:nvSpPr>
          <p:cNvPr id="128" name="Rounded Rectangle 12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03:13</a:t>
            </a:r>
            <a:endParaRPr lang="en-US" sz="3600" b="1" dirty="0">
              <a:solidFill>
                <a:srgbClr val="FF0000"/>
              </a:solidFill>
              <a:latin typeface="Times New Roman" pitchFamily="18" charset="0"/>
              <a:cs typeface="Times New Roman" pitchFamily="18" charset="0"/>
            </a:endParaRPr>
          </a:p>
        </p:txBody>
      </p:sp>
      <p:sp>
        <p:nvSpPr>
          <p:cNvPr id="129" name="Rounded Rectangle 12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03:12</a:t>
            </a:r>
            <a:endParaRPr lang="en-US" sz="3600" b="1" dirty="0">
              <a:solidFill>
                <a:srgbClr val="FF0000"/>
              </a:solidFill>
              <a:latin typeface="Times New Roman" pitchFamily="18" charset="0"/>
              <a:cs typeface="Times New Roman" pitchFamily="18" charset="0"/>
            </a:endParaRPr>
          </a:p>
        </p:txBody>
      </p:sp>
      <p:sp>
        <p:nvSpPr>
          <p:cNvPr id="130" name="Rounded Rectangle 12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03:11</a:t>
            </a:r>
            <a:endParaRPr lang="en-US" sz="3600" b="1" dirty="0">
              <a:solidFill>
                <a:srgbClr val="FF0000"/>
              </a:solidFill>
              <a:latin typeface="Times New Roman" pitchFamily="18" charset="0"/>
              <a:cs typeface="Times New Roman" pitchFamily="18" charset="0"/>
            </a:endParaRPr>
          </a:p>
        </p:txBody>
      </p:sp>
      <p:sp>
        <p:nvSpPr>
          <p:cNvPr id="131" name="Rounded Rectangle 13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03:10</a:t>
            </a:r>
            <a:endParaRPr lang="en-US" sz="3600" b="1" dirty="0">
              <a:solidFill>
                <a:srgbClr val="FF0000"/>
              </a:solidFill>
              <a:latin typeface="Times New Roman" pitchFamily="18" charset="0"/>
              <a:cs typeface="Times New Roman" pitchFamily="18" charset="0"/>
            </a:endParaRPr>
          </a:p>
        </p:txBody>
      </p:sp>
      <p:sp>
        <p:nvSpPr>
          <p:cNvPr id="132" name="Rounded Rectangle 13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03:09</a:t>
            </a:r>
            <a:endParaRPr lang="en-US" sz="3600" b="1" dirty="0">
              <a:solidFill>
                <a:srgbClr val="FF0000"/>
              </a:solidFill>
              <a:latin typeface="Times New Roman" pitchFamily="18" charset="0"/>
              <a:cs typeface="Times New Roman" pitchFamily="18" charset="0"/>
            </a:endParaRPr>
          </a:p>
        </p:txBody>
      </p:sp>
      <p:sp>
        <p:nvSpPr>
          <p:cNvPr id="133" name="Rounded Rectangle 13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03:08</a:t>
            </a:r>
            <a:endParaRPr lang="en-US" sz="3600" b="1" dirty="0">
              <a:solidFill>
                <a:srgbClr val="FF0000"/>
              </a:solidFill>
              <a:latin typeface="Times New Roman" pitchFamily="18" charset="0"/>
              <a:cs typeface="Times New Roman" pitchFamily="18" charset="0"/>
            </a:endParaRPr>
          </a:p>
        </p:txBody>
      </p:sp>
      <p:sp>
        <p:nvSpPr>
          <p:cNvPr id="134" name="Rounded Rectangle 13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03:07</a:t>
            </a:r>
            <a:endParaRPr lang="en-US" sz="3600" b="1" dirty="0">
              <a:solidFill>
                <a:srgbClr val="FF0000"/>
              </a:solidFill>
              <a:latin typeface="Times New Roman" pitchFamily="18" charset="0"/>
              <a:cs typeface="Times New Roman" pitchFamily="18" charset="0"/>
            </a:endParaRPr>
          </a:p>
        </p:txBody>
      </p:sp>
      <p:sp>
        <p:nvSpPr>
          <p:cNvPr id="135" name="Rounded Rectangle 13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03:06</a:t>
            </a:r>
            <a:endParaRPr lang="en-US" sz="3600" b="1" dirty="0">
              <a:solidFill>
                <a:srgbClr val="FF0000"/>
              </a:solidFill>
              <a:latin typeface="Times New Roman" pitchFamily="18" charset="0"/>
              <a:cs typeface="Times New Roman" pitchFamily="18" charset="0"/>
            </a:endParaRPr>
          </a:p>
        </p:txBody>
      </p:sp>
      <p:sp>
        <p:nvSpPr>
          <p:cNvPr id="136" name="Rounded Rectangle 13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03:05</a:t>
            </a:r>
            <a:endParaRPr lang="en-US" sz="3600" b="1" dirty="0">
              <a:solidFill>
                <a:srgbClr val="FF0000"/>
              </a:solidFill>
              <a:latin typeface="Times New Roman" pitchFamily="18" charset="0"/>
              <a:cs typeface="Times New Roman" pitchFamily="18" charset="0"/>
            </a:endParaRPr>
          </a:p>
        </p:txBody>
      </p:sp>
      <p:sp>
        <p:nvSpPr>
          <p:cNvPr id="137" name="Rounded Rectangle 13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03:04</a:t>
            </a:r>
            <a:endParaRPr lang="en-US" sz="3600" b="1" dirty="0">
              <a:solidFill>
                <a:srgbClr val="FF0000"/>
              </a:solidFill>
              <a:latin typeface="Times New Roman" pitchFamily="18" charset="0"/>
              <a:cs typeface="Times New Roman" pitchFamily="18" charset="0"/>
            </a:endParaRPr>
          </a:p>
        </p:txBody>
      </p:sp>
      <p:sp>
        <p:nvSpPr>
          <p:cNvPr id="138" name="Rounded Rectangle 13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03:03</a:t>
            </a:r>
            <a:endParaRPr lang="en-US" sz="3600" b="1" dirty="0">
              <a:solidFill>
                <a:srgbClr val="FF0000"/>
              </a:solidFill>
              <a:latin typeface="Times New Roman" pitchFamily="18" charset="0"/>
              <a:cs typeface="Times New Roman" pitchFamily="18" charset="0"/>
            </a:endParaRPr>
          </a:p>
        </p:txBody>
      </p:sp>
      <p:sp>
        <p:nvSpPr>
          <p:cNvPr id="139" name="Rounded Rectangle 13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03:02</a:t>
            </a:r>
            <a:endParaRPr lang="en-US" sz="3600" b="1" dirty="0">
              <a:solidFill>
                <a:srgbClr val="FF0000"/>
              </a:solidFill>
              <a:latin typeface="Times New Roman" pitchFamily="18" charset="0"/>
              <a:cs typeface="Times New Roman" pitchFamily="18" charset="0"/>
            </a:endParaRPr>
          </a:p>
        </p:txBody>
      </p:sp>
      <p:sp>
        <p:nvSpPr>
          <p:cNvPr id="140" name="Rounded Rectangle 13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03:01</a:t>
            </a:r>
            <a:endParaRPr lang="en-US" sz="3600" b="1" dirty="0">
              <a:solidFill>
                <a:srgbClr val="FF0000"/>
              </a:solidFill>
              <a:latin typeface="Times New Roman" pitchFamily="18" charset="0"/>
              <a:cs typeface="Times New Roman" pitchFamily="18" charset="0"/>
            </a:endParaRPr>
          </a:p>
        </p:txBody>
      </p:sp>
      <p:sp>
        <p:nvSpPr>
          <p:cNvPr id="141" name="Rounded Rectangle 14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03:00</a:t>
            </a:r>
            <a:endParaRPr lang="en-US" sz="3600" b="1" dirty="0">
              <a:solidFill>
                <a:srgbClr val="FF0000"/>
              </a:solidFill>
              <a:latin typeface="Times New Roman" pitchFamily="18" charset="0"/>
              <a:cs typeface="Times New Roman" pitchFamily="18" charset="0"/>
            </a:endParaRPr>
          </a:p>
        </p:txBody>
      </p:sp>
      <p:sp>
        <p:nvSpPr>
          <p:cNvPr id="142" name="Rounded Rectangle 14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02:59</a:t>
            </a:r>
            <a:endParaRPr lang="en-US" sz="3600" b="1" dirty="0">
              <a:solidFill>
                <a:srgbClr val="FF0000"/>
              </a:solidFill>
              <a:latin typeface="Times New Roman" pitchFamily="18" charset="0"/>
              <a:cs typeface="Times New Roman" pitchFamily="18" charset="0"/>
            </a:endParaRPr>
          </a:p>
        </p:txBody>
      </p:sp>
      <p:sp>
        <p:nvSpPr>
          <p:cNvPr id="143" name="Rounded Rectangle 14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02:58</a:t>
            </a:r>
            <a:endParaRPr lang="en-US" sz="3600" b="1" dirty="0">
              <a:solidFill>
                <a:srgbClr val="FF0000"/>
              </a:solidFill>
              <a:latin typeface="Times New Roman" pitchFamily="18" charset="0"/>
              <a:cs typeface="Times New Roman" pitchFamily="18" charset="0"/>
            </a:endParaRPr>
          </a:p>
        </p:txBody>
      </p:sp>
      <p:sp>
        <p:nvSpPr>
          <p:cNvPr id="144" name="Rounded Rectangle 14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02:57</a:t>
            </a:r>
            <a:endParaRPr lang="en-US" sz="3600" b="1" dirty="0">
              <a:solidFill>
                <a:srgbClr val="FF0000"/>
              </a:solidFill>
              <a:latin typeface="Times New Roman" pitchFamily="18" charset="0"/>
              <a:cs typeface="Times New Roman" pitchFamily="18" charset="0"/>
            </a:endParaRPr>
          </a:p>
        </p:txBody>
      </p:sp>
      <p:sp>
        <p:nvSpPr>
          <p:cNvPr id="145" name="Rounded Rectangle 14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02:56</a:t>
            </a:r>
            <a:endParaRPr lang="en-US" sz="3600" b="1" dirty="0">
              <a:solidFill>
                <a:srgbClr val="FF0000"/>
              </a:solidFill>
              <a:latin typeface="Times New Roman" pitchFamily="18" charset="0"/>
              <a:cs typeface="Times New Roman" pitchFamily="18" charset="0"/>
            </a:endParaRPr>
          </a:p>
        </p:txBody>
      </p:sp>
      <p:sp>
        <p:nvSpPr>
          <p:cNvPr id="146" name="Rounded Rectangle 14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02:55</a:t>
            </a:r>
            <a:endParaRPr lang="en-US" sz="3600" b="1" dirty="0">
              <a:solidFill>
                <a:srgbClr val="FF0000"/>
              </a:solidFill>
              <a:latin typeface="Times New Roman" pitchFamily="18" charset="0"/>
              <a:cs typeface="Times New Roman" pitchFamily="18" charset="0"/>
            </a:endParaRPr>
          </a:p>
        </p:txBody>
      </p:sp>
      <p:sp>
        <p:nvSpPr>
          <p:cNvPr id="147" name="Rounded Rectangle 14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02:54</a:t>
            </a:r>
            <a:endParaRPr lang="en-US" sz="3600" b="1" dirty="0">
              <a:solidFill>
                <a:srgbClr val="FF0000"/>
              </a:solidFill>
              <a:latin typeface="Times New Roman" pitchFamily="18" charset="0"/>
              <a:cs typeface="Times New Roman" pitchFamily="18" charset="0"/>
            </a:endParaRPr>
          </a:p>
        </p:txBody>
      </p:sp>
      <p:sp>
        <p:nvSpPr>
          <p:cNvPr id="148" name="Rounded Rectangle 14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02:53</a:t>
            </a:r>
            <a:endParaRPr lang="en-US" sz="3600" b="1" dirty="0">
              <a:solidFill>
                <a:srgbClr val="FF0000"/>
              </a:solidFill>
              <a:latin typeface="Times New Roman" pitchFamily="18" charset="0"/>
              <a:cs typeface="Times New Roman" pitchFamily="18" charset="0"/>
            </a:endParaRPr>
          </a:p>
        </p:txBody>
      </p:sp>
      <p:sp>
        <p:nvSpPr>
          <p:cNvPr id="149" name="Rounded Rectangle 14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02:52</a:t>
            </a:r>
            <a:endParaRPr lang="en-US" sz="3600" b="1" dirty="0">
              <a:solidFill>
                <a:srgbClr val="FF0000"/>
              </a:solidFill>
              <a:latin typeface="Times New Roman" pitchFamily="18" charset="0"/>
              <a:cs typeface="Times New Roman" pitchFamily="18" charset="0"/>
            </a:endParaRPr>
          </a:p>
        </p:txBody>
      </p:sp>
      <p:sp>
        <p:nvSpPr>
          <p:cNvPr id="150" name="Rounded Rectangle 14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02:51</a:t>
            </a:r>
            <a:endParaRPr lang="en-US" sz="3600" b="1" dirty="0">
              <a:solidFill>
                <a:srgbClr val="FF0000"/>
              </a:solidFill>
              <a:latin typeface="Times New Roman" pitchFamily="18" charset="0"/>
              <a:cs typeface="Times New Roman" pitchFamily="18" charset="0"/>
            </a:endParaRPr>
          </a:p>
        </p:txBody>
      </p:sp>
      <p:sp>
        <p:nvSpPr>
          <p:cNvPr id="151" name="Rounded Rectangle 15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02:50</a:t>
            </a:r>
            <a:endParaRPr lang="en-US" sz="3600" b="1" dirty="0">
              <a:solidFill>
                <a:srgbClr val="FF0000"/>
              </a:solidFill>
              <a:latin typeface="Times New Roman" pitchFamily="18" charset="0"/>
              <a:cs typeface="Times New Roman" pitchFamily="18" charset="0"/>
            </a:endParaRPr>
          </a:p>
        </p:txBody>
      </p:sp>
      <p:sp>
        <p:nvSpPr>
          <p:cNvPr id="152" name="Rounded Rectangle 15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02:49</a:t>
            </a:r>
            <a:endParaRPr lang="en-US" sz="3600" b="1" dirty="0">
              <a:solidFill>
                <a:srgbClr val="FF0000"/>
              </a:solidFill>
              <a:latin typeface="Times New Roman" pitchFamily="18" charset="0"/>
              <a:cs typeface="Times New Roman" pitchFamily="18" charset="0"/>
            </a:endParaRPr>
          </a:p>
        </p:txBody>
      </p:sp>
      <p:sp>
        <p:nvSpPr>
          <p:cNvPr id="153" name="Rounded Rectangle 15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02:48</a:t>
            </a:r>
            <a:endParaRPr lang="en-US" sz="3600" b="1" dirty="0">
              <a:solidFill>
                <a:srgbClr val="FF0000"/>
              </a:solidFill>
              <a:latin typeface="Times New Roman" pitchFamily="18" charset="0"/>
              <a:cs typeface="Times New Roman" pitchFamily="18" charset="0"/>
            </a:endParaRPr>
          </a:p>
        </p:txBody>
      </p:sp>
      <p:sp>
        <p:nvSpPr>
          <p:cNvPr id="154" name="Rounded Rectangle 15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02:47</a:t>
            </a:r>
            <a:endParaRPr lang="en-US" sz="3600" b="1" dirty="0">
              <a:solidFill>
                <a:srgbClr val="FF0000"/>
              </a:solidFill>
              <a:latin typeface="Times New Roman" pitchFamily="18" charset="0"/>
              <a:cs typeface="Times New Roman" pitchFamily="18" charset="0"/>
            </a:endParaRPr>
          </a:p>
        </p:txBody>
      </p:sp>
      <p:sp>
        <p:nvSpPr>
          <p:cNvPr id="155" name="Rounded Rectangle 15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02:46</a:t>
            </a:r>
            <a:endParaRPr lang="en-US" sz="3600" b="1" dirty="0">
              <a:solidFill>
                <a:srgbClr val="FF0000"/>
              </a:solidFill>
              <a:latin typeface="Times New Roman" pitchFamily="18" charset="0"/>
              <a:cs typeface="Times New Roman" pitchFamily="18" charset="0"/>
            </a:endParaRPr>
          </a:p>
        </p:txBody>
      </p:sp>
      <p:sp>
        <p:nvSpPr>
          <p:cNvPr id="156" name="Rounded Rectangle 15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02:45</a:t>
            </a:r>
            <a:endParaRPr lang="en-US" sz="3600" b="1" dirty="0">
              <a:solidFill>
                <a:srgbClr val="FF0000"/>
              </a:solidFill>
              <a:latin typeface="Times New Roman" pitchFamily="18" charset="0"/>
              <a:cs typeface="Times New Roman" pitchFamily="18" charset="0"/>
            </a:endParaRPr>
          </a:p>
        </p:txBody>
      </p:sp>
      <p:sp>
        <p:nvSpPr>
          <p:cNvPr id="157" name="Rounded Rectangle 15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02:44</a:t>
            </a:r>
            <a:endParaRPr lang="en-US" sz="3600" b="1" dirty="0">
              <a:solidFill>
                <a:srgbClr val="FF0000"/>
              </a:solidFill>
              <a:latin typeface="Times New Roman" pitchFamily="18" charset="0"/>
              <a:cs typeface="Times New Roman" pitchFamily="18" charset="0"/>
            </a:endParaRPr>
          </a:p>
        </p:txBody>
      </p:sp>
      <p:sp>
        <p:nvSpPr>
          <p:cNvPr id="158" name="Rounded Rectangle 15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02:43</a:t>
            </a:r>
            <a:endParaRPr lang="en-US" sz="3600" b="1" dirty="0">
              <a:solidFill>
                <a:srgbClr val="FF0000"/>
              </a:solidFill>
              <a:latin typeface="Times New Roman" pitchFamily="18" charset="0"/>
              <a:cs typeface="Times New Roman" pitchFamily="18" charset="0"/>
            </a:endParaRPr>
          </a:p>
        </p:txBody>
      </p:sp>
      <p:sp>
        <p:nvSpPr>
          <p:cNvPr id="159" name="Rounded Rectangle 15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02:42</a:t>
            </a:r>
            <a:endParaRPr lang="en-US" sz="3600" b="1" dirty="0">
              <a:solidFill>
                <a:srgbClr val="FF0000"/>
              </a:solidFill>
              <a:latin typeface="Times New Roman" pitchFamily="18" charset="0"/>
              <a:cs typeface="Times New Roman" pitchFamily="18" charset="0"/>
            </a:endParaRPr>
          </a:p>
        </p:txBody>
      </p:sp>
      <p:sp>
        <p:nvSpPr>
          <p:cNvPr id="160" name="Rounded Rectangle 15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02:41</a:t>
            </a:r>
            <a:endParaRPr lang="en-US" sz="3600" b="1" dirty="0">
              <a:solidFill>
                <a:srgbClr val="FF0000"/>
              </a:solidFill>
              <a:latin typeface="Times New Roman" pitchFamily="18" charset="0"/>
              <a:cs typeface="Times New Roman" pitchFamily="18" charset="0"/>
            </a:endParaRPr>
          </a:p>
        </p:txBody>
      </p:sp>
      <p:sp>
        <p:nvSpPr>
          <p:cNvPr id="161" name="Rounded Rectangle 16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02:40</a:t>
            </a:r>
            <a:endParaRPr lang="en-US" sz="3600" b="1" dirty="0">
              <a:solidFill>
                <a:srgbClr val="FF0000"/>
              </a:solidFill>
              <a:latin typeface="Times New Roman" pitchFamily="18" charset="0"/>
              <a:cs typeface="Times New Roman" pitchFamily="18" charset="0"/>
            </a:endParaRPr>
          </a:p>
        </p:txBody>
      </p:sp>
      <p:sp>
        <p:nvSpPr>
          <p:cNvPr id="162" name="Rounded Rectangle 16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02:39</a:t>
            </a:r>
            <a:endParaRPr lang="en-US" sz="3600" b="1" dirty="0">
              <a:solidFill>
                <a:srgbClr val="FF0000"/>
              </a:solidFill>
              <a:latin typeface="Times New Roman" pitchFamily="18" charset="0"/>
              <a:cs typeface="Times New Roman" pitchFamily="18" charset="0"/>
            </a:endParaRPr>
          </a:p>
        </p:txBody>
      </p:sp>
      <p:sp>
        <p:nvSpPr>
          <p:cNvPr id="163" name="Rounded Rectangle 16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02:38</a:t>
            </a:r>
            <a:endParaRPr lang="en-US" sz="3600" b="1" dirty="0">
              <a:solidFill>
                <a:srgbClr val="FF0000"/>
              </a:solidFill>
              <a:latin typeface="Times New Roman" pitchFamily="18" charset="0"/>
              <a:cs typeface="Times New Roman" pitchFamily="18" charset="0"/>
            </a:endParaRPr>
          </a:p>
        </p:txBody>
      </p:sp>
      <p:sp>
        <p:nvSpPr>
          <p:cNvPr id="164" name="Rounded Rectangle 16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02:37</a:t>
            </a:r>
            <a:endParaRPr lang="en-US" sz="3600" b="1" dirty="0">
              <a:solidFill>
                <a:srgbClr val="FF0000"/>
              </a:solidFill>
              <a:latin typeface="Times New Roman" pitchFamily="18" charset="0"/>
              <a:cs typeface="Times New Roman" pitchFamily="18" charset="0"/>
            </a:endParaRPr>
          </a:p>
        </p:txBody>
      </p:sp>
      <p:sp>
        <p:nvSpPr>
          <p:cNvPr id="165" name="Rounded Rectangle 16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02:36</a:t>
            </a:r>
            <a:endParaRPr lang="en-US" sz="3600" b="1" dirty="0">
              <a:solidFill>
                <a:srgbClr val="FF0000"/>
              </a:solidFill>
              <a:latin typeface="Times New Roman" pitchFamily="18" charset="0"/>
              <a:cs typeface="Times New Roman" pitchFamily="18" charset="0"/>
            </a:endParaRPr>
          </a:p>
        </p:txBody>
      </p:sp>
      <p:sp>
        <p:nvSpPr>
          <p:cNvPr id="166" name="Rounded Rectangle 16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02:35</a:t>
            </a:r>
            <a:endParaRPr lang="en-US" sz="3600" b="1" dirty="0">
              <a:solidFill>
                <a:srgbClr val="FF0000"/>
              </a:solidFill>
              <a:latin typeface="Times New Roman" pitchFamily="18" charset="0"/>
              <a:cs typeface="Times New Roman" pitchFamily="18" charset="0"/>
            </a:endParaRPr>
          </a:p>
        </p:txBody>
      </p:sp>
      <p:sp>
        <p:nvSpPr>
          <p:cNvPr id="167" name="Rounded Rectangle 16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02:34</a:t>
            </a:r>
            <a:endParaRPr lang="en-US" sz="3600" b="1" dirty="0">
              <a:solidFill>
                <a:srgbClr val="FF0000"/>
              </a:solidFill>
              <a:latin typeface="Times New Roman" pitchFamily="18" charset="0"/>
              <a:cs typeface="Times New Roman" pitchFamily="18" charset="0"/>
            </a:endParaRPr>
          </a:p>
        </p:txBody>
      </p:sp>
      <p:sp>
        <p:nvSpPr>
          <p:cNvPr id="168" name="Rounded Rectangle 16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02:33</a:t>
            </a:r>
            <a:endParaRPr lang="en-US" sz="3600" b="1" dirty="0">
              <a:solidFill>
                <a:srgbClr val="FF0000"/>
              </a:solidFill>
              <a:latin typeface="Times New Roman" pitchFamily="18" charset="0"/>
              <a:cs typeface="Times New Roman" pitchFamily="18" charset="0"/>
            </a:endParaRPr>
          </a:p>
        </p:txBody>
      </p:sp>
      <p:sp>
        <p:nvSpPr>
          <p:cNvPr id="169" name="Rounded Rectangle 16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02:32</a:t>
            </a:r>
            <a:endParaRPr lang="en-US" sz="3600" b="1" dirty="0">
              <a:solidFill>
                <a:srgbClr val="FF0000"/>
              </a:solidFill>
              <a:latin typeface="Times New Roman" pitchFamily="18" charset="0"/>
              <a:cs typeface="Times New Roman" pitchFamily="18" charset="0"/>
            </a:endParaRPr>
          </a:p>
        </p:txBody>
      </p:sp>
      <p:sp>
        <p:nvSpPr>
          <p:cNvPr id="170" name="Rounded Rectangle 16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02:31</a:t>
            </a:r>
            <a:endParaRPr lang="en-US" sz="3600" b="1" dirty="0">
              <a:solidFill>
                <a:srgbClr val="FF0000"/>
              </a:solidFill>
              <a:latin typeface="Times New Roman" pitchFamily="18" charset="0"/>
              <a:cs typeface="Times New Roman" pitchFamily="18" charset="0"/>
            </a:endParaRPr>
          </a:p>
        </p:txBody>
      </p:sp>
      <p:sp>
        <p:nvSpPr>
          <p:cNvPr id="171" name="Rounded Rectangle 17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02:30</a:t>
            </a:r>
            <a:endParaRPr lang="en-US" sz="3600" b="1" dirty="0">
              <a:solidFill>
                <a:srgbClr val="FF0000"/>
              </a:solidFill>
              <a:latin typeface="Times New Roman" pitchFamily="18" charset="0"/>
              <a:cs typeface="Times New Roman" pitchFamily="18" charset="0"/>
            </a:endParaRPr>
          </a:p>
        </p:txBody>
      </p:sp>
      <p:sp>
        <p:nvSpPr>
          <p:cNvPr id="172" name="Rounded Rectangle 17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02:29</a:t>
            </a:r>
            <a:endParaRPr lang="en-US" sz="3600" b="1" dirty="0">
              <a:solidFill>
                <a:srgbClr val="FF0000"/>
              </a:solidFill>
              <a:latin typeface="Times New Roman" pitchFamily="18" charset="0"/>
              <a:cs typeface="Times New Roman" pitchFamily="18" charset="0"/>
            </a:endParaRPr>
          </a:p>
        </p:txBody>
      </p:sp>
      <p:sp>
        <p:nvSpPr>
          <p:cNvPr id="173" name="Rounded Rectangle 17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02:28</a:t>
            </a:r>
            <a:endParaRPr lang="en-US" sz="3600" b="1" dirty="0">
              <a:solidFill>
                <a:srgbClr val="FF0000"/>
              </a:solidFill>
              <a:latin typeface="Times New Roman" pitchFamily="18" charset="0"/>
              <a:cs typeface="Times New Roman" pitchFamily="18" charset="0"/>
            </a:endParaRPr>
          </a:p>
        </p:txBody>
      </p:sp>
      <p:sp>
        <p:nvSpPr>
          <p:cNvPr id="174" name="Rounded Rectangle 17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02:27</a:t>
            </a:r>
            <a:endParaRPr lang="en-US" sz="3600" b="1" dirty="0">
              <a:solidFill>
                <a:srgbClr val="FF0000"/>
              </a:solidFill>
              <a:latin typeface="Times New Roman" pitchFamily="18" charset="0"/>
              <a:cs typeface="Times New Roman" pitchFamily="18" charset="0"/>
            </a:endParaRPr>
          </a:p>
        </p:txBody>
      </p:sp>
      <p:sp>
        <p:nvSpPr>
          <p:cNvPr id="175" name="Rounded Rectangle 17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02:26</a:t>
            </a:r>
            <a:endParaRPr lang="en-US" sz="3600" b="1" dirty="0">
              <a:solidFill>
                <a:srgbClr val="FF0000"/>
              </a:solidFill>
              <a:latin typeface="Times New Roman" pitchFamily="18" charset="0"/>
              <a:cs typeface="Times New Roman" pitchFamily="18" charset="0"/>
            </a:endParaRPr>
          </a:p>
        </p:txBody>
      </p:sp>
      <p:sp>
        <p:nvSpPr>
          <p:cNvPr id="176" name="Rounded Rectangle 17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02:25</a:t>
            </a:r>
            <a:endParaRPr lang="en-US" sz="3600" b="1" dirty="0">
              <a:solidFill>
                <a:srgbClr val="FF0000"/>
              </a:solidFill>
              <a:latin typeface="Times New Roman" pitchFamily="18" charset="0"/>
              <a:cs typeface="Times New Roman" pitchFamily="18" charset="0"/>
            </a:endParaRPr>
          </a:p>
        </p:txBody>
      </p:sp>
      <p:sp>
        <p:nvSpPr>
          <p:cNvPr id="177" name="Rounded Rectangle 17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02:24</a:t>
            </a:r>
            <a:endParaRPr lang="en-US" sz="3600" b="1" dirty="0">
              <a:solidFill>
                <a:srgbClr val="FF0000"/>
              </a:solidFill>
              <a:latin typeface="Times New Roman" pitchFamily="18" charset="0"/>
              <a:cs typeface="Times New Roman" pitchFamily="18" charset="0"/>
            </a:endParaRPr>
          </a:p>
        </p:txBody>
      </p:sp>
      <p:sp>
        <p:nvSpPr>
          <p:cNvPr id="178" name="Rounded Rectangle 17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02:23</a:t>
            </a:r>
            <a:endParaRPr lang="en-US" sz="3600" b="1" dirty="0">
              <a:solidFill>
                <a:srgbClr val="FF0000"/>
              </a:solidFill>
              <a:latin typeface="Times New Roman" pitchFamily="18" charset="0"/>
              <a:cs typeface="Times New Roman" pitchFamily="18" charset="0"/>
            </a:endParaRPr>
          </a:p>
        </p:txBody>
      </p:sp>
      <p:sp>
        <p:nvSpPr>
          <p:cNvPr id="179" name="Rounded Rectangle 17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02:22</a:t>
            </a:r>
            <a:endParaRPr lang="en-US" sz="3600" b="1" dirty="0">
              <a:solidFill>
                <a:srgbClr val="FF0000"/>
              </a:solidFill>
              <a:latin typeface="Times New Roman" pitchFamily="18" charset="0"/>
              <a:cs typeface="Times New Roman" pitchFamily="18" charset="0"/>
            </a:endParaRPr>
          </a:p>
        </p:txBody>
      </p:sp>
      <p:sp>
        <p:nvSpPr>
          <p:cNvPr id="180" name="Rounded Rectangle 17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02:21</a:t>
            </a:r>
            <a:endParaRPr lang="en-US" sz="3600" b="1" dirty="0">
              <a:solidFill>
                <a:srgbClr val="FF0000"/>
              </a:solidFill>
              <a:latin typeface="Times New Roman" pitchFamily="18" charset="0"/>
              <a:cs typeface="Times New Roman" pitchFamily="18" charset="0"/>
            </a:endParaRPr>
          </a:p>
        </p:txBody>
      </p:sp>
      <p:sp>
        <p:nvSpPr>
          <p:cNvPr id="181" name="Rounded Rectangle 18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02:20</a:t>
            </a:r>
            <a:endParaRPr lang="en-US" sz="3600" b="1" dirty="0">
              <a:solidFill>
                <a:srgbClr val="FF0000"/>
              </a:solidFill>
              <a:latin typeface="Times New Roman" pitchFamily="18" charset="0"/>
              <a:cs typeface="Times New Roman" pitchFamily="18" charset="0"/>
            </a:endParaRPr>
          </a:p>
        </p:txBody>
      </p:sp>
      <p:sp>
        <p:nvSpPr>
          <p:cNvPr id="182" name="Rounded Rectangle 18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02:19</a:t>
            </a:r>
            <a:endParaRPr lang="en-US" sz="3600" b="1" dirty="0">
              <a:solidFill>
                <a:srgbClr val="FF0000"/>
              </a:solidFill>
              <a:latin typeface="Times New Roman" pitchFamily="18" charset="0"/>
              <a:cs typeface="Times New Roman" pitchFamily="18" charset="0"/>
            </a:endParaRPr>
          </a:p>
        </p:txBody>
      </p:sp>
      <p:sp>
        <p:nvSpPr>
          <p:cNvPr id="183" name="Rounded Rectangle 18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02:18</a:t>
            </a:r>
            <a:endParaRPr lang="en-US" sz="3600" b="1" dirty="0">
              <a:solidFill>
                <a:srgbClr val="FF0000"/>
              </a:solidFill>
              <a:latin typeface="Times New Roman" pitchFamily="18" charset="0"/>
              <a:cs typeface="Times New Roman" pitchFamily="18" charset="0"/>
            </a:endParaRPr>
          </a:p>
        </p:txBody>
      </p:sp>
      <p:sp>
        <p:nvSpPr>
          <p:cNvPr id="184" name="Rounded Rectangle 18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02:17</a:t>
            </a:r>
            <a:endParaRPr lang="en-US" sz="3600" b="1" dirty="0">
              <a:solidFill>
                <a:srgbClr val="FF0000"/>
              </a:solidFill>
              <a:latin typeface="Times New Roman" pitchFamily="18" charset="0"/>
              <a:cs typeface="Times New Roman" pitchFamily="18" charset="0"/>
            </a:endParaRPr>
          </a:p>
        </p:txBody>
      </p:sp>
      <p:sp>
        <p:nvSpPr>
          <p:cNvPr id="185" name="Rounded Rectangle 18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02:16</a:t>
            </a:r>
            <a:endParaRPr lang="en-US" sz="3600" b="1" dirty="0">
              <a:solidFill>
                <a:srgbClr val="FF0000"/>
              </a:solidFill>
              <a:latin typeface="Times New Roman" pitchFamily="18" charset="0"/>
              <a:cs typeface="Times New Roman" pitchFamily="18" charset="0"/>
            </a:endParaRPr>
          </a:p>
        </p:txBody>
      </p:sp>
      <p:sp>
        <p:nvSpPr>
          <p:cNvPr id="186" name="Rounded Rectangle 18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02:15</a:t>
            </a:r>
            <a:endParaRPr lang="en-US" sz="3600" b="1" dirty="0">
              <a:solidFill>
                <a:srgbClr val="FF0000"/>
              </a:solidFill>
              <a:latin typeface="Times New Roman" pitchFamily="18" charset="0"/>
              <a:cs typeface="Times New Roman" pitchFamily="18" charset="0"/>
            </a:endParaRPr>
          </a:p>
        </p:txBody>
      </p:sp>
      <p:sp>
        <p:nvSpPr>
          <p:cNvPr id="187" name="Rounded Rectangle 18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02:14</a:t>
            </a:r>
            <a:endParaRPr lang="en-US" sz="3600" b="1" dirty="0">
              <a:solidFill>
                <a:srgbClr val="FF0000"/>
              </a:solidFill>
              <a:latin typeface="Times New Roman" pitchFamily="18" charset="0"/>
              <a:cs typeface="Times New Roman" pitchFamily="18" charset="0"/>
            </a:endParaRPr>
          </a:p>
        </p:txBody>
      </p:sp>
      <p:sp>
        <p:nvSpPr>
          <p:cNvPr id="188" name="Rounded Rectangle 18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02:13</a:t>
            </a:r>
            <a:endParaRPr lang="en-US" sz="3600" b="1" dirty="0">
              <a:solidFill>
                <a:srgbClr val="FF0000"/>
              </a:solidFill>
              <a:latin typeface="Times New Roman" pitchFamily="18" charset="0"/>
              <a:cs typeface="Times New Roman" pitchFamily="18" charset="0"/>
            </a:endParaRPr>
          </a:p>
        </p:txBody>
      </p:sp>
      <p:sp>
        <p:nvSpPr>
          <p:cNvPr id="189" name="Rounded Rectangle 18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02:12</a:t>
            </a:r>
            <a:endParaRPr lang="en-US" sz="3600" b="1" dirty="0">
              <a:solidFill>
                <a:srgbClr val="FF0000"/>
              </a:solidFill>
              <a:latin typeface="Times New Roman" pitchFamily="18" charset="0"/>
              <a:cs typeface="Times New Roman" pitchFamily="18" charset="0"/>
            </a:endParaRPr>
          </a:p>
        </p:txBody>
      </p:sp>
      <p:sp>
        <p:nvSpPr>
          <p:cNvPr id="190" name="Rounded Rectangle 18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02:11</a:t>
            </a:r>
            <a:endParaRPr lang="en-US" sz="3600" b="1" dirty="0">
              <a:solidFill>
                <a:srgbClr val="FF0000"/>
              </a:solidFill>
              <a:latin typeface="Times New Roman" pitchFamily="18" charset="0"/>
              <a:cs typeface="Times New Roman" pitchFamily="18" charset="0"/>
            </a:endParaRPr>
          </a:p>
        </p:txBody>
      </p:sp>
      <p:sp>
        <p:nvSpPr>
          <p:cNvPr id="191" name="Rounded Rectangle 19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02:10</a:t>
            </a:r>
            <a:endParaRPr lang="en-US" sz="3600" b="1" dirty="0">
              <a:solidFill>
                <a:srgbClr val="FF0000"/>
              </a:solidFill>
              <a:latin typeface="Times New Roman" pitchFamily="18" charset="0"/>
              <a:cs typeface="Times New Roman" pitchFamily="18" charset="0"/>
            </a:endParaRPr>
          </a:p>
        </p:txBody>
      </p:sp>
      <p:sp>
        <p:nvSpPr>
          <p:cNvPr id="192" name="Rounded Rectangle 19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02:09</a:t>
            </a:r>
            <a:endParaRPr lang="en-US" sz="3600" b="1" dirty="0">
              <a:solidFill>
                <a:srgbClr val="FF0000"/>
              </a:solidFill>
              <a:latin typeface="Times New Roman" pitchFamily="18" charset="0"/>
              <a:cs typeface="Times New Roman" pitchFamily="18" charset="0"/>
            </a:endParaRPr>
          </a:p>
        </p:txBody>
      </p:sp>
      <p:sp>
        <p:nvSpPr>
          <p:cNvPr id="193" name="Rounded Rectangle 19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02:08</a:t>
            </a:r>
            <a:endParaRPr lang="en-US" sz="3600" b="1" dirty="0">
              <a:solidFill>
                <a:srgbClr val="FF0000"/>
              </a:solidFill>
              <a:latin typeface="Times New Roman" pitchFamily="18" charset="0"/>
              <a:cs typeface="Times New Roman" pitchFamily="18" charset="0"/>
            </a:endParaRPr>
          </a:p>
        </p:txBody>
      </p:sp>
      <p:sp>
        <p:nvSpPr>
          <p:cNvPr id="194" name="Rounded Rectangle 19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02:07</a:t>
            </a:r>
            <a:endParaRPr lang="en-US" sz="3600" b="1" dirty="0">
              <a:solidFill>
                <a:srgbClr val="FF0000"/>
              </a:solidFill>
              <a:latin typeface="Times New Roman" pitchFamily="18" charset="0"/>
              <a:cs typeface="Times New Roman" pitchFamily="18" charset="0"/>
            </a:endParaRPr>
          </a:p>
        </p:txBody>
      </p:sp>
      <p:sp>
        <p:nvSpPr>
          <p:cNvPr id="195" name="Rounded Rectangle 19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02:06</a:t>
            </a:r>
            <a:endParaRPr lang="en-US" sz="3600" b="1" dirty="0">
              <a:solidFill>
                <a:srgbClr val="FF0000"/>
              </a:solidFill>
              <a:latin typeface="Times New Roman" pitchFamily="18" charset="0"/>
              <a:cs typeface="Times New Roman" pitchFamily="18" charset="0"/>
            </a:endParaRPr>
          </a:p>
        </p:txBody>
      </p:sp>
      <p:sp>
        <p:nvSpPr>
          <p:cNvPr id="196" name="Rounded Rectangle 19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02:05</a:t>
            </a:r>
            <a:endParaRPr lang="en-US" sz="3600" b="1" dirty="0">
              <a:solidFill>
                <a:srgbClr val="FF0000"/>
              </a:solidFill>
              <a:latin typeface="Times New Roman" pitchFamily="18" charset="0"/>
              <a:cs typeface="Times New Roman" pitchFamily="18" charset="0"/>
            </a:endParaRPr>
          </a:p>
        </p:txBody>
      </p:sp>
      <p:sp>
        <p:nvSpPr>
          <p:cNvPr id="197" name="Rounded Rectangle 19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02:04</a:t>
            </a:r>
            <a:endParaRPr lang="en-US" sz="3600" b="1" dirty="0">
              <a:solidFill>
                <a:srgbClr val="FF0000"/>
              </a:solidFill>
              <a:latin typeface="Times New Roman" pitchFamily="18" charset="0"/>
              <a:cs typeface="Times New Roman" pitchFamily="18" charset="0"/>
            </a:endParaRPr>
          </a:p>
        </p:txBody>
      </p:sp>
      <p:sp>
        <p:nvSpPr>
          <p:cNvPr id="198" name="Rounded Rectangle 19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02:03</a:t>
            </a:r>
            <a:endParaRPr lang="en-US" sz="3600" b="1" dirty="0">
              <a:solidFill>
                <a:srgbClr val="FF0000"/>
              </a:solidFill>
              <a:latin typeface="Times New Roman" pitchFamily="18" charset="0"/>
              <a:cs typeface="Times New Roman" pitchFamily="18" charset="0"/>
            </a:endParaRPr>
          </a:p>
        </p:txBody>
      </p:sp>
      <p:sp>
        <p:nvSpPr>
          <p:cNvPr id="199" name="Rounded Rectangle 19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02:02</a:t>
            </a:r>
            <a:endParaRPr lang="en-US" sz="3600" b="1" dirty="0">
              <a:solidFill>
                <a:srgbClr val="FF0000"/>
              </a:solidFill>
              <a:latin typeface="Times New Roman" pitchFamily="18" charset="0"/>
              <a:cs typeface="Times New Roman" pitchFamily="18" charset="0"/>
            </a:endParaRPr>
          </a:p>
        </p:txBody>
      </p:sp>
      <p:sp>
        <p:nvSpPr>
          <p:cNvPr id="200" name="Rounded Rectangle 19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02:01</a:t>
            </a:r>
            <a:endParaRPr lang="en-US" sz="3600" b="1" dirty="0">
              <a:solidFill>
                <a:srgbClr val="FF0000"/>
              </a:solidFill>
              <a:latin typeface="Times New Roman" pitchFamily="18" charset="0"/>
              <a:cs typeface="Times New Roman" pitchFamily="18" charset="0"/>
            </a:endParaRPr>
          </a:p>
        </p:txBody>
      </p:sp>
      <p:sp>
        <p:nvSpPr>
          <p:cNvPr id="201" name="Rounded Rectangle 20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02:00</a:t>
            </a:r>
            <a:endParaRPr lang="en-US" sz="3600" b="1" dirty="0">
              <a:solidFill>
                <a:srgbClr val="FF0000"/>
              </a:solidFill>
              <a:latin typeface="Times New Roman" pitchFamily="18" charset="0"/>
              <a:cs typeface="Times New Roman" pitchFamily="18" charset="0"/>
            </a:endParaRPr>
          </a:p>
        </p:txBody>
      </p:sp>
      <p:sp>
        <p:nvSpPr>
          <p:cNvPr id="202" name="Rounded Rectangle 20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01:59</a:t>
            </a:r>
            <a:endParaRPr lang="en-US" sz="3600" b="1" dirty="0">
              <a:solidFill>
                <a:srgbClr val="FF0000"/>
              </a:solidFill>
              <a:latin typeface="Times New Roman" pitchFamily="18" charset="0"/>
              <a:cs typeface="Times New Roman" pitchFamily="18" charset="0"/>
            </a:endParaRPr>
          </a:p>
        </p:txBody>
      </p:sp>
      <p:sp>
        <p:nvSpPr>
          <p:cNvPr id="203" name="Rounded Rectangle 20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01:58</a:t>
            </a:r>
            <a:endParaRPr lang="en-US" sz="3600" b="1" dirty="0">
              <a:solidFill>
                <a:srgbClr val="FF0000"/>
              </a:solidFill>
              <a:latin typeface="Times New Roman" pitchFamily="18" charset="0"/>
              <a:cs typeface="Times New Roman" pitchFamily="18" charset="0"/>
            </a:endParaRPr>
          </a:p>
        </p:txBody>
      </p:sp>
      <p:sp>
        <p:nvSpPr>
          <p:cNvPr id="204" name="Rounded Rectangle 20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01:57</a:t>
            </a:r>
            <a:endParaRPr lang="en-US" sz="3600" b="1" dirty="0">
              <a:solidFill>
                <a:srgbClr val="FF0000"/>
              </a:solidFill>
              <a:latin typeface="Times New Roman" pitchFamily="18" charset="0"/>
              <a:cs typeface="Times New Roman" pitchFamily="18" charset="0"/>
            </a:endParaRPr>
          </a:p>
        </p:txBody>
      </p:sp>
      <p:sp>
        <p:nvSpPr>
          <p:cNvPr id="205" name="Rounded Rectangle 20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01:56</a:t>
            </a:r>
            <a:endParaRPr lang="en-US" sz="3600" b="1" dirty="0">
              <a:solidFill>
                <a:srgbClr val="FF0000"/>
              </a:solidFill>
              <a:latin typeface="Times New Roman" pitchFamily="18" charset="0"/>
              <a:cs typeface="Times New Roman" pitchFamily="18" charset="0"/>
            </a:endParaRPr>
          </a:p>
        </p:txBody>
      </p:sp>
      <p:sp>
        <p:nvSpPr>
          <p:cNvPr id="206" name="Rounded Rectangle 20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01:55</a:t>
            </a:r>
            <a:endParaRPr lang="en-US" sz="3600" b="1" dirty="0">
              <a:solidFill>
                <a:srgbClr val="FF0000"/>
              </a:solidFill>
              <a:latin typeface="Times New Roman" pitchFamily="18" charset="0"/>
              <a:cs typeface="Times New Roman" pitchFamily="18" charset="0"/>
            </a:endParaRPr>
          </a:p>
        </p:txBody>
      </p:sp>
      <p:sp>
        <p:nvSpPr>
          <p:cNvPr id="207" name="Rounded Rectangle 20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01:54</a:t>
            </a:r>
            <a:endParaRPr lang="en-US" sz="3600" b="1" dirty="0">
              <a:solidFill>
                <a:srgbClr val="FF0000"/>
              </a:solidFill>
              <a:latin typeface="Times New Roman" pitchFamily="18" charset="0"/>
              <a:cs typeface="Times New Roman" pitchFamily="18" charset="0"/>
            </a:endParaRPr>
          </a:p>
        </p:txBody>
      </p:sp>
      <p:sp>
        <p:nvSpPr>
          <p:cNvPr id="208" name="Rounded Rectangle 20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01:53</a:t>
            </a:r>
            <a:endParaRPr lang="en-US" sz="3600" b="1" dirty="0">
              <a:solidFill>
                <a:srgbClr val="FF0000"/>
              </a:solidFill>
              <a:latin typeface="Times New Roman" pitchFamily="18" charset="0"/>
              <a:cs typeface="Times New Roman" pitchFamily="18" charset="0"/>
            </a:endParaRPr>
          </a:p>
        </p:txBody>
      </p:sp>
      <p:sp>
        <p:nvSpPr>
          <p:cNvPr id="209" name="Rounded Rectangle 20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01:52</a:t>
            </a:r>
            <a:endParaRPr lang="en-US" sz="3600" b="1" dirty="0">
              <a:solidFill>
                <a:srgbClr val="FF0000"/>
              </a:solidFill>
              <a:latin typeface="Times New Roman" pitchFamily="18" charset="0"/>
              <a:cs typeface="Times New Roman" pitchFamily="18" charset="0"/>
            </a:endParaRPr>
          </a:p>
        </p:txBody>
      </p:sp>
      <p:sp>
        <p:nvSpPr>
          <p:cNvPr id="210" name="Rounded Rectangle 20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01:51</a:t>
            </a:r>
            <a:endParaRPr lang="en-US" sz="3600" b="1" dirty="0">
              <a:solidFill>
                <a:srgbClr val="FF0000"/>
              </a:solidFill>
              <a:latin typeface="Times New Roman" pitchFamily="18" charset="0"/>
              <a:cs typeface="Times New Roman" pitchFamily="18" charset="0"/>
            </a:endParaRPr>
          </a:p>
        </p:txBody>
      </p:sp>
      <p:sp>
        <p:nvSpPr>
          <p:cNvPr id="211" name="Rounded Rectangle 21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01:50</a:t>
            </a:r>
            <a:endParaRPr lang="en-US" sz="3600" b="1" dirty="0">
              <a:solidFill>
                <a:srgbClr val="FF0000"/>
              </a:solidFill>
              <a:latin typeface="Times New Roman" pitchFamily="18" charset="0"/>
              <a:cs typeface="Times New Roman" pitchFamily="18" charset="0"/>
            </a:endParaRPr>
          </a:p>
        </p:txBody>
      </p:sp>
      <p:sp>
        <p:nvSpPr>
          <p:cNvPr id="212" name="Rounded Rectangle 21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01:49</a:t>
            </a:r>
            <a:endParaRPr lang="en-US" sz="3600" b="1" dirty="0">
              <a:solidFill>
                <a:srgbClr val="FF0000"/>
              </a:solidFill>
              <a:latin typeface="Times New Roman" pitchFamily="18" charset="0"/>
              <a:cs typeface="Times New Roman" pitchFamily="18" charset="0"/>
            </a:endParaRPr>
          </a:p>
        </p:txBody>
      </p:sp>
      <p:sp>
        <p:nvSpPr>
          <p:cNvPr id="213" name="Rounded Rectangle 21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01:48</a:t>
            </a:r>
            <a:endParaRPr lang="en-US" sz="3600" b="1" dirty="0">
              <a:solidFill>
                <a:srgbClr val="FF0000"/>
              </a:solidFill>
              <a:latin typeface="Times New Roman" pitchFamily="18" charset="0"/>
              <a:cs typeface="Times New Roman" pitchFamily="18" charset="0"/>
            </a:endParaRPr>
          </a:p>
        </p:txBody>
      </p:sp>
      <p:sp>
        <p:nvSpPr>
          <p:cNvPr id="214" name="Rounded Rectangle 21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01:47</a:t>
            </a:r>
            <a:endParaRPr lang="en-US" sz="3600" b="1" dirty="0">
              <a:solidFill>
                <a:srgbClr val="FF0000"/>
              </a:solidFill>
              <a:latin typeface="Times New Roman" pitchFamily="18" charset="0"/>
              <a:cs typeface="Times New Roman" pitchFamily="18" charset="0"/>
            </a:endParaRPr>
          </a:p>
        </p:txBody>
      </p:sp>
      <p:sp>
        <p:nvSpPr>
          <p:cNvPr id="215" name="Rounded Rectangle 21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01:46</a:t>
            </a:r>
            <a:endParaRPr lang="en-US" sz="3600" b="1" dirty="0">
              <a:solidFill>
                <a:srgbClr val="FF0000"/>
              </a:solidFill>
              <a:latin typeface="Times New Roman" pitchFamily="18" charset="0"/>
              <a:cs typeface="Times New Roman" pitchFamily="18" charset="0"/>
            </a:endParaRPr>
          </a:p>
        </p:txBody>
      </p:sp>
      <p:sp>
        <p:nvSpPr>
          <p:cNvPr id="216" name="Rounded Rectangle 21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01:45</a:t>
            </a:r>
            <a:endParaRPr lang="en-US" sz="3600" b="1" dirty="0">
              <a:solidFill>
                <a:srgbClr val="FF0000"/>
              </a:solidFill>
              <a:latin typeface="Times New Roman" pitchFamily="18" charset="0"/>
              <a:cs typeface="Times New Roman" pitchFamily="18" charset="0"/>
            </a:endParaRPr>
          </a:p>
        </p:txBody>
      </p:sp>
      <p:sp>
        <p:nvSpPr>
          <p:cNvPr id="217" name="Rounded Rectangle 21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01:44</a:t>
            </a:r>
            <a:endParaRPr lang="en-US" sz="3600" b="1" dirty="0">
              <a:solidFill>
                <a:srgbClr val="FF0000"/>
              </a:solidFill>
              <a:latin typeface="Times New Roman" pitchFamily="18" charset="0"/>
              <a:cs typeface="Times New Roman" pitchFamily="18" charset="0"/>
            </a:endParaRPr>
          </a:p>
        </p:txBody>
      </p:sp>
      <p:sp>
        <p:nvSpPr>
          <p:cNvPr id="218" name="Rounded Rectangle 21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01:43</a:t>
            </a:r>
            <a:endParaRPr lang="en-US" sz="3600" b="1" dirty="0">
              <a:solidFill>
                <a:srgbClr val="FF0000"/>
              </a:solidFill>
              <a:latin typeface="Times New Roman" pitchFamily="18" charset="0"/>
              <a:cs typeface="Times New Roman" pitchFamily="18" charset="0"/>
            </a:endParaRPr>
          </a:p>
        </p:txBody>
      </p:sp>
      <p:sp>
        <p:nvSpPr>
          <p:cNvPr id="219" name="Rounded Rectangle 21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01:42</a:t>
            </a:r>
            <a:endParaRPr lang="en-US" sz="3600" b="1" dirty="0">
              <a:solidFill>
                <a:srgbClr val="FF0000"/>
              </a:solidFill>
              <a:latin typeface="Times New Roman" pitchFamily="18" charset="0"/>
              <a:cs typeface="Times New Roman" pitchFamily="18" charset="0"/>
            </a:endParaRPr>
          </a:p>
        </p:txBody>
      </p:sp>
      <p:sp>
        <p:nvSpPr>
          <p:cNvPr id="220" name="Rounded Rectangle 21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01:41</a:t>
            </a:r>
            <a:endParaRPr lang="en-US" sz="3600" b="1" dirty="0">
              <a:solidFill>
                <a:srgbClr val="FF0000"/>
              </a:solidFill>
              <a:latin typeface="Times New Roman" pitchFamily="18" charset="0"/>
              <a:cs typeface="Times New Roman" pitchFamily="18" charset="0"/>
            </a:endParaRPr>
          </a:p>
        </p:txBody>
      </p:sp>
      <p:sp>
        <p:nvSpPr>
          <p:cNvPr id="221" name="Rounded Rectangle 22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01:40</a:t>
            </a:r>
            <a:endParaRPr lang="en-US" sz="3600" b="1" dirty="0">
              <a:solidFill>
                <a:srgbClr val="FF0000"/>
              </a:solidFill>
              <a:latin typeface="Times New Roman" pitchFamily="18" charset="0"/>
              <a:cs typeface="Times New Roman" pitchFamily="18" charset="0"/>
            </a:endParaRPr>
          </a:p>
        </p:txBody>
      </p:sp>
      <p:sp>
        <p:nvSpPr>
          <p:cNvPr id="222" name="Rounded Rectangle 22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01:39</a:t>
            </a:r>
            <a:endParaRPr lang="en-US" sz="3600" b="1" dirty="0">
              <a:solidFill>
                <a:srgbClr val="FF0000"/>
              </a:solidFill>
              <a:latin typeface="Times New Roman" pitchFamily="18" charset="0"/>
              <a:cs typeface="Times New Roman" pitchFamily="18" charset="0"/>
            </a:endParaRPr>
          </a:p>
        </p:txBody>
      </p:sp>
      <p:sp>
        <p:nvSpPr>
          <p:cNvPr id="223" name="Rounded Rectangle 22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01:38</a:t>
            </a:r>
            <a:endParaRPr lang="en-US" sz="3600" b="1" dirty="0">
              <a:solidFill>
                <a:srgbClr val="FF0000"/>
              </a:solidFill>
              <a:latin typeface="Times New Roman" pitchFamily="18" charset="0"/>
              <a:cs typeface="Times New Roman" pitchFamily="18" charset="0"/>
            </a:endParaRPr>
          </a:p>
        </p:txBody>
      </p:sp>
      <p:sp>
        <p:nvSpPr>
          <p:cNvPr id="224" name="Rounded Rectangle 22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01:37</a:t>
            </a:r>
            <a:endParaRPr lang="en-US" sz="3600" b="1" dirty="0">
              <a:solidFill>
                <a:srgbClr val="FF0000"/>
              </a:solidFill>
              <a:latin typeface="Times New Roman" pitchFamily="18" charset="0"/>
              <a:cs typeface="Times New Roman" pitchFamily="18" charset="0"/>
            </a:endParaRPr>
          </a:p>
        </p:txBody>
      </p:sp>
      <p:sp>
        <p:nvSpPr>
          <p:cNvPr id="225" name="Rounded Rectangle 22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01:36</a:t>
            </a:r>
            <a:endParaRPr lang="en-US" sz="3600" b="1" dirty="0">
              <a:solidFill>
                <a:srgbClr val="FF0000"/>
              </a:solidFill>
              <a:latin typeface="Times New Roman" pitchFamily="18" charset="0"/>
              <a:cs typeface="Times New Roman" pitchFamily="18" charset="0"/>
            </a:endParaRPr>
          </a:p>
        </p:txBody>
      </p:sp>
      <p:sp>
        <p:nvSpPr>
          <p:cNvPr id="226" name="Rounded Rectangle 22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01:35</a:t>
            </a:r>
            <a:endParaRPr lang="en-US" sz="3600" b="1" dirty="0">
              <a:solidFill>
                <a:srgbClr val="FF0000"/>
              </a:solidFill>
              <a:latin typeface="Times New Roman" pitchFamily="18" charset="0"/>
              <a:cs typeface="Times New Roman" pitchFamily="18" charset="0"/>
            </a:endParaRPr>
          </a:p>
        </p:txBody>
      </p:sp>
      <p:sp>
        <p:nvSpPr>
          <p:cNvPr id="227" name="Rounded Rectangle 22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01:34</a:t>
            </a:r>
            <a:endParaRPr lang="en-US" sz="3600" b="1" dirty="0">
              <a:solidFill>
                <a:srgbClr val="FF0000"/>
              </a:solidFill>
              <a:latin typeface="Times New Roman" pitchFamily="18" charset="0"/>
              <a:cs typeface="Times New Roman" pitchFamily="18" charset="0"/>
            </a:endParaRPr>
          </a:p>
        </p:txBody>
      </p:sp>
      <p:sp>
        <p:nvSpPr>
          <p:cNvPr id="228" name="Rounded Rectangle 22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01:33</a:t>
            </a:r>
            <a:endParaRPr lang="en-US" sz="3600" b="1" dirty="0">
              <a:solidFill>
                <a:srgbClr val="FF0000"/>
              </a:solidFill>
              <a:latin typeface="Times New Roman" pitchFamily="18" charset="0"/>
              <a:cs typeface="Times New Roman" pitchFamily="18" charset="0"/>
            </a:endParaRPr>
          </a:p>
        </p:txBody>
      </p:sp>
      <p:sp>
        <p:nvSpPr>
          <p:cNvPr id="229" name="Rounded Rectangle 22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01:32</a:t>
            </a:r>
            <a:endParaRPr lang="en-US" sz="3600" b="1" dirty="0">
              <a:solidFill>
                <a:srgbClr val="FF0000"/>
              </a:solidFill>
              <a:latin typeface="Times New Roman" pitchFamily="18" charset="0"/>
              <a:cs typeface="Times New Roman" pitchFamily="18" charset="0"/>
            </a:endParaRPr>
          </a:p>
        </p:txBody>
      </p:sp>
      <p:sp>
        <p:nvSpPr>
          <p:cNvPr id="230" name="Rounded Rectangle 22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01:31</a:t>
            </a:r>
            <a:endParaRPr lang="en-US" sz="3600" b="1" dirty="0">
              <a:solidFill>
                <a:srgbClr val="FF0000"/>
              </a:solidFill>
              <a:latin typeface="Times New Roman" pitchFamily="18" charset="0"/>
              <a:cs typeface="Times New Roman" pitchFamily="18" charset="0"/>
            </a:endParaRPr>
          </a:p>
        </p:txBody>
      </p:sp>
      <p:sp>
        <p:nvSpPr>
          <p:cNvPr id="231" name="Rounded Rectangle 23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01:30</a:t>
            </a:r>
            <a:endParaRPr lang="en-US" sz="3600" b="1" dirty="0">
              <a:solidFill>
                <a:srgbClr val="FF0000"/>
              </a:solidFill>
              <a:latin typeface="Times New Roman" pitchFamily="18" charset="0"/>
              <a:cs typeface="Times New Roman" pitchFamily="18" charset="0"/>
            </a:endParaRPr>
          </a:p>
        </p:txBody>
      </p:sp>
      <p:sp>
        <p:nvSpPr>
          <p:cNvPr id="232" name="Rounded Rectangle 23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01:29</a:t>
            </a:r>
            <a:endParaRPr lang="en-US" sz="3600" b="1" dirty="0">
              <a:solidFill>
                <a:srgbClr val="FF0000"/>
              </a:solidFill>
              <a:latin typeface="Times New Roman" pitchFamily="18" charset="0"/>
              <a:cs typeface="Times New Roman" pitchFamily="18" charset="0"/>
            </a:endParaRPr>
          </a:p>
        </p:txBody>
      </p:sp>
      <p:sp>
        <p:nvSpPr>
          <p:cNvPr id="233" name="Rounded Rectangle 23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01:28</a:t>
            </a:r>
            <a:endParaRPr lang="en-US" sz="3600" b="1" dirty="0">
              <a:solidFill>
                <a:srgbClr val="FF0000"/>
              </a:solidFill>
              <a:latin typeface="Times New Roman" pitchFamily="18" charset="0"/>
              <a:cs typeface="Times New Roman" pitchFamily="18" charset="0"/>
            </a:endParaRPr>
          </a:p>
        </p:txBody>
      </p:sp>
      <p:sp>
        <p:nvSpPr>
          <p:cNvPr id="234" name="Rounded Rectangle 23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01:27</a:t>
            </a:r>
            <a:endParaRPr lang="en-US" sz="3600" b="1" dirty="0">
              <a:solidFill>
                <a:srgbClr val="FF0000"/>
              </a:solidFill>
              <a:latin typeface="Times New Roman" pitchFamily="18" charset="0"/>
              <a:cs typeface="Times New Roman" pitchFamily="18" charset="0"/>
            </a:endParaRPr>
          </a:p>
        </p:txBody>
      </p:sp>
      <p:sp>
        <p:nvSpPr>
          <p:cNvPr id="235" name="Rounded Rectangle 23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01:26</a:t>
            </a:r>
            <a:endParaRPr lang="en-US" sz="3600" b="1" dirty="0">
              <a:solidFill>
                <a:srgbClr val="FF0000"/>
              </a:solidFill>
              <a:latin typeface="Times New Roman" pitchFamily="18" charset="0"/>
              <a:cs typeface="Times New Roman" pitchFamily="18" charset="0"/>
            </a:endParaRPr>
          </a:p>
        </p:txBody>
      </p:sp>
      <p:sp>
        <p:nvSpPr>
          <p:cNvPr id="236" name="Rounded Rectangle 23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01:25</a:t>
            </a:r>
            <a:endParaRPr lang="en-US" sz="3600" b="1" dirty="0">
              <a:solidFill>
                <a:srgbClr val="FF0000"/>
              </a:solidFill>
              <a:latin typeface="Times New Roman" pitchFamily="18" charset="0"/>
              <a:cs typeface="Times New Roman" pitchFamily="18" charset="0"/>
            </a:endParaRPr>
          </a:p>
        </p:txBody>
      </p:sp>
      <p:sp>
        <p:nvSpPr>
          <p:cNvPr id="237" name="Rounded Rectangle 23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01:24</a:t>
            </a:r>
            <a:endParaRPr lang="en-US" sz="3600" b="1" dirty="0">
              <a:solidFill>
                <a:srgbClr val="FF0000"/>
              </a:solidFill>
              <a:latin typeface="Times New Roman" pitchFamily="18" charset="0"/>
              <a:cs typeface="Times New Roman" pitchFamily="18" charset="0"/>
            </a:endParaRPr>
          </a:p>
        </p:txBody>
      </p:sp>
      <p:sp>
        <p:nvSpPr>
          <p:cNvPr id="238" name="Rounded Rectangle 23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01:23</a:t>
            </a:r>
            <a:endParaRPr lang="en-US" sz="3600" b="1" dirty="0">
              <a:solidFill>
                <a:srgbClr val="FF0000"/>
              </a:solidFill>
              <a:latin typeface="Times New Roman" pitchFamily="18" charset="0"/>
              <a:cs typeface="Times New Roman" pitchFamily="18" charset="0"/>
            </a:endParaRPr>
          </a:p>
        </p:txBody>
      </p:sp>
      <p:sp>
        <p:nvSpPr>
          <p:cNvPr id="239" name="Rounded Rectangle 23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01:22</a:t>
            </a:r>
            <a:endParaRPr lang="en-US" sz="3600" b="1" dirty="0">
              <a:solidFill>
                <a:srgbClr val="FF0000"/>
              </a:solidFill>
              <a:latin typeface="Times New Roman" pitchFamily="18" charset="0"/>
              <a:cs typeface="Times New Roman" pitchFamily="18" charset="0"/>
            </a:endParaRPr>
          </a:p>
        </p:txBody>
      </p:sp>
      <p:sp>
        <p:nvSpPr>
          <p:cNvPr id="240" name="Rounded Rectangle 23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01:21</a:t>
            </a:r>
            <a:endParaRPr lang="en-US" sz="3600" b="1" dirty="0">
              <a:solidFill>
                <a:srgbClr val="FF0000"/>
              </a:solidFill>
              <a:latin typeface="Times New Roman" pitchFamily="18" charset="0"/>
              <a:cs typeface="Times New Roman" pitchFamily="18" charset="0"/>
            </a:endParaRPr>
          </a:p>
        </p:txBody>
      </p:sp>
      <p:sp>
        <p:nvSpPr>
          <p:cNvPr id="241" name="Rounded Rectangle 24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01:20</a:t>
            </a:r>
            <a:endParaRPr lang="en-US" sz="3600" b="1" dirty="0">
              <a:solidFill>
                <a:srgbClr val="FF0000"/>
              </a:solidFill>
              <a:latin typeface="Times New Roman" pitchFamily="18" charset="0"/>
              <a:cs typeface="Times New Roman" pitchFamily="18" charset="0"/>
            </a:endParaRPr>
          </a:p>
        </p:txBody>
      </p:sp>
      <p:sp>
        <p:nvSpPr>
          <p:cNvPr id="242" name="Rounded Rectangle 24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01:19</a:t>
            </a:r>
            <a:endParaRPr lang="en-US" sz="3600" b="1" dirty="0">
              <a:solidFill>
                <a:srgbClr val="FF0000"/>
              </a:solidFill>
              <a:latin typeface="Times New Roman" pitchFamily="18" charset="0"/>
              <a:cs typeface="Times New Roman" pitchFamily="18" charset="0"/>
            </a:endParaRPr>
          </a:p>
        </p:txBody>
      </p:sp>
      <p:sp>
        <p:nvSpPr>
          <p:cNvPr id="243" name="Rounded Rectangle 24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01:18</a:t>
            </a:r>
            <a:endParaRPr lang="en-US" sz="3600" b="1" dirty="0">
              <a:solidFill>
                <a:srgbClr val="FF0000"/>
              </a:solidFill>
              <a:latin typeface="Times New Roman" pitchFamily="18" charset="0"/>
              <a:cs typeface="Times New Roman" pitchFamily="18" charset="0"/>
            </a:endParaRPr>
          </a:p>
        </p:txBody>
      </p:sp>
      <p:sp>
        <p:nvSpPr>
          <p:cNvPr id="244" name="Rounded Rectangle 24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01:17</a:t>
            </a:r>
            <a:endParaRPr lang="en-US" sz="3600" b="1" dirty="0">
              <a:solidFill>
                <a:srgbClr val="FF0000"/>
              </a:solidFill>
              <a:latin typeface="Times New Roman" pitchFamily="18" charset="0"/>
              <a:cs typeface="Times New Roman" pitchFamily="18" charset="0"/>
            </a:endParaRPr>
          </a:p>
        </p:txBody>
      </p:sp>
      <p:sp>
        <p:nvSpPr>
          <p:cNvPr id="245" name="Rounded Rectangle 24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01:16</a:t>
            </a:r>
            <a:endParaRPr lang="en-US" sz="3600" b="1" dirty="0">
              <a:solidFill>
                <a:srgbClr val="FF0000"/>
              </a:solidFill>
              <a:latin typeface="Times New Roman" pitchFamily="18" charset="0"/>
              <a:cs typeface="Times New Roman" pitchFamily="18" charset="0"/>
            </a:endParaRPr>
          </a:p>
        </p:txBody>
      </p:sp>
      <p:sp>
        <p:nvSpPr>
          <p:cNvPr id="246" name="Rounded Rectangle 24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01:15</a:t>
            </a:r>
            <a:endParaRPr lang="en-US" sz="3600" b="1" dirty="0">
              <a:solidFill>
                <a:srgbClr val="FF0000"/>
              </a:solidFill>
              <a:latin typeface="Times New Roman" pitchFamily="18" charset="0"/>
              <a:cs typeface="Times New Roman" pitchFamily="18" charset="0"/>
            </a:endParaRPr>
          </a:p>
        </p:txBody>
      </p:sp>
      <p:sp>
        <p:nvSpPr>
          <p:cNvPr id="247" name="Rounded Rectangle 24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01:14</a:t>
            </a:r>
            <a:endParaRPr lang="en-US" sz="3600" b="1" dirty="0">
              <a:solidFill>
                <a:srgbClr val="FF0000"/>
              </a:solidFill>
              <a:latin typeface="Times New Roman" pitchFamily="18" charset="0"/>
              <a:cs typeface="Times New Roman" pitchFamily="18" charset="0"/>
            </a:endParaRPr>
          </a:p>
        </p:txBody>
      </p:sp>
      <p:sp>
        <p:nvSpPr>
          <p:cNvPr id="248" name="Rounded Rectangle 24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01:13</a:t>
            </a:r>
            <a:endParaRPr lang="en-US" sz="3600" b="1" dirty="0">
              <a:solidFill>
                <a:srgbClr val="FF0000"/>
              </a:solidFill>
              <a:latin typeface="Times New Roman" pitchFamily="18" charset="0"/>
              <a:cs typeface="Times New Roman" pitchFamily="18" charset="0"/>
            </a:endParaRPr>
          </a:p>
        </p:txBody>
      </p:sp>
      <p:sp>
        <p:nvSpPr>
          <p:cNvPr id="249" name="Rounded Rectangle 24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01:12</a:t>
            </a:r>
            <a:endParaRPr lang="en-US" sz="3600" b="1" dirty="0">
              <a:solidFill>
                <a:srgbClr val="FF0000"/>
              </a:solidFill>
              <a:latin typeface="Times New Roman" pitchFamily="18" charset="0"/>
              <a:cs typeface="Times New Roman" pitchFamily="18" charset="0"/>
            </a:endParaRPr>
          </a:p>
        </p:txBody>
      </p:sp>
      <p:sp>
        <p:nvSpPr>
          <p:cNvPr id="250" name="Rounded Rectangle 24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01:11</a:t>
            </a:r>
            <a:endParaRPr lang="en-US" sz="3600" b="1" dirty="0">
              <a:solidFill>
                <a:srgbClr val="FF0000"/>
              </a:solidFill>
              <a:latin typeface="Times New Roman" pitchFamily="18" charset="0"/>
              <a:cs typeface="Times New Roman" pitchFamily="18" charset="0"/>
            </a:endParaRPr>
          </a:p>
        </p:txBody>
      </p:sp>
      <p:sp>
        <p:nvSpPr>
          <p:cNvPr id="251" name="Rounded Rectangle 25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01:10</a:t>
            </a:r>
            <a:endParaRPr lang="en-US" sz="3600" b="1" dirty="0">
              <a:solidFill>
                <a:srgbClr val="FF0000"/>
              </a:solidFill>
              <a:latin typeface="Times New Roman" pitchFamily="18" charset="0"/>
              <a:cs typeface="Times New Roman" pitchFamily="18" charset="0"/>
            </a:endParaRPr>
          </a:p>
        </p:txBody>
      </p:sp>
      <p:sp>
        <p:nvSpPr>
          <p:cNvPr id="252" name="Rounded Rectangle 25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01:09</a:t>
            </a:r>
            <a:endParaRPr lang="en-US" sz="3600" b="1" dirty="0">
              <a:solidFill>
                <a:srgbClr val="FF0000"/>
              </a:solidFill>
              <a:latin typeface="Times New Roman" pitchFamily="18" charset="0"/>
              <a:cs typeface="Times New Roman" pitchFamily="18" charset="0"/>
            </a:endParaRPr>
          </a:p>
        </p:txBody>
      </p:sp>
      <p:sp>
        <p:nvSpPr>
          <p:cNvPr id="253" name="Rounded Rectangle 25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01:08</a:t>
            </a:r>
            <a:endParaRPr lang="en-US" sz="3600" b="1" dirty="0">
              <a:solidFill>
                <a:srgbClr val="FF0000"/>
              </a:solidFill>
              <a:latin typeface="Times New Roman" pitchFamily="18" charset="0"/>
              <a:cs typeface="Times New Roman" pitchFamily="18" charset="0"/>
            </a:endParaRPr>
          </a:p>
        </p:txBody>
      </p:sp>
      <p:sp>
        <p:nvSpPr>
          <p:cNvPr id="254" name="Rounded Rectangle 25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01:07</a:t>
            </a:r>
            <a:endParaRPr lang="en-US" sz="3600" b="1" dirty="0">
              <a:solidFill>
                <a:srgbClr val="FF0000"/>
              </a:solidFill>
              <a:latin typeface="Times New Roman" pitchFamily="18" charset="0"/>
              <a:cs typeface="Times New Roman" pitchFamily="18" charset="0"/>
            </a:endParaRPr>
          </a:p>
        </p:txBody>
      </p:sp>
      <p:sp>
        <p:nvSpPr>
          <p:cNvPr id="255" name="Rounded Rectangle 25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01:06</a:t>
            </a:r>
            <a:endParaRPr lang="en-US" sz="3600" b="1" dirty="0">
              <a:solidFill>
                <a:srgbClr val="FF0000"/>
              </a:solidFill>
              <a:latin typeface="Times New Roman" pitchFamily="18" charset="0"/>
              <a:cs typeface="Times New Roman" pitchFamily="18" charset="0"/>
            </a:endParaRPr>
          </a:p>
        </p:txBody>
      </p:sp>
      <p:sp>
        <p:nvSpPr>
          <p:cNvPr id="256" name="Rounded Rectangle 25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01:05</a:t>
            </a:r>
            <a:endParaRPr lang="en-US" sz="3600" b="1" dirty="0">
              <a:solidFill>
                <a:srgbClr val="FF0000"/>
              </a:solidFill>
              <a:latin typeface="Times New Roman" pitchFamily="18" charset="0"/>
              <a:cs typeface="Times New Roman" pitchFamily="18" charset="0"/>
            </a:endParaRPr>
          </a:p>
        </p:txBody>
      </p:sp>
      <p:sp>
        <p:nvSpPr>
          <p:cNvPr id="257" name="Rounded Rectangle 25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01:04</a:t>
            </a:r>
            <a:endParaRPr lang="en-US" sz="3600" b="1" dirty="0">
              <a:solidFill>
                <a:srgbClr val="FF0000"/>
              </a:solidFill>
              <a:latin typeface="Times New Roman" pitchFamily="18" charset="0"/>
              <a:cs typeface="Times New Roman" pitchFamily="18" charset="0"/>
            </a:endParaRPr>
          </a:p>
        </p:txBody>
      </p:sp>
      <p:sp>
        <p:nvSpPr>
          <p:cNvPr id="258" name="Rounded Rectangle 25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01:03</a:t>
            </a:r>
            <a:endParaRPr lang="en-US" sz="3600" b="1" dirty="0">
              <a:solidFill>
                <a:srgbClr val="FF0000"/>
              </a:solidFill>
              <a:latin typeface="Times New Roman" pitchFamily="18" charset="0"/>
              <a:cs typeface="Times New Roman" pitchFamily="18" charset="0"/>
            </a:endParaRPr>
          </a:p>
        </p:txBody>
      </p:sp>
      <p:sp>
        <p:nvSpPr>
          <p:cNvPr id="259" name="Rounded Rectangle 25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01:02</a:t>
            </a:r>
            <a:endParaRPr lang="en-US" sz="3600" b="1" dirty="0">
              <a:solidFill>
                <a:srgbClr val="FF0000"/>
              </a:solidFill>
              <a:latin typeface="Times New Roman" pitchFamily="18" charset="0"/>
              <a:cs typeface="Times New Roman" pitchFamily="18" charset="0"/>
            </a:endParaRPr>
          </a:p>
        </p:txBody>
      </p:sp>
      <p:sp>
        <p:nvSpPr>
          <p:cNvPr id="260" name="Rounded Rectangle 25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01:01</a:t>
            </a:r>
            <a:endParaRPr lang="en-US" sz="3600" b="1" dirty="0">
              <a:solidFill>
                <a:srgbClr val="FF0000"/>
              </a:solidFill>
              <a:latin typeface="Times New Roman" pitchFamily="18" charset="0"/>
              <a:cs typeface="Times New Roman" pitchFamily="18" charset="0"/>
            </a:endParaRPr>
          </a:p>
        </p:txBody>
      </p:sp>
      <p:sp>
        <p:nvSpPr>
          <p:cNvPr id="261" name="Rounded Rectangle 26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01:00</a:t>
            </a:r>
            <a:endParaRPr lang="en-US" sz="3600" b="1" dirty="0">
              <a:solidFill>
                <a:srgbClr val="FF0000"/>
              </a:solidFill>
              <a:latin typeface="Times New Roman" pitchFamily="18" charset="0"/>
              <a:cs typeface="Times New Roman" pitchFamily="18" charset="0"/>
            </a:endParaRPr>
          </a:p>
        </p:txBody>
      </p:sp>
      <p:sp>
        <p:nvSpPr>
          <p:cNvPr id="262" name="Rounded Rectangle 26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00:59</a:t>
            </a:r>
            <a:endParaRPr lang="en-US" sz="3600" b="1" dirty="0">
              <a:solidFill>
                <a:srgbClr val="FF0000"/>
              </a:solidFill>
              <a:latin typeface="Times New Roman" pitchFamily="18" charset="0"/>
              <a:cs typeface="Times New Roman" pitchFamily="18" charset="0"/>
            </a:endParaRPr>
          </a:p>
        </p:txBody>
      </p:sp>
      <p:sp>
        <p:nvSpPr>
          <p:cNvPr id="263" name="Rounded Rectangle 26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00:58</a:t>
            </a:r>
            <a:endParaRPr lang="en-US" sz="3600" b="1" dirty="0">
              <a:solidFill>
                <a:srgbClr val="FF0000"/>
              </a:solidFill>
              <a:latin typeface="Times New Roman" pitchFamily="18" charset="0"/>
              <a:cs typeface="Times New Roman" pitchFamily="18" charset="0"/>
            </a:endParaRPr>
          </a:p>
        </p:txBody>
      </p:sp>
      <p:sp>
        <p:nvSpPr>
          <p:cNvPr id="264" name="Rounded Rectangle 26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00:57</a:t>
            </a:r>
            <a:endParaRPr lang="en-US" sz="3600" b="1" dirty="0">
              <a:solidFill>
                <a:srgbClr val="FF0000"/>
              </a:solidFill>
              <a:latin typeface="Times New Roman" pitchFamily="18" charset="0"/>
              <a:cs typeface="Times New Roman" pitchFamily="18" charset="0"/>
            </a:endParaRPr>
          </a:p>
        </p:txBody>
      </p:sp>
      <p:sp>
        <p:nvSpPr>
          <p:cNvPr id="265" name="Rounded Rectangle 26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00:56</a:t>
            </a:r>
            <a:endParaRPr lang="en-US" sz="3600" b="1" dirty="0">
              <a:solidFill>
                <a:srgbClr val="FF0000"/>
              </a:solidFill>
              <a:latin typeface="Times New Roman" pitchFamily="18" charset="0"/>
              <a:cs typeface="Times New Roman" pitchFamily="18" charset="0"/>
            </a:endParaRPr>
          </a:p>
        </p:txBody>
      </p:sp>
      <p:sp>
        <p:nvSpPr>
          <p:cNvPr id="266" name="Rounded Rectangle 26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00:55</a:t>
            </a:r>
            <a:endParaRPr lang="en-US" sz="3600" b="1" dirty="0">
              <a:solidFill>
                <a:srgbClr val="FF0000"/>
              </a:solidFill>
              <a:latin typeface="Times New Roman" pitchFamily="18" charset="0"/>
              <a:cs typeface="Times New Roman" pitchFamily="18" charset="0"/>
            </a:endParaRPr>
          </a:p>
        </p:txBody>
      </p:sp>
      <p:sp>
        <p:nvSpPr>
          <p:cNvPr id="267" name="Rounded Rectangle 26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00:54</a:t>
            </a:r>
            <a:endParaRPr lang="en-US" sz="3600" b="1" dirty="0">
              <a:solidFill>
                <a:srgbClr val="FF0000"/>
              </a:solidFill>
              <a:latin typeface="Times New Roman" pitchFamily="18" charset="0"/>
              <a:cs typeface="Times New Roman" pitchFamily="18" charset="0"/>
            </a:endParaRPr>
          </a:p>
        </p:txBody>
      </p:sp>
      <p:sp>
        <p:nvSpPr>
          <p:cNvPr id="268" name="Rounded Rectangle 26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00:53</a:t>
            </a:r>
            <a:endParaRPr lang="en-US" sz="3600" b="1" dirty="0">
              <a:solidFill>
                <a:srgbClr val="FF0000"/>
              </a:solidFill>
              <a:latin typeface="Times New Roman" pitchFamily="18" charset="0"/>
              <a:cs typeface="Times New Roman" pitchFamily="18" charset="0"/>
            </a:endParaRPr>
          </a:p>
        </p:txBody>
      </p:sp>
      <p:sp>
        <p:nvSpPr>
          <p:cNvPr id="269" name="Rounded Rectangle 26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00:52</a:t>
            </a:r>
            <a:endParaRPr lang="en-US" sz="3600" b="1" dirty="0">
              <a:solidFill>
                <a:srgbClr val="FF0000"/>
              </a:solidFill>
              <a:latin typeface="Times New Roman" pitchFamily="18" charset="0"/>
              <a:cs typeface="Times New Roman" pitchFamily="18" charset="0"/>
            </a:endParaRPr>
          </a:p>
        </p:txBody>
      </p:sp>
      <p:sp>
        <p:nvSpPr>
          <p:cNvPr id="270" name="Rounded Rectangle 26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00:51</a:t>
            </a:r>
            <a:endParaRPr lang="en-US" sz="3600" b="1" dirty="0">
              <a:solidFill>
                <a:srgbClr val="FF0000"/>
              </a:solidFill>
              <a:latin typeface="Times New Roman" pitchFamily="18" charset="0"/>
              <a:cs typeface="Times New Roman" pitchFamily="18" charset="0"/>
            </a:endParaRPr>
          </a:p>
        </p:txBody>
      </p:sp>
      <p:sp>
        <p:nvSpPr>
          <p:cNvPr id="271" name="Rounded Rectangle 27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00:50</a:t>
            </a:r>
            <a:endParaRPr lang="en-US" sz="3600" b="1" dirty="0">
              <a:solidFill>
                <a:srgbClr val="FF0000"/>
              </a:solidFill>
              <a:latin typeface="Times New Roman" pitchFamily="18" charset="0"/>
              <a:cs typeface="Times New Roman" pitchFamily="18" charset="0"/>
            </a:endParaRPr>
          </a:p>
        </p:txBody>
      </p:sp>
      <p:sp>
        <p:nvSpPr>
          <p:cNvPr id="272" name="Rounded Rectangle 27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00:49</a:t>
            </a:r>
            <a:endParaRPr lang="en-US" sz="3600" b="1" dirty="0">
              <a:solidFill>
                <a:srgbClr val="FF0000"/>
              </a:solidFill>
              <a:latin typeface="Times New Roman" pitchFamily="18" charset="0"/>
              <a:cs typeface="Times New Roman" pitchFamily="18" charset="0"/>
            </a:endParaRPr>
          </a:p>
        </p:txBody>
      </p:sp>
      <p:sp>
        <p:nvSpPr>
          <p:cNvPr id="273" name="Rounded Rectangle 27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00:48</a:t>
            </a:r>
            <a:endParaRPr lang="en-US" sz="3600" b="1" dirty="0">
              <a:solidFill>
                <a:srgbClr val="FF0000"/>
              </a:solidFill>
              <a:latin typeface="Times New Roman" pitchFamily="18" charset="0"/>
              <a:cs typeface="Times New Roman" pitchFamily="18" charset="0"/>
            </a:endParaRPr>
          </a:p>
        </p:txBody>
      </p:sp>
      <p:sp>
        <p:nvSpPr>
          <p:cNvPr id="274" name="Rounded Rectangle 27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00:47</a:t>
            </a:r>
            <a:endParaRPr lang="en-US" sz="3600" b="1" dirty="0">
              <a:solidFill>
                <a:srgbClr val="FF0000"/>
              </a:solidFill>
              <a:latin typeface="Times New Roman" pitchFamily="18" charset="0"/>
              <a:cs typeface="Times New Roman" pitchFamily="18" charset="0"/>
            </a:endParaRPr>
          </a:p>
        </p:txBody>
      </p:sp>
      <p:sp>
        <p:nvSpPr>
          <p:cNvPr id="275" name="Rounded Rectangle 27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00:46</a:t>
            </a:r>
            <a:endParaRPr lang="en-US" sz="3600" b="1" dirty="0">
              <a:solidFill>
                <a:srgbClr val="FF0000"/>
              </a:solidFill>
              <a:latin typeface="Times New Roman" pitchFamily="18" charset="0"/>
              <a:cs typeface="Times New Roman" pitchFamily="18" charset="0"/>
            </a:endParaRPr>
          </a:p>
        </p:txBody>
      </p:sp>
      <p:sp>
        <p:nvSpPr>
          <p:cNvPr id="276" name="Rounded Rectangle 27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00:45</a:t>
            </a:r>
            <a:endParaRPr lang="en-US" sz="3600" b="1" dirty="0">
              <a:solidFill>
                <a:srgbClr val="FF0000"/>
              </a:solidFill>
              <a:latin typeface="Times New Roman" pitchFamily="18" charset="0"/>
              <a:cs typeface="Times New Roman" pitchFamily="18" charset="0"/>
            </a:endParaRPr>
          </a:p>
        </p:txBody>
      </p:sp>
      <p:sp>
        <p:nvSpPr>
          <p:cNvPr id="277" name="Rounded Rectangle 27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00:44</a:t>
            </a:r>
            <a:endParaRPr lang="en-US" sz="3600" b="1" dirty="0">
              <a:solidFill>
                <a:srgbClr val="FF0000"/>
              </a:solidFill>
              <a:latin typeface="Times New Roman" pitchFamily="18" charset="0"/>
              <a:cs typeface="Times New Roman" pitchFamily="18" charset="0"/>
            </a:endParaRPr>
          </a:p>
        </p:txBody>
      </p:sp>
      <p:sp>
        <p:nvSpPr>
          <p:cNvPr id="278" name="Rounded Rectangle 27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00:43</a:t>
            </a:r>
            <a:endParaRPr lang="en-US" sz="3600" b="1" dirty="0">
              <a:solidFill>
                <a:srgbClr val="FF0000"/>
              </a:solidFill>
              <a:latin typeface="Times New Roman" pitchFamily="18" charset="0"/>
              <a:cs typeface="Times New Roman" pitchFamily="18" charset="0"/>
            </a:endParaRPr>
          </a:p>
        </p:txBody>
      </p:sp>
      <p:sp>
        <p:nvSpPr>
          <p:cNvPr id="279" name="Rounded Rectangle 27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00:42</a:t>
            </a:r>
            <a:endParaRPr lang="en-US" sz="3600" b="1" dirty="0">
              <a:solidFill>
                <a:srgbClr val="FF0000"/>
              </a:solidFill>
              <a:latin typeface="Times New Roman" pitchFamily="18" charset="0"/>
              <a:cs typeface="Times New Roman" pitchFamily="18" charset="0"/>
            </a:endParaRPr>
          </a:p>
        </p:txBody>
      </p:sp>
      <p:sp>
        <p:nvSpPr>
          <p:cNvPr id="280" name="Rounded Rectangle 27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00:41</a:t>
            </a:r>
            <a:endParaRPr lang="en-US" sz="3600" b="1" dirty="0">
              <a:solidFill>
                <a:srgbClr val="FF0000"/>
              </a:solidFill>
              <a:latin typeface="Times New Roman" pitchFamily="18" charset="0"/>
              <a:cs typeface="Times New Roman" pitchFamily="18" charset="0"/>
            </a:endParaRPr>
          </a:p>
        </p:txBody>
      </p:sp>
      <p:sp>
        <p:nvSpPr>
          <p:cNvPr id="281" name="Rounded Rectangle 28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00:40</a:t>
            </a:r>
            <a:endParaRPr lang="en-US" sz="3600" b="1" dirty="0">
              <a:solidFill>
                <a:srgbClr val="FF0000"/>
              </a:solidFill>
              <a:latin typeface="Times New Roman" pitchFamily="18" charset="0"/>
              <a:cs typeface="Times New Roman" pitchFamily="18" charset="0"/>
            </a:endParaRPr>
          </a:p>
        </p:txBody>
      </p:sp>
      <p:sp>
        <p:nvSpPr>
          <p:cNvPr id="282" name="Rounded Rectangle 28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00:39</a:t>
            </a:r>
            <a:endParaRPr lang="en-US" sz="3600" b="1" dirty="0">
              <a:solidFill>
                <a:srgbClr val="FF0000"/>
              </a:solidFill>
              <a:latin typeface="Times New Roman" pitchFamily="18" charset="0"/>
              <a:cs typeface="Times New Roman" pitchFamily="18" charset="0"/>
            </a:endParaRPr>
          </a:p>
        </p:txBody>
      </p:sp>
      <p:sp>
        <p:nvSpPr>
          <p:cNvPr id="283" name="Rounded Rectangle 28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00:38</a:t>
            </a:r>
            <a:endParaRPr lang="en-US" sz="3600" b="1" dirty="0">
              <a:solidFill>
                <a:srgbClr val="FF0000"/>
              </a:solidFill>
              <a:latin typeface="Times New Roman" pitchFamily="18" charset="0"/>
              <a:cs typeface="Times New Roman" pitchFamily="18" charset="0"/>
            </a:endParaRPr>
          </a:p>
        </p:txBody>
      </p:sp>
      <p:sp>
        <p:nvSpPr>
          <p:cNvPr id="284" name="Rounded Rectangle 28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00:37</a:t>
            </a:r>
            <a:endParaRPr lang="en-US" sz="3600" b="1" dirty="0">
              <a:solidFill>
                <a:srgbClr val="FF0000"/>
              </a:solidFill>
              <a:latin typeface="Times New Roman" pitchFamily="18" charset="0"/>
              <a:cs typeface="Times New Roman" pitchFamily="18" charset="0"/>
            </a:endParaRPr>
          </a:p>
        </p:txBody>
      </p:sp>
      <p:sp>
        <p:nvSpPr>
          <p:cNvPr id="285" name="Rounded Rectangle 28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00:36</a:t>
            </a:r>
            <a:endParaRPr lang="en-US" sz="3600" b="1" dirty="0">
              <a:solidFill>
                <a:srgbClr val="FF0000"/>
              </a:solidFill>
              <a:latin typeface="Times New Roman" pitchFamily="18" charset="0"/>
              <a:cs typeface="Times New Roman" pitchFamily="18" charset="0"/>
            </a:endParaRPr>
          </a:p>
        </p:txBody>
      </p:sp>
      <p:sp>
        <p:nvSpPr>
          <p:cNvPr id="286" name="Rounded Rectangle 28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00:35</a:t>
            </a:r>
            <a:endParaRPr lang="en-US" sz="3600" b="1" dirty="0">
              <a:solidFill>
                <a:srgbClr val="FF0000"/>
              </a:solidFill>
              <a:latin typeface="Times New Roman" pitchFamily="18" charset="0"/>
              <a:cs typeface="Times New Roman" pitchFamily="18" charset="0"/>
            </a:endParaRPr>
          </a:p>
        </p:txBody>
      </p:sp>
      <p:sp>
        <p:nvSpPr>
          <p:cNvPr id="287" name="Rounded Rectangle 28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00:34</a:t>
            </a:r>
            <a:endParaRPr lang="en-US" sz="3600" b="1" dirty="0">
              <a:solidFill>
                <a:srgbClr val="FF0000"/>
              </a:solidFill>
              <a:latin typeface="Times New Roman" pitchFamily="18" charset="0"/>
              <a:cs typeface="Times New Roman" pitchFamily="18" charset="0"/>
            </a:endParaRPr>
          </a:p>
        </p:txBody>
      </p:sp>
      <p:sp>
        <p:nvSpPr>
          <p:cNvPr id="288" name="Rounded Rectangle 28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00:33</a:t>
            </a:r>
            <a:endParaRPr lang="en-US" sz="3600" b="1" dirty="0">
              <a:solidFill>
                <a:srgbClr val="FF0000"/>
              </a:solidFill>
              <a:latin typeface="Times New Roman" pitchFamily="18" charset="0"/>
              <a:cs typeface="Times New Roman" pitchFamily="18" charset="0"/>
            </a:endParaRPr>
          </a:p>
        </p:txBody>
      </p:sp>
      <p:sp>
        <p:nvSpPr>
          <p:cNvPr id="289" name="Rounded Rectangle 28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00:32</a:t>
            </a:r>
            <a:endParaRPr lang="en-US" sz="3600" b="1" dirty="0">
              <a:solidFill>
                <a:srgbClr val="FF0000"/>
              </a:solidFill>
              <a:latin typeface="Times New Roman" pitchFamily="18" charset="0"/>
              <a:cs typeface="Times New Roman" pitchFamily="18" charset="0"/>
            </a:endParaRPr>
          </a:p>
        </p:txBody>
      </p:sp>
      <p:sp>
        <p:nvSpPr>
          <p:cNvPr id="290" name="Rounded Rectangle 28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00:31</a:t>
            </a:r>
            <a:endParaRPr lang="en-US" sz="3600" b="1" dirty="0">
              <a:solidFill>
                <a:srgbClr val="FF0000"/>
              </a:solidFill>
              <a:latin typeface="Times New Roman" pitchFamily="18" charset="0"/>
              <a:cs typeface="Times New Roman" pitchFamily="18" charset="0"/>
            </a:endParaRPr>
          </a:p>
        </p:txBody>
      </p:sp>
      <p:sp>
        <p:nvSpPr>
          <p:cNvPr id="291" name="Rounded Rectangle 29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00:30</a:t>
            </a:r>
            <a:endParaRPr lang="en-US" sz="3600" b="1" dirty="0">
              <a:solidFill>
                <a:srgbClr val="FF0000"/>
              </a:solidFill>
              <a:latin typeface="Times New Roman" pitchFamily="18" charset="0"/>
              <a:cs typeface="Times New Roman" pitchFamily="18" charset="0"/>
            </a:endParaRPr>
          </a:p>
        </p:txBody>
      </p:sp>
      <p:sp>
        <p:nvSpPr>
          <p:cNvPr id="292" name="Rounded Rectangle 29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00:29</a:t>
            </a:r>
            <a:endParaRPr lang="en-US" sz="3600" b="1" dirty="0">
              <a:solidFill>
                <a:srgbClr val="FF0000"/>
              </a:solidFill>
              <a:latin typeface="Times New Roman" pitchFamily="18" charset="0"/>
              <a:cs typeface="Times New Roman" pitchFamily="18" charset="0"/>
            </a:endParaRPr>
          </a:p>
        </p:txBody>
      </p:sp>
      <p:sp>
        <p:nvSpPr>
          <p:cNvPr id="293" name="Rounded Rectangle 29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00:28</a:t>
            </a:r>
            <a:endParaRPr lang="en-US" sz="3600" b="1" dirty="0">
              <a:solidFill>
                <a:srgbClr val="FF0000"/>
              </a:solidFill>
              <a:latin typeface="Times New Roman" pitchFamily="18" charset="0"/>
              <a:cs typeface="Times New Roman" pitchFamily="18" charset="0"/>
            </a:endParaRPr>
          </a:p>
        </p:txBody>
      </p:sp>
      <p:sp>
        <p:nvSpPr>
          <p:cNvPr id="294" name="Rounded Rectangle 29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00:27</a:t>
            </a:r>
            <a:endParaRPr lang="en-US" sz="3600" b="1" dirty="0">
              <a:solidFill>
                <a:srgbClr val="FF0000"/>
              </a:solidFill>
              <a:latin typeface="Times New Roman" pitchFamily="18" charset="0"/>
              <a:cs typeface="Times New Roman" pitchFamily="18" charset="0"/>
            </a:endParaRPr>
          </a:p>
        </p:txBody>
      </p:sp>
      <p:sp>
        <p:nvSpPr>
          <p:cNvPr id="295" name="Rounded Rectangle 29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00:26</a:t>
            </a:r>
            <a:endParaRPr lang="en-US" sz="3600" b="1" dirty="0">
              <a:solidFill>
                <a:srgbClr val="FF0000"/>
              </a:solidFill>
              <a:latin typeface="Times New Roman" pitchFamily="18" charset="0"/>
              <a:cs typeface="Times New Roman" pitchFamily="18" charset="0"/>
            </a:endParaRPr>
          </a:p>
        </p:txBody>
      </p:sp>
      <p:sp>
        <p:nvSpPr>
          <p:cNvPr id="296" name="Rounded Rectangle 29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00:25</a:t>
            </a:r>
            <a:endParaRPr lang="en-US" sz="3600" b="1" dirty="0">
              <a:solidFill>
                <a:srgbClr val="FF0000"/>
              </a:solidFill>
              <a:latin typeface="Times New Roman" pitchFamily="18" charset="0"/>
              <a:cs typeface="Times New Roman" pitchFamily="18" charset="0"/>
            </a:endParaRPr>
          </a:p>
        </p:txBody>
      </p:sp>
      <p:sp>
        <p:nvSpPr>
          <p:cNvPr id="297" name="Rounded Rectangle 29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00:24</a:t>
            </a:r>
            <a:endParaRPr lang="en-US" sz="3600" b="1" dirty="0">
              <a:solidFill>
                <a:srgbClr val="FF0000"/>
              </a:solidFill>
              <a:latin typeface="Times New Roman" pitchFamily="18" charset="0"/>
              <a:cs typeface="Times New Roman" pitchFamily="18" charset="0"/>
            </a:endParaRPr>
          </a:p>
        </p:txBody>
      </p:sp>
      <p:sp>
        <p:nvSpPr>
          <p:cNvPr id="298" name="Rounded Rectangle 29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00:23</a:t>
            </a:r>
            <a:endParaRPr lang="en-US" sz="3600" b="1" dirty="0">
              <a:solidFill>
                <a:srgbClr val="FF0000"/>
              </a:solidFill>
              <a:latin typeface="Times New Roman" pitchFamily="18" charset="0"/>
              <a:cs typeface="Times New Roman" pitchFamily="18" charset="0"/>
            </a:endParaRPr>
          </a:p>
        </p:txBody>
      </p:sp>
      <p:sp>
        <p:nvSpPr>
          <p:cNvPr id="299" name="Rounded Rectangle 29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00:22</a:t>
            </a:r>
            <a:endParaRPr lang="en-US" sz="3600" b="1" dirty="0">
              <a:solidFill>
                <a:srgbClr val="FF0000"/>
              </a:solidFill>
              <a:latin typeface="Times New Roman" pitchFamily="18" charset="0"/>
              <a:cs typeface="Times New Roman" pitchFamily="18" charset="0"/>
            </a:endParaRPr>
          </a:p>
        </p:txBody>
      </p:sp>
      <p:sp>
        <p:nvSpPr>
          <p:cNvPr id="300" name="Rounded Rectangle 29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00:21</a:t>
            </a:r>
            <a:endParaRPr lang="en-US" sz="3600" b="1" dirty="0">
              <a:solidFill>
                <a:srgbClr val="FF0000"/>
              </a:solidFill>
              <a:latin typeface="Times New Roman" pitchFamily="18" charset="0"/>
              <a:cs typeface="Times New Roman" pitchFamily="18" charset="0"/>
            </a:endParaRPr>
          </a:p>
        </p:txBody>
      </p:sp>
      <p:sp>
        <p:nvSpPr>
          <p:cNvPr id="301" name="Rounded Rectangle 30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00:20</a:t>
            </a:r>
            <a:endParaRPr lang="en-US" sz="3600" b="1" dirty="0">
              <a:solidFill>
                <a:srgbClr val="FF0000"/>
              </a:solidFill>
              <a:latin typeface="Times New Roman" pitchFamily="18" charset="0"/>
              <a:cs typeface="Times New Roman" pitchFamily="18" charset="0"/>
            </a:endParaRPr>
          </a:p>
        </p:txBody>
      </p:sp>
      <p:sp>
        <p:nvSpPr>
          <p:cNvPr id="302" name="Rounded Rectangle 30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00:19</a:t>
            </a:r>
            <a:endParaRPr lang="en-US" sz="3600" b="1" dirty="0">
              <a:solidFill>
                <a:srgbClr val="FF0000"/>
              </a:solidFill>
              <a:latin typeface="Times New Roman" pitchFamily="18" charset="0"/>
              <a:cs typeface="Times New Roman" pitchFamily="18" charset="0"/>
            </a:endParaRPr>
          </a:p>
        </p:txBody>
      </p:sp>
      <p:sp>
        <p:nvSpPr>
          <p:cNvPr id="303" name="Rounded Rectangle 30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00:18</a:t>
            </a:r>
            <a:endParaRPr lang="en-US" sz="3600" b="1" dirty="0">
              <a:solidFill>
                <a:srgbClr val="FF0000"/>
              </a:solidFill>
              <a:latin typeface="Times New Roman" pitchFamily="18" charset="0"/>
              <a:cs typeface="Times New Roman" pitchFamily="18" charset="0"/>
            </a:endParaRPr>
          </a:p>
        </p:txBody>
      </p:sp>
      <p:sp>
        <p:nvSpPr>
          <p:cNvPr id="304" name="Rounded Rectangle 30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00:17</a:t>
            </a:r>
            <a:endParaRPr lang="en-US" sz="3600" b="1" dirty="0">
              <a:solidFill>
                <a:srgbClr val="FF0000"/>
              </a:solidFill>
              <a:latin typeface="Times New Roman" pitchFamily="18" charset="0"/>
              <a:cs typeface="Times New Roman" pitchFamily="18" charset="0"/>
            </a:endParaRPr>
          </a:p>
        </p:txBody>
      </p:sp>
      <p:sp>
        <p:nvSpPr>
          <p:cNvPr id="305" name="Rounded Rectangle 30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00:16</a:t>
            </a:r>
            <a:endParaRPr lang="en-US" sz="3600" b="1" dirty="0">
              <a:solidFill>
                <a:srgbClr val="FF0000"/>
              </a:solidFill>
              <a:latin typeface="Times New Roman" pitchFamily="18" charset="0"/>
              <a:cs typeface="Times New Roman" pitchFamily="18" charset="0"/>
            </a:endParaRPr>
          </a:p>
        </p:txBody>
      </p:sp>
      <p:sp>
        <p:nvSpPr>
          <p:cNvPr id="306" name="Rounded Rectangle 30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00:15</a:t>
            </a:r>
            <a:endParaRPr lang="en-US" sz="3600" b="1" dirty="0">
              <a:solidFill>
                <a:srgbClr val="FF0000"/>
              </a:solidFill>
              <a:latin typeface="Times New Roman" pitchFamily="18" charset="0"/>
              <a:cs typeface="Times New Roman" pitchFamily="18" charset="0"/>
            </a:endParaRPr>
          </a:p>
        </p:txBody>
      </p:sp>
      <p:sp>
        <p:nvSpPr>
          <p:cNvPr id="307" name="Rounded Rectangle 30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00:14</a:t>
            </a:r>
            <a:endParaRPr lang="en-US" sz="3600" b="1" dirty="0">
              <a:solidFill>
                <a:srgbClr val="FF0000"/>
              </a:solidFill>
              <a:latin typeface="Times New Roman" pitchFamily="18" charset="0"/>
              <a:cs typeface="Times New Roman" pitchFamily="18" charset="0"/>
            </a:endParaRPr>
          </a:p>
        </p:txBody>
      </p:sp>
      <p:sp>
        <p:nvSpPr>
          <p:cNvPr id="308" name="Rounded Rectangle 30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00:13</a:t>
            </a:r>
            <a:endParaRPr lang="en-US" sz="3600" b="1" dirty="0">
              <a:solidFill>
                <a:srgbClr val="FF0000"/>
              </a:solidFill>
              <a:latin typeface="Times New Roman" pitchFamily="18" charset="0"/>
              <a:cs typeface="Times New Roman" pitchFamily="18" charset="0"/>
            </a:endParaRPr>
          </a:p>
        </p:txBody>
      </p:sp>
      <p:sp>
        <p:nvSpPr>
          <p:cNvPr id="309" name="Rounded Rectangle 30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00:12</a:t>
            </a:r>
            <a:endParaRPr lang="en-US" sz="3600" b="1" dirty="0">
              <a:solidFill>
                <a:srgbClr val="FF0000"/>
              </a:solidFill>
              <a:latin typeface="Times New Roman" pitchFamily="18" charset="0"/>
              <a:cs typeface="Times New Roman" pitchFamily="18" charset="0"/>
            </a:endParaRPr>
          </a:p>
        </p:txBody>
      </p:sp>
      <p:sp>
        <p:nvSpPr>
          <p:cNvPr id="310" name="Rounded Rectangle 30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00:11</a:t>
            </a:r>
            <a:endParaRPr lang="en-US" sz="3600" b="1" dirty="0">
              <a:solidFill>
                <a:srgbClr val="FF0000"/>
              </a:solidFill>
              <a:latin typeface="Times New Roman" pitchFamily="18" charset="0"/>
              <a:cs typeface="Times New Roman" pitchFamily="18" charset="0"/>
            </a:endParaRPr>
          </a:p>
        </p:txBody>
      </p:sp>
      <p:sp>
        <p:nvSpPr>
          <p:cNvPr id="311" name="Rounded Rectangle 31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00:10</a:t>
            </a:r>
            <a:endParaRPr lang="en-US" sz="3600" b="1" dirty="0">
              <a:solidFill>
                <a:srgbClr val="FF0000"/>
              </a:solidFill>
              <a:latin typeface="Times New Roman" pitchFamily="18" charset="0"/>
              <a:cs typeface="Times New Roman" pitchFamily="18" charset="0"/>
            </a:endParaRPr>
          </a:p>
        </p:txBody>
      </p:sp>
      <p:sp>
        <p:nvSpPr>
          <p:cNvPr id="312" name="Rounded Rectangle 311"/>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00:09</a:t>
            </a:r>
            <a:endParaRPr lang="en-US" sz="3600" b="1" dirty="0">
              <a:solidFill>
                <a:srgbClr val="FF0000"/>
              </a:solidFill>
              <a:latin typeface="Times New Roman" pitchFamily="18" charset="0"/>
              <a:cs typeface="Times New Roman" pitchFamily="18" charset="0"/>
            </a:endParaRPr>
          </a:p>
        </p:txBody>
      </p:sp>
      <p:sp>
        <p:nvSpPr>
          <p:cNvPr id="313" name="Rounded Rectangle 312"/>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00:08</a:t>
            </a:r>
            <a:endParaRPr lang="en-US" sz="3600" b="1" dirty="0">
              <a:solidFill>
                <a:srgbClr val="FF0000"/>
              </a:solidFill>
              <a:latin typeface="Times New Roman" pitchFamily="18" charset="0"/>
              <a:cs typeface="Times New Roman" pitchFamily="18" charset="0"/>
            </a:endParaRPr>
          </a:p>
        </p:txBody>
      </p:sp>
      <p:sp>
        <p:nvSpPr>
          <p:cNvPr id="314" name="Rounded Rectangle 313"/>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00:07</a:t>
            </a:r>
            <a:endParaRPr lang="en-US" sz="3600" b="1" dirty="0">
              <a:solidFill>
                <a:srgbClr val="FF0000"/>
              </a:solidFill>
              <a:latin typeface="Times New Roman" pitchFamily="18" charset="0"/>
              <a:cs typeface="Times New Roman" pitchFamily="18" charset="0"/>
            </a:endParaRPr>
          </a:p>
        </p:txBody>
      </p:sp>
      <p:sp>
        <p:nvSpPr>
          <p:cNvPr id="315" name="Rounded Rectangle 314"/>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00:06</a:t>
            </a:r>
            <a:endParaRPr lang="en-US" sz="3600" b="1" dirty="0">
              <a:solidFill>
                <a:srgbClr val="FF0000"/>
              </a:solidFill>
              <a:latin typeface="Times New Roman" pitchFamily="18" charset="0"/>
              <a:cs typeface="Times New Roman" pitchFamily="18" charset="0"/>
            </a:endParaRPr>
          </a:p>
        </p:txBody>
      </p:sp>
      <p:sp>
        <p:nvSpPr>
          <p:cNvPr id="316" name="Rounded Rectangle 315"/>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00:05</a:t>
            </a:r>
            <a:endParaRPr lang="en-US" sz="3600" b="1" dirty="0">
              <a:solidFill>
                <a:srgbClr val="FF0000"/>
              </a:solidFill>
              <a:latin typeface="Times New Roman" pitchFamily="18" charset="0"/>
              <a:cs typeface="Times New Roman" pitchFamily="18" charset="0"/>
            </a:endParaRPr>
          </a:p>
        </p:txBody>
      </p:sp>
      <p:sp>
        <p:nvSpPr>
          <p:cNvPr id="317" name="Rounded Rectangle 316"/>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00:04</a:t>
            </a:r>
            <a:endParaRPr lang="en-US" sz="3600" b="1" dirty="0">
              <a:solidFill>
                <a:srgbClr val="FF0000"/>
              </a:solidFill>
              <a:latin typeface="Times New Roman" pitchFamily="18" charset="0"/>
              <a:cs typeface="Times New Roman" pitchFamily="18" charset="0"/>
            </a:endParaRPr>
          </a:p>
        </p:txBody>
      </p:sp>
      <p:sp>
        <p:nvSpPr>
          <p:cNvPr id="318" name="Rounded Rectangle 317"/>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00:03</a:t>
            </a:r>
            <a:endParaRPr lang="en-US" sz="3600" b="1" dirty="0">
              <a:solidFill>
                <a:srgbClr val="FF0000"/>
              </a:solidFill>
              <a:latin typeface="Times New Roman" pitchFamily="18" charset="0"/>
              <a:cs typeface="Times New Roman" pitchFamily="18" charset="0"/>
            </a:endParaRPr>
          </a:p>
        </p:txBody>
      </p:sp>
      <p:sp>
        <p:nvSpPr>
          <p:cNvPr id="319" name="Rounded Rectangle 318"/>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00:02</a:t>
            </a:r>
            <a:endParaRPr lang="en-US" sz="3600" b="1" dirty="0">
              <a:solidFill>
                <a:srgbClr val="FF0000"/>
              </a:solidFill>
              <a:latin typeface="Times New Roman" pitchFamily="18" charset="0"/>
              <a:cs typeface="Times New Roman" pitchFamily="18" charset="0"/>
            </a:endParaRPr>
          </a:p>
        </p:txBody>
      </p:sp>
      <p:sp>
        <p:nvSpPr>
          <p:cNvPr id="320" name="Rounded Rectangle 319"/>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00:01</a:t>
            </a:r>
            <a:endParaRPr lang="en-US" sz="3600" b="1" dirty="0">
              <a:solidFill>
                <a:srgbClr val="FF0000"/>
              </a:solidFill>
              <a:latin typeface="Times New Roman" pitchFamily="18" charset="0"/>
              <a:cs typeface="Times New Roman" pitchFamily="18" charset="0"/>
            </a:endParaRPr>
          </a:p>
        </p:txBody>
      </p:sp>
      <p:sp>
        <p:nvSpPr>
          <p:cNvPr id="321" name="Rounded Rectangle 320"/>
          <p:cNvSpPr/>
          <p:nvPr/>
        </p:nvSpPr>
        <p:spPr>
          <a:xfrm>
            <a:off x="10134295" y="53867"/>
            <a:ext cx="1828800" cy="685800"/>
          </a:xfrm>
          <a:prstGeom prst="roundRect">
            <a:avLst/>
          </a:prstGeom>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solidFill>
                  <a:srgbClr val="FF0000"/>
                </a:solidFill>
                <a:latin typeface="Times New Roman" pitchFamily="18" charset="0"/>
                <a:cs typeface="Times New Roman" pitchFamily="18" charset="0"/>
              </a:rPr>
              <a:t>00:00</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50030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1000">
                                          <p:stCondLst>
                                            <p:cond delay="0"/>
                                          </p:stCondLst>
                                        </p:cTn>
                                        <p:tgtEl>
                                          <p:spTgt spid="142"/>
                                        </p:tgtEl>
                                        <p:attrNameLst>
                                          <p:attrName>style.visibility</p:attrName>
                                        </p:attrNameLst>
                                      </p:cBhvr>
                                      <p:to>
                                        <p:strVal val="visible"/>
                                      </p:to>
                                    </p:set>
                                  </p:childTnLst>
                                </p:cTn>
                              </p:par>
                            </p:childTnLst>
                          </p:cTn>
                        </p:par>
                        <p:par>
                          <p:cTn id="12" fill="hold">
                            <p:stCondLst>
                              <p:cond delay="1000"/>
                            </p:stCondLst>
                            <p:childTnLst>
                              <p:par>
                                <p:cTn id="13" presetID="11" presetClass="entr" presetSubtype="0" fill="hold" grpId="0" nodeType="afterEffect">
                                  <p:stCondLst>
                                    <p:cond delay="0"/>
                                  </p:stCondLst>
                                  <p:childTnLst>
                                    <p:set>
                                      <p:cBhvr>
                                        <p:cTn id="14" dur="1000">
                                          <p:stCondLst>
                                            <p:cond delay="0"/>
                                          </p:stCondLst>
                                        </p:cTn>
                                        <p:tgtEl>
                                          <p:spTgt spid="143"/>
                                        </p:tgtEl>
                                        <p:attrNameLst>
                                          <p:attrName>style.visibility</p:attrName>
                                        </p:attrNameLst>
                                      </p:cBhvr>
                                      <p:to>
                                        <p:strVal val="visible"/>
                                      </p:to>
                                    </p:set>
                                  </p:childTnLst>
                                </p:cTn>
                              </p:par>
                            </p:childTnLst>
                          </p:cTn>
                        </p:par>
                        <p:par>
                          <p:cTn id="15" fill="hold">
                            <p:stCondLst>
                              <p:cond delay="2000"/>
                            </p:stCondLst>
                            <p:childTnLst>
                              <p:par>
                                <p:cTn id="16" presetID="11" presetClass="entr" presetSubtype="0" fill="hold" grpId="0" nodeType="afterEffect">
                                  <p:stCondLst>
                                    <p:cond delay="0"/>
                                  </p:stCondLst>
                                  <p:childTnLst>
                                    <p:set>
                                      <p:cBhvr>
                                        <p:cTn id="17" dur="1000">
                                          <p:stCondLst>
                                            <p:cond delay="0"/>
                                          </p:stCondLst>
                                        </p:cTn>
                                        <p:tgtEl>
                                          <p:spTgt spid="144"/>
                                        </p:tgtEl>
                                        <p:attrNameLst>
                                          <p:attrName>style.visibility</p:attrName>
                                        </p:attrNameLst>
                                      </p:cBhvr>
                                      <p:to>
                                        <p:strVal val="visible"/>
                                      </p:to>
                                    </p:set>
                                  </p:childTnLst>
                                </p:cTn>
                              </p:par>
                            </p:childTnLst>
                          </p:cTn>
                        </p:par>
                        <p:par>
                          <p:cTn id="18" fill="hold">
                            <p:stCondLst>
                              <p:cond delay="3000"/>
                            </p:stCondLst>
                            <p:childTnLst>
                              <p:par>
                                <p:cTn id="19" presetID="11" presetClass="entr" presetSubtype="0" fill="hold" grpId="0" nodeType="afterEffect">
                                  <p:stCondLst>
                                    <p:cond delay="0"/>
                                  </p:stCondLst>
                                  <p:childTnLst>
                                    <p:set>
                                      <p:cBhvr>
                                        <p:cTn id="20" dur="1000">
                                          <p:stCondLst>
                                            <p:cond delay="0"/>
                                          </p:stCondLst>
                                        </p:cTn>
                                        <p:tgtEl>
                                          <p:spTgt spid="145"/>
                                        </p:tgtEl>
                                        <p:attrNameLst>
                                          <p:attrName>style.visibility</p:attrName>
                                        </p:attrNameLst>
                                      </p:cBhvr>
                                      <p:to>
                                        <p:strVal val="visible"/>
                                      </p:to>
                                    </p:set>
                                  </p:childTnLst>
                                </p:cTn>
                              </p:par>
                            </p:childTnLst>
                          </p:cTn>
                        </p:par>
                        <p:par>
                          <p:cTn id="21" fill="hold">
                            <p:stCondLst>
                              <p:cond delay="4000"/>
                            </p:stCondLst>
                            <p:childTnLst>
                              <p:par>
                                <p:cTn id="22" presetID="11" presetClass="entr" presetSubtype="0" fill="hold" grpId="0" nodeType="afterEffect">
                                  <p:stCondLst>
                                    <p:cond delay="0"/>
                                  </p:stCondLst>
                                  <p:childTnLst>
                                    <p:set>
                                      <p:cBhvr>
                                        <p:cTn id="23" dur="1000">
                                          <p:stCondLst>
                                            <p:cond delay="0"/>
                                          </p:stCondLst>
                                        </p:cTn>
                                        <p:tgtEl>
                                          <p:spTgt spid="146"/>
                                        </p:tgtEl>
                                        <p:attrNameLst>
                                          <p:attrName>style.visibility</p:attrName>
                                        </p:attrNameLst>
                                      </p:cBhvr>
                                      <p:to>
                                        <p:strVal val="visible"/>
                                      </p:to>
                                    </p:set>
                                  </p:childTnLst>
                                </p:cTn>
                              </p:par>
                            </p:childTnLst>
                          </p:cTn>
                        </p:par>
                        <p:par>
                          <p:cTn id="24" fill="hold">
                            <p:stCondLst>
                              <p:cond delay="5000"/>
                            </p:stCondLst>
                            <p:childTnLst>
                              <p:par>
                                <p:cTn id="25" presetID="11" presetClass="entr" presetSubtype="0" fill="hold" grpId="0" nodeType="afterEffect">
                                  <p:stCondLst>
                                    <p:cond delay="0"/>
                                  </p:stCondLst>
                                  <p:childTnLst>
                                    <p:set>
                                      <p:cBhvr>
                                        <p:cTn id="26" dur="1000">
                                          <p:stCondLst>
                                            <p:cond delay="0"/>
                                          </p:stCondLst>
                                        </p:cTn>
                                        <p:tgtEl>
                                          <p:spTgt spid="147"/>
                                        </p:tgtEl>
                                        <p:attrNameLst>
                                          <p:attrName>style.visibility</p:attrName>
                                        </p:attrNameLst>
                                      </p:cBhvr>
                                      <p:to>
                                        <p:strVal val="visible"/>
                                      </p:to>
                                    </p:set>
                                  </p:childTnLst>
                                </p:cTn>
                              </p:par>
                            </p:childTnLst>
                          </p:cTn>
                        </p:par>
                        <p:par>
                          <p:cTn id="27" fill="hold">
                            <p:stCondLst>
                              <p:cond delay="6000"/>
                            </p:stCondLst>
                            <p:childTnLst>
                              <p:par>
                                <p:cTn id="28" presetID="11" presetClass="entr" presetSubtype="0" fill="hold" grpId="0" nodeType="afterEffect">
                                  <p:stCondLst>
                                    <p:cond delay="0"/>
                                  </p:stCondLst>
                                  <p:childTnLst>
                                    <p:set>
                                      <p:cBhvr>
                                        <p:cTn id="29" dur="1000">
                                          <p:stCondLst>
                                            <p:cond delay="0"/>
                                          </p:stCondLst>
                                        </p:cTn>
                                        <p:tgtEl>
                                          <p:spTgt spid="148"/>
                                        </p:tgtEl>
                                        <p:attrNameLst>
                                          <p:attrName>style.visibility</p:attrName>
                                        </p:attrNameLst>
                                      </p:cBhvr>
                                      <p:to>
                                        <p:strVal val="visible"/>
                                      </p:to>
                                    </p:set>
                                  </p:childTnLst>
                                </p:cTn>
                              </p:par>
                            </p:childTnLst>
                          </p:cTn>
                        </p:par>
                        <p:par>
                          <p:cTn id="30" fill="hold">
                            <p:stCondLst>
                              <p:cond delay="7000"/>
                            </p:stCondLst>
                            <p:childTnLst>
                              <p:par>
                                <p:cTn id="31" presetID="11" presetClass="entr" presetSubtype="0" fill="hold" grpId="0" nodeType="afterEffect">
                                  <p:stCondLst>
                                    <p:cond delay="0"/>
                                  </p:stCondLst>
                                  <p:childTnLst>
                                    <p:set>
                                      <p:cBhvr>
                                        <p:cTn id="32" dur="1000">
                                          <p:stCondLst>
                                            <p:cond delay="0"/>
                                          </p:stCondLst>
                                        </p:cTn>
                                        <p:tgtEl>
                                          <p:spTgt spid="149"/>
                                        </p:tgtEl>
                                        <p:attrNameLst>
                                          <p:attrName>style.visibility</p:attrName>
                                        </p:attrNameLst>
                                      </p:cBhvr>
                                      <p:to>
                                        <p:strVal val="visible"/>
                                      </p:to>
                                    </p:set>
                                  </p:childTnLst>
                                </p:cTn>
                              </p:par>
                            </p:childTnLst>
                          </p:cTn>
                        </p:par>
                        <p:par>
                          <p:cTn id="33" fill="hold">
                            <p:stCondLst>
                              <p:cond delay="8000"/>
                            </p:stCondLst>
                            <p:childTnLst>
                              <p:par>
                                <p:cTn id="34" presetID="11" presetClass="entr" presetSubtype="0" fill="hold" grpId="0" nodeType="afterEffect">
                                  <p:stCondLst>
                                    <p:cond delay="0"/>
                                  </p:stCondLst>
                                  <p:childTnLst>
                                    <p:set>
                                      <p:cBhvr>
                                        <p:cTn id="35" dur="1000">
                                          <p:stCondLst>
                                            <p:cond delay="0"/>
                                          </p:stCondLst>
                                        </p:cTn>
                                        <p:tgtEl>
                                          <p:spTgt spid="150"/>
                                        </p:tgtEl>
                                        <p:attrNameLst>
                                          <p:attrName>style.visibility</p:attrName>
                                        </p:attrNameLst>
                                      </p:cBhvr>
                                      <p:to>
                                        <p:strVal val="visible"/>
                                      </p:to>
                                    </p:set>
                                  </p:childTnLst>
                                </p:cTn>
                              </p:par>
                            </p:childTnLst>
                          </p:cTn>
                        </p:par>
                        <p:par>
                          <p:cTn id="36" fill="hold">
                            <p:stCondLst>
                              <p:cond delay="9000"/>
                            </p:stCondLst>
                            <p:childTnLst>
                              <p:par>
                                <p:cTn id="37" presetID="11" presetClass="entr" presetSubtype="0" fill="hold" grpId="0" nodeType="afterEffect">
                                  <p:stCondLst>
                                    <p:cond delay="0"/>
                                  </p:stCondLst>
                                  <p:childTnLst>
                                    <p:set>
                                      <p:cBhvr>
                                        <p:cTn id="38" dur="1000">
                                          <p:stCondLst>
                                            <p:cond delay="0"/>
                                          </p:stCondLst>
                                        </p:cTn>
                                        <p:tgtEl>
                                          <p:spTgt spid="151"/>
                                        </p:tgtEl>
                                        <p:attrNameLst>
                                          <p:attrName>style.visibility</p:attrName>
                                        </p:attrNameLst>
                                      </p:cBhvr>
                                      <p:to>
                                        <p:strVal val="visible"/>
                                      </p:to>
                                    </p:set>
                                  </p:childTnLst>
                                </p:cTn>
                              </p:par>
                            </p:childTnLst>
                          </p:cTn>
                        </p:par>
                        <p:par>
                          <p:cTn id="39" fill="hold">
                            <p:stCondLst>
                              <p:cond delay="10000"/>
                            </p:stCondLst>
                            <p:childTnLst>
                              <p:par>
                                <p:cTn id="40" presetID="11" presetClass="entr" presetSubtype="0" fill="hold" grpId="0" nodeType="afterEffect">
                                  <p:stCondLst>
                                    <p:cond delay="0"/>
                                  </p:stCondLst>
                                  <p:childTnLst>
                                    <p:set>
                                      <p:cBhvr>
                                        <p:cTn id="41" dur="1000">
                                          <p:stCondLst>
                                            <p:cond delay="0"/>
                                          </p:stCondLst>
                                        </p:cTn>
                                        <p:tgtEl>
                                          <p:spTgt spid="152"/>
                                        </p:tgtEl>
                                        <p:attrNameLst>
                                          <p:attrName>style.visibility</p:attrName>
                                        </p:attrNameLst>
                                      </p:cBhvr>
                                      <p:to>
                                        <p:strVal val="visible"/>
                                      </p:to>
                                    </p:set>
                                  </p:childTnLst>
                                </p:cTn>
                              </p:par>
                            </p:childTnLst>
                          </p:cTn>
                        </p:par>
                        <p:par>
                          <p:cTn id="42" fill="hold">
                            <p:stCondLst>
                              <p:cond delay="11000"/>
                            </p:stCondLst>
                            <p:childTnLst>
                              <p:par>
                                <p:cTn id="43" presetID="11" presetClass="entr" presetSubtype="0" fill="hold" grpId="0" nodeType="afterEffect">
                                  <p:stCondLst>
                                    <p:cond delay="0"/>
                                  </p:stCondLst>
                                  <p:childTnLst>
                                    <p:set>
                                      <p:cBhvr>
                                        <p:cTn id="44" dur="1000">
                                          <p:stCondLst>
                                            <p:cond delay="0"/>
                                          </p:stCondLst>
                                        </p:cTn>
                                        <p:tgtEl>
                                          <p:spTgt spid="153"/>
                                        </p:tgtEl>
                                        <p:attrNameLst>
                                          <p:attrName>style.visibility</p:attrName>
                                        </p:attrNameLst>
                                      </p:cBhvr>
                                      <p:to>
                                        <p:strVal val="visible"/>
                                      </p:to>
                                    </p:set>
                                  </p:childTnLst>
                                </p:cTn>
                              </p:par>
                            </p:childTnLst>
                          </p:cTn>
                        </p:par>
                        <p:par>
                          <p:cTn id="45" fill="hold">
                            <p:stCondLst>
                              <p:cond delay="12000"/>
                            </p:stCondLst>
                            <p:childTnLst>
                              <p:par>
                                <p:cTn id="46" presetID="11" presetClass="entr" presetSubtype="0" fill="hold" grpId="0" nodeType="afterEffect">
                                  <p:stCondLst>
                                    <p:cond delay="0"/>
                                  </p:stCondLst>
                                  <p:childTnLst>
                                    <p:set>
                                      <p:cBhvr>
                                        <p:cTn id="47" dur="1000">
                                          <p:stCondLst>
                                            <p:cond delay="0"/>
                                          </p:stCondLst>
                                        </p:cTn>
                                        <p:tgtEl>
                                          <p:spTgt spid="154"/>
                                        </p:tgtEl>
                                        <p:attrNameLst>
                                          <p:attrName>style.visibility</p:attrName>
                                        </p:attrNameLst>
                                      </p:cBhvr>
                                      <p:to>
                                        <p:strVal val="visible"/>
                                      </p:to>
                                    </p:set>
                                  </p:childTnLst>
                                </p:cTn>
                              </p:par>
                            </p:childTnLst>
                          </p:cTn>
                        </p:par>
                        <p:par>
                          <p:cTn id="48" fill="hold">
                            <p:stCondLst>
                              <p:cond delay="13000"/>
                            </p:stCondLst>
                            <p:childTnLst>
                              <p:par>
                                <p:cTn id="49" presetID="11" presetClass="entr" presetSubtype="0" fill="hold" grpId="0" nodeType="afterEffect">
                                  <p:stCondLst>
                                    <p:cond delay="0"/>
                                  </p:stCondLst>
                                  <p:childTnLst>
                                    <p:set>
                                      <p:cBhvr>
                                        <p:cTn id="50" dur="1000">
                                          <p:stCondLst>
                                            <p:cond delay="0"/>
                                          </p:stCondLst>
                                        </p:cTn>
                                        <p:tgtEl>
                                          <p:spTgt spid="155"/>
                                        </p:tgtEl>
                                        <p:attrNameLst>
                                          <p:attrName>style.visibility</p:attrName>
                                        </p:attrNameLst>
                                      </p:cBhvr>
                                      <p:to>
                                        <p:strVal val="visible"/>
                                      </p:to>
                                    </p:set>
                                  </p:childTnLst>
                                </p:cTn>
                              </p:par>
                            </p:childTnLst>
                          </p:cTn>
                        </p:par>
                        <p:par>
                          <p:cTn id="51" fill="hold">
                            <p:stCondLst>
                              <p:cond delay="14000"/>
                            </p:stCondLst>
                            <p:childTnLst>
                              <p:par>
                                <p:cTn id="52" presetID="11" presetClass="entr" presetSubtype="0" fill="hold" grpId="0" nodeType="afterEffect">
                                  <p:stCondLst>
                                    <p:cond delay="0"/>
                                  </p:stCondLst>
                                  <p:childTnLst>
                                    <p:set>
                                      <p:cBhvr>
                                        <p:cTn id="53" dur="1000">
                                          <p:stCondLst>
                                            <p:cond delay="0"/>
                                          </p:stCondLst>
                                        </p:cTn>
                                        <p:tgtEl>
                                          <p:spTgt spid="156"/>
                                        </p:tgtEl>
                                        <p:attrNameLst>
                                          <p:attrName>style.visibility</p:attrName>
                                        </p:attrNameLst>
                                      </p:cBhvr>
                                      <p:to>
                                        <p:strVal val="visible"/>
                                      </p:to>
                                    </p:set>
                                  </p:childTnLst>
                                </p:cTn>
                              </p:par>
                            </p:childTnLst>
                          </p:cTn>
                        </p:par>
                        <p:par>
                          <p:cTn id="54" fill="hold">
                            <p:stCondLst>
                              <p:cond delay="15000"/>
                            </p:stCondLst>
                            <p:childTnLst>
                              <p:par>
                                <p:cTn id="55" presetID="11" presetClass="entr" presetSubtype="0" fill="hold" grpId="0" nodeType="afterEffect">
                                  <p:stCondLst>
                                    <p:cond delay="0"/>
                                  </p:stCondLst>
                                  <p:childTnLst>
                                    <p:set>
                                      <p:cBhvr>
                                        <p:cTn id="56" dur="1000">
                                          <p:stCondLst>
                                            <p:cond delay="0"/>
                                          </p:stCondLst>
                                        </p:cTn>
                                        <p:tgtEl>
                                          <p:spTgt spid="157"/>
                                        </p:tgtEl>
                                        <p:attrNameLst>
                                          <p:attrName>style.visibility</p:attrName>
                                        </p:attrNameLst>
                                      </p:cBhvr>
                                      <p:to>
                                        <p:strVal val="visible"/>
                                      </p:to>
                                    </p:set>
                                  </p:childTnLst>
                                </p:cTn>
                              </p:par>
                            </p:childTnLst>
                          </p:cTn>
                        </p:par>
                        <p:par>
                          <p:cTn id="57" fill="hold">
                            <p:stCondLst>
                              <p:cond delay="16000"/>
                            </p:stCondLst>
                            <p:childTnLst>
                              <p:par>
                                <p:cTn id="58" presetID="11" presetClass="entr" presetSubtype="0" fill="hold" grpId="0" nodeType="afterEffect">
                                  <p:stCondLst>
                                    <p:cond delay="0"/>
                                  </p:stCondLst>
                                  <p:childTnLst>
                                    <p:set>
                                      <p:cBhvr>
                                        <p:cTn id="59" dur="1000">
                                          <p:stCondLst>
                                            <p:cond delay="0"/>
                                          </p:stCondLst>
                                        </p:cTn>
                                        <p:tgtEl>
                                          <p:spTgt spid="158"/>
                                        </p:tgtEl>
                                        <p:attrNameLst>
                                          <p:attrName>style.visibility</p:attrName>
                                        </p:attrNameLst>
                                      </p:cBhvr>
                                      <p:to>
                                        <p:strVal val="visible"/>
                                      </p:to>
                                    </p:set>
                                  </p:childTnLst>
                                </p:cTn>
                              </p:par>
                            </p:childTnLst>
                          </p:cTn>
                        </p:par>
                        <p:par>
                          <p:cTn id="60" fill="hold">
                            <p:stCondLst>
                              <p:cond delay="17000"/>
                            </p:stCondLst>
                            <p:childTnLst>
                              <p:par>
                                <p:cTn id="61" presetID="11" presetClass="entr" presetSubtype="0" fill="hold" grpId="0" nodeType="afterEffect">
                                  <p:stCondLst>
                                    <p:cond delay="0"/>
                                  </p:stCondLst>
                                  <p:childTnLst>
                                    <p:set>
                                      <p:cBhvr>
                                        <p:cTn id="62" dur="1000">
                                          <p:stCondLst>
                                            <p:cond delay="0"/>
                                          </p:stCondLst>
                                        </p:cTn>
                                        <p:tgtEl>
                                          <p:spTgt spid="159"/>
                                        </p:tgtEl>
                                        <p:attrNameLst>
                                          <p:attrName>style.visibility</p:attrName>
                                        </p:attrNameLst>
                                      </p:cBhvr>
                                      <p:to>
                                        <p:strVal val="visible"/>
                                      </p:to>
                                    </p:set>
                                  </p:childTnLst>
                                </p:cTn>
                              </p:par>
                            </p:childTnLst>
                          </p:cTn>
                        </p:par>
                        <p:par>
                          <p:cTn id="63" fill="hold">
                            <p:stCondLst>
                              <p:cond delay="18000"/>
                            </p:stCondLst>
                            <p:childTnLst>
                              <p:par>
                                <p:cTn id="64" presetID="11" presetClass="entr" presetSubtype="0" fill="hold" grpId="0" nodeType="afterEffect">
                                  <p:stCondLst>
                                    <p:cond delay="0"/>
                                  </p:stCondLst>
                                  <p:childTnLst>
                                    <p:set>
                                      <p:cBhvr>
                                        <p:cTn id="65" dur="1000">
                                          <p:stCondLst>
                                            <p:cond delay="0"/>
                                          </p:stCondLst>
                                        </p:cTn>
                                        <p:tgtEl>
                                          <p:spTgt spid="160"/>
                                        </p:tgtEl>
                                        <p:attrNameLst>
                                          <p:attrName>style.visibility</p:attrName>
                                        </p:attrNameLst>
                                      </p:cBhvr>
                                      <p:to>
                                        <p:strVal val="visible"/>
                                      </p:to>
                                    </p:set>
                                  </p:childTnLst>
                                </p:cTn>
                              </p:par>
                            </p:childTnLst>
                          </p:cTn>
                        </p:par>
                        <p:par>
                          <p:cTn id="66" fill="hold">
                            <p:stCondLst>
                              <p:cond delay="19000"/>
                            </p:stCondLst>
                            <p:childTnLst>
                              <p:par>
                                <p:cTn id="67" presetID="11" presetClass="entr" presetSubtype="0" fill="hold" grpId="0" nodeType="afterEffect">
                                  <p:stCondLst>
                                    <p:cond delay="0"/>
                                  </p:stCondLst>
                                  <p:childTnLst>
                                    <p:set>
                                      <p:cBhvr>
                                        <p:cTn id="68" dur="1000">
                                          <p:stCondLst>
                                            <p:cond delay="0"/>
                                          </p:stCondLst>
                                        </p:cTn>
                                        <p:tgtEl>
                                          <p:spTgt spid="161"/>
                                        </p:tgtEl>
                                        <p:attrNameLst>
                                          <p:attrName>style.visibility</p:attrName>
                                        </p:attrNameLst>
                                      </p:cBhvr>
                                      <p:to>
                                        <p:strVal val="visible"/>
                                      </p:to>
                                    </p:set>
                                  </p:childTnLst>
                                </p:cTn>
                              </p:par>
                            </p:childTnLst>
                          </p:cTn>
                        </p:par>
                        <p:par>
                          <p:cTn id="69" fill="hold">
                            <p:stCondLst>
                              <p:cond delay="20000"/>
                            </p:stCondLst>
                            <p:childTnLst>
                              <p:par>
                                <p:cTn id="70" presetID="11" presetClass="entr" presetSubtype="0" fill="hold" grpId="0" nodeType="afterEffect">
                                  <p:stCondLst>
                                    <p:cond delay="0"/>
                                  </p:stCondLst>
                                  <p:childTnLst>
                                    <p:set>
                                      <p:cBhvr>
                                        <p:cTn id="71" dur="1000">
                                          <p:stCondLst>
                                            <p:cond delay="0"/>
                                          </p:stCondLst>
                                        </p:cTn>
                                        <p:tgtEl>
                                          <p:spTgt spid="162"/>
                                        </p:tgtEl>
                                        <p:attrNameLst>
                                          <p:attrName>style.visibility</p:attrName>
                                        </p:attrNameLst>
                                      </p:cBhvr>
                                      <p:to>
                                        <p:strVal val="visible"/>
                                      </p:to>
                                    </p:set>
                                  </p:childTnLst>
                                </p:cTn>
                              </p:par>
                            </p:childTnLst>
                          </p:cTn>
                        </p:par>
                        <p:par>
                          <p:cTn id="72" fill="hold">
                            <p:stCondLst>
                              <p:cond delay="21000"/>
                            </p:stCondLst>
                            <p:childTnLst>
                              <p:par>
                                <p:cTn id="73" presetID="11" presetClass="entr" presetSubtype="0" fill="hold" grpId="0" nodeType="afterEffect">
                                  <p:stCondLst>
                                    <p:cond delay="0"/>
                                  </p:stCondLst>
                                  <p:childTnLst>
                                    <p:set>
                                      <p:cBhvr>
                                        <p:cTn id="74" dur="1000">
                                          <p:stCondLst>
                                            <p:cond delay="0"/>
                                          </p:stCondLst>
                                        </p:cTn>
                                        <p:tgtEl>
                                          <p:spTgt spid="163"/>
                                        </p:tgtEl>
                                        <p:attrNameLst>
                                          <p:attrName>style.visibility</p:attrName>
                                        </p:attrNameLst>
                                      </p:cBhvr>
                                      <p:to>
                                        <p:strVal val="visible"/>
                                      </p:to>
                                    </p:set>
                                  </p:childTnLst>
                                </p:cTn>
                              </p:par>
                            </p:childTnLst>
                          </p:cTn>
                        </p:par>
                        <p:par>
                          <p:cTn id="75" fill="hold">
                            <p:stCondLst>
                              <p:cond delay="22000"/>
                            </p:stCondLst>
                            <p:childTnLst>
                              <p:par>
                                <p:cTn id="76" presetID="11" presetClass="entr" presetSubtype="0" fill="hold" grpId="0" nodeType="afterEffect">
                                  <p:stCondLst>
                                    <p:cond delay="0"/>
                                  </p:stCondLst>
                                  <p:childTnLst>
                                    <p:set>
                                      <p:cBhvr>
                                        <p:cTn id="77" dur="1000">
                                          <p:stCondLst>
                                            <p:cond delay="0"/>
                                          </p:stCondLst>
                                        </p:cTn>
                                        <p:tgtEl>
                                          <p:spTgt spid="164"/>
                                        </p:tgtEl>
                                        <p:attrNameLst>
                                          <p:attrName>style.visibility</p:attrName>
                                        </p:attrNameLst>
                                      </p:cBhvr>
                                      <p:to>
                                        <p:strVal val="visible"/>
                                      </p:to>
                                    </p:set>
                                  </p:childTnLst>
                                </p:cTn>
                              </p:par>
                            </p:childTnLst>
                          </p:cTn>
                        </p:par>
                        <p:par>
                          <p:cTn id="78" fill="hold">
                            <p:stCondLst>
                              <p:cond delay="23000"/>
                            </p:stCondLst>
                            <p:childTnLst>
                              <p:par>
                                <p:cTn id="79" presetID="11" presetClass="entr" presetSubtype="0" fill="hold" grpId="0" nodeType="afterEffect">
                                  <p:stCondLst>
                                    <p:cond delay="0"/>
                                  </p:stCondLst>
                                  <p:childTnLst>
                                    <p:set>
                                      <p:cBhvr>
                                        <p:cTn id="80" dur="1000">
                                          <p:stCondLst>
                                            <p:cond delay="0"/>
                                          </p:stCondLst>
                                        </p:cTn>
                                        <p:tgtEl>
                                          <p:spTgt spid="165"/>
                                        </p:tgtEl>
                                        <p:attrNameLst>
                                          <p:attrName>style.visibility</p:attrName>
                                        </p:attrNameLst>
                                      </p:cBhvr>
                                      <p:to>
                                        <p:strVal val="visible"/>
                                      </p:to>
                                    </p:set>
                                  </p:childTnLst>
                                </p:cTn>
                              </p:par>
                            </p:childTnLst>
                          </p:cTn>
                        </p:par>
                        <p:par>
                          <p:cTn id="81" fill="hold">
                            <p:stCondLst>
                              <p:cond delay="24000"/>
                            </p:stCondLst>
                            <p:childTnLst>
                              <p:par>
                                <p:cTn id="82" presetID="11" presetClass="entr" presetSubtype="0" fill="hold" grpId="0" nodeType="afterEffect">
                                  <p:stCondLst>
                                    <p:cond delay="0"/>
                                  </p:stCondLst>
                                  <p:childTnLst>
                                    <p:set>
                                      <p:cBhvr>
                                        <p:cTn id="83" dur="1000">
                                          <p:stCondLst>
                                            <p:cond delay="0"/>
                                          </p:stCondLst>
                                        </p:cTn>
                                        <p:tgtEl>
                                          <p:spTgt spid="166"/>
                                        </p:tgtEl>
                                        <p:attrNameLst>
                                          <p:attrName>style.visibility</p:attrName>
                                        </p:attrNameLst>
                                      </p:cBhvr>
                                      <p:to>
                                        <p:strVal val="visible"/>
                                      </p:to>
                                    </p:set>
                                  </p:childTnLst>
                                </p:cTn>
                              </p:par>
                            </p:childTnLst>
                          </p:cTn>
                        </p:par>
                        <p:par>
                          <p:cTn id="84" fill="hold">
                            <p:stCondLst>
                              <p:cond delay="25000"/>
                            </p:stCondLst>
                            <p:childTnLst>
                              <p:par>
                                <p:cTn id="85" presetID="11" presetClass="entr" presetSubtype="0" fill="hold" grpId="0" nodeType="afterEffect">
                                  <p:stCondLst>
                                    <p:cond delay="0"/>
                                  </p:stCondLst>
                                  <p:childTnLst>
                                    <p:set>
                                      <p:cBhvr>
                                        <p:cTn id="86" dur="1000">
                                          <p:stCondLst>
                                            <p:cond delay="0"/>
                                          </p:stCondLst>
                                        </p:cTn>
                                        <p:tgtEl>
                                          <p:spTgt spid="167"/>
                                        </p:tgtEl>
                                        <p:attrNameLst>
                                          <p:attrName>style.visibility</p:attrName>
                                        </p:attrNameLst>
                                      </p:cBhvr>
                                      <p:to>
                                        <p:strVal val="visible"/>
                                      </p:to>
                                    </p:set>
                                  </p:childTnLst>
                                </p:cTn>
                              </p:par>
                            </p:childTnLst>
                          </p:cTn>
                        </p:par>
                        <p:par>
                          <p:cTn id="87" fill="hold">
                            <p:stCondLst>
                              <p:cond delay="26000"/>
                            </p:stCondLst>
                            <p:childTnLst>
                              <p:par>
                                <p:cTn id="88" presetID="11" presetClass="entr" presetSubtype="0" fill="hold" grpId="0" nodeType="afterEffect">
                                  <p:stCondLst>
                                    <p:cond delay="0"/>
                                  </p:stCondLst>
                                  <p:childTnLst>
                                    <p:set>
                                      <p:cBhvr>
                                        <p:cTn id="89" dur="1000">
                                          <p:stCondLst>
                                            <p:cond delay="0"/>
                                          </p:stCondLst>
                                        </p:cTn>
                                        <p:tgtEl>
                                          <p:spTgt spid="168"/>
                                        </p:tgtEl>
                                        <p:attrNameLst>
                                          <p:attrName>style.visibility</p:attrName>
                                        </p:attrNameLst>
                                      </p:cBhvr>
                                      <p:to>
                                        <p:strVal val="visible"/>
                                      </p:to>
                                    </p:set>
                                  </p:childTnLst>
                                </p:cTn>
                              </p:par>
                            </p:childTnLst>
                          </p:cTn>
                        </p:par>
                        <p:par>
                          <p:cTn id="90" fill="hold">
                            <p:stCondLst>
                              <p:cond delay="27000"/>
                            </p:stCondLst>
                            <p:childTnLst>
                              <p:par>
                                <p:cTn id="91" presetID="11" presetClass="entr" presetSubtype="0" fill="hold" grpId="0" nodeType="afterEffect">
                                  <p:stCondLst>
                                    <p:cond delay="0"/>
                                  </p:stCondLst>
                                  <p:childTnLst>
                                    <p:set>
                                      <p:cBhvr>
                                        <p:cTn id="92" dur="1000">
                                          <p:stCondLst>
                                            <p:cond delay="0"/>
                                          </p:stCondLst>
                                        </p:cTn>
                                        <p:tgtEl>
                                          <p:spTgt spid="169"/>
                                        </p:tgtEl>
                                        <p:attrNameLst>
                                          <p:attrName>style.visibility</p:attrName>
                                        </p:attrNameLst>
                                      </p:cBhvr>
                                      <p:to>
                                        <p:strVal val="visible"/>
                                      </p:to>
                                    </p:set>
                                  </p:childTnLst>
                                </p:cTn>
                              </p:par>
                            </p:childTnLst>
                          </p:cTn>
                        </p:par>
                        <p:par>
                          <p:cTn id="93" fill="hold">
                            <p:stCondLst>
                              <p:cond delay="28000"/>
                            </p:stCondLst>
                            <p:childTnLst>
                              <p:par>
                                <p:cTn id="94" presetID="11" presetClass="entr" presetSubtype="0" fill="hold" grpId="0" nodeType="afterEffect">
                                  <p:stCondLst>
                                    <p:cond delay="0"/>
                                  </p:stCondLst>
                                  <p:childTnLst>
                                    <p:set>
                                      <p:cBhvr>
                                        <p:cTn id="95" dur="1000">
                                          <p:stCondLst>
                                            <p:cond delay="0"/>
                                          </p:stCondLst>
                                        </p:cTn>
                                        <p:tgtEl>
                                          <p:spTgt spid="170"/>
                                        </p:tgtEl>
                                        <p:attrNameLst>
                                          <p:attrName>style.visibility</p:attrName>
                                        </p:attrNameLst>
                                      </p:cBhvr>
                                      <p:to>
                                        <p:strVal val="visible"/>
                                      </p:to>
                                    </p:set>
                                  </p:childTnLst>
                                </p:cTn>
                              </p:par>
                            </p:childTnLst>
                          </p:cTn>
                        </p:par>
                        <p:par>
                          <p:cTn id="96" fill="hold">
                            <p:stCondLst>
                              <p:cond delay="29000"/>
                            </p:stCondLst>
                            <p:childTnLst>
                              <p:par>
                                <p:cTn id="97" presetID="11" presetClass="entr" presetSubtype="0" fill="hold" grpId="0" nodeType="afterEffect">
                                  <p:stCondLst>
                                    <p:cond delay="0"/>
                                  </p:stCondLst>
                                  <p:childTnLst>
                                    <p:set>
                                      <p:cBhvr>
                                        <p:cTn id="98" dur="1000">
                                          <p:stCondLst>
                                            <p:cond delay="0"/>
                                          </p:stCondLst>
                                        </p:cTn>
                                        <p:tgtEl>
                                          <p:spTgt spid="171"/>
                                        </p:tgtEl>
                                        <p:attrNameLst>
                                          <p:attrName>style.visibility</p:attrName>
                                        </p:attrNameLst>
                                      </p:cBhvr>
                                      <p:to>
                                        <p:strVal val="visible"/>
                                      </p:to>
                                    </p:set>
                                  </p:childTnLst>
                                </p:cTn>
                              </p:par>
                            </p:childTnLst>
                          </p:cTn>
                        </p:par>
                        <p:par>
                          <p:cTn id="99" fill="hold">
                            <p:stCondLst>
                              <p:cond delay="30000"/>
                            </p:stCondLst>
                            <p:childTnLst>
                              <p:par>
                                <p:cTn id="100" presetID="11" presetClass="entr" presetSubtype="0" fill="hold" grpId="0" nodeType="afterEffect">
                                  <p:stCondLst>
                                    <p:cond delay="0"/>
                                  </p:stCondLst>
                                  <p:childTnLst>
                                    <p:set>
                                      <p:cBhvr>
                                        <p:cTn id="101" dur="1000">
                                          <p:stCondLst>
                                            <p:cond delay="0"/>
                                          </p:stCondLst>
                                        </p:cTn>
                                        <p:tgtEl>
                                          <p:spTgt spid="172"/>
                                        </p:tgtEl>
                                        <p:attrNameLst>
                                          <p:attrName>style.visibility</p:attrName>
                                        </p:attrNameLst>
                                      </p:cBhvr>
                                      <p:to>
                                        <p:strVal val="visible"/>
                                      </p:to>
                                    </p:set>
                                  </p:childTnLst>
                                </p:cTn>
                              </p:par>
                            </p:childTnLst>
                          </p:cTn>
                        </p:par>
                        <p:par>
                          <p:cTn id="102" fill="hold">
                            <p:stCondLst>
                              <p:cond delay="31000"/>
                            </p:stCondLst>
                            <p:childTnLst>
                              <p:par>
                                <p:cTn id="103" presetID="11" presetClass="entr" presetSubtype="0" fill="hold" grpId="0" nodeType="afterEffect">
                                  <p:stCondLst>
                                    <p:cond delay="0"/>
                                  </p:stCondLst>
                                  <p:childTnLst>
                                    <p:set>
                                      <p:cBhvr>
                                        <p:cTn id="104" dur="1000">
                                          <p:stCondLst>
                                            <p:cond delay="0"/>
                                          </p:stCondLst>
                                        </p:cTn>
                                        <p:tgtEl>
                                          <p:spTgt spid="173"/>
                                        </p:tgtEl>
                                        <p:attrNameLst>
                                          <p:attrName>style.visibility</p:attrName>
                                        </p:attrNameLst>
                                      </p:cBhvr>
                                      <p:to>
                                        <p:strVal val="visible"/>
                                      </p:to>
                                    </p:set>
                                  </p:childTnLst>
                                </p:cTn>
                              </p:par>
                            </p:childTnLst>
                          </p:cTn>
                        </p:par>
                        <p:par>
                          <p:cTn id="105" fill="hold">
                            <p:stCondLst>
                              <p:cond delay="32000"/>
                            </p:stCondLst>
                            <p:childTnLst>
                              <p:par>
                                <p:cTn id="106" presetID="11" presetClass="entr" presetSubtype="0" fill="hold" grpId="0" nodeType="afterEffect">
                                  <p:stCondLst>
                                    <p:cond delay="0"/>
                                  </p:stCondLst>
                                  <p:childTnLst>
                                    <p:set>
                                      <p:cBhvr>
                                        <p:cTn id="107" dur="1000">
                                          <p:stCondLst>
                                            <p:cond delay="0"/>
                                          </p:stCondLst>
                                        </p:cTn>
                                        <p:tgtEl>
                                          <p:spTgt spid="174"/>
                                        </p:tgtEl>
                                        <p:attrNameLst>
                                          <p:attrName>style.visibility</p:attrName>
                                        </p:attrNameLst>
                                      </p:cBhvr>
                                      <p:to>
                                        <p:strVal val="visible"/>
                                      </p:to>
                                    </p:set>
                                  </p:childTnLst>
                                </p:cTn>
                              </p:par>
                            </p:childTnLst>
                          </p:cTn>
                        </p:par>
                        <p:par>
                          <p:cTn id="108" fill="hold">
                            <p:stCondLst>
                              <p:cond delay="33000"/>
                            </p:stCondLst>
                            <p:childTnLst>
                              <p:par>
                                <p:cTn id="109" presetID="11" presetClass="entr" presetSubtype="0" fill="hold" grpId="0" nodeType="afterEffect">
                                  <p:stCondLst>
                                    <p:cond delay="0"/>
                                  </p:stCondLst>
                                  <p:childTnLst>
                                    <p:set>
                                      <p:cBhvr>
                                        <p:cTn id="110" dur="1000">
                                          <p:stCondLst>
                                            <p:cond delay="0"/>
                                          </p:stCondLst>
                                        </p:cTn>
                                        <p:tgtEl>
                                          <p:spTgt spid="175"/>
                                        </p:tgtEl>
                                        <p:attrNameLst>
                                          <p:attrName>style.visibility</p:attrName>
                                        </p:attrNameLst>
                                      </p:cBhvr>
                                      <p:to>
                                        <p:strVal val="visible"/>
                                      </p:to>
                                    </p:set>
                                  </p:childTnLst>
                                </p:cTn>
                              </p:par>
                            </p:childTnLst>
                          </p:cTn>
                        </p:par>
                        <p:par>
                          <p:cTn id="111" fill="hold">
                            <p:stCondLst>
                              <p:cond delay="34000"/>
                            </p:stCondLst>
                            <p:childTnLst>
                              <p:par>
                                <p:cTn id="112" presetID="11" presetClass="entr" presetSubtype="0" fill="hold" grpId="0" nodeType="afterEffect">
                                  <p:stCondLst>
                                    <p:cond delay="0"/>
                                  </p:stCondLst>
                                  <p:childTnLst>
                                    <p:set>
                                      <p:cBhvr>
                                        <p:cTn id="113" dur="1000">
                                          <p:stCondLst>
                                            <p:cond delay="0"/>
                                          </p:stCondLst>
                                        </p:cTn>
                                        <p:tgtEl>
                                          <p:spTgt spid="176"/>
                                        </p:tgtEl>
                                        <p:attrNameLst>
                                          <p:attrName>style.visibility</p:attrName>
                                        </p:attrNameLst>
                                      </p:cBhvr>
                                      <p:to>
                                        <p:strVal val="visible"/>
                                      </p:to>
                                    </p:set>
                                  </p:childTnLst>
                                </p:cTn>
                              </p:par>
                            </p:childTnLst>
                          </p:cTn>
                        </p:par>
                        <p:par>
                          <p:cTn id="114" fill="hold">
                            <p:stCondLst>
                              <p:cond delay="35000"/>
                            </p:stCondLst>
                            <p:childTnLst>
                              <p:par>
                                <p:cTn id="115" presetID="11" presetClass="entr" presetSubtype="0" fill="hold" grpId="0" nodeType="afterEffect">
                                  <p:stCondLst>
                                    <p:cond delay="0"/>
                                  </p:stCondLst>
                                  <p:childTnLst>
                                    <p:set>
                                      <p:cBhvr>
                                        <p:cTn id="116" dur="1000">
                                          <p:stCondLst>
                                            <p:cond delay="0"/>
                                          </p:stCondLst>
                                        </p:cTn>
                                        <p:tgtEl>
                                          <p:spTgt spid="177"/>
                                        </p:tgtEl>
                                        <p:attrNameLst>
                                          <p:attrName>style.visibility</p:attrName>
                                        </p:attrNameLst>
                                      </p:cBhvr>
                                      <p:to>
                                        <p:strVal val="visible"/>
                                      </p:to>
                                    </p:set>
                                  </p:childTnLst>
                                </p:cTn>
                              </p:par>
                            </p:childTnLst>
                          </p:cTn>
                        </p:par>
                        <p:par>
                          <p:cTn id="117" fill="hold">
                            <p:stCondLst>
                              <p:cond delay="36000"/>
                            </p:stCondLst>
                            <p:childTnLst>
                              <p:par>
                                <p:cTn id="118" presetID="11" presetClass="entr" presetSubtype="0" fill="hold" grpId="0" nodeType="afterEffect">
                                  <p:stCondLst>
                                    <p:cond delay="0"/>
                                  </p:stCondLst>
                                  <p:childTnLst>
                                    <p:set>
                                      <p:cBhvr>
                                        <p:cTn id="119" dur="1000">
                                          <p:stCondLst>
                                            <p:cond delay="0"/>
                                          </p:stCondLst>
                                        </p:cTn>
                                        <p:tgtEl>
                                          <p:spTgt spid="178"/>
                                        </p:tgtEl>
                                        <p:attrNameLst>
                                          <p:attrName>style.visibility</p:attrName>
                                        </p:attrNameLst>
                                      </p:cBhvr>
                                      <p:to>
                                        <p:strVal val="visible"/>
                                      </p:to>
                                    </p:set>
                                  </p:childTnLst>
                                </p:cTn>
                              </p:par>
                            </p:childTnLst>
                          </p:cTn>
                        </p:par>
                        <p:par>
                          <p:cTn id="120" fill="hold">
                            <p:stCondLst>
                              <p:cond delay="37000"/>
                            </p:stCondLst>
                            <p:childTnLst>
                              <p:par>
                                <p:cTn id="121" presetID="11" presetClass="entr" presetSubtype="0" fill="hold" grpId="0" nodeType="afterEffect">
                                  <p:stCondLst>
                                    <p:cond delay="0"/>
                                  </p:stCondLst>
                                  <p:childTnLst>
                                    <p:set>
                                      <p:cBhvr>
                                        <p:cTn id="122" dur="1000">
                                          <p:stCondLst>
                                            <p:cond delay="0"/>
                                          </p:stCondLst>
                                        </p:cTn>
                                        <p:tgtEl>
                                          <p:spTgt spid="179"/>
                                        </p:tgtEl>
                                        <p:attrNameLst>
                                          <p:attrName>style.visibility</p:attrName>
                                        </p:attrNameLst>
                                      </p:cBhvr>
                                      <p:to>
                                        <p:strVal val="visible"/>
                                      </p:to>
                                    </p:set>
                                  </p:childTnLst>
                                </p:cTn>
                              </p:par>
                            </p:childTnLst>
                          </p:cTn>
                        </p:par>
                        <p:par>
                          <p:cTn id="123" fill="hold">
                            <p:stCondLst>
                              <p:cond delay="38000"/>
                            </p:stCondLst>
                            <p:childTnLst>
                              <p:par>
                                <p:cTn id="124" presetID="11" presetClass="entr" presetSubtype="0" fill="hold" grpId="0" nodeType="afterEffect">
                                  <p:stCondLst>
                                    <p:cond delay="0"/>
                                  </p:stCondLst>
                                  <p:childTnLst>
                                    <p:set>
                                      <p:cBhvr>
                                        <p:cTn id="125" dur="1000">
                                          <p:stCondLst>
                                            <p:cond delay="0"/>
                                          </p:stCondLst>
                                        </p:cTn>
                                        <p:tgtEl>
                                          <p:spTgt spid="180"/>
                                        </p:tgtEl>
                                        <p:attrNameLst>
                                          <p:attrName>style.visibility</p:attrName>
                                        </p:attrNameLst>
                                      </p:cBhvr>
                                      <p:to>
                                        <p:strVal val="visible"/>
                                      </p:to>
                                    </p:set>
                                  </p:childTnLst>
                                </p:cTn>
                              </p:par>
                            </p:childTnLst>
                          </p:cTn>
                        </p:par>
                        <p:par>
                          <p:cTn id="126" fill="hold">
                            <p:stCondLst>
                              <p:cond delay="39000"/>
                            </p:stCondLst>
                            <p:childTnLst>
                              <p:par>
                                <p:cTn id="127" presetID="11" presetClass="entr" presetSubtype="0" fill="hold" grpId="0" nodeType="afterEffect">
                                  <p:stCondLst>
                                    <p:cond delay="0"/>
                                  </p:stCondLst>
                                  <p:childTnLst>
                                    <p:set>
                                      <p:cBhvr>
                                        <p:cTn id="128" dur="1000">
                                          <p:stCondLst>
                                            <p:cond delay="0"/>
                                          </p:stCondLst>
                                        </p:cTn>
                                        <p:tgtEl>
                                          <p:spTgt spid="181"/>
                                        </p:tgtEl>
                                        <p:attrNameLst>
                                          <p:attrName>style.visibility</p:attrName>
                                        </p:attrNameLst>
                                      </p:cBhvr>
                                      <p:to>
                                        <p:strVal val="visible"/>
                                      </p:to>
                                    </p:set>
                                  </p:childTnLst>
                                </p:cTn>
                              </p:par>
                            </p:childTnLst>
                          </p:cTn>
                        </p:par>
                        <p:par>
                          <p:cTn id="129" fill="hold">
                            <p:stCondLst>
                              <p:cond delay="40000"/>
                            </p:stCondLst>
                            <p:childTnLst>
                              <p:par>
                                <p:cTn id="130" presetID="11" presetClass="entr" presetSubtype="0" fill="hold" grpId="0" nodeType="afterEffect">
                                  <p:stCondLst>
                                    <p:cond delay="0"/>
                                  </p:stCondLst>
                                  <p:childTnLst>
                                    <p:set>
                                      <p:cBhvr>
                                        <p:cTn id="131" dur="1000">
                                          <p:stCondLst>
                                            <p:cond delay="0"/>
                                          </p:stCondLst>
                                        </p:cTn>
                                        <p:tgtEl>
                                          <p:spTgt spid="182"/>
                                        </p:tgtEl>
                                        <p:attrNameLst>
                                          <p:attrName>style.visibility</p:attrName>
                                        </p:attrNameLst>
                                      </p:cBhvr>
                                      <p:to>
                                        <p:strVal val="visible"/>
                                      </p:to>
                                    </p:set>
                                  </p:childTnLst>
                                </p:cTn>
                              </p:par>
                            </p:childTnLst>
                          </p:cTn>
                        </p:par>
                        <p:par>
                          <p:cTn id="132" fill="hold">
                            <p:stCondLst>
                              <p:cond delay="41000"/>
                            </p:stCondLst>
                            <p:childTnLst>
                              <p:par>
                                <p:cTn id="133" presetID="11" presetClass="entr" presetSubtype="0" fill="hold" grpId="0" nodeType="afterEffect">
                                  <p:stCondLst>
                                    <p:cond delay="0"/>
                                  </p:stCondLst>
                                  <p:childTnLst>
                                    <p:set>
                                      <p:cBhvr>
                                        <p:cTn id="134" dur="1000">
                                          <p:stCondLst>
                                            <p:cond delay="0"/>
                                          </p:stCondLst>
                                        </p:cTn>
                                        <p:tgtEl>
                                          <p:spTgt spid="183"/>
                                        </p:tgtEl>
                                        <p:attrNameLst>
                                          <p:attrName>style.visibility</p:attrName>
                                        </p:attrNameLst>
                                      </p:cBhvr>
                                      <p:to>
                                        <p:strVal val="visible"/>
                                      </p:to>
                                    </p:set>
                                  </p:childTnLst>
                                </p:cTn>
                              </p:par>
                            </p:childTnLst>
                          </p:cTn>
                        </p:par>
                        <p:par>
                          <p:cTn id="135" fill="hold">
                            <p:stCondLst>
                              <p:cond delay="42000"/>
                            </p:stCondLst>
                            <p:childTnLst>
                              <p:par>
                                <p:cTn id="136" presetID="11" presetClass="entr" presetSubtype="0" fill="hold" grpId="0" nodeType="afterEffect">
                                  <p:stCondLst>
                                    <p:cond delay="0"/>
                                  </p:stCondLst>
                                  <p:childTnLst>
                                    <p:set>
                                      <p:cBhvr>
                                        <p:cTn id="137" dur="1000">
                                          <p:stCondLst>
                                            <p:cond delay="0"/>
                                          </p:stCondLst>
                                        </p:cTn>
                                        <p:tgtEl>
                                          <p:spTgt spid="184"/>
                                        </p:tgtEl>
                                        <p:attrNameLst>
                                          <p:attrName>style.visibility</p:attrName>
                                        </p:attrNameLst>
                                      </p:cBhvr>
                                      <p:to>
                                        <p:strVal val="visible"/>
                                      </p:to>
                                    </p:set>
                                  </p:childTnLst>
                                </p:cTn>
                              </p:par>
                            </p:childTnLst>
                          </p:cTn>
                        </p:par>
                        <p:par>
                          <p:cTn id="138" fill="hold">
                            <p:stCondLst>
                              <p:cond delay="43000"/>
                            </p:stCondLst>
                            <p:childTnLst>
                              <p:par>
                                <p:cTn id="139" presetID="11" presetClass="entr" presetSubtype="0" fill="hold" grpId="0" nodeType="afterEffect">
                                  <p:stCondLst>
                                    <p:cond delay="0"/>
                                  </p:stCondLst>
                                  <p:childTnLst>
                                    <p:set>
                                      <p:cBhvr>
                                        <p:cTn id="140" dur="1000">
                                          <p:stCondLst>
                                            <p:cond delay="0"/>
                                          </p:stCondLst>
                                        </p:cTn>
                                        <p:tgtEl>
                                          <p:spTgt spid="185"/>
                                        </p:tgtEl>
                                        <p:attrNameLst>
                                          <p:attrName>style.visibility</p:attrName>
                                        </p:attrNameLst>
                                      </p:cBhvr>
                                      <p:to>
                                        <p:strVal val="visible"/>
                                      </p:to>
                                    </p:set>
                                  </p:childTnLst>
                                </p:cTn>
                              </p:par>
                            </p:childTnLst>
                          </p:cTn>
                        </p:par>
                        <p:par>
                          <p:cTn id="141" fill="hold">
                            <p:stCondLst>
                              <p:cond delay="44000"/>
                            </p:stCondLst>
                            <p:childTnLst>
                              <p:par>
                                <p:cTn id="142" presetID="11" presetClass="entr" presetSubtype="0" fill="hold" grpId="0" nodeType="afterEffect">
                                  <p:stCondLst>
                                    <p:cond delay="0"/>
                                  </p:stCondLst>
                                  <p:childTnLst>
                                    <p:set>
                                      <p:cBhvr>
                                        <p:cTn id="143" dur="1000">
                                          <p:stCondLst>
                                            <p:cond delay="0"/>
                                          </p:stCondLst>
                                        </p:cTn>
                                        <p:tgtEl>
                                          <p:spTgt spid="186"/>
                                        </p:tgtEl>
                                        <p:attrNameLst>
                                          <p:attrName>style.visibility</p:attrName>
                                        </p:attrNameLst>
                                      </p:cBhvr>
                                      <p:to>
                                        <p:strVal val="visible"/>
                                      </p:to>
                                    </p:set>
                                  </p:childTnLst>
                                </p:cTn>
                              </p:par>
                            </p:childTnLst>
                          </p:cTn>
                        </p:par>
                        <p:par>
                          <p:cTn id="144" fill="hold">
                            <p:stCondLst>
                              <p:cond delay="45000"/>
                            </p:stCondLst>
                            <p:childTnLst>
                              <p:par>
                                <p:cTn id="145" presetID="11" presetClass="entr" presetSubtype="0" fill="hold" grpId="0" nodeType="afterEffect">
                                  <p:stCondLst>
                                    <p:cond delay="0"/>
                                  </p:stCondLst>
                                  <p:childTnLst>
                                    <p:set>
                                      <p:cBhvr>
                                        <p:cTn id="146" dur="1000">
                                          <p:stCondLst>
                                            <p:cond delay="0"/>
                                          </p:stCondLst>
                                        </p:cTn>
                                        <p:tgtEl>
                                          <p:spTgt spid="187"/>
                                        </p:tgtEl>
                                        <p:attrNameLst>
                                          <p:attrName>style.visibility</p:attrName>
                                        </p:attrNameLst>
                                      </p:cBhvr>
                                      <p:to>
                                        <p:strVal val="visible"/>
                                      </p:to>
                                    </p:set>
                                  </p:childTnLst>
                                </p:cTn>
                              </p:par>
                            </p:childTnLst>
                          </p:cTn>
                        </p:par>
                        <p:par>
                          <p:cTn id="147" fill="hold">
                            <p:stCondLst>
                              <p:cond delay="46000"/>
                            </p:stCondLst>
                            <p:childTnLst>
                              <p:par>
                                <p:cTn id="148" presetID="11" presetClass="entr" presetSubtype="0" fill="hold" grpId="0" nodeType="afterEffect">
                                  <p:stCondLst>
                                    <p:cond delay="0"/>
                                  </p:stCondLst>
                                  <p:childTnLst>
                                    <p:set>
                                      <p:cBhvr>
                                        <p:cTn id="149" dur="1000">
                                          <p:stCondLst>
                                            <p:cond delay="0"/>
                                          </p:stCondLst>
                                        </p:cTn>
                                        <p:tgtEl>
                                          <p:spTgt spid="188"/>
                                        </p:tgtEl>
                                        <p:attrNameLst>
                                          <p:attrName>style.visibility</p:attrName>
                                        </p:attrNameLst>
                                      </p:cBhvr>
                                      <p:to>
                                        <p:strVal val="visible"/>
                                      </p:to>
                                    </p:set>
                                  </p:childTnLst>
                                </p:cTn>
                              </p:par>
                            </p:childTnLst>
                          </p:cTn>
                        </p:par>
                        <p:par>
                          <p:cTn id="150" fill="hold">
                            <p:stCondLst>
                              <p:cond delay="47000"/>
                            </p:stCondLst>
                            <p:childTnLst>
                              <p:par>
                                <p:cTn id="151" presetID="11" presetClass="entr" presetSubtype="0" fill="hold" grpId="0" nodeType="afterEffect">
                                  <p:stCondLst>
                                    <p:cond delay="0"/>
                                  </p:stCondLst>
                                  <p:childTnLst>
                                    <p:set>
                                      <p:cBhvr>
                                        <p:cTn id="152" dur="1000">
                                          <p:stCondLst>
                                            <p:cond delay="0"/>
                                          </p:stCondLst>
                                        </p:cTn>
                                        <p:tgtEl>
                                          <p:spTgt spid="189"/>
                                        </p:tgtEl>
                                        <p:attrNameLst>
                                          <p:attrName>style.visibility</p:attrName>
                                        </p:attrNameLst>
                                      </p:cBhvr>
                                      <p:to>
                                        <p:strVal val="visible"/>
                                      </p:to>
                                    </p:set>
                                  </p:childTnLst>
                                </p:cTn>
                              </p:par>
                            </p:childTnLst>
                          </p:cTn>
                        </p:par>
                        <p:par>
                          <p:cTn id="153" fill="hold">
                            <p:stCondLst>
                              <p:cond delay="48000"/>
                            </p:stCondLst>
                            <p:childTnLst>
                              <p:par>
                                <p:cTn id="154" presetID="11" presetClass="entr" presetSubtype="0" fill="hold" grpId="0" nodeType="afterEffect">
                                  <p:stCondLst>
                                    <p:cond delay="0"/>
                                  </p:stCondLst>
                                  <p:childTnLst>
                                    <p:set>
                                      <p:cBhvr>
                                        <p:cTn id="155" dur="1000">
                                          <p:stCondLst>
                                            <p:cond delay="0"/>
                                          </p:stCondLst>
                                        </p:cTn>
                                        <p:tgtEl>
                                          <p:spTgt spid="190"/>
                                        </p:tgtEl>
                                        <p:attrNameLst>
                                          <p:attrName>style.visibility</p:attrName>
                                        </p:attrNameLst>
                                      </p:cBhvr>
                                      <p:to>
                                        <p:strVal val="visible"/>
                                      </p:to>
                                    </p:set>
                                  </p:childTnLst>
                                </p:cTn>
                              </p:par>
                            </p:childTnLst>
                          </p:cTn>
                        </p:par>
                        <p:par>
                          <p:cTn id="156" fill="hold">
                            <p:stCondLst>
                              <p:cond delay="49000"/>
                            </p:stCondLst>
                            <p:childTnLst>
                              <p:par>
                                <p:cTn id="157" presetID="11" presetClass="entr" presetSubtype="0" fill="hold" grpId="0" nodeType="afterEffect">
                                  <p:stCondLst>
                                    <p:cond delay="0"/>
                                  </p:stCondLst>
                                  <p:childTnLst>
                                    <p:set>
                                      <p:cBhvr>
                                        <p:cTn id="158" dur="1000">
                                          <p:stCondLst>
                                            <p:cond delay="0"/>
                                          </p:stCondLst>
                                        </p:cTn>
                                        <p:tgtEl>
                                          <p:spTgt spid="191"/>
                                        </p:tgtEl>
                                        <p:attrNameLst>
                                          <p:attrName>style.visibility</p:attrName>
                                        </p:attrNameLst>
                                      </p:cBhvr>
                                      <p:to>
                                        <p:strVal val="visible"/>
                                      </p:to>
                                    </p:set>
                                  </p:childTnLst>
                                </p:cTn>
                              </p:par>
                            </p:childTnLst>
                          </p:cTn>
                        </p:par>
                        <p:par>
                          <p:cTn id="159" fill="hold">
                            <p:stCondLst>
                              <p:cond delay="50000"/>
                            </p:stCondLst>
                            <p:childTnLst>
                              <p:par>
                                <p:cTn id="160" presetID="11" presetClass="entr" presetSubtype="0" fill="hold" grpId="0" nodeType="afterEffect">
                                  <p:stCondLst>
                                    <p:cond delay="0"/>
                                  </p:stCondLst>
                                  <p:childTnLst>
                                    <p:set>
                                      <p:cBhvr>
                                        <p:cTn id="161" dur="1000">
                                          <p:stCondLst>
                                            <p:cond delay="0"/>
                                          </p:stCondLst>
                                        </p:cTn>
                                        <p:tgtEl>
                                          <p:spTgt spid="192"/>
                                        </p:tgtEl>
                                        <p:attrNameLst>
                                          <p:attrName>style.visibility</p:attrName>
                                        </p:attrNameLst>
                                      </p:cBhvr>
                                      <p:to>
                                        <p:strVal val="visible"/>
                                      </p:to>
                                    </p:set>
                                  </p:childTnLst>
                                </p:cTn>
                              </p:par>
                            </p:childTnLst>
                          </p:cTn>
                        </p:par>
                        <p:par>
                          <p:cTn id="162" fill="hold">
                            <p:stCondLst>
                              <p:cond delay="51000"/>
                            </p:stCondLst>
                            <p:childTnLst>
                              <p:par>
                                <p:cTn id="163" presetID="11" presetClass="entr" presetSubtype="0" fill="hold" grpId="0" nodeType="afterEffect">
                                  <p:stCondLst>
                                    <p:cond delay="0"/>
                                  </p:stCondLst>
                                  <p:childTnLst>
                                    <p:set>
                                      <p:cBhvr>
                                        <p:cTn id="164" dur="1000">
                                          <p:stCondLst>
                                            <p:cond delay="0"/>
                                          </p:stCondLst>
                                        </p:cTn>
                                        <p:tgtEl>
                                          <p:spTgt spid="193"/>
                                        </p:tgtEl>
                                        <p:attrNameLst>
                                          <p:attrName>style.visibility</p:attrName>
                                        </p:attrNameLst>
                                      </p:cBhvr>
                                      <p:to>
                                        <p:strVal val="visible"/>
                                      </p:to>
                                    </p:set>
                                  </p:childTnLst>
                                </p:cTn>
                              </p:par>
                            </p:childTnLst>
                          </p:cTn>
                        </p:par>
                        <p:par>
                          <p:cTn id="165" fill="hold">
                            <p:stCondLst>
                              <p:cond delay="52000"/>
                            </p:stCondLst>
                            <p:childTnLst>
                              <p:par>
                                <p:cTn id="166" presetID="11" presetClass="entr" presetSubtype="0" fill="hold" grpId="0" nodeType="afterEffect">
                                  <p:stCondLst>
                                    <p:cond delay="0"/>
                                  </p:stCondLst>
                                  <p:childTnLst>
                                    <p:set>
                                      <p:cBhvr>
                                        <p:cTn id="167" dur="1000">
                                          <p:stCondLst>
                                            <p:cond delay="0"/>
                                          </p:stCondLst>
                                        </p:cTn>
                                        <p:tgtEl>
                                          <p:spTgt spid="194"/>
                                        </p:tgtEl>
                                        <p:attrNameLst>
                                          <p:attrName>style.visibility</p:attrName>
                                        </p:attrNameLst>
                                      </p:cBhvr>
                                      <p:to>
                                        <p:strVal val="visible"/>
                                      </p:to>
                                    </p:set>
                                  </p:childTnLst>
                                </p:cTn>
                              </p:par>
                            </p:childTnLst>
                          </p:cTn>
                        </p:par>
                        <p:par>
                          <p:cTn id="168" fill="hold">
                            <p:stCondLst>
                              <p:cond delay="53000"/>
                            </p:stCondLst>
                            <p:childTnLst>
                              <p:par>
                                <p:cTn id="169" presetID="11" presetClass="entr" presetSubtype="0" fill="hold" grpId="0" nodeType="afterEffect">
                                  <p:stCondLst>
                                    <p:cond delay="0"/>
                                  </p:stCondLst>
                                  <p:childTnLst>
                                    <p:set>
                                      <p:cBhvr>
                                        <p:cTn id="170" dur="1000">
                                          <p:stCondLst>
                                            <p:cond delay="0"/>
                                          </p:stCondLst>
                                        </p:cTn>
                                        <p:tgtEl>
                                          <p:spTgt spid="195"/>
                                        </p:tgtEl>
                                        <p:attrNameLst>
                                          <p:attrName>style.visibility</p:attrName>
                                        </p:attrNameLst>
                                      </p:cBhvr>
                                      <p:to>
                                        <p:strVal val="visible"/>
                                      </p:to>
                                    </p:set>
                                  </p:childTnLst>
                                </p:cTn>
                              </p:par>
                            </p:childTnLst>
                          </p:cTn>
                        </p:par>
                        <p:par>
                          <p:cTn id="171" fill="hold">
                            <p:stCondLst>
                              <p:cond delay="54000"/>
                            </p:stCondLst>
                            <p:childTnLst>
                              <p:par>
                                <p:cTn id="172" presetID="11" presetClass="entr" presetSubtype="0" fill="hold" grpId="0" nodeType="afterEffect">
                                  <p:stCondLst>
                                    <p:cond delay="0"/>
                                  </p:stCondLst>
                                  <p:childTnLst>
                                    <p:set>
                                      <p:cBhvr>
                                        <p:cTn id="173" dur="1000">
                                          <p:stCondLst>
                                            <p:cond delay="0"/>
                                          </p:stCondLst>
                                        </p:cTn>
                                        <p:tgtEl>
                                          <p:spTgt spid="196"/>
                                        </p:tgtEl>
                                        <p:attrNameLst>
                                          <p:attrName>style.visibility</p:attrName>
                                        </p:attrNameLst>
                                      </p:cBhvr>
                                      <p:to>
                                        <p:strVal val="visible"/>
                                      </p:to>
                                    </p:set>
                                  </p:childTnLst>
                                </p:cTn>
                              </p:par>
                            </p:childTnLst>
                          </p:cTn>
                        </p:par>
                        <p:par>
                          <p:cTn id="174" fill="hold">
                            <p:stCondLst>
                              <p:cond delay="55000"/>
                            </p:stCondLst>
                            <p:childTnLst>
                              <p:par>
                                <p:cTn id="175" presetID="11" presetClass="entr" presetSubtype="0" fill="hold" grpId="0" nodeType="afterEffect">
                                  <p:stCondLst>
                                    <p:cond delay="0"/>
                                  </p:stCondLst>
                                  <p:childTnLst>
                                    <p:set>
                                      <p:cBhvr>
                                        <p:cTn id="176" dur="1000">
                                          <p:stCondLst>
                                            <p:cond delay="0"/>
                                          </p:stCondLst>
                                        </p:cTn>
                                        <p:tgtEl>
                                          <p:spTgt spid="197"/>
                                        </p:tgtEl>
                                        <p:attrNameLst>
                                          <p:attrName>style.visibility</p:attrName>
                                        </p:attrNameLst>
                                      </p:cBhvr>
                                      <p:to>
                                        <p:strVal val="visible"/>
                                      </p:to>
                                    </p:set>
                                  </p:childTnLst>
                                </p:cTn>
                              </p:par>
                            </p:childTnLst>
                          </p:cTn>
                        </p:par>
                        <p:par>
                          <p:cTn id="177" fill="hold">
                            <p:stCondLst>
                              <p:cond delay="56000"/>
                            </p:stCondLst>
                            <p:childTnLst>
                              <p:par>
                                <p:cTn id="178" presetID="11" presetClass="entr" presetSubtype="0" fill="hold" grpId="0" nodeType="afterEffect">
                                  <p:stCondLst>
                                    <p:cond delay="0"/>
                                  </p:stCondLst>
                                  <p:childTnLst>
                                    <p:set>
                                      <p:cBhvr>
                                        <p:cTn id="179" dur="1000">
                                          <p:stCondLst>
                                            <p:cond delay="0"/>
                                          </p:stCondLst>
                                        </p:cTn>
                                        <p:tgtEl>
                                          <p:spTgt spid="198"/>
                                        </p:tgtEl>
                                        <p:attrNameLst>
                                          <p:attrName>style.visibility</p:attrName>
                                        </p:attrNameLst>
                                      </p:cBhvr>
                                      <p:to>
                                        <p:strVal val="visible"/>
                                      </p:to>
                                    </p:set>
                                  </p:childTnLst>
                                </p:cTn>
                              </p:par>
                            </p:childTnLst>
                          </p:cTn>
                        </p:par>
                        <p:par>
                          <p:cTn id="180" fill="hold">
                            <p:stCondLst>
                              <p:cond delay="57000"/>
                            </p:stCondLst>
                            <p:childTnLst>
                              <p:par>
                                <p:cTn id="181" presetID="11" presetClass="entr" presetSubtype="0" fill="hold" grpId="0" nodeType="afterEffect">
                                  <p:stCondLst>
                                    <p:cond delay="0"/>
                                  </p:stCondLst>
                                  <p:childTnLst>
                                    <p:set>
                                      <p:cBhvr>
                                        <p:cTn id="182" dur="1000">
                                          <p:stCondLst>
                                            <p:cond delay="0"/>
                                          </p:stCondLst>
                                        </p:cTn>
                                        <p:tgtEl>
                                          <p:spTgt spid="199"/>
                                        </p:tgtEl>
                                        <p:attrNameLst>
                                          <p:attrName>style.visibility</p:attrName>
                                        </p:attrNameLst>
                                      </p:cBhvr>
                                      <p:to>
                                        <p:strVal val="visible"/>
                                      </p:to>
                                    </p:set>
                                  </p:childTnLst>
                                </p:cTn>
                              </p:par>
                            </p:childTnLst>
                          </p:cTn>
                        </p:par>
                        <p:par>
                          <p:cTn id="183" fill="hold">
                            <p:stCondLst>
                              <p:cond delay="58000"/>
                            </p:stCondLst>
                            <p:childTnLst>
                              <p:par>
                                <p:cTn id="184" presetID="11" presetClass="entr" presetSubtype="0" fill="hold" grpId="0" nodeType="afterEffect">
                                  <p:stCondLst>
                                    <p:cond delay="0"/>
                                  </p:stCondLst>
                                  <p:childTnLst>
                                    <p:set>
                                      <p:cBhvr>
                                        <p:cTn id="185" dur="1000">
                                          <p:stCondLst>
                                            <p:cond delay="0"/>
                                          </p:stCondLst>
                                        </p:cTn>
                                        <p:tgtEl>
                                          <p:spTgt spid="200"/>
                                        </p:tgtEl>
                                        <p:attrNameLst>
                                          <p:attrName>style.visibility</p:attrName>
                                        </p:attrNameLst>
                                      </p:cBhvr>
                                      <p:to>
                                        <p:strVal val="visible"/>
                                      </p:to>
                                    </p:set>
                                  </p:childTnLst>
                                </p:cTn>
                              </p:par>
                            </p:childTnLst>
                          </p:cTn>
                        </p:par>
                        <p:par>
                          <p:cTn id="186" fill="hold">
                            <p:stCondLst>
                              <p:cond delay="59000"/>
                            </p:stCondLst>
                            <p:childTnLst>
                              <p:par>
                                <p:cTn id="187" presetID="11" presetClass="entr" presetSubtype="0" fill="hold" grpId="0" nodeType="afterEffect">
                                  <p:stCondLst>
                                    <p:cond delay="0"/>
                                  </p:stCondLst>
                                  <p:childTnLst>
                                    <p:set>
                                      <p:cBhvr>
                                        <p:cTn id="188" dur="1000">
                                          <p:stCondLst>
                                            <p:cond delay="0"/>
                                          </p:stCondLst>
                                        </p:cTn>
                                        <p:tgtEl>
                                          <p:spTgt spid="201"/>
                                        </p:tgtEl>
                                        <p:attrNameLst>
                                          <p:attrName>style.visibility</p:attrName>
                                        </p:attrNameLst>
                                      </p:cBhvr>
                                      <p:to>
                                        <p:strVal val="visible"/>
                                      </p:to>
                                    </p:set>
                                  </p:childTnLst>
                                </p:cTn>
                              </p:par>
                            </p:childTnLst>
                          </p:cTn>
                        </p:par>
                        <p:par>
                          <p:cTn id="189" fill="hold">
                            <p:stCondLst>
                              <p:cond delay="60000"/>
                            </p:stCondLst>
                            <p:childTnLst>
                              <p:par>
                                <p:cTn id="190" presetID="11" presetClass="entr" presetSubtype="0" fill="hold" grpId="0" nodeType="afterEffect">
                                  <p:stCondLst>
                                    <p:cond delay="0"/>
                                  </p:stCondLst>
                                  <p:childTnLst>
                                    <p:set>
                                      <p:cBhvr>
                                        <p:cTn id="191" dur="1000">
                                          <p:stCondLst>
                                            <p:cond delay="0"/>
                                          </p:stCondLst>
                                        </p:cTn>
                                        <p:tgtEl>
                                          <p:spTgt spid="202"/>
                                        </p:tgtEl>
                                        <p:attrNameLst>
                                          <p:attrName>style.visibility</p:attrName>
                                        </p:attrNameLst>
                                      </p:cBhvr>
                                      <p:to>
                                        <p:strVal val="visible"/>
                                      </p:to>
                                    </p:set>
                                  </p:childTnLst>
                                </p:cTn>
                              </p:par>
                            </p:childTnLst>
                          </p:cTn>
                        </p:par>
                        <p:par>
                          <p:cTn id="192" fill="hold">
                            <p:stCondLst>
                              <p:cond delay="61000"/>
                            </p:stCondLst>
                            <p:childTnLst>
                              <p:par>
                                <p:cTn id="193" presetID="11" presetClass="entr" presetSubtype="0" fill="hold" grpId="0" nodeType="afterEffect">
                                  <p:stCondLst>
                                    <p:cond delay="0"/>
                                  </p:stCondLst>
                                  <p:childTnLst>
                                    <p:set>
                                      <p:cBhvr>
                                        <p:cTn id="194" dur="1000">
                                          <p:stCondLst>
                                            <p:cond delay="0"/>
                                          </p:stCondLst>
                                        </p:cTn>
                                        <p:tgtEl>
                                          <p:spTgt spid="203"/>
                                        </p:tgtEl>
                                        <p:attrNameLst>
                                          <p:attrName>style.visibility</p:attrName>
                                        </p:attrNameLst>
                                      </p:cBhvr>
                                      <p:to>
                                        <p:strVal val="visible"/>
                                      </p:to>
                                    </p:set>
                                  </p:childTnLst>
                                </p:cTn>
                              </p:par>
                            </p:childTnLst>
                          </p:cTn>
                        </p:par>
                        <p:par>
                          <p:cTn id="195" fill="hold">
                            <p:stCondLst>
                              <p:cond delay="62000"/>
                            </p:stCondLst>
                            <p:childTnLst>
                              <p:par>
                                <p:cTn id="196" presetID="11" presetClass="entr" presetSubtype="0" fill="hold" grpId="0" nodeType="afterEffect">
                                  <p:stCondLst>
                                    <p:cond delay="0"/>
                                  </p:stCondLst>
                                  <p:childTnLst>
                                    <p:set>
                                      <p:cBhvr>
                                        <p:cTn id="197" dur="1000">
                                          <p:stCondLst>
                                            <p:cond delay="0"/>
                                          </p:stCondLst>
                                        </p:cTn>
                                        <p:tgtEl>
                                          <p:spTgt spid="204"/>
                                        </p:tgtEl>
                                        <p:attrNameLst>
                                          <p:attrName>style.visibility</p:attrName>
                                        </p:attrNameLst>
                                      </p:cBhvr>
                                      <p:to>
                                        <p:strVal val="visible"/>
                                      </p:to>
                                    </p:set>
                                  </p:childTnLst>
                                </p:cTn>
                              </p:par>
                            </p:childTnLst>
                          </p:cTn>
                        </p:par>
                        <p:par>
                          <p:cTn id="198" fill="hold">
                            <p:stCondLst>
                              <p:cond delay="63000"/>
                            </p:stCondLst>
                            <p:childTnLst>
                              <p:par>
                                <p:cTn id="199" presetID="11" presetClass="entr" presetSubtype="0" fill="hold" grpId="0" nodeType="afterEffect">
                                  <p:stCondLst>
                                    <p:cond delay="0"/>
                                  </p:stCondLst>
                                  <p:childTnLst>
                                    <p:set>
                                      <p:cBhvr>
                                        <p:cTn id="200" dur="1000">
                                          <p:stCondLst>
                                            <p:cond delay="0"/>
                                          </p:stCondLst>
                                        </p:cTn>
                                        <p:tgtEl>
                                          <p:spTgt spid="205"/>
                                        </p:tgtEl>
                                        <p:attrNameLst>
                                          <p:attrName>style.visibility</p:attrName>
                                        </p:attrNameLst>
                                      </p:cBhvr>
                                      <p:to>
                                        <p:strVal val="visible"/>
                                      </p:to>
                                    </p:set>
                                  </p:childTnLst>
                                </p:cTn>
                              </p:par>
                            </p:childTnLst>
                          </p:cTn>
                        </p:par>
                        <p:par>
                          <p:cTn id="201" fill="hold">
                            <p:stCondLst>
                              <p:cond delay="64000"/>
                            </p:stCondLst>
                            <p:childTnLst>
                              <p:par>
                                <p:cTn id="202" presetID="11" presetClass="entr" presetSubtype="0" fill="hold" grpId="0" nodeType="afterEffect">
                                  <p:stCondLst>
                                    <p:cond delay="0"/>
                                  </p:stCondLst>
                                  <p:childTnLst>
                                    <p:set>
                                      <p:cBhvr>
                                        <p:cTn id="203" dur="1000">
                                          <p:stCondLst>
                                            <p:cond delay="0"/>
                                          </p:stCondLst>
                                        </p:cTn>
                                        <p:tgtEl>
                                          <p:spTgt spid="206"/>
                                        </p:tgtEl>
                                        <p:attrNameLst>
                                          <p:attrName>style.visibility</p:attrName>
                                        </p:attrNameLst>
                                      </p:cBhvr>
                                      <p:to>
                                        <p:strVal val="visible"/>
                                      </p:to>
                                    </p:set>
                                  </p:childTnLst>
                                </p:cTn>
                              </p:par>
                            </p:childTnLst>
                          </p:cTn>
                        </p:par>
                        <p:par>
                          <p:cTn id="204" fill="hold">
                            <p:stCondLst>
                              <p:cond delay="65000"/>
                            </p:stCondLst>
                            <p:childTnLst>
                              <p:par>
                                <p:cTn id="205" presetID="11" presetClass="entr" presetSubtype="0" fill="hold" grpId="0" nodeType="afterEffect">
                                  <p:stCondLst>
                                    <p:cond delay="0"/>
                                  </p:stCondLst>
                                  <p:childTnLst>
                                    <p:set>
                                      <p:cBhvr>
                                        <p:cTn id="206" dur="1000">
                                          <p:stCondLst>
                                            <p:cond delay="0"/>
                                          </p:stCondLst>
                                        </p:cTn>
                                        <p:tgtEl>
                                          <p:spTgt spid="207"/>
                                        </p:tgtEl>
                                        <p:attrNameLst>
                                          <p:attrName>style.visibility</p:attrName>
                                        </p:attrNameLst>
                                      </p:cBhvr>
                                      <p:to>
                                        <p:strVal val="visible"/>
                                      </p:to>
                                    </p:set>
                                  </p:childTnLst>
                                </p:cTn>
                              </p:par>
                            </p:childTnLst>
                          </p:cTn>
                        </p:par>
                        <p:par>
                          <p:cTn id="207" fill="hold">
                            <p:stCondLst>
                              <p:cond delay="66000"/>
                            </p:stCondLst>
                            <p:childTnLst>
                              <p:par>
                                <p:cTn id="208" presetID="11" presetClass="entr" presetSubtype="0" fill="hold" grpId="0" nodeType="afterEffect">
                                  <p:stCondLst>
                                    <p:cond delay="0"/>
                                  </p:stCondLst>
                                  <p:childTnLst>
                                    <p:set>
                                      <p:cBhvr>
                                        <p:cTn id="209" dur="1000">
                                          <p:stCondLst>
                                            <p:cond delay="0"/>
                                          </p:stCondLst>
                                        </p:cTn>
                                        <p:tgtEl>
                                          <p:spTgt spid="208"/>
                                        </p:tgtEl>
                                        <p:attrNameLst>
                                          <p:attrName>style.visibility</p:attrName>
                                        </p:attrNameLst>
                                      </p:cBhvr>
                                      <p:to>
                                        <p:strVal val="visible"/>
                                      </p:to>
                                    </p:set>
                                  </p:childTnLst>
                                </p:cTn>
                              </p:par>
                            </p:childTnLst>
                          </p:cTn>
                        </p:par>
                        <p:par>
                          <p:cTn id="210" fill="hold">
                            <p:stCondLst>
                              <p:cond delay="67000"/>
                            </p:stCondLst>
                            <p:childTnLst>
                              <p:par>
                                <p:cTn id="211" presetID="11" presetClass="entr" presetSubtype="0" fill="hold" grpId="0" nodeType="afterEffect">
                                  <p:stCondLst>
                                    <p:cond delay="0"/>
                                  </p:stCondLst>
                                  <p:childTnLst>
                                    <p:set>
                                      <p:cBhvr>
                                        <p:cTn id="212" dur="1000">
                                          <p:stCondLst>
                                            <p:cond delay="0"/>
                                          </p:stCondLst>
                                        </p:cTn>
                                        <p:tgtEl>
                                          <p:spTgt spid="209"/>
                                        </p:tgtEl>
                                        <p:attrNameLst>
                                          <p:attrName>style.visibility</p:attrName>
                                        </p:attrNameLst>
                                      </p:cBhvr>
                                      <p:to>
                                        <p:strVal val="visible"/>
                                      </p:to>
                                    </p:set>
                                  </p:childTnLst>
                                </p:cTn>
                              </p:par>
                            </p:childTnLst>
                          </p:cTn>
                        </p:par>
                        <p:par>
                          <p:cTn id="213" fill="hold">
                            <p:stCondLst>
                              <p:cond delay="68000"/>
                            </p:stCondLst>
                            <p:childTnLst>
                              <p:par>
                                <p:cTn id="214" presetID="11" presetClass="entr" presetSubtype="0" fill="hold" grpId="0" nodeType="afterEffect">
                                  <p:stCondLst>
                                    <p:cond delay="0"/>
                                  </p:stCondLst>
                                  <p:childTnLst>
                                    <p:set>
                                      <p:cBhvr>
                                        <p:cTn id="215" dur="1000">
                                          <p:stCondLst>
                                            <p:cond delay="0"/>
                                          </p:stCondLst>
                                        </p:cTn>
                                        <p:tgtEl>
                                          <p:spTgt spid="210"/>
                                        </p:tgtEl>
                                        <p:attrNameLst>
                                          <p:attrName>style.visibility</p:attrName>
                                        </p:attrNameLst>
                                      </p:cBhvr>
                                      <p:to>
                                        <p:strVal val="visible"/>
                                      </p:to>
                                    </p:set>
                                  </p:childTnLst>
                                </p:cTn>
                              </p:par>
                            </p:childTnLst>
                          </p:cTn>
                        </p:par>
                        <p:par>
                          <p:cTn id="216" fill="hold">
                            <p:stCondLst>
                              <p:cond delay="69000"/>
                            </p:stCondLst>
                            <p:childTnLst>
                              <p:par>
                                <p:cTn id="217" presetID="11" presetClass="entr" presetSubtype="0" fill="hold" grpId="0" nodeType="afterEffect">
                                  <p:stCondLst>
                                    <p:cond delay="0"/>
                                  </p:stCondLst>
                                  <p:childTnLst>
                                    <p:set>
                                      <p:cBhvr>
                                        <p:cTn id="218" dur="1000">
                                          <p:stCondLst>
                                            <p:cond delay="0"/>
                                          </p:stCondLst>
                                        </p:cTn>
                                        <p:tgtEl>
                                          <p:spTgt spid="211"/>
                                        </p:tgtEl>
                                        <p:attrNameLst>
                                          <p:attrName>style.visibility</p:attrName>
                                        </p:attrNameLst>
                                      </p:cBhvr>
                                      <p:to>
                                        <p:strVal val="visible"/>
                                      </p:to>
                                    </p:set>
                                  </p:childTnLst>
                                </p:cTn>
                              </p:par>
                            </p:childTnLst>
                          </p:cTn>
                        </p:par>
                        <p:par>
                          <p:cTn id="219" fill="hold">
                            <p:stCondLst>
                              <p:cond delay="70000"/>
                            </p:stCondLst>
                            <p:childTnLst>
                              <p:par>
                                <p:cTn id="220" presetID="11" presetClass="entr" presetSubtype="0" fill="hold" grpId="0" nodeType="afterEffect">
                                  <p:stCondLst>
                                    <p:cond delay="0"/>
                                  </p:stCondLst>
                                  <p:childTnLst>
                                    <p:set>
                                      <p:cBhvr>
                                        <p:cTn id="221" dur="1000">
                                          <p:stCondLst>
                                            <p:cond delay="0"/>
                                          </p:stCondLst>
                                        </p:cTn>
                                        <p:tgtEl>
                                          <p:spTgt spid="212"/>
                                        </p:tgtEl>
                                        <p:attrNameLst>
                                          <p:attrName>style.visibility</p:attrName>
                                        </p:attrNameLst>
                                      </p:cBhvr>
                                      <p:to>
                                        <p:strVal val="visible"/>
                                      </p:to>
                                    </p:set>
                                  </p:childTnLst>
                                </p:cTn>
                              </p:par>
                            </p:childTnLst>
                          </p:cTn>
                        </p:par>
                        <p:par>
                          <p:cTn id="222" fill="hold">
                            <p:stCondLst>
                              <p:cond delay="71000"/>
                            </p:stCondLst>
                            <p:childTnLst>
                              <p:par>
                                <p:cTn id="223" presetID="11" presetClass="entr" presetSubtype="0" fill="hold" grpId="0" nodeType="afterEffect">
                                  <p:stCondLst>
                                    <p:cond delay="0"/>
                                  </p:stCondLst>
                                  <p:childTnLst>
                                    <p:set>
                                      <p:cBhvr>
                                        <p:cTn id="224" dur="1000">
                                          <p:stCondLst>
                                            <p:cond delay="0"/>
                                          </p:stCondLst>
                                        </p:cTn>
                                        <p:tgtEl>
                                          <p:spTgt spid="213"/>
                                        </p:tgtEl>
                                        <p:attrNameLst>
                                          <p:attrName>style.visibility</p:attrName>
                                        </p:attrNameLst>
                                      </p:cBhvr>
                                      <p:to>
                                        <p:strVal val="visible"/>
                                      </p:to>
                                    </p:set>
                                  </p:childTnLst>
                                </p:cTn>
                              </p:par>
                            </p:childTnLst>
                          </p:cTn>
                        </p:par>
                        <p:par>
                          <p:cTn id="225" fill="hold">
                            <p:stCondLst>
                              <p:cond delay="72000"/>
                            </p:stCondLst>
                            <p:childTnLst>
                              <p:par>
                                <p:cTn id="226" presetID="11" presetClass="entr" presetSubtype="0" fill="hold" grpId="0" nodeType="afterEffect">
                                  <p:stCondLst>
                                    <p:cond delay="0"/>
                                  </p:stCondLst>
                                  <p:childTnLst>
                                    <p:set>
                                      <p:cBhvr>
                                        <p:cTn id="227" dur="1000">
                                          <p:stCondLst>
                                            <p:cond delay="0"/>
                                          </p:stCondLst>
                                        </p:cTn>
                                        <p:tgtEl>
                                          <p:spTgt spid="214"/>
                                        </p:tgtEl>
                                        <p:attrNameLst>
                                          <p:attrName>style.visibility</p:attrName>
                                        </p:attrNameLst>
                                      </p:cBhvr>
                                      <p:to>
                                        <p:strVal val="visible"/>
                                      </p:to>
                                    </p:set>
                                  </p:childTnLst>
                                </p:cTn>
                              </p:par>
                            </p:childTnLst>
                          </p:cTn>
                        </p:par>
                        <p:par>
                          <p:cTn id="228" fill="hold">
                            <p:stCondLst>
                              <p:cond delay="73000"/>
                            </p:stCondLst>
                            <p:childTnLst>
                              <p:par>
                                <p:cTn id="229" presetID="11" presetClass="entr" presetSubtype="0" fill="hold" grpId="0" nodeType="afterEffect">
                                  <p:stCondLst>
                                    <p:cond delay="0"/>
                                  </p:stCondLst>
                                  <p:childTnLst>
                                    <p:set>
                                      <p:cBhvr>
                                        <p:cTn id="230" dur="1000">
                                          <p:stCondLst>
                                            <p:cond delay="0"/>
                                          </p:stCondLst>
                                        </p:cTn>
                                        <p:tgtEl>
                                          <p:spTgt spid="215"/>
                                        </p:tgtEl>
                                        <p:attrNameLst>
                                          <p:attrName>style.visibility</p:attrName>
                                        </p:attrNameLst>
                                      </p:cBhvr>
                                      <p:to>
                                        <p:strVal val="visible"/>
                                      </p:to>
                                    </p:set>
                                  </p:childTnLst>
                                </p:cTn>
                              </p:par>
                            </p:childTnLst>
                          </p:cTn>
                        </p:par>
                        <p:par>
                          <p:cTn id="231" fill="hold">
                            <p:stCondLst>
                              <p:cond delay="74000"/>
                            </p:stCondLst>
                            <p:childTnLst>
                              <p:par>
                                <p:cTn id="232" presetID="11" presetClass="entr" presetSubtype="0" fill="hold" grpId="0" nodeType="afterEffect">
                                  <p:stCondLst>
                                    <p:cond delay="0"/>
                                  </p:stCondLst>
                                  <p:childTnLst>
                                    <p:set>
                                      <p:cBhvr>
                                        <p:cTn id="233" dur="1000">
                                          <p:stCondLst>
                                            <p:cond delay="0"/>
                                          </p:stCondLst>
                                        </p:cTn>
                                        <p:tgtEl>
                                          <p:spTgt spid="216"/>
                                        </p:tgtEl>
                                        <p:attrNameLst>
                                          <p:attrName>style.visibility</p:attrName>
                                        </p:attrNameLst>
                                      </p:cBhvr>
                                      <p:to>
                                        <p:strVal val="visible"/>
                                      </p:to>
                                    </p:set>
                                  </p:childTnLst>
                                </p:cTn>
                              </p:par>
                            </p:childTnLst>
                          </p:cTn>
                        </p:par>
                        <p:par>
                          <p:cTn id="234" fill="hold">
                            <p:stCondLst>
                              <p:cond delay="75000"/>
                            </p:stCondLst>
                            <p:childTnLst>
                              <p:par>
                                <p:cTn id="235" presetID="11" presetClass="entr" presetSubtype="0" fill="hold" grpId="0" nodeType="afterEffect">
                                  <p:stCondLst>
                                    <p:cond delay="0"/>
                                  </p:stCondLst>
                                  <p:childTnLst>
                                    <p:set>
                                      <p:cBhvr>
                                        <p:cTn id="236" dur="1000">
                                          <p:stCondLst>
                                            <p:cond delay="0"/>
                                          </p:stCondLst>
                                        </p:cTn>
                                        <p:tgtEl>
                                          <p:spTgt spid="217"/>
                                        </p:tgtEl>
                                        <p:attrNameLst>
                                          <p:attrName>style.visibility</p:attrName>
                                        </p:attrNameLst>
                                      </p:cBhvr>
                                      <p:to>
                                        <p:strVal val="visible"/>
                                      </p:to>
                                    </p:set>
                                  </p:childTnLst>
                                </p:cTn>
                              </p:par>
                            </p:childTnLst>
                          </p:cTn>
                        </p:par>
                        <p:par>
                          <p:cTn id="237" fill="hold">
                            <p:stCondLst>
                              <p:cond delay="76000"/>
                            </p:stCondLst>
                            <p:childTnLst>
                              <p:par>
                                <p:cTn id="238" presetID="11" presetClass="entr" presetSubtype="0" fill="hold" grpId="0" nodeType="afterEffect">
                                  <p:stCondLst>
                                    <p:cond delay="0"/>
                                  </p:stCondLst>
                                  <p:childTnLst>
                                    <p:set>
                                      <p:cBhvr>
                                        <p:cTn id="239" dur="1000">
                                          <p:stCondLst>
                                            <p:cond delay="0"/>
                                          </p:stCondLst>
                                        </p:cTn>
                                        <p:tgtEl>
                                          <p:spTgt spid="218"/>
                                        </p:tgtEl>
                                        <p:attrNameLst>
                                          <p:attrName>style.visibility</p:attrName>
                                        </p:attrNameLst>
                                      </p:cBhvr>
                                      <p:to>
                                        <p:strVal val="visible"/>
                                      </p:to>
                                    </p:set>
                                  </p:childTnLst>
                                </p:cTn>
                              </p:par>
                            </p:childTnLst>
                          </p:cTn>
                        </p:par>
                        <p:par>
                          <p:cTn id="240" fill="hold">
                            <p:stCondLst>
                              <p:cond delay="77000"/>
                            </p:stCondLst>
                            <p:childTnLst>
                              <p:par>
                                <p:cTn id="241" presetID="11" presetClass="entr" presetSubtype="0" fill="hold" grpId="0" nodeType="afterEffect">
                                  <p:stCondLst>
                                    <p:cond delay="0"/>
                                  </p:stCondLst>
                                  <p:childTnLst>
                                    <p:set>
                                      <p:cBhvr>
                                        <p:cTn id="242" dur="1000">
                                          <p:stCondLst>
                                            <p:cond delay="0"/>
                                          </p:stCondLst>
                                        </p:cTn>
                                        <p:tgtEl>
                                          <p:spTgt spid="219"/>
                                        </p:tgtEl>
                                        <p:attrNameLst>
                                          <p:attrName>style.visibility</p:attrName>
                                        </p:attrNameLst>
                                      </p:cBhvr>
                                      <p:to>
                                        <p:strVal val="visible"/>
                                      </p:to>
                                    </p:set>
                                  </p:childTnLst>
                                </p:cTn>
                              </p:par>
                            </p:childTnLst>
                          </p:cTn>
                        </p:par>
                        <p:par>
                          <p:cTn id="243" fill="hold">
                            <p:stCondLst>
                              <p:cond delay="78000"/>
                            </p:stCondLst>
                            <p:childTnLst>
                              <p:par>
                                <p:cTn id="244" presetID="11" presetClass="entr" presetSubtype="0" fill="hold" grpId="0" nodeType="afterEffect">
                                  <p:stCondLst>
                                    <p:cond delay="0"/>
                                  </p:stCondLst>
                                  <p:childTnLst>
                                    <p:set>
                                      <p:cBhvr>
                                        <p:cTn id="245" dur="1000">
                                          <p:stCondLst>
                                            <p:cond delay="0"/>
                                          </p:stCondLst>
                                        </p:cTn>
                                        <p:tgtEl>
                                          <p:spTgt spid="220"/>
                                        </p:tgtEl>
                                        <p:attrNameLst>
                                          <p:attrName>style.visibility</p:attrName>
                                        </p:attrNameLst>
                                      </p:cBhvr>
                                      <p:to>
                                        <p:strVal val="visible"/>
                                      </p:to>
                                    </p:set>
                                  </p:childTnLst>
                                </p:cTn>
                              </p:par>
                            </p:childTnLst>
                          </p:cTn>
                        </p:par>
                        <p:par>
                          <p:cTn id="246" fill="hold">
                            <p:stCondLst>
                              <p:cond delay="79000"/>
                            </p:stCondLst>
                            <p:childTnLst>
                              <p:par>
                                <p:cTn id="247" presetID="11" presetClass="entr" presetSubtype="0" fill="hold" grpId="0" nodeType="afterEffect">
                                  <p:stCondLst>
                                    <p:cond delay="0"/>
                                  </p:stCondLst>
                                  <p:childTnLst>
                                    <p:set>
                                      <p:cBhvr>
                                        <p:cTn id="248" dur="1000">
                                          <p:stCondLst>
                                            <p:cond delay="0"/>
                                          </p:stCondLst>
                                        </p:cTn>
                                        <p:tgtEl>
                                          <p:spTgt spid="221"/>
                                        </p:tgtEl>
                                        <p:attrNameLst>
                                          <p:attrName>style.visibility</p:attrName>
                                        </p:attrNameLst>
                                      </p:cBhvr>
                                      <p:to>
                                        <p:strVal val="visible"/>
                                      </p:to>
                                    </p:set>
                                  </p:childTnLst>
                                </p:cTn>
                              </p:par>
                            </p:childTnLst>
                          </p:cTn>
                        </p:par>
                        <p:par>
                          <p:cTn id="249" fill="hold">
                            <p:stCondLst>
                              <p:cond delay="80000"/>
                            </p:stCondLst>
                            <p:childTnLst>
                              <p:par>
                                <p:cTn id="250" presetID="11" presetClass="entr" presetSubtype="0" fill="hold" grpId="0" nodeType="afterEffect">
                                  <p:stCondLst>
                                    <p:cond delay="0"/>
                                  </p:stCondLst>
                                  <p:childTnLst>
                                    <p:set>
                                      <p:cBhvr>
                                        <p:cTn id="251" dur="1000">
                                          <p:stCondLst>
                                            <p:cond delay="0"/>
                                          </p:stCondLst>
                                        </p:cTn>
                                        <p:tgtEl>
                                          <p:spTgt spid="222"/>
                                        </p:tgtEl>
                                        <p:attrNameLst>
                                          <p:attrName>style.visibility</p:attrName>
                                        </p:attrNameLst>
                                      </p:cBhvr>
                                      <p:to>
                                        <p:strVal val="visible"/>
                                      </p:to>
                                    </p:set>
                                  </p:childTnLst>
                                </p:cTn>
                              </p:par>
                            </p:childTnLst>
                          </p:cTn>
                        </p:par>
                        <p:par>
                          <p:cTn id="252" fill="hold">
                            <p:stCondLst>
                              <p:cond delay="81000"/>
                            </p:stCondLst>
                            <p:childTnLst>
                              <p:par>
                                <p:cTn id="253" presetID="11" presetClass="entr" presetSubtype="0" fill="hold" grpId="0" nodeType="afterEffect">
                                  <p:stCondLst>
                                    <p:cond delay="0"/>
                                  </p:stCondLst>
                                  <p:childTnLst>
                                    <p:set>
                                      <p:cBhvr>
                                        <p:cTn id="254" dur="1000">
                                          <p:stCondLst>
                                            <p:cond delay="0"/>
                                          </p:stCondLst>
                                        </p:cTn>
                                        <p:tgtEl>
                                          <p:spTgt spid="223"/>
                                        </p:tgtEl>
                                        <p:attrNameLst>
                                          <p:attrName>style.visibility</p:attrName>
                                        </p:attrNameLst>
                                      </p:cBhvr>
                                      <p:to>
                                        <p:strVal val="visible"/>
                                      </p:to>
                                    </p:set>
                                  </p:childTnLst>
                                </p:cTn>
                              </p:par>
                            </p:childTnLst>
                          </p:cTn>
                        </p:par>
                        <p:par>
                          <p:cTn id="255" fill="hold">
                            <p:stCondLst>
                              <p:cond delay="82000"/>
                            </p:stCondLst>
                            <p:childTnLst>
                              <p:par>
                                <p:cTn id="256" presetID="11" presetClass="entr" presetSubtype="0" fill="hold" grpId="0" nodeType="afterEffect">
                                  <p:stCondLst>
                                    <p:cond delay="0"/>
                                  </p:stCondLst>
                                  <p:childTnLst>
                                    <p:set>
                                      <p:cBhvr>
                                        <p:cTn id="257" dur="1000">
                                          <p:stCondLst>
                                            <p:cond delay="0"/>
                                          </p:stCondLst>
                                        </p:cTn>
                                        <p:tgtEl>
                                          <p:spTgt spid="224"/>
                                        </p:tgtEl>
                                        <p:attrNameLst>
                                          <p:attrName>style.visibility</p:attrName>
                                        </p:attrNameLst>
                                      </p:cBhvr>
                                      <p:to>
                                        <p:strVal val="visible"/>
                                      </p:to>
                                    </p:set>
                                  </p:childTnLst>
                                </p:cTn>
                              </p:par>
                            </p:childTnLst>
                          </p:cTn>
                        </p:par>
                        <p:par>
                          <p:cTn id="258" fill="hold">
                            <p:stCondLst>
                              <p:cond delay="83000"/>
                            </p:stCondLst>
                            <p:childTnLst>
                              <p:par>
                                <p:cTn id="259" presetID="11" presetClass="entr" presetSubtype="0" fill="hold" grpId="0" nodeType="afterEffect">
                                  <p:stCondLst>
                                    <p:cond delay="0"/>
                                  </p:stCondLst>
                                  <p:childTnLst>
                                    <p:set>
                                      <p:cBhvr>
                                        <p:cTn id="260" dur="1000">
                                          <p:stCondLst>
                                            <p:cond delay="0"/>
                                          </p:stCondLst>
                                        </p:cTn>
                                        <p:tgtEl>
                                          <p:spTgt spid="225"/>
                                        </p:tgtEl>
                                        <p:attrNameLst>
                                          <p:attrName>style.visibility</p:attrName>
                                        </p:attrNameLst>
                                      </p:cBhvr>
                                      <p:to>
                                        <p:strVal val="visible"/>
                                      </p:to>
                                    </p:set>
                                  </p:childTnLst>
                                </p:cTn>
                              </p:par>
                            </p:childTnLst>
                          </p:cTn>
                        </p:par>
                        <p:par>
                          <p:cTn id="261" fill="hold">
                            <p:stCondLst>
                              <p:cond delay="84000"/>
                            </p:stCondLst>
                            <p:childTnLst>
                              <p:par>
                                <p:cTn id="262" presetID="11" presetClass="entr" presetSubtype="0" fill="hold" grpId="0" nodeType="afterEffect">
                                  <p:stCondLst>
                                    <p:cond delay="0"/>
                                  </p:stCondLst>
                                  <p:childTnLst>
                                    <p:set>
                                      <p:cBhvr>
                                        <p:cTn id="263" dur="1000">
                                          <p:stCondLst>
                                            <p:cond delay="0"/>
                                          </p:stCondLst>
                                        </p:cTn>
                                        <p:tgtEl>
                                          <p:spTgt spid="226"/>
                                        </p:tgtEl>
                                        <p:attrNameLst>
                                          <p:attrName>style.visibility</p:attrName>
                                        </p:attrNameLst>
                                      </p:cBhvr>
                                      <p:to>
                                        <p:strVal val="visible"/>
                                      </p:to>
                                    </p:set>
                                  </p:childTnLst>
                                </p:cTn>
                              </p:par>
                            </p:childTnLst>
                          </p:cTn>
                        </p:par>
                        <p:par>
                          <p:cTn id="264" fill="hold">
                            <p:stCondLst>
                              <p:cond delay="85000"/>
                            </p:stCondLst>
                            <p:childTnLst>
                              <p:par>
                                <p:cTn id="265" presetID="11" presetClass="entr" presetSubtype="0" fill="hold" grpId="0" nodeType="afterEffect">
                                  <p:stCondLst>
                                    <p:cond delay="0"/>
                                  </p:stCondLst>
                                  <p:childTnLst>
                                    <p:set>
                                      <p:cBhvr>
                                        <p:cTn id="266" dur="1000">
                                          <p:stCondLst>
                                            <p:cond delay="0"/>
                                          </p:stCondLst>
                                        </p:cTn>
                                        <p:tgtEl>
                                          <p:spTgt spid="227"/>
                                        </p:tgtEl>
                                        <p:attrNameLst>
                                          <p:attrName>style.visibility</p:attrName>
                                        </p:attrNameLst>
                                      </p:cBhvr>
                                      <p:to>
                                        <p:strVal val="visible"/>
                                      </p:to>
                                    </p:set>
                                  </p:childTnLst>
                                </p:cTn>
                              </p:par>
                            </p:childTnLst>
                          </p:cTn>
                        </p:par>
                        <p:par>
                          <p:cTn id="267" fill="hold">
                            <p:stCondLst>
                              <p:cond delay="86000"/>
                            </p:stCondLst>
                            <p:childTnLst>
                              <p:par>
                                <p:cTn id="268" presetID="11" presetClass="entr" presetSubtype="0" fill="hold" grpId="0" nodeType="afterEffect">
                                  <p:stCondLst>
                                    <p:cond delay="0"/>
                                  </p:stCondLst>
                                  <p:childTnLst>
                                    <p:set>
                                      <p:cBhvr>
                                        <p:cTn id="269" dur="1000">
                                          <p:stCondLst>
                                            <p:cond delay="0"/>
                                          </p:stCondLst>
                                        </p:cTn>
                                        <p:tgtEl>
                                          <p:spTgt spid="228"/>
                                        </p:tgtEl>
                                        <p:attrNameLst>
                                          <p:attrName>style.visibility</p:attrName>
                                        </p:attrNameLst>
                                      </p:cBhvr>
                                      <p:to>
                                        <p:strVal val="visible"/>
                                      </p:to>
                                    </p:set>
                                  </p:childTnLst>
                                </p:cTn>
                              </p:par>
                            </p:childTnLst>
                          </p:cTn>
                        </p:par>
                        <p:par>
                          <p:cTn id="270" fill="hold">
                            <p:stCondLst>
                              <p:cond delay="87000"/>
                            </p:stCondLst>
                            <p:childTnLst>
                              <p:par>
                                <p:cTn id="271" presetID="11" presetClass="entr" presetSubtype="0" fill="hold" grpId="0" nodeType="afterEffect">
                                  <p:stCondLst>
                                    <p:cond delay="0"/>
                                  </p:stCondLst>
                                  <p:childTnLst>
                                    <p:set>
                                      <p:cBhvr>
                                        <p:cTn id="272" dur="1000">
                                          <p:stCondLst>
                                            <p:cond delay="0"/>
                                          </p:stCondLst>
                                        </p:cTn>
                                        <p:tgtEl>
                                          <p:spTgt spid="229"/>
                                        </p:tgtEl>
                                        <p:attrNameLst>
                                          <p:attrName>style.visibility</p:attrName>
                                        </p:attrNameLst>
                                      </p:cBhvr>
                                      <p:to>
                                        <p:strVal val="visible"/>
                                      </p:to>
                                    </p:set>
                                  </p:childTnLst>
                                </p:cTn>
                              </p:par>
                            </p:childTnLst>
                          </p:cTn>
                        </p:par>
                        <p:par>
                          <p:cTn id="273" fill="hold">
                            <p:stCondLst>
                              <p:cond delay="88000"/>
                            </p:stCondLst>
                            <p:childTnLst>
                              <p:par>
                                <p:cTn id="274" presetID="11" presetClass="entr" presetSubtype="0" fill="hold" grpId="0" nodeType="afterEffect">
                                  <p:stCondLst>
                                    <p:cond delay="0"/>
                                  </p:stCondLst>
                                  <p:childTnLst>
                                    <p:set>
                                      <p:cBhvr>
                                        <p:cTn id="275" dur="1000">
                                          <p:stCondLst>
                                            <p:cond delay="0"/>
                                          </p:stCondLst>
                                        </p:cTn>
                                        <p:tgtEl>
                                          <p:spTgt spid="230"/>
                                        </p:tgtEl>
                                        <p:attrNameLst>
                                          <p:attrName>style.visibility</p:attrName>
                                        </p:attrNameLst>
                                      </p:cBhvr>
                                      <p:to>
                                        <p:strVal val="visible"/>
                                      </p:to>
                                    </p:set>
                                  </p:childTnLst>
                                </p:cTn>
                              </p:par>
                            </p:childTnLst>
                          </p:cTn>
                        </p:par>
                        <p:par>
                          <p:cTn id="276" fill="hold">
                            <p:stCondLst>
                              <p:cond delay="89000"/>
                            </p:stCondLst>
                            <p:childTnLst>
                              <p:par>
                                <p:cTn id="277" presetID="11" presetClass="entr" presetSubtype="0" fill="hold" grpId="0" nodeType="afterEffect">
                                  <p:stCondLst>
                                    <p:cond delay="0"/>
                                  </p:stCondLst>
                                  <p:childTnLst>
                                    <p:set>
                                      <p:cBhvr>
                                        <p:cTn id="278" dur="1000">
                                          <p:stCondLst>
                                            <p:cond delay="0"/>
                                          </p:stCondLst>
                                        </p:cTn>
                                        <p:tgtEl>
                                          <p:spTgt spid="231"/>
                                        </p:tgtEl>
                                        <p:attrNameLst>
                                          <p:attrName>style.visibility</p:attrName>
                                        </p:attrNameLst>
                                      </p:cBhvr>
                                      <p:to>
                                        <p:strVal val="visible"/>
                                      </p:to>
                                    </p:set>
                                  </p:childTnLst>
                                </p:cTn>
                              </p:par>
                            </p:childTnLst>
                          </p:cTn>
                        </p:par>
                        <p:par>
                          <p:cTn id="279" fill="hold">
                            <p:stCondLst>
                              <p:cond delay="90000"/>
                            </p:stCondLst>
                            <p:childTnLst>
                              <p:par>
                                <p:cTn id="280" presetID="11" presetClass="entr" presetSubtype="0" fill="hold" grpId="0" nodeType="afterEffect">
                                  <p:stCondLst>
                                    <p:cond delay="0"/>
                                  </p:stCondLst>
                                  <p:childTnLst>
                                    <p:set>
                                      <p:cBhvr>
                                        <p:cTn id="281" dur="1000">
                                          <p:stCondLst>
                                            <p:cond delay="0"/>
                                          </p:stCondLst>
                                        </p:cTn>
                                        <p:tgtEl>
                                          <p:spTgt spid="232"/>
                                        </p:tgtEl>
                                        <p:attrNameLst>
                                          <p:attrName>style.visibility</p:attrName>
                                        </p:attrNameLst>
                                      </p:cBhvr>
                                      <p:to>
                                        <p:strVal val="visible"/>
                                      </p:to>
                                    </p:set>
                                  </p:childTnLst>
                                </p:cTn>
                              </p:par>
                            </p:childTnLst>
                          </p:cTn>
                        </p:par>
                        <p:par>
                          <p:cTn id="282" fill="hold">
                            <p:stCondLst>
                              <p:cond delay="91000"/>
                            </p:stCondLst>
                            <p:childTnLst>
                              <p:par>
                                <p:cTn id="283" presetID="11" presetClass="entr" presetSubtype="0" fill="hold" grpId="0" nodeType="afterEffect">
                                  <p:stCondLst>
                                    <p:cond delay="0"/>
                                  </p:stCondLst>
                                  <p:childTnLst>
                                    <p:set>
                                      <p:cBhvr>
                                        <p:cTn id="284" dur="1000">
                                          <p:stCondLst>
                                            <p:cond delay="0"/>
                                          </p:stCondLst>
                                        </p:cTn>
                                        <p:tgtEl>
                                          <p:spTgt spid="233"/>
                                        </p:tgtEl>
                                        <p:attrNameLst>
                                          <p:attrName>style.visibility</p:attrName>
                                        </p:attrNameLst>
                                      </p:cBhvr>
                                      <p:to>
                                        <p:strVal val="visible"/>
                                      </p:to>
                                    </p:set>
                                  </p:childTnLst>
                                </p:cTn>
                              </p:par>
                            </p:childTnLst>
                          </p:cTn>
                        </p:par>
                        <p:par>
                          <p:cTn id="285" fill="hold">
                            <p:stCondLst>
                              <p:cond delay="92000"/>
                            </p:stCondLst>
                            <p:childTnLst>
                              <p:par>
                                <p:cTn id="286" presetID="11" presetClass="entr" presetSubtype="0" fill="hold" grpId="0" nodeType="afterEffect">
                                  <p:stCondLst>
                                    <p:cond delay="0"/>
                                  </p:stCondLst>
                                  <p:childTnLst>
                                    <p:set>
                                      <p:cBhvr>
                                        <p:cTn id="287" dur="1000">
                                          <p:stCondLst>
                                            <p:cond delay="0"/>
                                          </p:stCondLst>
                                        </p:cTn>
                                        <p:tgtEl>
                                          <p:spTgt spid="234"/>
                                        </p:tgtEl>
                                        <p:attrNameLst>
                                          <p:attrName>style.visibility</p:attrName>
                                        </p:attrNameLst>
                                      </p:cBhvr>
                                      <p:to>
                                        <p:strVal val="visible"/>
                                      </p:to>
                                    </p:set>
                                  </p:childTnLst>
                                </p:cTn>
                              </p:par>
                            </p:childTnLst>
                          </p:cTn>
                        </p:par>
                        <p:par>
                          <p:cTn id="288" fill="hold">
                            <p:stCondLst>
                              <p:cond delay="93000"/>
                            </p:stCondLst>
                            <p:childTnLst>
                              <p:par>
                                <p:cTn id="289" presetID="11" presetClass="entr" presetSubtype="0" fill="hold" grpId="0" nodeType="afterEffect">
                                  <p:stCondLst>
                                    <p:cond delay="0"/>
                                  </p:stCondLst>
                                  <p:childTnLst>
                                    <p:set>
                                      <p:cBhvr>
                                        <p:cTn id="290" dur="1000">
                                          <p:stCondLst>
                                            <p:cond delay="0"/>
                                          </p:stCondLst>
                                        </p:cTn>
                                        <p:tgtEl>
                                          <p:spTgt spid="235"/>
                                        </p:tgtEl>
                                        <p:attrNameLst>
                                          <p:attrName>style.visibility</p:attrName>
                                        </p:attrNameLst>
                                      </p:cBhvr>
                                      <p:to>
                                        <p:strVal val="visible"/>
                                      </p:to>
                                    </p:set>
                                  </p:childTnLst>
                                </p:cTn>
                              </p:par>
                            </p:childTnLst>
                          </p:cTn>
                        </p:par>
                        <p:par>
                          <p:cTn id="291" fill="hold">
                            <p:stCondLst>
                              <p:cond delay="94000"/>
                            </p:stCondLst>
                            <p:childTnLst>
                              <p:par>
                                <p:cTn id="292" presetID="11" presetClass="entr" presetSubtype="0" fill="hold" grpId="0" nodeType="afterEffect">
                                  <p:stCondLst>
                                    <p:cond delay="0"/>
                                  </p:stCondLst>
                                  <p:childTnLst>
                                    <p:set>
                                      <p:cBhvr>
                                        <p:cTn id="293" dur="1000">
                                          <p:stCondLst>
                                            <p:cond delay="0"/>
                                          </p:stCondLst>
                                        </p:cTn>
                                        <p:tgtEl>
                                          <p:spTgt spid="236"/>
                                        </p:tgtEl>
                                        <p:attrNameLst>
                                          <p:attrName>style.visibility</p:attrName>
                                        </p:attrNameLst>
                                      </p:cBhvr>
                                      <p:to>
                                        <p:strVal val="visible"/>
                                      </p:to>
                                    </p:set>
                                  </p:childTnLst>
                                </p:cTn>
                              </p:par>
                            </p:childTnLst>
                          </p:cTn>
                        </p:par>
                        <p:par>
                          <p:cTn id="294" fill="hold">
                            <p:stCondLst>
                              <p:cond delay="95000"/>
                            </p:stCondLst>
                            <p:childTnLst>
                              <p:par>
                                <p:cTn id="295" presetID="11" presetClass="entr" presetSubtype="0" fill="hold" grpId="0" nodeType="afterEffect">
                                  <p:stCondLst>
                                    <p:cond delay="0"/>
                                  </p:stCondLst>
                                  <p:childTnLst>
                                    <p:set>
                                      <p:cBhvr>
                                        <p:cTn id="296" dur="1000">
                                          <p:stCondLst>
                                            <p:cond delay="0"/>
                                          </p:stCondLst>
                                        </p:cTn>
                                        <p:tgtEl>
                                          <p:spTgt spid="237"/>
                                        </p:tgtEl>
                                        <p:attrNameLst>
                                          <p:attrName>style.visibility</p:attrName>
                                        </p:attrNameLst>
                                      </p:cBhvr>
                                      <p:to>
                                        <p:strVal val="visible"/>
                                      </p:to>
                                    </p:set>
                                  </p:childTnLst>
                                </p:cTn>
                              </p:par>
                            </p:childTnLst>
                          </p:cTn>
                        </p:par>
                        <p:par>
                          <p:cTn id="297" fill="hold">
                            <p:stCondLst>
                              <p:cond delay="96000"/>
                            </p:stCondLst>
                            <p:childTnLst>
                              <p:par>
                                <p:cTn id="298" presetID="11" presetClass="entr" presetSubtype="0" fill="hold" grpId="0" nodeType="afterEffect">
                                  <p:stCondLst>
                                    <p:cond delay="0"/>
                                  </p:stCondLst>
                                  <p:childTnLst>
                                    <p:set>
                                      <p:cBhvr>
                                        <p:cTn id="299" dur="1000">
                                          <p:stCondLst>
                                            <p:cond delay="0"/>
                                          </p:stCondLst>
                                        </p:cTn>
                                        <p:tgtEl>
                                          <p:spTgt spid="238"/>
                                        </p:tgtEl>
                                        <p:attrNameLst>
                                          <p:attrName>style.visibility</p:attrName>
                                        </p:attrNameLst>
                                      </p:cBhvr>
                                      <p:to>
                                        <p:strVal val="visible"/>
                                      </p:to>
                                    </p:set>
                                  </p:childTnLst>
                                </p:cTn>
                              </p:par>
                            </p:childTnLst>
                          </p:cTn>
                        </p:par>
                        <p:par>
                          <p:cTn id="300" fill="hold">
                            <p:stCondLst>
                              <p:cond delay="97000"/>
                            </p:stCondLst>
                            <p:childTnLst>
                              <p:par>
                                <p:cTn id="301" presetID="11" presetClass="entr" presetSubtype="0" fill="hold" grpId="0" nodeType="afterEffect">
                                  <p:stCondLst>
                                    <p:cond delay="0"/>
                                  </p:stCondLst>
                                  <p:childTnLst>
                                    <p:set>
                                      <p:cBhvr>
                                        <p:cTn id="302" dur="1000">
                                          <p:stCondLst>
                                            <p:cond delay="0"/>
                                          </p:stCondLst>
                                        </p:cTn>
                                        <p:tgtEl>
                                          <p:spTgt spid="239"/>
                                        </p:tgtEl>
                                        <p:attrNameLst>
                                          <p:attrName>style.visibility</p:attrName>
                                        </p:attrNameLst>
                                      </p:cBhvr>
                                      <p:to>
                                        <p:strVal val="visible"/>
                                      </p:to>
                                    </p:set>
                                  </p:childTnLst>
                                </p:cTn>
                              </p:par>
                            </p:childTnLst>
                          </p:cTn>
                        </p:par>
                        <p:par>
                          <p:cTn id="303" fill="hold">
                            <p:stCondLst>
                              <p:cond delay="98000"/>
                            </p:stCondLst>
                            <p:childTnLst>
                              <p:par>
                                <p:cTn id="304" presetID="11" presetClass="entr" presetSubtype="0" fill="hold" grpId="0" nodeType="afterEffect">
                                  <p:stCondLst>
                                    <p:cond delay="0"/>
                                  </p:stCondLst>
                                  <p:childTnLst>
                                    <p:set>
                                      <p:cBhvr>
                                        <p:cTn id="305" dur="1000">
                                          <p:stCondLst>
                                            <p:cond delay="0"/>
                                          </p:stCondLst>
                                        </p:cTn>
                                        <p:tgtEl>
                                          <p:spTgt spid="240"/>
                                        </p:tgtEl>
                                        <p:attrNameLst>
                                          <p:attrName>style.visibility</p:attrName>
                                        </p:attrNameLst>
                                      </p:cBhvr>
                                      <p:to>
                                        <p:strVal val="visible"/>
                                      </p:to>
                                    </p:set>
                                  </p:childTnLst>
                                </p:cTn>
                              </p:par>
                            </p:childTnLst>
                          </p:cTn>
                        </p:par>
                        <p:par>
                          <p:cTn id="306" fill="hold">
                            <p:stCondLst>
                              <p:cond delay="99000"/>
                            </p:stCondLst>
                            <p:childTnLst>
                              <p:par>
                                <p:cTn id="307" presetID="11" presetClass="entr" presetSubtype="0" fill="hold" grpId="0" nodeType="afterEffect">
                                  <p:stCondLst>
                                    <p:cond delay="0"/>
                                  </p:stCondLst>
                                  <p:childTnLst>
                                    <p:set>
                                      <p:cBhvr>
                                        <p:cTn id="308" dur="1000">
                                          <p:stCondLst>
                                            <p:cond delay="0"/>
                                          </p:stCondLst>
                                        </p:cTn>
                                        <p:tgtEl>
                                          <p:spTgt spid="241"/>
                                        </p:tgtEl>
                                        <p:attrNameLst>
                                          <p:attrName>style.visibility</p:attrName>
                                        </p:attrNameLst>
                                      </p:cBhvr>
                                      <p:to>
                                        <p:strVal val="visible"/>
                                      </p:to>
                                    </p:set>
                                  </p:childTnLst>
                                </p:cTn>
                              </p:par>
                            </p:childTnLst>
                          </p:cTn>
                        </p:par>
                        <p:par>
                          <p:cTn id="309" fill="hold">
                            <p:stCondLst>
                              <p:cond delay="100000"/>
                            </p:stCondLst>
                            <p:childTnLst>
                              <p:par>
                                <p:cTn id="310" presetID="11" presetClass="entr" presetSubtype="0" fill="hold" grpId="0" nodeType="afterEffect">
                                  <p:stCondLst>
                                    <p:cond delay="0"/>
                                  </p:stCondLst>
                                  <p:childTnLst>
                                    <p:set>
                                      <p:cBhvr>
                                        <p:cTn id="311" dur="1000">
                                          <p:stCondLst>
                                            <p:cond delay="0"/>
                                          </p:stCondLst>
                                        </p:cTn>
                                        <p:tgtEl>
                                          <p:spTgt spid="242"/>
                                        </p:tgtEl>
                                        <p:attrNameLst>
                                          <p:attrName>style.visibility</p:attrName>
                                        </p:attrNameLst>
                                      </p:cBhvr>
                                      <p:to>
                                        <p:strVal val="visible"/>
                                      </p:to>
                                    </p:set>
                                  </p:childTnLst>
                                </p:cTn>
                              </p:par>
                            </p:childTnLst>
                          </p:cTn>
                        </p:par>
                        <p:par>
                          <p:cTn id="312" fill="hold">
                            <p:stCondLst>
                              <p:cond delay="101000"/>
                            </p:stCondLst>
                            <p:childTnLst>
                              <p:par>
                                <p:cTn id="313" presetID="11" presetClass="entr" presetSubtype="0" fill="hold" grpId="0" nodeType="afterEffect">
                                  <p:stCondLst>
                                    <p:cond delay="0"/>
                                  </p:stCondLst>
                                  <p:childTnLst>
                                    <p:set>
                                      <p:cBhvr>
                                        <p:cTn id="314" dur="1000">
                                          <p:stCondLst>
                                            <p:cond delay="0"/>
                                          </p:stCondLst>
                                        </p:cTn>
                                        <p:tgtEl>
                                          <p:spTgt spid="243"/>
                                        </p:tgtEl>
                                        <p:attrNameLst>
                                          <p:attrName>style.visibility</p:attrName>
                                        </p:attrNameLst>
                                      </p:cBhvr>
                                      <p:to>
                                        <p:strVal val="visible"/>
                                      </p:to>
                                    </p:set>
                                  </p:childTnLst>
                                </p:cTn>
                              </p:par>
                            </p:childTnLst>
                          </p:cTn>
                        </p:par>
                        <p:par>
                          <p:cTn id="315" fill="hold">
                            <p:stCondLst>
                              <p:cond delay="102000"/>
                            </p:stCondLst>
                            <p:childTnLst>
                              <p:par>
                                <p:cTn id="316" presetID="11" presetClass="entr" presetSubtype="0" fill="hold" grpId="0" nodeType="afterEffect">
                                  <p:stCondLst>
                                    <p:cond delay="0"/>
                                  </p:stCondLst>
                                  <p:childTnLst>
                                    <p:set>
                                      <p:cBhvr>
                                        <p:cTn id="317" dur="1000">
                                          <p:stCondLst>
                                            <p:cond delay="0"/>
                                          </p:stCondLst>
                                        </p:cTn>
                                        <p:tgtEl>
                                          <p:spTgt spid="244"/>
                                        </p:tgtEl>
                                        <p:attrNameLst>
                                          <p:attrName>style.visibility</p:attrName>
                                        </p:attrNameLst>
                                      </p:cBhvr>
                                      <p:to>
                                        <p:strVal val="visible"/>
                                      </p:to>
                                    </p:set>
                                  </p:childTnLst>
                                </p:cTn>
                              </p:par>
                            </p:childTnLst>
                          </p:cTn>
                        </p:par>
                        <p:par>
                          <p:cTn id="318" fill="hold">
                            <p:stCondLst>
                              <p:cond delay="103000"/>
                            </p:stCondLst>
                            <p:childTnLst>
                              <p:par>
                                <p:cTn id="319" presetID="11" presetClass="entr" presetSubtype="0" fill="hold" grpId="0" nodeType="afterEffect">
                                  <p:stCondLst>
                                    <p:cond delay="0"/>
                                  </p:stCondLst>
                                  <p:childTnLst>
                                    <p:set>
                                      <p:cBhvr>
                                        <p:cTn id="320" dur="1000">
                                          <p:stCondLst>
                                            <p:cond delay="0"/>
                                          </p:stCondLst>
                                        </p:cTn>
                                        <p:tgtEl>
                                          <p:spTgt spid="245"/>
                                        </p:tgtEl>
                                        <p:attrNameLst>
                                          <p:attrName>style.visibility</p:attrName>
                                        </p:attrNameLst>
                                      </p:cBhvr>
                                      <p:to>
                                        <p:strVal val="visible"/>
                                      </p:to>
                                    </p:set>
                                  </p:childTnLst>
                                </p:cTn>
                              </p:par>
                            </p:childTnLst>
                          </p:cTn>
                        </p:par>
                        <p:par>
                          <p:cTn id="321" fill="hold">
                            <p:stCondLst>
                              <p:cond delay="104000"/>
                            </p:stCondLst>
                            <p:childTnLst>
                              <p:par>
                                <p:cTn id="322" presetID="11" presetClass="entr" presetSubtype="0" fill="hold" grpId="0" nodeType="afterEffect">
                                  <p:stCondLst>
                                    <p:cond delay="0"/>
                                  </p:stCondLst>
                                  <p:childTnLst>
                                    <p:set>
                                      <p:cBhvr>
                                        <p:cTn id="323" dur="1000">
                                          <p:stCondLst>
                                            <p:cond delay="0"/>
                                          </p:stCondLst>
                                        </p:cTn>
                                        <p:tgtEl>
                                          <p:spTgt spid="246"/>
                                        </p:tgtEl>
                                        <p:attrNameLst>
                                          <p:attrName>style.visibility</p:attrName>
                                        </p:attrNameLst>
                                      </p:cBhvr>
                                      <p:to>
                                        <p:strVal val="visible"/>
                                      </p:to>
                                    </p:set>
                                  </p:childTnLst>
                                </p:cTn>
                              </p:par>
                            </p:childTnLst>
                          </p:cTn>
                        </p:par>
                        <p:par>
                          <p:cTn id="324" fill="hold">
                            <p:stCondLst>
                              <p:cond delay="105000"/>
                            </p:stCondLst>
                            <p:childTnLst>
                              <p:par>
                                <p:cTn id="325" presetID="11" presetClass="entr" presetSubtype="0" fill="hold" grpId="0" nodeType="afterEffect">
                                  <p:stCondLst>
                                    <p:cond delay="0"/>
                                  </p:stCondLst>
                                  <p:childTnLst>
                                    <p:set>
                                      <p:cBhvr>
                                        <p:cTn id="326" dur="1000">
                                          <p:stCondLst>
                                            <p:cond delay="0"/>
                                          </p:stCondLst>
                                        </p:cTn>
                                        <p:tgtEl>
                                          <p:spTgt spid="247"/>
                                        </p:tgtEl>
                                        <p:attrNameLst>
                                          <p:attrName>style.visibility</p:attrName>
                                        </p:attrNameLst>
                                      </p:cBhvr>
                                      <p:to>
                                        <p:strVal val="visible"/>
                                      </p:to>
                                    </p:set>
                                  </p:childTnLst>
                                </p:cTn>
                              </p:par>
                            </p:childTnLst>
                          </p:cTn>
                        </p:par>
                        <p:par>
                          <p:cTn id="327" fill="hold">
                            <p:stCondLst>
                              <p:cond delay="106000"/>
                            </p:stCondLst>
                            <p:childTnLst>
                              <p:par>
                                <p:cTn id="328" presetID="11" presetClass="entr" presetSubtype="0" fill="hold" grpId="0" nodeType="afterEffect">
                                  <p:stCondLst>
                                    <p:cond delay="0"/>
                                  </p:stCondLst>
                                  <p:childTnLst>
                                    <p:set>
                                      <p:cBhvr>
                                        <p:cTn id="329" dur="1000">
                                          <p:stCondLst>
                                            <p:cond delay="0"/>
                                          </p:stCondLst>
                                        </p:cTn>
                                        <p:tgtEl>
                                          <p:spTgt spid="248"/>
                                        </p:tgtEl>
                                        <p:attrNameLst>
                                          <p:attrName>style.visibility</p:attrName>
                                        </p:attrNameLst>
                                      </p:cBhvr>
                                      <p:to>
                                        <p:strVal val="visible"/>
                                      </p:to>
                                    </p:set>
                                  </p:childTnLst>
                                </p:cTn>
                              </p:par>
                            </p:childTnLst>
                          </p:cTn>
                        </p:par>
                        <p:par>
                          <p:cTn id="330" fill="hold">
                            <p:stCondLst>
                              <p:cond delay="107000"/>
                            </p:stCondLst>
                            <p:childTnLst>
                              <p:par>
                                <p:cTn id="331" presetID="11" presetClass="entr" presetSubtype="0" fill="hold" grpId="0" nodeType="afterEffect">
                                  <p:stCondLst>
                                    <p:cond delay="0"/>
                                  </p:stCondLst>
                                  <p:childTnLst>
                                    <p:set>
                                      <p:cBhvr>
                                        <p:cTn id="332" dur="1000">
                                          <p:stCondLst>
                                            <p:cond delay="0"/>
                                          </p:stCondLst>
                                        </p:cTn>
                                        <p:tgtEl>
                                          <p:spTgt spid="249"/>
                                        </p:tgtEl>
                                        <p:attrNameLst>
                                          <p:attrName>style.visibility</p:attrName>
                                        </p:attrNameLst>
                                      </p:cBhvr>
                                      <p:to>
                                        <p:strVal val="visible"/>
                                      </p:to>
                                    </p:set>
                                  </p:childTnLst>
                                </p:cTn>
                              </p:par>
                            </p:childTnLst>
                          </p:cTn>
                        </p:par>
                        <p:par>
                          <p:cTn id="333" fill="hold">
                            <p:stCondLst>
                              <p:cond delay="108000"/>
                            </p:stCondLst>
                            <p:childTnLst>
                              <p:par>
                                <p:cTn id="334" presetID="11" presetClass="entr" presetSubtype="0" fill="hold" grpId="0" nodeType="afterEffect">
                                  <p:stCondLst>
                                    <p:cond delay="0"/>
                                  </p:stCondLst>
                                  <p:childTnLst>
                                    <p:set>
                                      <p:cBhvr>
                                        <p:cTn id="335" dur="1000">
                                          <p:stCondLst>
                                            <p:cond delay="0"/>
                                          </p:stCondLst>
                                        </p:cTn>
                                        <p:tgtEl>
                                          <p:spTgt spid="250"/>
                                        </p:tgtEl>
                                        <p:attrNameLst>
                                          <p:attrName>style.visibility</p:attrName>
                                        </p:attrNameLst>
                                      </p:cBhvr>
                                      <p:to>
                                        <p:strVal val="visible"/>
                                      </p:to>
                                    </p:set>
                                  </p:childTnLst>
                                </p:cTn>
                              </p:par>
                            </p:childTnLst>
                          </p:cTn>
                        </p:par>
                        <p:par>
                          <p:cTn id="336" fill="hold">
                            <p:stCondLst>
                              <p:cond delay="109000"/>
                            </p:stCondLst>
                            <p:childTnLst>
                              <p:par>
                                <p:cTn id="337" presetID="11" presetClass="entr" presetSubtype="0" fill="hold" grpId="0" nodeType="afterEffect">
                                  <p:stCondLst>
                                    <p:cond delay="0"/>
                                  </p:stCondLst>
                                  <p:childTnLst>
                                    <p:set>
                                      <p:cBhvr>
                                        <p:cTn id="338" dur="1000">
                                          <p:stCondLst>
                                            <p:cond delay="0"/>
                                          </p:stCondLst>
                                        </p:cTn>
                                        <p:tgtEl>
                                          <p:spTgt spid="251"/>
                                        </p:tgtEl>
                                        <p:attrNameLst>
                                          <p:attrName>style.visibility</p:attrName>
                                        </p:attrNameLst>
                                      </p:cBhvr>
                                      <p:to>
                                        <p:strVal val="visible"/>
                                      </p:to>
                                    </p:set>
                                  </p:childTnLst>
                                </p:cTn>
                              </p:par>
                            </p:childTnLst>
                          </p:cTn>
                        </p:par>
                        <p:par>
                          <p:cTn id="339" fill="hold">
                            <p:stCondLst>
                              <p:cond delay="110000"/>
                            </p:stCondLst>
                            <p:childTnLst>
                              <p:par>
                                <p:cTn id="340" presetID="11" presetClass="entr" presetSubtype="0" fill="hold" grpId="0" nodeType="afterEffect">
                                  <p:stCondLst>
                                    <p:cond delay="0"/>
                                  </p:stCondLst>
                                  <p:childTnLst>
                                    <p:set>
                                      <p:cBhvr>
                                        <p:cTn id="341" dur="1000">
                                          <p:stCondLst>
                                            <p:cond delay="0"/>
                                          </p:stCondLst>
                                        </p:cTn>
                                        <p:tgtEl>
                                          <p:spTgt spid="252"/>
                                        </p:tgtEl>
                                        <p:attrNameLst>
                                          <p:attrName>style.visibility</p:attrName>
                                        </p:attrNameLst>
                                      </p:cBhvr>
                                      <p:to>
                                        <p:strVal val="visible"/>
                                      </p:to>
                                    </p:set>
                                  </p:childTnLst>
                                </p:cTn>
                              </p:par>
                            </p:childTnLst>
                          </p:cTn>
                        </p:par>
                        <p:par>
                          <p:cTn id="342" fill="hold">
                            <p:stCondLst>
                              <p:cond delay="111000"/>
                            </p:stCondLst>
                            <p:childTnLst>
                              <p:par>
                                <p:cTn id="343" presetID="11" presetClass="entr" presetSubtype="0" fill="hold" grpId="0" nodeType="afterEffect">
                                  <p:stCondLst>
                                    <p:cond delay="0"/>
                                  </p:stCondLst>
                                  <p:childTnLst>
                                    <p:set>
                                      <p:cBhvr>
                                        <p:cTn id="344" dur="1000">
                                          <p:stCondLst>
                                            <p:cond delay="0"/>
                                          </p:stCondLst>
                                        </p:cTn>
                                        <p:tgtEl>
                                          <p:spTgt spid="253"/>
                                        </p:tgtEl>
                                        <p:attrNameLst>
                                          <p:attrName>style.visibility</p:attrName>
                                        </p:attrNameLst>
                                      </p:cBhvr>
                                      <p:to>
                                        <p:strVal val="visible"/>
                                      </p:to>
                                    </p:set>
                                  </p:childTnLst>
                                </p:cTn>
                              </p:par>
                            </p:childTnLst>
                          </p:cTn>
                        </p:par>
                        <p:par>
                          <p:cTn id="345" fill="hold">
                            <p:stCondLst>
                              <p:cond delay="112000"/>
                            </p:stCondLst>
                            <p:childTnLst>
                              <p:par>
                                <p:cTn id="346" presetID="11" presetClass="entr" presetSubtype="0" fill="hold" grpId="0" nodeType="afterEffect">
                                  <p:stCondLst>
                                    <p:cond delay="0"/>
                                  </p:stCondLst>
                                  <p:childTnLst>
                                    <p:set>
                                      <p:cBhvr>
                                        <p:cTn id="347" dur="1000">
                                          <p:stCondLst>
                                            <p:cond delay="0"/>
                                          </p:stCondLst>
                                        </p:cTn>
                                        <p:tgtEl>
                                          <p:spTgt spid="254"/>
                                        </p:tgtEl>
                                        <p:attrNameLst>
                                          <p:attrName>style.visibility</p:attrName>
                                        </p:attrNameLst>
                                      </p:cBhvr>
                                      <p:to>
                                        <p:strVal val="visible"/>
                                      </p:to>
                                    </p:set>
                                  </p:childTnLst>
                                </p:cTn>
                              </p:par>
                            </p:childTnLst>
                          </p:cTn>
                        </p:par>
                        <p:par>
                          <p:cTn id="348" fill="hold">
                            <p:stCondLst>
                              <p:cond delay="113000"/>
                            </p:stCondLst>
                            <p:childTnLst>
                              <p:par>
                                <p:cTn id="349" presetID="11" presetClass="entr" presetSubtype="0" fill="hold" grpId="0" nodeType="afterEffect">
                                  <p:stCondLst>
                                    <p:cond delay="0"/>
                                  </p:stCondLst>
                                  <p:childTnLst>
                                    <p:set>
                                      <p:cBhvr>
                                        <p:cTn id="350" dur="1000">
                                          <p:stCondLst>
                                            <p:cond delay="0"/>
                                          </p:stCondLst>
                                        </p:cTn>
                                        <p:tgtEl>
                                          <p:spTgt spid="255"/>
                                        </p:tgtEl>
                                        <p:attrNameLst>
                                          <p:attrName>style.visibility</p:attrName>
                                        </p:attrNameLst>
                                      </p:cBhvr>
                                      <p:to>
                                        <p:strVal val="visible"/>
                                      </p:to>
                                    </p:set>
                                  </p:childTnLst>
                                </p:cTn>
                              </p:par>
                            </p:childTnLst>
                          </p:cTn>
                        </p:par>
                        <p:par>
                          <p:cTn id="351" fill="hold">
                            <p:stCondLst>
                              <p:cond delay="114000"/>
                            </p:stCondLst>
                            <p:childTnLst>
                              <p:par>
                                <p:cTn id="352" presetID="11" presetClass="entr" presetSubtype="0" fill="hold" grpId="0" nodeType="afterEffect">
                                  <p:stCondLst>
                                    <p:cond delay="0"/>
                                  </p:stCondLst>
                                  <p:childTnLst>
                                    <p:set>
                                      <p:cBhvr>
                                        <p:cTn id="353" dur="1000">
                                          <p:stCondLst>
                                            <p:cond delay="0"/>
                                          </p:stCondLst>
                                        </p:cTn>
                                        <p:tgtEl>
                                          <p:spTgt spid="256"/>
                                        </p:tgtEl>
                                        <p:attrNameLst>
                                          <p:attrName>style.visibility</p:attrName>
                                        </p:attrNameLst>
                                      </p:cBhvr>
                                      <p:to>
                                        <p:strVal val="visible"/>
                                      </p:to>
                                    </p:set>
                                  </p:childTnLst>
                                </p:cTn>
                              </p:par>
                            </p:childTnLst>
                          </p:cTn>
                        </p:par>
                        <p:par>
                          <p:cTn id="354" fill="hold">
                            <p:stCondLst>
                              <p:cond delay="115000"/>
                            </p:stCondLst>
                            <p:childTnLst>
                              <p:par>
                                <p:cTn id="355" presetID="11" presetClass="entr" presetSubtype="0" fill="hold" grpId="0" nodeType="afterEffect">
                                  <p:stCondLst>
                                    <p:cond delay="0"/>
                                  </p:stCondLst>
                                  <p:childTnLst>
                                    <p:set>
                                      <p:cBhvr>
                                        <p:cTn id="356" dur="1000">
                                          <p:stCondLst>
                                            <p:cond delay="0"/>
                                          </p:stCondLst>
                                        </p:cTn>
                                        <p:tgtEl>
                                          <p:spTgt spid="257"/>
                                        </p:tgtEl>
                                        <p:attrNameLst>
                                          <p:attrName>style.visibility</p:attrName>
                                        </p:attrNameLst>
                                      </p:cBhvr>
                                      <p:to>
                                        <p:strVal val="visible"/>
                                      </p:to>
                                    </p:set>
                                  </p:childTnLst>
                                </p:cTn>
                              </p:par>
                            </p:childTnLst>
                          </p:cTn>
                        </p:par>
                        <p:par>
                          <p:cTn id="357" fill="hold">
                            <p:stCondLst>
                              <p:cond delay="116000"/>
                            </p:stCondLst>
                            <p:childTnLst>
                              <p:par>
                                <p:cTn id="358" presetID="11" presetClass="entr" presetSubtype="0" fill="hold" grpId="0" nodeType="afterEffect">
                                  <p:stCondLst>
                                    <p:cond delay="0"/>
                                  </p:stCondLst>
                                  <p:childTnLst>
                                    <p:set>
                                      <p:cBhvr>
                                        <p:cTn id="359" dur="1000">
                                          <p:stCondLst>
                                            <p:cond delay="0"/>
                                          </p:stCondLst>
                                        </p:cTn>
                                        <p:tgtEl>
                                          <p:spTgt spid="258"/>
                                        </p:tgtEl>
                                        <p:attrNameLst>
                                          <p:attrName>style.visibility</p:attrName>
                                        </p:attrNameLst>
                                      </p:cBhvr>
                                      <p:to>
                                        <p:strVal val="visible"/>
                                      </p:to>
                                    </p:set>
                                  </p:childTnLst>
                                </p:cTn>
                              </p:par>
                            </p:childTnLst>
                          </p:cTn>
                        </p:par>
                        <p:par>
                          <p:cTn id="360" fill="hold">
                            <p:stCondLst>
                              <p:cond delay="117000"/>
                            </p:stCondLst>
                            <p:childTnLst>
                              <p:par>
                                <p:cTn id="361" presetID="11" presetClass="entr" presetSubtype="0" fill="hold" grpId="0" nodeType="afterEffect">
                                  <p:stCondLst>
                                    <p:cond delay="0"/>
                                  </p:stCondLst>
                                  <p:childTnLst>
                                    <p:set>
                                      <p:cBhvr>
                                        <p:cTn id="362" dur="1000">
                                          <p:stCondLst>
                                            <p:cond delay="0"/>
                                          </p:stCondLst>
                                        </p:cTn>
                                        <p:tgtEl>
                                          <p:spTgt spid="259"/>
                                        </p:tgtEl>
                                        <p:attrNameLst>
                                          <p:attrName>style.visibility</p:attrName>
                                        </p:attrNameLst>
                                      </p:cBhvr>
                                      <p:to>
                                        <p:strVal val="visible"/>
                                      </p:to>
                                    </p:set>
                                  </p:childTnLst>
                                </p:cTn>
                              </p:par>
                            </p:childTnLst>
                          </p:cTn>
                        </p:par>
                        <p:par>
                          <p:cTn id="363" fill="hold">
                            <p:stCondLst>
                              <p:cond delay="118000"/>
                            </p:stCondLst>
                            <p:childTnLst>
                              <p:par>
                                <p:cTn id="364" presetID="11" presetClass="entr" presetSubtype="0" fill="hold" grpId="0" nodeType="afterEffect">
                                  <p:stCondLst>
                                    <p:cond delay="0"/>
                                  </p:stCondLst>
                                  <p:childTnLst>
                                    <p:set>
                                      <p:cBhvr>
                                        <p:cTn id="365" dur="1000">
                                          <p:stCondLst>
                                            <p:cond delay="0"/>
                                          </p:stCondLst>
                                        </p:cTn>
                                        <p:tgtEl>
                                          <p:spTgt spid="260"/>
                                        </p:tgtEl>
                                        <p:attrNameLst>
                                          <p:attrName>style.visibility</p:attrName>
                                        </p:attrNameLst>
                                      </p:cBhvr>
                                      <p:to>
                                        <p:strVal val="visible"/>
                                      </p:to>
                                    </p:set>
                                  </p:childTnLst>
                                </p:cTn>
                              </p:par>
                            </p:childTnLst>
                          </p:cTn>
                        </p:par>
                        <p:par>
                          <p:cTn id="366" fill="hold">
                            <p:stCondLst>
                              <p:cond delay="119000"/>
                            </p:stCondLst>
                            <p:childTnLst>
                              <p:par>
                                <p:cTn id="367" presetID="11" presetClass="entr" presetSubtype="0" fill="hold" grpId="0" nodeType="afterEffect">
                                  <p:stCondLst>
                                    <p:cond delay="0"/>
                                  </p:stCondLst>
                                  <p:childTnLst>
                                    <p:set>
                                      <p:cBhvr>
                                        <p:cTn id="368" dur="1000">
                                          <p:stCondLst>
                                            <p:cond delay="0"/>
                                          </p:stCondLst>
                                        </p:cTn>
                                        <p:tgtEl>
                                          <p:spTgt spid="261"/>
                                        </p:tgtEl>
                                        <p:attrNameLst>
                                          <p:attrName>style.visibility</p:attrName>
                                        </p:attrNameLst>
                                      </p:cBhvr>
                                      <p:to>
                                        <p:strVal val="visible"/>
                                      </p:to>
                                    </p:set>
                                  </p:childTnLst>
                                </p:cTn>
                              </p:par>
                            </p:childTnLst>
                          </p:cTn>
                        </p:par>
                        <p:par>
                          <p:cTn id="369" fill="hold">
                            <p:stCondLst>
                              <p:cond delay="120000"/>
                            </p:stCondLst>
                            <p:childTnLst>
                              <p:par>
                                <p:cTn id="370" presetID="11" presetClass="entr" presetSubtype="0" fill="hold" grpId="0" nodeType="afterEffect">
                                  <p:stCondLst>
                                    <p:cond delay="0"/>
                                  </p:stCondLst>
                                  <p:childTnLst>
                                    <p:set>
                                      <p:cBhvr>
                                        <p:cTn id="371" dur="1000">
                                          <p:stCondLst>
                                            <p:cond delay="0"/>
                                          </p:stCondLst>
                                        </p:cTn>
                                        <p:tgtEl>
                                          <p:spTgt spid="262"/>
                                        </p:tgtEl>
                                        <p:attrNameLst>
                                          <p:attrName>style.visibility</p:attrName>
                                        </p:attrNameLst>
                                      </p:cBhvr>
                                      <p:to>
                                        <p:strVal val="visible"/>
                                      </p:to>
                                    </p:set>
                                  </p:childTnLst>
                                </p:cTn>
                              </p:par>
                            </p:childTnLst>
                          </p:cTn>
                        </p:par>
                        <p:par>
                          <p:cTn id="372" fill="hold">
                            <p:stCondLst>
                              <p:cond delay="121000"/>
                            </p:stCondLst>
                            <p:childTnLst>
                              <p:par>
                                <p:cTn id="373" presetID="11" presetClass="entr" presetSubtype="0" fill="hold" grpId="0" nodeType="afterEffect">
                                  <p:stCondLst>
                                    <p:cond delay="0"/>
                                  </p:stCondLst>
                                  <p:childTnLst>
                                    <p:set>
                                      <p:cBhvr>
                                        <p:cTn id="374" dur="1000">
                                          <p:stCondLst>
                                            <p:cond delay="0"/>
                                          </p:stCondLst>
                                        </p:cTn>
                                        <p:tgtEl>
                                          <p:spTgt spid="263"/>
                                        </p:tgtEl>
                                        <p:attrNameLst>
                                          <p:attrName>style.visibility</p:attrName>
                                        </p:attrNameLst>
                                      </p:cBhvr>
                                      <p:to>
                                        <p:strVal val="visible"/>
                                      </p:to>
                                    </p:set>
                                  </p:childTnLst>
                                </p:cTn>
                              </p:par>
                            </p:childTnLst>
                          </p:cTn>
                        </p:par>
                        <p:par>
                          <p:cTn id="375" fill="hold">
                            <p:stCondLst>
                              <p:cond delay="122000"/>
                            </p:stCondLst>
                            <p:childTnLst>
                              <p:par>
                                <p:cTn id="376" presetID="11" presetClass="entr" presetSubtype="0" fill="hold" grpId="0" nodeType="afterEffect">
                                  <p:stCondLst>
                                    <p:cond delay="0"/>
                                  </p:stCondLst>
                                  <p:childTnLst>
                                    <p:set>
                                      <p:cBhvr>
                                        <p:cTn id="377" dur="1000">
                                          <p:stCondLst>
                                            <p:cond delay="0"/>
                                          </p:stCondLst>
                                        </p:cTn>
                                        <p:tgtEl>
                                          <p:spTgt spid="264"/>
                                        </p:tgtEl>
                                        <p:attrNameLst>
                                          <p:attrName>style.visibility</p:attrName>
                                        </p:attrNameLst>
                                      </p:cBhvr>
                                      <p:to>
                                        <p:strVal val="visible"/>
                                      </p:to>
                                    </p:set>
                                  </p:childTnLst>
                                </p:cTn>
                              </p:par>
                            </p:childTnLst>
                          </p:cTn>
                        </p:par>
                        <p:par>
                          <p:cTn id="378" fill="hold">
                            <p:stCondLst>
                              <p:cond delay="123000"/>
                            </p:stCondLst>
                            <p:childTnLst>
                              <p:par>
                                <p:cTn id="379" presetID="11" presetClass="entr" presetSubtype="0" fill="hold" grpId="0" nodeType="afterEffect">
                                  <p:stCondLst>
                                    <p:cond delay="0"/>
                                  </p:stCondLst>
                                  <p:childTnLst>
                                    <p:set>
                                      <p:cBhvr>
                                        <p:cTn id="380" dur="1000">
                                          <p:stCondLst>
                                            <p:cond delay="0"/>
                                          </p:stCondLst>
                                        </p:cTn>
                                        <p:tgtEl>
                                          <p:spTgt spid="265"/>
                                        </p:tgtEl>
                                        <p:attrNameLst>
                                          <p:attrName>style.visibility</p:attrName>
                                        </p:attrNameLst>
                                      </p:cBhvr>
                                      <p:to>
                                        <p:strVal val="visible"/>
                                      </p:to>
                                    </p:set>
                                  </p:childTnLst>
                                </p:cTn>
                              </p:par>
                            </p:childTnLst>
                          </p:cTn>
                        </p:par>
                        <p:par>
                          <p:cTn id="381" fill="hold">
                            <p:stCondLst>
                              <p:cond delay="124000"/>
                            </p:stCondLst>
                            <p:childTnLst>
                              <p:par>
                                <p:cTn id="382" presetID="11" presetClass="entr" presetSubtype="0" fill="hold" grpId="0" nodeType="afterEffect">
                                  <p:stCondLst>
                                    <p:cond delay="0"/>
                                  </p:stCondLst>
                                  <p:childTnLst>
                                    <p:set>
                                      <p:cBhvr>
                                        <p:cTn id="383" dur="1000">
                                          <p:stCondLst>
                                            <p:cond delay="0"/>
                                          </p:stCondLst>
                                        </p:cTn>
                                        <p:tgtEl>
                                          <p:spTgt spid="266"/>
                                        </p:tgtEl>
                                        <p:attrNameLst>
                                          <p:attrName>style.visibility</p:attrName>
                                        </p:attrNameLst>
                                      </p:cBhvr>
                                      <p:to>
                                        <p:strVal val="visible"/>
                                      </p:to>
                                    </p:set>
                                  </p:childTnLst>
                                </p:cTn>
                              </p:par>
                            </p:childTnLst>
                          </p:cTn>
                        </p:par>
                        <p:par>
                          <p:cTn id="384" fill="hold">
                            <p:stCondLst>
                              <p:cond delay="125000"/>
                            </p:stCondLst>
                            <p:childTnLst>
                              <p:par>
                                <p:cTn id="385" presetID="11" presetClass="entr" presetSubtype="0" fill="hold" grpId="0" nodeType="afterEffect">
                                  <p:stCondLst>
                                    <p:cond delay="0"/>
                                  </p:stCondLst>
                                  <p:childTnLst>
                                    <p:set>
                                      <p:cBhvr>
                                        <p:cTn id="386" dur="1000">
                                          <p:stCondLst>
                                            <p:cond delay="0"/>
                                          </p:stCondLst>
                                        </p:cTn>
                                        <p:tgtEl>
                                          <p:spTgt spid="267"/>
                                        </p:tgtEl>
                                        <p:attrNameLst>
                                          <p:attrName>style.visibility</p:attrName>
                                        </p:attrNameLst>
                                      </p:cBhvr>
                                      <p:to>
                                        <p:strVal val="visible"/>
                                      </p:to>
                                    </p:set>
                                  </p:childTnLst>
                                </p:cTn>
                              </p:par>
                            </p:childTnLst>
                          </p:cTn>
                        </p:par>
                        <p:par>
                          <p:cTn id="387" fill="hold">
                            <p:stCondLst>
                              <p:cond delay="126000"/>
                            </p:stCondLst>
                            <p:childTnLst>
                              <p:par>
                                <p:cTn id="388" presetID="11" presetClass="entr" presetSubtype="0" fill="hold" grpId="0" nodeType="afterEffect">
                                  <p:stCondLst>
                                    <p:cond delay="0"/>
                                  </p:stCondLst>
                                  <p:childTnLst>
                                    <p:set>
                                      <p:cBhvr>
                                        <p:cTn id="389" dur="1000">
                                          <p:stCondLst>
                                            <p:cond delay="0"/>
                                          </p:stCondLst>
                                        </p:cTn>
                                        <p:tgtEl>
                                          <p:spTgt spid="268"/>
                                        </p:tgtEl>
                                        <p:attrNameLst>
                                          <p:attrName>style.visibility</p:attrName>
                                        </p:attrNameLst>
                                      </p:cBhvr>
                                      <p:to>
                                        <p:strVal val="visible"/>
                                      </p:to>
                                    </p:set>
                                  </p:childTnLst>
                                </p:cTn>
                              </p:par>
                            </p:childTnLst>
                          </p:cTn>
                        </p:par>
                        <p:par>
                          <p:cTn id="390" fill="hold">
                            <p:stCondLst>
                              <p:cond delay="127000"/>
                            </p:stCondLst>
                            <p:childTnLst>
                              <p:par>
                                <p:cTn id="391" presetID="11" presetClass="entr" presetSubtype="0" fill="hold" grpId="0" nodeType="afterEffect">
                                  <p:stCondLst>
                                    <p:cond delay="0"/>
                                  </p:stCondLst>
                                  <p:childTnLst>
                                    <p:set>
                                      <p:cBhvr>
                                        <p:cTn id="392" dur="1000">
                                          <p:stCondLst>
                                            <p:cond delay="0"/>
                                          </p:stCondLst>
                                        </p:cTn>
                                        <p:tgtEl>
                                          <p:spTgt spid="269"/>
                                        </p:tgtEl>
                                        <p:attrNameLst>
                                          <p:attrName>style.visibility</p:attrName>
                                        </p:attrNameLst>
                                      </p:cBhvr>
                                      <p:to>
                                        <p:strVal val="visible"/>
                                      </p:to>
                                    </p:set>
                                  </p:childTnLst>
                                </p:cTn>
                              </p:par>
                            </p:childTnLst>
                          </p:cTn>
                        </p:par>
                        <p:par>
                          <p:cTn id="393" fill="hold">
                            <p:stCondLst>
                              <p:cond delay="128000"/>
                            </p:stCondLst>
                            <p:childTnLst>
                              <p:par>
                                <p:cTn id="394" presetID="11" presetClass="entr" presetSubtype="0" fill="hold" grpId="0" nodeType="afterEffect">
                                  <p:stCondLst>
                                    <p:cond delay="0"/>
                                  </p:stCondLst>
                                  <p:childTnLst>
                                    <p:set>
                                      <p:cBhvr>
                                        <p:cTn id="395" dur="1000">
                                          <p:stCondLst>
                                            <p:cond delay="0"/>
                                          </p:stCondLst>
                                        </p:cTn>
                                        <p:tgtEl>
                                          <p:spTgt spid="270"/>
                                        </p:tgtEl>
                                        <p:attrNameLst>
                                          <p:attrName>style.visibility</p:attrName>
                                        </p:attrNameLst>
                                      </p:cBhvr>
                                      <p:to>
                                        <p:strVal val="visible"/>
                                      </p:to>
                                    </p:set>
                                  </p:childTnLst>
                                </p:cTn>
                              </p:par>
                            </p:childTnLst>
                          </p:cTn>
                        </p:par>
                        <p:par>
                          <p:cTn id="396" fill="hold">
                            <p:stCondLst>
                              <p:cond delay="129000"/>
                            </p:stCondLst>
                            <p:childTnLst>
                              <p:par>
                                <p:cTn id="397" presetID="11" presetClass="entr" presetSubtype="0" fill="hold" grpId="0" nodeType="afterEffect">
                                  <p:stCondLst>
                                    <p:cond delay="0"/>
                                  </p:stCondLst>
                                  <p:childTnLst>
                                    <p:set>
                                      <p:cBhvr>
                                        <p:cTn id="398" dur="1000">
                                          <p:stCondLst>
                                            <p:cond delay="0"/>
                                          </p:stCondLst>
                                        </p:cTn>
                                        <p:tgtEl>
                                          <p:spTgt spid="271"/>
                                        </p:tgtEl>
                                        <p:attrNameLst>
                                          <p:attrName>style.visibility</p:attrName>
                                        </p:attrNameLst>
                                      </p:cBhvr>
                                      <p:to>
                                        <p:strVal val="visible"/>
                                      </p:to>
                                    </p:set>
                                  </p:childTnLst>
                                </p:cTn>
                              </p:par>
                            </p:childTnLst>
                          </p:cTn>
                        </p:par>
                        <p:par>
                          <p:cTn id="399" fill="hold">
                            <p:stCondLst>
                              <p:cond delay="130000"/>
                            </p:stCondLst>
                            <p:childTnLst>
                              <p:par>
                                <p:cTn id="400" presetID="11" presetClass="entr" presetSubtype="0" fill="hold" grpId="0" nodeType="afterEffect">
                                  <p:stCondLst>
                                    <p:cond delay="0"/>
                                  </p:stCondLst>
                                  <p:childTnLst>
                                    <p:set>
                                      <p:cBhvr>
                                        <p:cTn id="401" dur="1000">
                                          <p:stCondLst>
                                            <p:cond delay="0"/>
                                          </p:stCondLst>
                                        </p:cTn>
                                        <p:tgtEl>
                                          <p:spTgt spid="272"/>
                                        </p:tgtEl>
                                        <p:attrNameLst>
                                          <p:attrName>style.visibility</p:attrName>
                                        </p:attrNameLst>
                                      </p:cBhvr>
                                      <p:to>
                                        <p:strVal val="visible"/>
                                      </p:to>
                                    </p:set>
                                  </p:childTnLst>
                                </p:cTn>
                              </p:par>
                            </p:childTnLst>
                          </p:cTn>
                        </p:par>
                        <p:par>
                          <p:cTn id="402" fill="hold">
                            <p:stCondLst>
                              <p:cond delay="131000"/>
                            </p:stCondLst>
                            <p:childTnLst>
                              <p:par>
                                <p:cTn id="403" presetID="11" presetClass="entr" presetSubtype="0" fill="hold" grpId="0" nodeType="afterEffect">
                                  <p:stCondLst>
                                    <p:cond delay="0"/>
                                  </p:stCondLst>
                                  <p:childTnLst>
                                    <p:set>
                                      <p:cBhvr>
                                        <p:cTn id="404" dur="1000">
                                          <p:stCondLst>
                                            <p:cond delay="0"/>
                                          </p:stCondLst>
                                        </p:cTn>
                                        <p:tgtEl>
                                          <p:spTgt spid="273"/>
                                        </p:tgtEl>
                                        <p:attrNameLst>
                                          <p:attrName>style.visibility</p:attrName>
                                        </p:attrNameLst>
                                      </p:cBhvr>
                                      <p:to>
                                        <p:strVal val="visible"/>
                                      </p:to>
                                    </p:set>
                                  </p:childTnLst>
                                </p:cTn>
                              </p:par>
                            </p:childTnLst>
                          </p:cTn>
                        </p:par>
                        <p:par>
                          <p:cTn id="405" fill="hold">
                            <p:stCondLst>
                              <p:cond delay="132000"/>
                            </p:stCondLst>
                            <p:childTnLst>
                              <p:par>
                                <p:cTn id="406" presetID="11" presetClass="entr" presetSubtype="0" fill="hold" grpId="0" nodeType="afterEffect">
                                  <p:stCondLst>
                                    <p:cond delay="0"/>
                                  </p:stCondLst>
                                  <p:childTnLst>
                                    <p:set>
                                      <p:cBhvr>
                                        <p:cTn id="407" dur="1000">
                                          <p:stCondLst>
                                            <p:cond delay="0"/>
                                          </p:stCondLst>
                                        </p:cTn>
                                        <p:tgtEl>
                                          <p:spTgt spid="274"/>
                                        </p:tgtEl>
                                        <p:attrNameLst>
                                          <p:attrName>style.visibility</p:attrName>
                                        </p:attrNameLst>
                                      </p:cBhvr>
                                      <p:to>
                                        <p:strVal val="visible"/>
                                      </p:to>
                                    </p:set>
                                  </p:childTnLst>
                                </p:cTn>
                              </p:par>
                            </p:childTnLst>
                          </p:cTn>
                        </p:par>
                        <p:par>
                          <p:cTn id="408" fill="hold">
                            <p:stCondLst>
                              <p:cond delay="133000"/>
                            </p:stCondLst>
                            <p:childTnLst>
                              <p:par>
                                <p:cTn id="409" presetID="11" presetClass="entr" presetSubtype="0" fill="hold" grpId="0" nodeType="afterEffect">
                                  <p:stCondLst>
                                    <p:cond delay="0"/>
                                  </p:stCondLst>
                                  <p:childTnLst>
                                    <p:set>
                                      <p:cBhvr>
                                        <p:cTn id="410" dur="1000">
                                          <p:stCondLst>
                                            <p:cond delay="0"/>
                                          </p:stCondLst>
                                        </p:cTn>
                                        <p:tgtEl>
                                          <p:spTgt spid="275"/>
                                        </p:tgtEl>
                                        <p:attrNameLst>
                                          <p:attrName>style.visibility</p:attrName>
                                        </p:attrNameLst>
                                      </p:cBhvr>
                                      <p:to>
                                        <p:strVal val="visible"/>
                                      </p:to>
                                    </p:set>
                                  </p:childTnLst>
                                </p:cTn>
                              </p:par>
                            </p:childTnLst>
                          </p:cTn>
                        </p:par>
                        <p:par>
                          <p:cTn id="411" fill="hold">
                            <p:stCondLst>
                              <p:cond delay="134000"/>
                            </p:stCondLst>
                            <p:childTnLst>
                              <p:par>
                                <p:cTn id="412" presetID="11" presetClass="entr" presetSubtype="0" fill="hold" grpId="0" nodeType="afterEffect">
                                  <p:stCondLst>
                                    <p:cond delay="0"/>
                                  </p:stCondLst>
                                  <p:childTnLst>
                                    <p:set>
                                      <p:cBhvr>
                                        <p:cTn id="413" dur="1000">
                                          <p:stCondLst>
                                            <p:cond delay="0"/>
                                          </p:stCondLst>
                                        </p:cTn>
                                        <p:tgtEl>
                                          <p:spTgt spid="276"/>
                                        </p:tgtEl>
                                        <p:attrNameLst>
                                          <p:attrName>style.visibility</p:attrName>
                                        </p:attrNameLst>
                                      </p:cBhvr>
                                      <p:to>
                                        <p:strVal val="visible"/>
                                      </p:to>
                                    </p:set>
                                  </p:childTnLst>
                                </p:cTn>
                              </p:par>
                            </p:childTnLst>
                          </p:cTn>
                        </p:par>
                        <p:par>
                          <p:cTn id="414" fill="hold">
                            <p:stCondLst>
                              <p:cond delay="135000"/>
                            </p:stCondLst>
                            <p:childTnLst>
                              <p:par>
                                <p:cTn id="415" presetID="11" presetClass="entr" presetSubtype="0" fill="hold" grpId="0" nodeType="afterEffect">
                                  <p:stCondLst>
                                    <p:cond delay="0"/>
                                  </p:stCondLst>
                                  <p:childTnLst>
                                    <p:set>
                                      <p:cBhvr>
                                        <p:cTn id="416" dur="1000">
                                          <p:stCondLst>
                                            <p:cond delay="0"/>
                                          </p:stCondLst>
                                        </p:cTn>
                                        <p:tgtEl>
                                          <p:spTgt spid="277"/>
                                        </p:tgtEl>
                                        <p:attrNameLst>
                                          <p:attrName>style.visibility</p:attrName>
                                        </p:attrNameLst>
                                      </p:cBhvr>
                                      <p:to>
                                        <p:strVal val="visible"/>
                                      </p:to>
                                    </p:set>
                                  </p:childTnLst>
                                </p:cTn>
                              </p:par>
                            </p:childTnLst>
                          </p:cTn>
                        </p:par>
                        <p:par>
                          <p:cTn id="417" fill="hold">
                            <p:stCondLst>
                              <p:cond delay="136000"/>
                            </p:stCondLst>
                            <p:childTnLst>
                              <p:par>
                                <p:cTn id="418" presetID="11" presetClass="entr" presetSubtype="0" fill="hold" grpId="0" nodeType="afterEffect">
                                  <p:stCondLst>
                                    <p:cond delay="0"/>
                                  </p:stCondLst>
                                  <p:childTnLst>
                                    <p:set>
                                      <p:cBhvr>
                                        <p:cTn id="419" dur="1000">
                                          <p:stCondLst>
                                            <p:cond delay="0"/>
                                          </p:stCondLst>
                                        </p:cTn>
                                        <p:tgtEl>
                                          <p:spTgt spid="278"/>
                                        </p:tgtEl>
                                        <p:attrNameLst>
                                          <p:attrName>style.visibility</p:attrName>
                                        </p:attrNameLst>
                                      </p:cBhvr>
                                      <p:to>
                                        <p:strVal val="visible"/>
                                      </p:to>
                                    </p:set>
                                  </p:childTnLst>
                                </p:cTn>
                              </p:par>
                            </p:childTnLst>
                          </p:cTn>
                        </p:par>
                        <p:par>
                          <p:cTn id="420" fill="hold">
                            <p:stCondLst>
                              <p:cond delay="137000"/>
                            </p:stCondLst>
                            <p:childTnLst>
                              <p:par>
                                <p:cTn id="421" presetID="11" presetClass="entr" presetSubtype="0" fill="hold" grpId="0" nodeType="afterEffect">
                                  <p:stCondLst>
                                    <p:cond delay="0"/>
                                  </p:stCondLst>
                                  <p:childTnLst>
                                    <p:set>
                                      <p:cBhvr>
                                        <p:cTn id="422" dur="1000">
                                          <p:stCondLst>
                                            <p:cond delay="0"/>
                                          </p:stCondLst>
                                        </p:cTn>
                                        <p:tgtEl>
                                          <p:spTgt spid="279"/>
                                        </p:tgtEl>
                                        <p:attrNameLst>
                                          <p:attrName>style.visibility</p:attrName>
                                        </p:attrNameLst>
                                      </p:cBhvr>
                                      <p:to>
                                        <p:strVal val="visible"/>
                                      </p:to>
                                    </p:set>
                                  </p:childTnLst>
                                </p:cTn>
                              </p:par>
                            </p:childTnLst>
                          </p:cTn>
                        </p:par>
                        <p:par>
                          <p:cTn id="423" fill="hold">
                            <p:stCondLst>
                              <p:cond delay="138000"/>
                            </p:stCondLst>
                            <p:childTnLst>
                              <p:par>
                                <p:cTn id="424" presetID="11" presetClass="entr" presetSubtype="0" fill="hold" grpId="0" nodeType="afterEffect">
                                  <p:stCondLst>
                                    <p:cond delay="0"/>
                                  </p:stCondLst>
                                  <p:childTnLst>
                                    <p:set>
                                      <p:cBhvr>
                                        <p:cTn id="425" dur="1000">
                                          <p:stCondLst>
                                            <p:cond delay="0"/>
                                          </p:stCondLst>
                                        </p:cTn>
                                        <p:tgtEl>
                                          <p:spTgt spid="280"/>
                                        </p:tgtEl>
                                        <p:attrNameLst>
                                          <p:attrName>style.visibility</p:attrName>
                                        </p:attrNameLst>
                                      </p:cBhvr>
                                      <p:to>
                                        <p:strVal val="visible"/>
                                      </p:to>
                                    </p:set>
                                  </p:childTnLst>
                                </p:cTn>
                              </p:par>
                            </p:childTnLst>
                          </p:cTn>
                        </p:par>
                        <p:par>
                          <p:cTn id="426" fill="hold">
                            <p:stCondLst>
                              <p:cond delay="139000"/>
                            </p:stCondLst>
                            <p:childTnLst>
                              <p:par>
                                <p:cTn id="427" presetID="11" presetClass="entr" presetSubtype="0" fill="hold" grpId="0" nodeType="afterEffect">
                                  <p:stCondLst>
                                    <p:cond delay="0"/>
                                  </p:stCondLst>
                                  <p:childTnLst>
                                    <p:set>
                                      <p:cBhvr>
                                        <p:cTn id="428" dur="1000">
                                          <p:stCondLst>
                                            <p:cond delay="0"/>
                                          </p:stCondLst>
                                        </p:cTn>
                                        <p:tgtEl>
                                          <p:spTgt spid="281"/>
                                        </p:tgtEl>
                                        <p:attrNameLst>
                                          <p:attrName>style.visibility</p:attrName>
                                        </p:attrNameLst>
                                      </p:cBhvr>
                                      <p:to>
                                        <p:strVal val="visible"/>
                                      </p:to>
                                    </p:set>
                                  </p:childTnLst>
                                </p:cTn>
                              </p:par>
                            </p:childTnLst>
                          </p:cTn>
                        </p:par>
                        <p:par>
                          <p:cTn id="429" fill="hold">
                            <p:stCondLst>
                              <p:cond delay="140000"/>
                            </p:stCondLst>
                            <p:childTnLst>
                              <p:par>
                                <p:cTn id="430" presetID="11" presetClass="entr" presetSubtype="0" fill="hold" grpId="0" nodeType="afterEffect">
                                  <p:stCondLst>
                                    <p:cond delay="0"/>
                                  </p:stCondLst>
                                  <p:childTnLst>
                                    <p:set>
                                      <p:cBhvr>
                                        <p:cTn id="431" dur="1000">
                                          <p:stCondLst>
                                            <p:cond delay="0"/>
                                          </p:stCondLst>
                                        </p:cTn>
                                        <p:tgtEl>
                                          <p:spTgt spid="282"/>
                                        </p:tgtEl>
                                        <p:attrNameLst>
                                          <p:attrName>style.visibility</p:attrName>
                                        </p:attrNameLst>
                                      </p:cBhvr>
                                      <p:to>
                                        <p:strVal val="visible"/>
                                      </p:to>
                                    </p:set>
                                  </p:childTnLst>
                                </p:cTn>
                              </p:par>
                            </p:childTnLst>
                          </p:cTn>
                        </p:par>
                        <p:par>
                          <p:cTn id="432" fill="hold">
                            <p:stCondLst>
                              <p:cond delay="141000"/>
                            </p:stCondLst>
                            <p:childTnLst>
                              <p:par>
                                <p:cTn id="433" presetID="11" presetClass="entr" presetSubtype="0" fill="hold" grpId="0" nodeType="afterEffect">
                                  <p:stCondLst>
                                    <p:cond delay="0"/>
                                  </p:stCondLst>
                                  <p:childTnLst>
                                    <p:set>
                                      <p:cBhvr>
                                        <p:cTn id="434" dur="1000">
                                          <p:stCondLst>
                                            <p:cond delay="0"/>
                                          </p:stCondLst>
                                        </p:cTn>
                                        <p:tgtEl>
                                          <p:spTgt spid="283"/>
                                        </p:tgtEl>
                                        <p:attrNameLst>
                                          <p:attrName>style.visibility</p:attrName>
                                        </p:attrNameLst>
                                      </p:cBhvr>
                                      <p:to>
                                        <p:strVal val="visible"/>
                                      </p:to>
                                    </p:set>
                                  </p:childTnLst>
                                </p:cTn>
                              </p:par>
                            </p:childTnLst>
                          </p:cTn>
                        </p:par>
                        <p:par>
                          <p:cTn id="435" fill="hold">
                            <p:stCondLst>
                              <p:cond delay="142000"/>
                            </p:stCondLst>
                            <p:childTnLst>
                              <p:par>
                                <p:cTn id="436" presetID="11" presetClass="entr" presetSubtype="0" fill="hold" grpId="0" nodeType="afterEffect">
                                  <p:stCondLst>
                                    <p:cond delay="0"/>
                                  </p:stCondLst>
                                  <p:childTnLst>
                                    <p:set>
                                      <p:cBhvr>
                                        <p:cTn id="437" dur="1000">
                                          <p:stCondLst>
                                            <p:cond delay="0"/>
                                          </p:stCondLst>
                                        </p:cTn>
                                        <p:tgtEl>
                                          <p:spTgt spid="284"/>
                                        </p:tgtEl>
                                        <p:attrNameLst>
                                          <p:attrName>style.visibility</p:attrName>
                                        </p:attrNameLst>
                                      </p:cBhvr>
                                      <p:to>
                                        <p:strVal val="visible"/>
                                      </p:to>
                                    </p:set>
                                  </p:childTnLst>
                                </p:cTn>
                              </p:par>
                            </p:childTnLst>
                          </p:cTn>
                        </p:par>
                        <p:par>
                          <p:cTn id="438" fill="hold">
                            <p:stCondLst>
                              <p:cond delay="143000"/>
                            </p:stCondLst>
                            <p:childTnLst>
                              <p:par>
                                <p:cTn id="439" presetID="11" presetClass="entr" presetSubtype="0" fill="hold" grpId="0" nodeType="afterEffect">
                                  <p:stCondLst>
                                    <p:cond delay="0"/>
                                  </p:stCondLst>
                                  <p:childTnLst>
                                    <p:set>
                                      <p:cBhvr>
                                        <p:cTn id="440" dur="1000">
                                          <p:stCondLst>
                                            <p:cond delay="0"/>
                                          </p:stCondLst>
                                        </p:cTn>
                                        <p:tgtEl>
                                          <p:spTgt spid="285"/>
                                        </p:tgtEl>
                                        <p:attrNameLst>
                                          <p:attrName>style.visibility</p:attrName>
                                        </p:attrNameLst>
                                      </p:cBhvr>
                                      <p:to>
                                        <p:strVal val="visible"/>
                                      </p:to>
                                    </p:set>
                                  </p:childTnLst>
                                </p:cTn>
                              </p:par>
                            </p:childTnLst>
                          </p:cTn>
                        </p:par>
                        <p:par>
                          <p:cTn id="441" fill="hold">
                            <p:stCondLst>
                              <p:cond delay="144000"/>
                            </p:stCondLst>
                            <p:childTnLst>
                              <p:par>
                                <p:cTn id="442" presetID="11" presetClass="entr" presetSubtype="0" fill="hold" grpId="0" nodeType="afterEffect">
                                  <p:stCondLst>
                                    <p:cond delay="0"/>
                                  </p:stCondLst>
                                  <p:childTnLst>
                                    <p:set>
                                      <p:cBhvr>
                                        <p:cTn id="443" dur="1000">
                                          <p:stCondLst>
                                            <p:cond delay="0"/>
                                          </p:stCondLst>
                                        </p:cTn>
                                        <p:tgtEl>
                                          <p:spTgt spid="286"/>
                                        </p:tgtEl>
                                        <p:attrNameLst>
                                          <p:attrName>style.visibility</p:attrName>
                                        </p:attrNameLst>
                                      </p:cBhvr>
                                      <p:to>
                                        <p:strVal val="visible"/>
                                      </p:to>
                                    </p:set>
                                  </p:childTnLst>
                                </p:cTn>
                              </p:par>
                            </p:childTnLst>
                          </p:cTn>
                        </p:par>
                        <p:par>
                          <p:cTn id="444" fill="hold">
                            <p:stCondLst>
                              <p:cond delay="145000"/>
                            </p:stCondLst>
                            <p:childTnLst>
                              <p:par>
                                <p:cTn id="445" presetID="11" presetClass="entr" presetSubtype="0" fill="hold" grpId="0" nodeType="afterEffect">
                                  <p:stCondLst>
                                    <p:cond delay="0"/>
                                  </p:stCondLst>
                                  <p:childTnLst>
                                    <p:set>
                                      <p:cBhvr>
                                        <p:cTn id="446" dur="1000">
                                          <p:stCondLst>
                                            <p:cond delay="0"/>
                                          </p:stCondLst>
                                        </p:cTn>
                                        <p:tgtEl>
                                          <p:spTgt spid="287"/>
                                        </p:tgtEl>
                                        <p:attrNameLst>
                                          <p:attrName>style.visibility</p:attrName>
                                        </p:attrNameLst>
                                      </p:cBhvr>
                                      <p:to>
                                        <p:strVal val="visible"/>
                                      </p:to>
                                    </p:set>
                                  </p:childTnLst>
                                </p:cTn>
                              </p:par>
                            </p:childTnLst>
                          </p:cTn>
                        </p:par>
                        <p:par>
                          <p:cTn id="447" fill="hold">
                            <p:stCondLst>
                              <p:cond delay="146000"/>
                            </p:stCondLst>
                            <p:childTnLst>
                              <p:par>
                                <p:cTn id="448" presetID="11" presetClass="entr" presetSubtype="0" fill="hold" grpId="0" nodeType="afterEffect">
                                  <p:stCondLst>
                                    <p:cond delay="0"/>
                                  </p:stCondLst>
                                  <p:childTnLst>
                                    <p:set>
                                      <p:cBhvr>
                                        <p:cTn id="449" dur="1000">
                                          <p:stCondLst>
                                            <p:cond delay="0"/>
                                          </p:stCondLst>
                                        </p:cTn>
                                        <p:tgtEl>
                                          <p:spTgt spid="288"/>
                                        </p:tgtEl>
                                        <p:attrNameLst>
                                          <p:attrName>style.visibility</p:attrName>
                                        </p:attrNameLst>
                                      </p:cBhvr>
                                      <p:to>
                                        <p:strVal val="visible"/>
                                      </p:to>
                                    </p:set>
                                  </p:childTnLst>
                                </p:cTn>
                              </p:par>
                            </p:childTnLst>
                          </p:cTn>
                        </p:par>
                        <p:par>
                          <p:cTn id="450" fill="hold">
                            <p:stCondLst>
                              <p:cond delay="147000"/>
                            </p:stCondLst>
                            <p:childTnLst>
                              <p:par>
                                <p:cTn id="451" presetID="11" presetClass="entr" presetSubtype="0" fill="hold" grpId="0" nodeType="afterEffect">
                                  <p:stCondLst>
                                    <p:cond delay="0"/>
                                  </p:stCondLst>
                                  <p:childTnLst>
                                    <p:set>
                                      <p:cBhvr>
                                        <p:cTn id="452" dur="1000">
                                          <p:stCondLst>
                                            <p:cond delay="0"/>
                                          </p:stCondLst>
                                        </p:cTn>
                                        <p:tgtEl>
                                          <p:spTgt spid="289"/>
                                        </p:tgtEl>
                                        <p:attrNameLst>
                                          <p:attrName>style.visibility</p:attrName>
                                        </p:attrNameLst>
                                      </p:cBhvr>
                                      <p:to>
                                        <p:strVal val="visible"/>
                                      </p:to>
                                    </p:set>
                                  </p:childTnLst>
                                </p:cTn>
                              </p:par>
                            </p:childTnLst>
                          </p:cTn>
                        </p:par>
                        <p:par>
                          <p:cTn id="453" fill="hold">
                            <p:stCondLst>
                              <p:cond delay="148000"/>
                            </p:stCondLst>
                            <p:childTnLst>
                              <p:par>
                                <p:cTn id="454" presetID="11" presetClass="entr" presetSubtype="0" fill="hold" grpId="0" nodeType="afterEffect">
                                  <p:stCondLst>
                                    <p:cond delay="0"/>
                                  </p:stCondLst>
                                  <p:childTnLst>
                                    <p:set>
                                      <p:cBhvr>
                                        <p:cTn id="455" dur="1000">
                                          <p:stCondLst>
                                            <p:cond delay="0"/>
                                          </p:stCondLst>
                                        </p:cTn>
                                        <p:tgtEl>
                                          <p:spTgt spid="290"/>
                                        </p:tgtEl>
                                        <p:attrNameLst>
                                          <p:attrName>style.visibility</p:attrName>
                                        </p:attrNameLst>
                                      </p:cBhvr>
                                      <p:to>
                                        <p:strVal val="visible"/>
                                      </p:to>
                                    </p:set>
                                  </p:childTnLst>
                                </p:cTn>
                              </p:par>
                            </p:childTnLst>
                          </p:cTn>
                        </p:par>
                        <p:par>
                          <p:cTn id="456" fill="hold">
                            <p:stCondLst>
                              <p:cond delay="149000"/>
                            </p:stCondLst>
                            <p:childTnLst>
                              <p:par>
                                <p:cTn id="457" presetID="11" presetClass="entr" presetSubtype="0" fill="hold" grpId="0" nodeType="afterEffect">
                                  <p:stCondLst>
                                    <p:cond delay="0"/>
                                  </p:stCondLst>
                                  <p:childTnLst>
                                    <p:set>
                                      <p:cBhvr>
                                        <p:cTn id="458" dur="1000">
                                          <p:stCondLst>
                                            <p:cond delay="0"/>
                                          </p:stCondLst>
                                        </p:cTn>
                                        <p:tgtEl>
                                          <p:spTgt spid="291"/>
                                        </p:tgtEl>
                                        <p:attrNameLst>
                                          <p:attrName>style.visibility</p:attrName>
                                        </p:attrNameLst>
                                      </p:cBhvr>
                                      <p:to>
                                        <p:strVal val="visible"/>
                                      </p:to>
                                    </p:set>
                                  </p:childTnLst>
                                </p:cTn>
                              </p:par>
                            </p:childTnLst>
                          </p:cTn>
                        </p:par>
                        <p:par>
                          <p:cTn id="459" fill="hold">
                            <p:stCondLst>
                              <p:cond delay="150000"/>
                            </p:stCondLst>
                            <p:childTnLst>
                              <p:par>
                                <p:cTn id="460" presetID="11" presetClass="entr" presetSubtype="0" fill="hold" grpId="0" nodeType="afterEffect">
                                  <p:stCondLst>
                                    <p:cond delay="0"/>
                                  </p:stCondLst>
                                  <p:childTnLst>
                                    <p:set>
                                      <p:cBhvr>
                                        <p:cTn id="461" dur="1000">
                                          <p:stCondLst>
                                            <p:cond delay="0"/>
                                          </p:stCondLst>
                                        </p:cTn>
                                        <p:tgtEl>
                                          <p:spTgt spid="292"/>
                                        </p:tgtEl>
                                        <p:attrNameLst>
                                          <p:attrName>style.visibility</p:attrName>
                                        </p:attrNameLst>
                                      </p:cBhvr>
                                      <p:to>
                                        <p:strVal val="visible"/>
                                      </p:to>
                                    </p:set>
                                  </p:childTnLst>
                                </p:cTn>
                              </p:par>
                            </p:childTnLst>
                          </p:cTn>
                        </p:par>
                        <p:par>
                          <p:cTn id="462" fill="hold">
                            <p:stCondLst>
                              <p:cond delay="151000"/>
                            </p:stCondLst>
                            <p:childTnLst>
                              <p:par>
                                <p:cTn id="463" presetID="11" presetClass="entr" presetSubtype="0" fill="hold" grpId="0" nodeType="afterEffect">
                                  <p:stCondLst>
                                    <p:cond delay="0"/>
                                  </p:stCondLst>
                                  <p:childTnLst>
                                    <p:set>
                                      <p:cBhvr>
                                        <p:cTn id="464" dur="1000">
                                          <p:stCondLst>
                                            <p:cond delay="0"/>
                                          </p:stCondLst>
                                        </p:cTn>
                                        <p:tgtEl>
                                          <p:spTgt spid="293"/>
                                        </p:tgtEl>
                                        <p:attrNameLst>
                                          <p:attrName>style.visibility</p:attrName>
                                        </p:attrNameLst>
                                      </p:cBhvr>
                                      <p:to>
                                        <p:strVal val="visible"/>
                                      </p:to>
                                    </p:set>
                                  </p:childTnLst>
                                </p:cTn>
                              </p:par>
                            </p:childTnLst>
                          </p:cTn>
                        </p:par>
                        <p:par>
                          <p:cTn id="465" fill="hold">
                            <p:stCondLst>
                              <p:cond delay="152000"/>
                            </p:stCondLst>
                            <p:childTnLst>
                              <p:par>
                                <p:cTn id="466" presetID="11" presetClass="entr" presetSubtype="0" fill="hold" grpId="0" nodeType="afterEffect">
                                  <p:stCondLst>
                                    <p:cond delay="0"/>
                                  </p:stCondLst>
                                  <p:childTnLst>
                                    <p:set>
                                      <p:cBhvr>
                                        <p:cTn id="467" dur="1000">
                                          <p:stCondLst>
                                            <p:cond delay="0"/>
                                          </p:stCondLst>
                                        </p:cTn>
                                        <p:tgtEl>
                                          <p:spTgt spid="294"/>
                                        </p:tgtEl>
                                        <p:attrNameLst>
                                          <p:attrName>style.visibility</p:attrName>
                                        </p:attrNameLst>
                                      </p:cBhvr>
                                      <p:to>
                                        <p:strVal val="visible"/>
                                      </p:to>
                                    </p:set>
                                  </p:childTnLst>
                                </p:cTn>
                              </p:par>
                            </p:childTnLst>
                          </p:cTn>
                        </p:par>
                        <p:par>
                          <p:cTn id="468" fill="hold">
                            <p:stCondLst>
                              <p:cond delay="153000"/>
                            </p:stCondLst>
                            <p:childTnLst>
                              <p:par>
                                <p:cTn id="469" presetID="11" presetClass="entr" presetSubtype="0" fill="hold" grpId="0" nodeType="afterEffect">
                                  <p:stCondLst>
                                    <p:cond delay="0"/>
                                  </p:stCondLst>
                                  <p:childTnLst>
                                    <p:set>
                                      <p:cBhvr>
                                        <p:cTn id="470" dur="1000">
                                          <p:stCondLst>
                                            <p:cond delay="0"/>
                                          </p:stCondLst>
                                        </p:cTn>
                                        <p:tgtEl>
                                          <p:spTgt spid="295"/>
                                        </p:tgtEl>
                                        <p:attrNameLst>
                                          <p:attrName>style.visibility</p:attrName>
                                        </p:attrNameLst>
                                      </p:cBhvr>
                                      <p:to>
                                        <p:strVal val="visible"/>
                                      </p:to>
                                    </p:set>
                                  </p:childTnLst>
                                </p:cTn>
                              </p:par>
                            </p:childTnLst>
                          </p:cTn>
                        </p:par>
                        <p:par>
                          <p:cTn id="471" fill="hold">
                            <p:stCondLst>
                              <p:cond delay="154000"/>
                            </p:stCondLst>
                            <p:childTnLst>
                              <p:par>
                                <p:cTn id="472" presetID="11" presetClass="entr" presetSubtype="0" fill="hold" grpId="0" nodeType="afterEffect">
                                  <p:stCondLst>
                                    <p:cond delay="0"/>
                                  </p:stCondLst>
                                  <p:childTnLst>
                                    <p:set>
                                      <p:cBhvr>
                                        <p:cTn id="473" dur="1000">
                                          <p:stCondLst>
                                            <p:cond delay="0"/>
                                          </p:stCondLst>
                                        </p:cTn>
                                        <p:tgtEl>
                                          <p:spTgt spid="296"/>
                                        </p:tgtEl>
                                        <p:attrNameLst>
                                          <p:attrName>style.visibility</p:attrName>
                                        </p:attrNameLst>
                                      </p:cBhvr>
                                      <p:to>
                                        <p:strVal val="visible"/>
                                      </p:to>
                                    </p:set>
                                  </p:childTnLst>
                                </p:cTn>
                              </p:par>
                            </p:childTnLst>
                          </p:cTn>
                        </p:par>
                        <p:par>
                          <p:cTn id="474" fill="hold">
                            <p:stCondLst>
                              <p:cond delay="155000"/>
                            </p:stCondLst>
                            <p:childTnLst>
                              <p:par>
                                <p:cTn id="475" presetID="11" presetClass="entr" presetSubtype="0" fill="hold" grpId="0" nodeType="afterEffect">
                                  <p:stCondLst>
                                    <p:cond delay="0"/>
                                  </p:stCondLst>
                                  <p:childTnLst>
                                    <p:set>
                                      <p:cBhvr>
                                        <p:cTn id="476" dur="1000">
                                          <p:stCondLst>
                                            <p:cond delay="0"/>
                                          </p:stCondLst>
                                        </p:cTn>
                                        <p:tgtEl>
                                          <p:spTgt spid="297"/>
                                        </p:tgtEl>
                                        <p:attrNameLst>
                                          <p:attrName>style.visibility</p:attrName>
                                        </p:attrNameLst>
                                      </p:cBhvr>
                                      <p:to>
                                        <p:strVal val="visible"/>
                                      </p:to>
                                    </p:set>
                                  </p:childTnLst>
                                </p:cTn>
                              </p:par>
                            </p:childTnLst>
                          </p:cTn>
                        </p:par>
                        <p:par>
                          <p:cTn id="477" fill="hold">
                            <p:stCondLst>
                              <p:cond delay="156000"/>
                            </p:stCondLst>
                            <p:childTnLst>
                              <p:par>
                                <p:cTn id="478" presetID="11" presetClass="entr" presetSubtype="0" fill="hold" grpId="0" nodeType="afterEffect">
                                  <p:stCondLst>
                                    <p:cond delay="0"/>
                                  </p:stCondLst>
                                  <p:childTnLst>
                                    <p:set>
                                      <p:cBhvr>
                                        <p:cTn id="479" dur="1000">
                                          <p:stCondLst>
                                            <p:cond delay="0"/>
                                          </p:stCondLst>
                                        </p:cTn>
                                        <p:tgtEl>
                                          <p:spTgt spid="298"/>
                                        </p:tgtEl>
                                        <p:attrNameLst>
                                          <p:attrName>style.visibility</p:attrName>
                                        </p:attrNameLst>
                                      </p:cBhvr>
                                      <p:to>
                                        <p:strVal val="visible"/>
                                      </p:to>
                                    </p:set>
                                  </p:childTnLst>
                                </p:cTn>
                              </p:par>
                            </p:childTnLst>
                          </p:cTn>
                        </p:par>
                        <p:par>
                          <p:cTn id="480" fill="hold">
                            <p:stCondLst>
                              <p:cond delay="157000"/>
                            </p:stCondLst>
                            <p:childTnLst>
                              <p:par>
                                <p:cTn id="481" presetID="11" presetClass="entr" presetSubtype="0" fill="hold" grpId="0" nodeType="afterEffect">
                                  <p:stCondLst>
                                    <p:cond delay="0"/>
                                  </p:stCondLst>
                                  <p:childTnLst>
                                    <p:set>
                                      <p:cBhvr>
                                        <p:cTn id="482" dur="1000">
                                          <p:stCondLst>
                                            <p:cond delay="0"/>
                                          </p:stCondLst>
                                        </p:cTn>
                                        <p:tgtEl>
                                          <p:spTgt spid="299"/>
                                        </p:tgtEl>
                                        <p:attrNameLst>
                                          <p:attrName>style.visibility</p:attrName>
                                        </p:attrNameLst>
                                      </p:cBhvr>
                                      <p:to>
                                        <p:strVal val="visible"/>
                                      </p:to>
                                    </p:set>
                                  </p:childTnLst>
                                </p:cTn>
                              </p:par>
                            </p:childTnLst>
                          </p:cTn>
                        </p:par>
                        <p:par>
                          <p:cTn id="483" fill="hold">
                            <p:stCondLst>
                              <p:cond delay="158000"/>
                            </p:stCondLst>
                            <p:childTnLst>
                              <p:par>
                                <p:cTn id="484" presetID="11" presetClass="entr" presetSubtype="0" fill="hold" grpId="0" nodeType="afterEffect">
                                  <p:stCondLst>
                                    <p:cond delay="0"/>
                                  </p:stCondLst>
                                  <p:childTnLst>
                                    <p:set>
                                      <p:cBhvr>
                                        <p:cTn id="485" dur="1000">
                                          <p:stCondLst>
                                            <p:cond delay="0"/>
                                          </p:stCondLst>
                                        </p:cTn>
                                        <p:tgtEl>
                                          <p:spTgt spid="300"/>
                                        </p:tgtEl>
                                        <p:attrNameLst>
                                          <p:attrName>style.visibility</p:attrName>
                                        </p:attrNameLst>
                                      </p:cBhvr>
                                      <p:to>
                                        <p:strVal val="visible"/>
                                      </p:to>
                                    </p:set>
                                  </p:childTnLst>
                                </p:cTn>
                              </p:par>
                            </p:childTnLst>
                          </p:cTn>
                        </p:par>
                        <p:par>
                          <p:cTn id="486" fill="hold">
                            <p:stCondLst>
                              <p:cond delay="159000"/>
                            </p:stCondLst>
                            <p:childTnLst>
                              <p:par>
                                <p:cTn id="487" presetID="11" presetClass="entr" presetSubtype="0" fill="hold" grpId="0" nodeType="afterEffect">
                                  <p:stCondLst>
                                    <p:cond delay="0"/>
                                  </p:stCondLst>
                                  <p:childTnLst>
                                    <p:set>
                                      <p:cBhvr>
                                        <p:cTn id="488" dur="1000">
                                          <p:stCondLst>
                                            <p:cond delay="0"/>
                                          </p:stCondLst>
                                        </p:cTn>
                                        <p:tgtEl>
                                          <p:spTgt spid="301"/>
                                        </p:tgtEl>
                                        <p:attrNameLst>
                                          <p:attrName>style.visibility</p:attrName>
                                        </p:attrNameLst>
                                      </p:cBhvr>
                                      <p:to>
                                        <p:strVal val="visible"/>
                                      </p:to>
                                    </p:set>
                                  </p:childTnLst>
                                </p:cTn>
                              </p:par>
                            </p:childTnLst>
                          </p:cTn>
                        </p:par>
                        <p:par>
                          <p:cTn id="489" fill="hold">
                            <p:stCondLst>
                              <p:cond delay="160000"/>
                            </p:stCondLst>
                            <p:childTnLst>
                              <p:par>
                                <p:cTn id="490" presetID="11" presetClass="entr" presetSubtype="0" fill="hold" grpId="0" nodeType="afterEffect">
                                  <p:stCondLst>
                                    <p:cond delay="0"/>
                                  </p:stCondLst>
                                  <p:childTnLst>
                                    <p:set>
                                      <p:cBhvr>
                                        <p:cTn id="491" dur="1000">
                                          <p:stCondLst>
                                            <p:cond delay="0"/>
                                          </p:stCondLst>
                                        </p:cTn>
                                        <p:tgtEl>
                                          <p:spTgt spid="302"/>
                                        </p:tgtEl>
                                        <p:attrNameLst>
                                          <p:attrName>style.visibility</p:attrName>
                                        </p:attrNameLst>
                                      </p:cBhvr>
                                      <p:to>
                                        <p:strVal val="visible"/>
                                      </p:to>
                                    </p:set>
                                  </p:childTnLst>
                                </p:cTn>
                              </p:par>
                            </p:childTnLst>
                          </p:cTn>
                        </p:par>
                        <p:par>
                          <p:cTn id="492" fill="hold">
                            <p:stCondLst>
                              <p:cond delay="161000"/>
                            </p:stCondLst>
                            <p:childTnLst>
                              <p:par>
                                <p:cTn id="493" presetID="11" presetClass="entr" presetSubtype="0" fill="hold" grpId="0" nodeType="afterEffect">
                                  <p:stCondLst>
                                    <p:cond delay="0"/>
                                  </p:stCondLst>
                                  <p:childTnLst>
                                    <p:set>
                                      <p:cBhvr>
                                        <p:cTn id="494" dur="1000">
                                          <p:stCondLst>
                                            <p:cond delay="0"/>
                                          </p:stCondLst>
                                        </p:cTn>
                                        <p:tgtEl>
                                          <p:spTgt spid="303"/>
                                        </p:tgtEl>
                                        <p:attrNameLst>
                                          <p:attrName>style.visibility</p:attrName>
                                        </p:attrNameLst>
                                      </p:cBhvr>
                                      <p:to>
                                        <p:strVal val="visible"/>
                                      </p:to>
                                    </p:set>
                                  </p:childTnLst>
                                </p:cTn>
                              </p:par>
                            </p:childTnLst>
                          </p:cTn>
                        </p:par>
                        <p:par>
                          <p:cTn id="495" fill="hold">
                            <p:stCondLst>
                              <p:cond delay="162000"/>
                            </p:stCondLst>
                            <p:childTnLst>
                              <p:par>
                                <p:cTn id="496" presetID="11" presetClass="entr" presetSubtype="0" fill="hold" grpId="0" nodeType="afterEffect">
                                  <p:stCondLst>
                                    <p:cond delay="0"/>
                                  </p:stCondLst>
                                  <p:childTnLst>
                                    <p:set>
                                      <p:cBhvr>
                                        <p:cTn id="497" dur="1000">
                                          <p:stCondLst>
                                            <p:cond delay="0"/>
                                          </p:stCondLst>
                                        </p:cTn>
                                        <p:tgtEl>
                                          <p:spTgt spid="304"/>
                                        </p:tgtEl>
                                        <p:attrNameLst>
                                          <p:attrName>style.visibility</p:attrName>
                                        </p:attrNameLst>
                                      </p:cBhvr>
                                      <p:to>
                                        <p:strVal val="visible"/>
                                      </p:to>
                                    </p:set>
                                  </p:childTnLst>
                                </p:cTn>
                              </p:par>
                            </p:childTnLst>
                          </p:cTn>
                        </p:par>
                        <p:par>
                          <p:cTn id="498" fill="hold">
                            <p:stCondLst>
                              <p:cond delay="163000"/>
                            </p:stCondLst>
                            <p:childTnLst>
                              <p:par>
                                <p:cTn id="499" presetID="11" presetClass="entr" presetSubtype="0" fill="hold" grpId="0" nodeType="afterEffect">
                                  <p:stCondLst>
                                    <p:cond delay="0"/>
                                  </p:stCondLst>
                                  <p:childTnLst>
                                    <p:set>
                                      <p:cBhvr>
                                        <p:cTn id="500" dur="1000">
                                          <p:stCondLst>
                                            <p:cond delay="0"/>
                                          </p:stCondLst>
                                        </p:cTn>
                                        <p:tgtEl>
                                          <p:spTgt spid="305"/>
                                        </p:tgtEl>
                                        <p:attrNameLst>
                                          <p:attrName>style.visibility</p:attrName>
                                        </p:attrNameLst>
                                      </p:cBhvr>
                                      <p:to>
                                        <p:strVal val="visible"/>
                                      </p:to>
                                    </p:set>
                                  </p:childTnLst>
                                </p:cTn>
                              </p:par>
                            </p:childTnLst>
                          </p:cTn>
                        </p:par>
                        <p:par>
                          <p:cTn id="501" fill="hold">
                            <p:stCondLst>
                              <p:cond delay="164000"/>
                            </p:stCondLst>
                            <p:childTnLst>
                              <p:par>
                                <p:cTn id="502" presetID="11" presetClass="entr" presetSubtype="0" fill="hold" grpId="0" nodeType="afterEffect">
                                  <p:stCondLst>
                                    <p:cond delay="0"/>
                                  </p:stCondLst>
                                  <p:childTnLst>
                                    <p:set>
                                      <p:cBhvr>
                                        <p:cTn id="503" dur="1000">
                                          <p:stCondLst>
                                            <p:cond delay="0"/>
                                          </p:stCondLst>
                                        </p:cTn>
                                        <p:tgtEl>
                                          <p:spTgt spid="306"/>
                                        </p:tgtEl>
                                        <p:attrNameLst>
                                          <p:attrName>style.visibility</p:attrName>
                                        </p:attrNameLst>
                                      </p:cBhvr>
                                      <p:to>
                                        <p:strVal val="visible"/>
                                      </p:to>
                                    </p:set>
                                  </p:childTnLst>
                                </p:cTn>
                              </p:par>
                            </p:childTnLst>
                          </p:cTn>
                        </p:par>
                        <p:par>
                          <p:cTn id="504" fill="hold">
                            <p:stCondLst>
                              <p:cond delay="165000"/>
                            </p:stCondLst>
                            <p:childTnLst>
                              <p:par>
                                <p:cTn id="505" presetID="11" presetClass="entr" presetSubtype="0" fill="hold" grpId="0" nodeType="afterEffect">
                                  <p:stCondLst>
                                    <p:cond delay="0"/>
                                  </p:stCondLst>
                                  <p:childTnLst>
                                    <p:set>
                                      <p:cBhvr>
                                        <p:cTn id="506" dur="1000">
                                          <p:stCondLst>
                                            <p:cond delay="0"/>
                                          </p:stCondLst>
                                        </p:cTn>
                                        <p:tgtEl>
                                          <p:spTgt spid="307"/>
                                        </p:tgtEl>
                                        <p:attrNameLst>
                                          <p:attrName>style.visibility</p:attrName>
                                        </p:attrNameLst>
                                      </p:cBhvr>
                                      <p:to>
                                        <p:strVal val="visible"/>
                                      </p:to>
                                    </p:set>
                                  </p:childTnLst>
                                </p:cTn>
                              </p:par>
                            </p:childTnLst>
                          </p:cTn>
                        </p:par>
                        <p:par>
                          <p:cTn id="507" fill="hold">
                            <p:stCondLst>
                              <p:cond delay="166000"/>
                            </p:stCondLst>
                            <p:childTnLst>
                              <p:par>
                                <p:cTn id="508" presetID="11" presetClass="entr" presetSubtype="0" fill="hold" grpId="0" nodeType="afterEffect">
                                  <p:stCondLst>
                                    <p:cond delay="0"/>
                                  </p:stCondLst>
                                  <p:childTnLst>
                                    <p:set>
                                      <p:cBhvr>
                                        <p:cTn id="509" dur="1000">
                                          <p:stCondLst>
                                            <p:cond delay="0"/>
                                          </p:stCondLst>
                                        </p:cTn>
                                        <p:tgtEl>
                                          <p:spTgt spid="308"/>
                                        </p:tgtEl>
                                        <p:attrNameLst>
                                          <p:attrName>style.visibility</p:attrName>
                                        </p:attrNameLst>
                                      </p:cBhvr>
                                      <p:to>
                                        <p:strVal val="visible"/>
                                      </p:to>
                                    </p:set>
                                  </p:childTnLst>
                                </p:cTn>
                              </p:par>
                            </p:childTnLst>
                          </p:cTn>
                        </p:par>
                        <p:par>
                          <p:cTn id="510" fill="hold">
                            <p:stCondLst>
                              <p:cond delay="167000"/>
                            </p:stCondLst>
                            <p:childTnLst>
                              <p:par>
                                <p:cTn id="511" presetID="11" presetClass="entr" presetSubtype="0" fill="hold" grpId="0" nodeType="afterEffect">
                                  <p:stCondLst>
                                    <p:cond delay="0"/>
                                  </p:stCondLst>
                                  <p:childTnLst>
                                    <p:set>
                                      <p:cBhvr>
                                        <p:cTn id="512" dur="1000">
                                          <p:stCondLst>
                                            <p:cond delay="0"/>
                                          </p:stCondLst>
                                        </p:cTn>
                                        <p:tgtEl>
                                          <p:spTgt spid="309"/>
                                        </p:tgtEl>
                                        <p:attrNameLst>
                                          <p:attrName>style.visibility</p:attrName>
                                        </p:attrNameLst>
                                      </p:cBhvr>
                                      <p:to>
                                        <p:strVal val="visible"/>
                                      </p:to>
                                    </p:set>
                                  </p:childTnLst>
                                </p:cTn>
                              </p:par>
                            </p:childTnLst>
                          </p:cTn>
                        </p:par>
                        <p:par>
                          <p:cTn id="513" fill="hold">
                            <p:stCondLst>
                              <p:cond delay="168000"/>
                            </p:stCondLst>
                            <p:childTnLst>
                              <p:par>
                                <p:cTn id="514" presetID="11" presetClass="entr" presetSubtype="0" fill="hold" grpId="0" nodeType="afterEffect">
                                  <p:stCondLst>
                                    <p:cond delay="0"/>
                                  </p:stCondLst>
                                  <p:childTnLst>
                                    <p:set>
                                      <p:cBhvr>
                                        <p:cTn id="515" dur="1000">
                                          <p:stCondLst>
                                            <p:cond delay="0"/>
                                          </p:stCondLst>
                                        </p:cTn>
                                        <p:tgtEl>
                                          <p:spTgt spid="310"/>
                                        </p:tgtEl>
                                        <p:attrNameLst>
                                          <p:attrName>style.visibility</p:attrName>
                                        </p:attrNameLst>
                                      </p:cBhvr>
                                      <p:to>
                                        <p:strVal val="visible"/>
                                      </p:to>
                                    </p:set>
                                  </p:childTnLst>
                                </p:cTn>
                              </p:par>
                            </p:childTnLst>
                          </p:cTn>
                        </p:par>
                        <p:par>
                          <p:cTn id="516" fill="hold">
                            <p:stCondLst>
                              <p:cond delay="169000"/>
                            </p:stCondLst>
                            <p:childTnLst>
                              <p:par>
                                <p:cTn id="517" presetID="11" presetClass="entr" presetSubtype="0" fill="hold" grpId="0" nodeType="afterEffect">
                                  <p:stCondLst>
                                    <p:cond delay="0"/>
                                  </p:stCondLst>
                                  <p:childTnLst>
                                    <p:set>
                                      <p:cBhvr>
                                        <p:cTn id="518" dur="1000">
                                          <p:stCondLst>
                                            <p:cond delay="0"/>
                                          </p:stCondLst>
                                        </p:cTn>
                                        <p:tgtEl>
                                          <p:spTgt spid="311"/>
                                        </p:tgtEl>
                                        <p:attrNameLst>
                                          <p:attrName>style.visibility</p:attrName>
                                        </p:attrNameLst>
                                      </p:cBhvr>
                                      <p:to>
                                        <p:strVal val="visible"/>
                                      </p:to>
                                    </p:set>
                                  </p:childTnLst>
                                </p:cTn>
                              </p:par>
                            </p:childTnLst>
                          </p:cTn>
                        </p:par>
                        <p:par>
                          <p:cTn id="519" fill="hold">
                            <p:stCondLst>
                              <p:cond delay="170000"/>
                            </p:stCondLst>
                            <p:childTnLst>
                              <p:par>
                                <p:cTn id="520" presetID="11" presetClass="entr" presetSubtype="0" fill="hold" grpId="0" nodeType="afterEffect">
                                  <p:stCondLst>
                                    <p:cond delay="0"/>
                                  </p:stCondLst>
                                  <p:childTnLst>
                                    <p:set>
                                      <p:cBhvr>
                                        <p:cTn id="521" dur="1000">
                                          <p:stCondLst>
                                            <p:cond delay="0"/>
                                          </p:stCondLst>
                                        </p:cTn>
                                        <p:tgtEl>
                                          <p:spTgt spid="312"/>
                                        </p:tgtEl>
                                        <p:attrNameLst>
                                          <p:attrName>style.visibility</p:attrName>
                                        </p:attrNameLst>
                                      </p:cBhvr>
                                      <p:to>
                                        <p:strVal val="visible"/>
                                      </p:to>
                                    </p:set>
                                  </p:childTnLst>
                                </p:cTn>
                              </p:par>
                            </p:childTnLst>
                          </p:cTn>
                        </p:par>
                        <p:par>
                          <p:cTn id="522" fill="hold">
                            <p:stCondLst>
                              <p:cond delay="171000"/>
                            </p:stCondLst>
                            <p:childTnLst>
                              <p:par>
                                <p:cTn id="523" presetID="11" presetClass="entr" presetSubtype="0" fill="hold" grpId="0" nodeType="afterEffect">
                                  <p:stCondLst>
                                    <p:cond delay="0"/>
                                  </p:stCondLst>
                                  <p:childTnLst>
                                    <p:set>
                                      <p:cBhvr>
                                        <p:cTn id="524" dur="1000">
                                          <p:stCondLst>
                                            <p:cond delay="0"/>
                                          </p:stCondLst>
                                        </p:cTn>
                                        <p:tgtEl>
                                          <p:spTgt spid="313"/>
                                        </p:tgtEl>
                                        <p:attrNameLst>
                                          <p:attrName>style.visibility</p:attrName>
                                        </p:attrNameLst>
                                      </p:cBhvr>
                                      <p:to>
                                        <p:strVal val="visible"/>
                                      </p:to>
                                    </p:set>
                                  </p:childTnLst>
                                </p:cTn>
                              </p:par>
                            </p:childTnLst>
                          </p:cTn>
                        </p:par>
                        <p:par>
                          <p:cTn id="525" fill="hold">
                            <p:stCondLst>
                              <p:cond delay="172000"/>
                            </p:stCondLst>
                            <p:childTnLst>
                              <p:par>
                                <p:cTn id="526" presetID="11" presetClass="entr" presetSubtype="0" fill="hold" grpId="0" nodeType="afterEffect">
                                  <p:stCondLst>
                                    <p:cond delay="0"/>
                                  </p:stCondLst>
                                  <p:childTnLst>
                                    <p:set>
                                      <p:cBhvr>
                                        <p:cTn id="527" dur="1000">
                                          <p:stCondLst>
                                            <p:cond delay="0"/>
                                          </p:stCondLst>
                                        </p:cTn>
                                        <p:tgtEl>
                                          <p:spTgt spid="314"/>
                                        </p:tgtEl>
                                        <p:attrNameLst>
                                          <p:attrName>style.visibility</p:attrName>
                                        </p:attrNameLst>
                                      </p:cBhvr>
                                      <p:to>
                                        <p:strVal val="visible"/>
                                      </p:to>
                                    </p:set>
                                  </p:childTnLst>
                                </p:cTn>
                              </p:par>
                            </p:childTnLst>
                          </p:cTn>
                        </p:par>
                        <p:par>
                          <p:cTn id="528" fill="hold">
                            <p:stCondLst>
                              <p:cond delay="173000"/>
                            </p:stCondLst>
                            <p:childTnLst>
                              <p:par>
                                <p:cTn id="529" presetID="11" presetClass="entr" presetSubtype="0" fill="hold" grpId="0" nodeType="afterEffect">
                                  <p:stCondLst>
                                    <p:cond delay="0"/>
                                  </p:stCondLst>
                                  <p:childTnLst>
                                    <p:set>
                                      <p:cBhvr>
                                        <p:cTn id="530" dur="1000">
                                          <p:stCondLst>
                                            <p:cond delay="0"/>
                                          </p:stCondLst>
                                        </p:cTn>
                                        <p:tgtEl>
                                          <p:spTgt spid="315"/>
                                        </p:tgtEl>
                                        <p:attrNameLst>
                                          <p:attrName>style.visibility</p:attrName>
                                        </p:attrNameLst>
                                      </p:cBhvr>
                                      <p:to>
                                        <p:strVal val="visible"/>
                                      </p:to>
                                    </p:set>
                                  </p:childTnLst>
                                </p:cTn>
                              </p:par>
                            </p:childTnLst>
                          </p:cTn>
                        </p:par>
                        <p:par>
                          <p:cTn id="531" fill="hold">
                            <p:stCondLst>
                              <p:cond delay="174000"/>
                            </p:stCondLst>
                            <p:childTnLst>
                              <p:par>
                                <p:cTn id="532" presetID="11" presetClass="entr" presetSubtype="0" fill="hold" grpId="0" nodeType="afterEffect">
                                  <p:stCondLst>
                                    <p:cond delay="0"/>
                                  </p:stCondLst>
                                  <p:childTnLst>
                                    <p:set>
                                      <p:cBhvr>
                                        <p:cTn id="533" dur="1000">
                                          <p:stCondLst>
                                            <p:cond delay="0"/>
                                          </p:stCondLst>
                                        </p:cTn>
                                        <p:tgtEl>
                                          <p:spTgt spid="316"/>
                                        </p:tgtEl>
                                        <p:attrNameLst>
                                          <p:attrName>style.visibility</p:attrName>
                                        </p:attrNameLst>
                                      </p:cBhvr>
                                      <p:to>
                                        <p:strVal val="visible"/>
                                      </p:to>
                                    </p:set>
                                  </p:childTnLst>
                                </p:cTn>
                              </p:par>
                            </p:childTnLst>
                          </p:cTn>
                        </p:par>
                        <p:par>
                          <p:cTn id="534" fill="hold">
                            <p:stCondLst>
                              <p:cond delay="175000"/>
                            </p:stCondLst>
                            <p:childTnLst>
                              <p:par>
                                <p:cTn id="535" presetID="11" presetClass="entr" presetSubtype="0" fill="hold" grpId="0" nodeType="afterEffect">
                                  <p:stCondLst>
                                    <p:cond delay="0"/>
                                  </p:stCondLst>
                                  <p:childTnLst>
                                    <p:set>
                                      <p:cBhvr>
                                        <p:cTn id="536" dur="1000">
                                          <p:stCondLst>
                                            <p:cond delay="0"/>
                                          </p:stCondLst>
                                        </p:cTn>
                                        <p:tgtEl>
                                          <p:spTgt spid="317"/>
                                        </p:tgtEl>
                                        <p:attrNameLst>
                                          <p:attrName>style.visibility</p:attrName>
                                        </p:attrNameLst>
                                      </p:cBhvr>
                                      <p:to>
                                        <p:strVal val="visible"/>
                                      </p:to>
                                    </p:set>
                                  </p:childTnLst>
                                </p:cTn>
                              </p:par>
                            </p:childTnLst>
                          </p:cTn>
                        </p:par>
                        <p:par>
                          <p:cTn id="537" fill="hold">
                            <p:stCondLst>
                              <p:cond delay="176000"/>
                            </p:stCondLst>
                            <p:childTnLst>
                              <p:par>
                                <p:cTn id="538" presetID="11" presetClass="entr" presetSubtype="0" fill="hold" grpId="0" nodeType="afterEffect">
                                  <p:stCondLst>
                                    <p:cond delay="0"/>
                                  </p:stCondLst>
                                  <p:childTnLst>
                                    <p:set>
                                      <p:cBhvr>
                                        <p:cTn id="539" dur="1000">
                                          <p:stCondLst>
                                            <p:cond delay="0"/>
                                          </p:stCondLst>
                                        </p:cTn>
                                        <p:tgtEl>
                                          <p:spTgt spid="318"/>
                                        </p:tgtEl>
                                        <p:attrNameLst>
                                          <p:attrName>style.visibility</p:attrName>
                                        </p:attrNameLst>
                                      </p:cBhvr>
                                      <p:to>
                                        <p:strVal val="visible"/>
                                      </p:to>
                                    </p:set>
                                  </p:childTnLst>
                                </p:cTn>
                              </p:par>
                            </p:childTnLst>
                          </p:cTn>
                        </p:par>
                        <p:par>
                          <p:cTn id="540" fill="hold">
                            <p:stCondLst>
                              <p:cond delay="177000"/>
                            </p:stCondLst>
                            <p:childTnLst>
                              <p:par>
                                <p:cTn id="541" presetID="11" presetClass="entr" presetSubtype="0" fill="hold" grpId="0" nodeType="afterEffect">
                                  <p:stCondLst>
                                    <p:cond delay="0"/>
                                  </p:stCondLst>
                                  <p:childTnLst>
                                    <p:set>
                                      <p:cBhvr>
                                        <p:cTn id="542" dur="1000">
                                          <p:stCondLst>
                                            <p:cond delay="0"/>
                                          </p:stCondLst>
                                        </p:cTn>
                                        <p:tgtEl>
                                          <p:spTgt spid="319"/>
                                        </p:tgtEl>
                                        <p:attrNameLst>
                                          <p:attrName>style.visibility</p:attrName>
                                        </p:attrNameLst>
                                      </p:cBhvr>
                                      <p:to>
                                        <p:strVal val="visible"/>
                                      </p:to>
                                    </p:set>
                                  </p:childTnLst>
                                </p:cTn>
                              </p:par>
                            </p:childTnLst>
                          </p:cTn>
                        </p:par>
                        <p:par>
                          <p:cTn id="543" fill="hold">
                            <p:stCondLst>
                              <p:cond delay="178000"/>
                            </p:stCondLst>
                            <p:childTnLst>
                              <p:par>
                                <p:cTn id="544" presetID="11" presetClass="entr" presetSubtype="0" fill="hold" grpId="0" nodeType="afterEffect">
                                  <p:stCondLst>
                                    <p:cond delay="0"/>
                                  </p:stCondLst>
                                  <p:childTnLst>
                                    <p:set>
                                      <p:cBhvr>
                                        <p:cTn id="545" dur="1000">
                                          <p:stCondLst>
                                            <p:cond delay="0"/>
                                          </p:stCondLst>
                                        </p:cTn>
                                        <p:tgtEl>
                                          <p:spTgt spid="320"/>
                                        </p:tgtEl>
                                        <p:attrNameLst>
                                          <p:attrName>style.visibility</p:attrName>
                                        </p:attrNameLst>
                                      </p:cBhvr>
                                      <p:to>
                                        <p:strVal val="visible"/>
                                      </p:to>
                                    </p:set>
                                  </p:childTnLst>
                                </p:cTn>
                              </p:par>
                            </p:childTnLst>
                          </p:cTn>
                        </p:par>
                        <p:par>
                          <p:cTn id="546" fill="hold">
                            <p:stCondLst>
                              <p:cond delay="179000"/>
                            </p:stCondLst>
                            <p:childTnLst>
                              <p:par>
                                <p:cTn id="547" presetID="11" presetClass="entr" presetSubtype="0" fill="hold" grpId="0" nodeType="afterEffect">
                                  <p:stCondLst>
                                    <p:cond delay="0"/>
                                  </p:stCondLst>
                                  <p:childTnLst>
                                    <p:set>
                                      <p:cBhvr>
                                        <p:cTn id="548" dur="1000">
                                          <p:stCondLst>
                                            <p:cond delay="0"/>
                                          </p:stCondLst>
                                        </p:cTn>
                                        <p:tgtEl>
                                          <p:spTgt spid="321"/>
                                        </p:tgtEl>
                                        <p:attrNameLst>
                                          <p:attrName>style.visibility</p:attrName>
                                        </p:attrNameLst>
                                      </p:cBhvr>
                                      <p:to>
                                        <p:strVal val="visible"/>
                                      </p:to>
                                    </p:set>
                                  </p:childTnLst>
                                  <p:subTnLst>
                                    <p:audio>
                                      <p:cMediaNode>
                                        <p:cTn display="0" masterRel="sameClick">
                                          <p:stCondLst>
                                            <p:cond evt="begin" delay="0">
                                              <p:tn val="547"/>
                                            </p:cond>
                                          </p:stCondLst>
                                          <p:endCondLst>
                                            <p:cond evt="onStopAudio" delay="0">
                                              <p:tgtEl>
                                                <p:sldTgt/>
                                              </p:tgtEl>
                                            </p:cond>
                                          </p:endCondLst>
                                        </p:cTn>
                                        <p:tgtEl>
                                          <p:sndTgt r:embed="rId2" name="het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1624" y="1101118"/>
            <a:ext cx="10668000" cy="55092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tangle 30"/>
          <p:cNvSpPr>
            <a:spLocks noChangeArrowheads="1"/>
          </p:cNvSpPr>
          <p:nvPr/>
        </p:nvSpPr>
        <p:spPr bwMode="auto">
          <a:xfrm>
            <a:off x="1111624" y="1224244"/>
            <a:ext cx="10172563"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kumimoji="0" lang="fr-FR" altLang="en-US" sz="28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Gọi</a:t>
            </a:r>
            <a:r>
              <a:rPr lang="vi-VN" sz="2800" dirty="0">
                <a:solidFill>
                  <a:schemeClr val="bg1"/>
                </a:solidFill>
                <a:latin typeface="Times New Roman" panose="02020603050405020304" pitchFamily="18" charset="0"/>
                <a:cs typeface="Times New Roman" panose="02020603050405020304" pitchFamily="18" charset="0"/>
              </a:rPr>
              <a:t> x (kg), y (kg), z (lít) lần lượt là số kg chanh đào, số kg đường phèn và số lít mật ong để làm thuốc ho theo tỉ lệ (x; y; z &gt; 0).</a:t>
            </a:r>
          </a:p>
          <a:p>
            <a:pPr algn="just"/>
            <a:r>
              <a:rPr lang="vi-VN" sz="2800" dirty="0">
                <a:solidFill>
                  <a:schemeClr val="bg1"/>
                </a:solidFill>
                <a:latin typeface="Times New Roman" panose="02020603050405020304" pitchFamily="18" charset="0"/>
                <a:cs typeface="Times New Roman" panose="02020603050405020304" pitchFamily="18" charset="0"/>
              </a:rPr>
              <a:t>Khi đó, mối quan hệ giữa số kg chanh đào, số kg đường phèn và số lít mật ong tỉ lệ thuận với nhau, áp dụng tính chất tỉ lệ thuận ta có:   </a:t>
            </a:r>
          </a:p>
          <a:p>
            <a:pPr algn="just" eaLnBrk="0" fontAlgn="base" hangingPunct="0">
              <a:spcBef>
                <a:spcPct val="0"/>
              </a:spcBef>
              <a:spcAft>
                <a:spcPct val="0"/>
              </a:spcAft>
            </a:pPr>
            <a:endParaRPr kumimoji="0" lang="fr-FR"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lang="fr-FR" altLang="en-US" sz="2800" dirty="0">
              <a:solidFill>
                <a:schemeClr val="bg1"/>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kumimoji="0" lang="fr-FR"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eaLnBrk="0" fontAlgn="base" hangingPunct="0">
              <a:spcBef>
                <a:spcPct val="0"/>
              </a:spcBef>
              <a:spcAft>
                <a:spcPct val="0"/>
              </a:spcAft>
            </a:pPr>
            <a:endParaRPr lang="fr-FR" altLang="en-US" sz="2800" dirty="0">
              <a:solidFill>
                <a:schemeClr val="bg1"/>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fr-FR" altLang="en-US" sz="2800" dirty="0" err="1">
                <a:solidFill>
                  <a:schemeClr val="bg1"/>
                </a:solidFill>
                <a:latin typeface="Times New Roman" panose="02020603050405020304" pitchFamily="18" charset="0"/>
                <a:cs typeface="Times New Roman" panose="02020603050405020304" pitchFamily="18" charset="0"/>
              </a:rPr>
              <a:t>Vậy</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để</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ngâm</a:t>
            </a:r>
            <a:r>
              <a:rPr lang="fr-FR" altLang="en-US" sz="2800" dirty="0">
                <a:solidFill>
                  <a:schemeClr val="bg1"/>
                </a:solidFill>
                <a:latin typeface="Times New Roman" panose="02020603050405020304" pitchFamily="18" charset="0"/>
                <a:cs typeface="Times New Roman" panose="02020603050405020304" pitchFamily="18" charset="0"/>
              </a:rPr>
              <a:t> 2,5 kg </a:t>
            </a:r>
            <a:r>
              <a:rPr lang="fr-FR" altLang="en-US" sz="2800" dirty="0" err="1">
                <a:solidFill>
                  <a:schemeClr val="bg1"/>
                </a:solidFill>
                <a:latin typeface="Times New Roman" panose="02020603050405020304" pitchFamily="18" charset="0"/>
                <a:cs typeface="Times New Roman" panose="02020603050405020304" pitchFamily="18" charset="0"/>
              </a:rPr>
              <a:t>chanh</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đào</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thì</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cần</a:t>
            </a:r>
            <a:r>
              <a:rPr lang="fr-FR" altLang="en-US" sz="2800" dirty="0">
                <a:solidFill>
                  <a:schemeClr val="bg1"/>
                </a:solidFill>
                <a:latin typeface="Times New Roman" panose="02020603050405020304" pitchFamily="18" charset="0"/>
                <a:cs typeface="Times New Roman" panose="02020603050405020304" pitchFamily="18" charset="0"/>
              </a:rPr>
              <a:t> 1,25 kg </a:t>
            </a:r>
            <a:r>
              <a:rPr lang="fr-FR" altLang="en-US" sz="2800" dirty="0" err="1">
                <a:solidFill>
                  <a:schemeClr val="bg1"/>
                </a:solidFill>
                <a:latin typeface="Times New Roman" panose="02020603050405020304" pitchFamily="18" charset="0"/>
                <a:cs typeface="Times New Roman" panose="02020603050405020304" pitchFamily="18" charset="0"/>
              </a:rPr>
              <a:t>đường</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phèn</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và</a:t>
            </a:r>
            <a:r>
              <a:rPr lang="fr-FR" altLang="en-US" sz="2800" dirty="0">
                <a:solidFill>
                  <a:schemeClr val="bg1"/>
                </a:solidFill>
                <a:latin typeface="Times New Roman" panose="02020603050405020304" pitchFamily="18" charset="0"/>
                <a:cs typeface="Times New Roman" panose="02020603050405020304" pitchFamily="18" charset="0"/>
              </a:rPr>
              <a:t> 2,5 </a:t>
            </a:r>
            <a:r>
              <a:rPr lang="fr-FR" altLang="en-US" sz="2800" dirty="0" err="1">
                <a:solidFill>
                  <a:schemeClr val="bg1"/>
                </a:solidFill>
                <a:latin typeface="Times New Roman" panose="02020603050405020304" pitchFamily="18" charset="0"/>
                <a:cs typeface="Times New Roman" panose="02020603050405020304" pitchFamily="18" charset="0"/>
              </a:rPr>
              <a:t>lít</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mật</a:t>
            </a:r>
            <a:r>
              <a:rPr lang="fr-FR" altLang="en-US" sz="2800" dirty="0">
                <a:solidFill>
                  <a:schemeClr val="bg1"/>
                </a:solidFill>
                <a:latin typeface="Times New Roman" panose="02020603050405020304" pitchFamily="18" charset="0"/>
                <a:cs typeface="Times New Roman" panose="02020603050405020304" pitchFamily="18" charset="0"/>
              </a:rPr>
              <a:t> </a:t>
            </a:r>
            <a:r>
              <a:rPr lang="fr-FR" altLang="en-US" sz="2800" dirty="0" err="1">
                <a:solidFill>
                  <a:schemeClr val="bg1"/>
                </a:solidFill>
                <a:latin typeface="Times New Roman" panose="02020603050405020304" pitchFamily="18" charset="0"/>
                <a:cs typeface="Times New Roman" panose="02020603050405020304" pitchFamily="18" charset="0"/>
              </a:rPr>
              <a:t>ong</a:t>
            </a:r>
            <a:endParaRPr lang="fr-FR" altLang="en-US" sz="2800" dirty="0">
              <a:solidFill>
                <a:schemeClr val="bg1"/>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endParaRPr kumimoji="0" lang="fr-FR" altLang="en-US" sz="28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40" name="Rectangle 39"/>
          <p:cNvSpPr/>
          <p:nvPr/>
        </p:nvSpPr>
        <p:spPr>
          <a:xfrm>
            <a:off x="456970" y="516343"/>
            <a:ext cx="1221809" cy="584775"/>
          </a:xfrm>
          <a:prstGeom prst="rect">
            <a:avLst/>
          </a:prstGeom>
        </p:spPr>
        <p:txBody>
          <a:bodyPr wrap="none">
            <a:spAutoFit/>
          </a:bodyPr>
          <a:lstStyle/>
          <a:p>
            <a:r>
              <a:rPr lang="fr-FR" alt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alt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a:t>
            </a:r>
            <a:endParaRPr lang="en-US" sz="3200" dirty="0">
              <a:solidFill>
                <a:schemeClr val="bg1"/>
              </a:solidFill>
            </a:endParaRPr>
          </a:p>
        </p:txBody>
      </p:sp>
      <p:sp>
        <p:nvSpPr>
          <p:cNvPr id="2" name="Rectangle 128"/>
          <p:cNvSpPr>
            <a:spLocks noChangeArrowheads="1"/>
          </p:cNvSpPr>
          <p:nvPr/>
        </p:nvSpPr>
        <p:spPr bwMode="auto">
          <a:xfrm>
            <a:off x="5217458" y="22214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488220496"/>
              </p:ext>
            </p:extLst>
          </p:nvPr>
        </p:nvGraphicFramePr>
        <p:xfrm>
          <a:off x="2774950" y="3044311"/>
          <a:ext cx="5689600" cy="914400"/>
        </p:xfrm>
        <a:graphic>
          <a:graphicData uri="http://schemas.openxmlformats.org/presentationml/2006/ole">
            <mc:AlternateContent xmlns:mc="http://schemas.openxmlformats.org/markup-compatibility/2006">
              <mc:Choice xmlns:v="urn:schemas-microsoft-com:vml" Requires="v">
                <p:oleObj spid="_x0000_s8404" name="Equation" r:id="rId3" imgW="5689440" imgH="914400" progId="Equation.DSMT4">
                  <p:embed/>
                </p:oleObj>
              </mc:Choice>
              <mc:Fallback>
                <p:oleObj name="Equation" r:id="rId3" imgW="5689440" imgH="914400" progId="Equation.DSMT4">
                  <p:embed/>
                  <p:pic>
                    <p:nvPicPr>
                      <p:cNvPr id="0" name=""/>
                      <p:cNvPicPr/>
                      <p:nvPr/>
                    </p:nvPicPr>
                    <p:blipFill>
                      <a:blip r:embed="rId4"/>
                      <a:stretch>
                        <a:fillRect/>
                      </a:stretch>
                    </p:blipFill>
                    <p:spPr>
                      <a:xfrm>
                        <a:off x="2774950" y="3044311"/>
                        <a:ext cx="5689600" cy="9144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50563143"/>
              </p:ext>
            </p:extLst>
          </p:nvPr>
        </p:nvGraphicFramePr>
        <p:xfrm>
          <a:off x="2601258" y="4189988"/>
          <a:ext cx="2616200" cy="825500"/>
        </p:xfrm>
        <a:graphic>
          <a:graphicData uri="http://schemas.openxmlformats.org/presentationml/2006/ole">
            <mc:AlternateContent xmlns:mc="http://schemas.openxmlformats.org/markup-compatibility/2006">
              <mc:Choice xmlns:v="urn:schemas-microsoft-com:vml" Requires="v">
                <p:oleObj spid="_x0000_s8405" name="Equation" r:id="rId5" imgW="2616120" imgH="825480" progId="Equation.DSMT4">
                  <p:embed/>
                </p:oleObj>
              </mc:Choice>
              <mc:Fallback>
                <p:oleObj name="Equation" r:id="rId5" imgW="2616120" imgH="825480" progId="Equation.DSMT4">
                  <p:embed/>
                  <p:pic>
                    <p:nvPicPr>
                      <p:cNvPr id="0" name=""/>
                      <p:cNvPicPr/>
                      <p:nvPr/>
                    </p:nvPicPr>
                    <p:blipFill>
                      <a:blip r:embed="rId6"/>
                      <a:stretch>
                        <a:fillRect/>
                      </a:stretch>
                    </p:blipFill>
                    <p:spPr>
                      <a:xfrm>
                        <a:off x="2601258" y="4189988"/>
                        <a:ext cx="26162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59436149"/>
              </p:ext>
            </p:extLst>
          </p:nvPr>
        </p:nvGraphicFramePr>
        <p:xfrm>
          <a:off x="6445624" y="4189988"/>
          <a:ext cx="2273300" cy="825500"/>
        </p:xfrm>
        <a:graphic>
          <a:graphicData uri="http://schemas.openxmlformats.org/presentationml/2006/ole">
            <mc:AlternateContent xmlns:mc="http://schemas.openxmlformats.org/markup-compatibility/2006">
              <mc:Choice xmlns:v="urn:schemas-microsoft-com:vml" Requires="v">
                <p:oleObj spid="_x0000_s8406" name="Equation" r:id="rId7" imgW="2273040" imgH="825480" progId="Equation.DSMT4">
                  <p:embed/>
                </p:oleObj>
              </mc:Choice>
              <mc:Fallback>
                <p:oleObj name="Equation" r:id="rId7" imgW="2273040" imgH="825480" progId="Equation.DSMT4">
                  <p:embed/>
                  <p:pic>
                    <p:nvPicPr>
                      <p:cNvPr id="0" name=""/>
                      <p:cNvPicPr/>
                      <p:nvPr/>
                    </p:nvPicPr>
                    <p:blipFill>
                      <a:blip r:embed="rId8"/>
                      <a:stretch>
                        <a:fillRect/>
                      </a:stretch>
                    </p:blipFill>
                    <p:spPr>
                      <a:xfrm>
                        <a:off x="6445624" y="4189988"/>
                        <a:ext cx="2273300" cy="825500"/>
                      </a:xfrm>
                      <a:prstGeom prst="rect">
                        <a:avLst/>
                      </a:prstGeom>
                    </p:spPr>
                  </p:pic>
                </p:oleObj>
              </mc:Fallback>
            </mc:AlternateContent>
          </a:graphicData>
        </a:graphic>
      </p:graphicFrame>
    </p:spTree>
    <p:extLst>
      <p:ext uri="{BB962C8B-B14F-4D97-AF65-F5344CB8AC3E}">
        <p14:creationId xmlns:p14="http://schemas.microsoft.com/office/powerpoint/2010/main" val="13283836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791200" y="2581999"/>
            <a:ext cx="5994400" cy="666786"/>
          </a:xfrm>
          <a:prstGeom prst="rect">
            <a:avLst/>
          </a:prstGeom>
          <a:noFill/>
        </p:spPr>
        <p:txBody>
          <a:bodyPr wrap="square">
            <a:spAutoFit/>
          </a:bodyPr>
          <a:lstStyle/>
          <a:p>
            <a:r>
              <a:rPr lang="en-US" sz="3733" b="1" dirty="0">
                <a:solidFill>
                  <a:srgbClr val="FF0000"/>
                </a:solidFill>
                <a:latin typeface="Times New Roman" panose="02020603050405020304" pitchFamily="18" charset="0"/>
              </a:rPr>
              <a:t>CỦNG CỐ KIẾN THỨC</a:t>
            </a:r>
            <a:endParaRPr lang="en-US" sz="3733"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5" name="Rectangle 4"/>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Tree>
    <p:extLst>
      <p:ext uri="{BB962C8B-B14F-4D97-AF65-F5344CB8AC3E}">
        <p14:creationId xmlns:p14="http://schemas.microsoft.com/office/powerpoint/2010/main" val="2648509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8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006" y="612773"/>
            <a:ext cx="10542841" cy="1325563"/>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n-US" sz="4000" dirty="0" err="1">
                <a:solidFill>
                  <a:schemeClr val="bg1"/>
                </a:solidFill>
                <a:latin typeface="Times New Roman" panose="02020603050405020304" pitchFamily="18" charset="0"/>
                <a:cs typeface="Times New Roman" panose="02020603050405020304" pitchFamily="18" charset="0"/>
              </a:rPr>
              <a:t>Có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mấy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bài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tập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đã</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tìm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hiểu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trong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tiết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nào</a:t>
            </a:r>
            <a:r>
              <a:rPr lang="en-US" sz="4000" dirty="0">
                <a:solidFill>
                  <a:schemeClr val="bg1"/>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913006" y="2224658"/>
            <a:ext cx="10515600" cy="4633341"/>
          </a:xfrm>
        </p:spPr>
        <p:style>
          <a:lnRef idx="2">
            <a:schemeClr val="accent6">
              <a:shade val="50000"/>
            </a:schemeClr>
          </a:lnRef>
          <a:fillRef idx="1">
            <a:schemeClr val="accent6"/>
          </a:fillRef>
          <a:effectRef idx="0">
            <a:schemeClr val="accent6"/>
          </a:effectRef>
          <a:fontRef idx="minor">
            <a:schemeClr val="lt1"/>
          </a:fontRef>
        </p:style>
        <p:txBody>
          <a:bodyPr/>
          <a:lstStyle/>
          <a:p>
            <a:pPr marL="0" indent="0">
              <a:buNone/>
            </a:pPr>
            <a:r>
              <a:rPr lang="en-US" dirty="0">
                <a:solidFill>
                  <a:schemeClr val="bg1"/>
                </a:solidFill>
                <a:latin typeface="Times New Roman" panose="02020603050405020304" pitchFamily="18" charset="0"/>
                <a:cs typeface="Times New Roman" panose="02020603050405020304" pitchFamily="18" charset="0"/>
              </a:rPr>
              <a:t>TRẢ LỜI:</a:t>
            </a:r>
          </a:p>
          <a:p>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dạng</a:t>
            </a:r>
            <a:r>
              <a:rPr lang="en-US" dirty="0">
                <a:solidFill>
                  <a:schemeClr val="bg1"/>
                </a:solidFill>
                <a:latin typeface="Times New Roman" panose="02020603050405020304" pitchFamily="18" charset="0"/>
                <a:cs typeface="Times New Roman" panose="02020603050405020304" pitchFamily="18" charset="0"/>
              </a:rPr>
              <a:t>:</a:t>
            </a:r>
          </a:p>
          <a:p>
            <a:r>
              <a:rPr lang="en-US" dirty="0" err="1">
                <a:solidFill>
                  <a:schemeClr val="bg1"/>
                </a:solidFill>
                <a:latin typeface="Times New Roman" panose="02020603050405020304" pitchFamily="18" charset="0"/>
                <a:cs typeface="Times New Roman" panose="02020603050405020304" pitchFamily="18" charset="0"/>
              </a:rPr>
              <a:t>Dạng</a:t>
            </a:r>
            <a:r>
              <a:rPr lang="en-US" dirty="0">
                <a:solidFill>
                  <a:schemeClr val="bg1"/>
                </a:solidFill>
                <a:latin typeface="Times New Roman" panose="02020603050405020304" pitchFamily="18" charset="0"/>
                <a:cs typeface="Times New Roman" panose="02020603050405020304" pitchFamily="18" charset="0"/>
              </a:rPr>
              <a:t> 1: </a:t>
            </a:r>
            <a:r>
              <a:rPr lang="en-US" dirty="0" err="1">
                <a:solidFill>
                  <a:schemeClr val="bg1"/>
                </a:solidFill>
                <a:latin typeface="Times New Roman" panose="02020603050405020304" pitchFamily="18" charset="0"/>
                <a:cs typeface="Times New Roman" panose="02020603050405020304" pitchFamily="18" charset="0"/>
              </a:rPr>
              <a:t>Tính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tỉ</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suy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ra</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a:p>
            <a:r>
              <a:rPr lang="en-US" dirty="0" err="1">
                <a:solidFill>
                  <a:schemeClr val="bg1"/>
                </a:solidFill>
                <a:latin typeface="Times New Roman" panose="02020603050405020304" pitchFamily="18" charset="0"/>
                <a:cs typeface="Times New Roman" panose="02020603050405020304" pitchFamily="18" charset="0"/>
              </a:rPr>
              <a:t>Dạng</a:t>
            </a:r>
            <a:r>
              <a:rPr lang="en-US" dirty="0">
                <a:solidFill>
                  <a:schemeClr val="bg1"/>
                </a:solidFill>
                <a:latin typeface="Times New Roman" panose="02020603050405020304" pitchFamily="18" charset="0"/>
                <a:cs typeface="Times New Roman" panose="02020603050405020304" pitchFamily="18" charset="0"/>
              </a:rPr>
              <a:t> 2: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toán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lượng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tỉ</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thuận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quan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tỉ</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thuận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giữa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lượng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hai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lượng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tỉ</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lệ</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thuận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dãy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tỉ</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giải</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p:txBody>
      </p:sp>
      <p:pic>
        <p:nvPicPr>
          <p:cNvPr id="4" name="Picture 56" descr="Picture1"/>
          <p:cNvPicPr>
            <a:picLocks noChangeAspect="1"/>
          </p:cNvPicPr>
          <p:nvPr/>
        </p:nvPicPr>
        <p:blipFill>
          <a:blip r:embed="rId3"/>
          <a:stretch>
            <a:fillRect/>
          </a:stretch>
        </p:blipFill>
        <p:spPr>
          <a:xfrm>
            <a:off x="141855" y="641745"/>
            <a:ext cx="864325" cy="864325"/>
          </a:xfrm>
          <a:prstGeom prst="rect">
            <a:avLst/>
          </a:prstGeom>
          <a:noFill/>
          <a:ln w="9525">
            <a:noFill/>
          </a:ln>
        </p:spPr>
      </p:pic>
      <p:sp>
        <p:nvSpPr>
          <p:cNvPr id="5" name="Rectangle 2"/>
          <p:cNvSpPr>
            <a:spLocks noChangeArrowheads="1"/>
          </p:cNvSpPr>
          <p:nvPr/>
        </p:nvSpPr>
        <p:spPr bwMode="auto">
          <a:xfrm>
            <a:off x="102048" y="865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16076460"/>
              </p:ext>
            </p:extLst>
          </p:nvPr>
        </p:nvGraphicFramePr>
        <p:xfrm>
          <a:off x="2886009" y="5484228"/>
          <a:ext cx="1957302" cy="985628"/>
        </p:xfrm>
        <a:graphic>
          <a:graphicData uri="http://schemas.openxmlformats.org/presentationml/2006/ole">
            <mc:AlternateContent xmlns:mc="http://schemas.openxmlformats.org/markup-compatibility/2006">
              <mc:Choice xmlns:v="urn:schemas-microsoft-com:vml" Requires="v">
                <p:oleObj spid="_x0000_s9422" name="Equation" r:id="rId4" imgW="1815840" imgH="914400" progId="Equation.DSMT4">
                  <p:embed/>
                </p:oleObj>
              </mc:Choice>
              <mc:Fallback>
                <p:oleObj name="Equation" r:id="rId4" imgW="1815840" imgH="914400" progId="Equation.DSMT4">
                  <p:embed/>
                  <p:pic>
                    <p:nvPicPr>
                      <p:cNvPr id="0" name="Object 1"/>
                      <p:cNvPicPr>
                        <a:picLocks noChangeAspect="1" noChangeArrowheads="1"/>
                      </p:cNvPicPr>
                      <p:nvPr/>
                    </p:nvPicPr>
                    <p:blipFill>
                      <a:blip r:embed="rId5"/>
                      <a:srcRect/>
                      <a:stretch>
                        <a:fillRect/>
                      </a:stretch>
                    </p:blipFill>
                    <p:spPr bwMode="auto">
                      <a:xfrm>
                        <a:off x="2886009" y="5484228"/>
                        <a:ext cx="1957302" cy="985628"/>
                      </a:xfrm>
                      <a:prstGeom prst="rect">
                        <a:avLst/>
                      </a:prstGeom>
                      <a:noFill/>
                    </p:spPr>
                  </p:pic>
                </p:oleObj>
              </mc:Fallback>
            </mc:AlternateContent>
          </a:graphicData>
        </a:graphic>
      </p:graphicFrame>
      <p:sp>
        <p:nvSpPr>
          <p:cNvPr id="7" name="Rectangle 5"/>
          <p:cNvSpPr>
            <a:spLocks noChangeArrowheads="1"/>
          </p:cNvSpPr>
          <p:nvPr/>
        </p:nvSpPr>
        <p:spPr bwMode="auto">
          <a:xfrm>
            <a:off x="1241207" y="32781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410365583"/>
              </p:ext>
            </p:extLst>
          </p:nvPr>
        </p:nvGraphicFramePr>
        <p:xfrm>
          <a:off x="4734044" y="3255488"/>
          <a:ext cx="1184163" cy="472753"/>
        </p:xfrm>
        <a:graphic>
          <a:graphicData uri="http://schemas.openxmlformats.org/presentationml/2006/ole">
            <mc:AlternateContent xmlns:mc="http://schemas.openxmlformats.org/markup-compatibility/2006">
              <mc:Choice xmlns:v="urn:schemas-microsoft-com:vml" Requires="v">
                <p:oleObj spid="_x0000_s9423" name="Equation" r:id="rId6" imgW="1028520" imgH="393480" progId="Equation.DSMT4">
                  <p:embed/>
                </p:oleObj>
              </mc:Choice>
              <mc:Fallback>
                <p:oleObj name="Equation" r:id="rId6" imgW="1028520" imgH="393480" progId="Equation.DSMT4">
                  <p:embed/>
                  <p:pic>
                    <p:nvPicPr>
                      <p:cNvPr id="0" name="Object 4"/>
                      <p:cNvPicPr>
                        <a:picLocks noChangeAspect="1" noChangeArrowheads="1"/>
                      </p:cNvPicPr>
                      <p:nvPr/>
                    </p:nvPicPr>
                    <p:blipFill>
                      <a:blip r:embed="rId7"/>
                      <a:srcRect/>
                      <a:stretch>
                        <a:fillRect/>
                      </a:stretch>
                    </p:blipFill>
                    <p:spPr bwMode="auto">
                      <a:xfrm>
                        <a:off x="4734044" y="3255488"/>
                        <a:ext cx="1184163" cy="472753"/>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21697548"/>
              </p:ext>
            </p:extLst>
          </p:nvPr>
        </p:nvGraphicFramePr>
        <p:xfrm>
          <a:off x="7010689" y="3024421"/>
          <a:ext cx="984545" cy="969571"/>
        </p:xfrm>
        <a:graphic>
          <a:graphicData uri="http://schemas.openxmlformats.org/presentationml/2006/ole">
            <mc:AlternateContent xmlns:mc="http://schemas.openxmlformats.org/markup-compatibility/2006">
              <mc:Choice xmlns:v="urn:schemas-microsoft-com:vml" Requires="v">
                <p:oleObj spid="_x0000_s9424" name="Equation" r:id="rId8" imgW="850680" imgH="838080" progId="Equation.DSMT4">
                  <p:embed/>
                </p:oleObj>
              </mc:Choice>
              <mc:Fallback>
                <p:oleObj name="Equation" r:id="rId8" imgW="850680" imgH="838080" progId="Equation.DSMT4">
                  <p:embed/>
                  <p:pic>
                    <p:nvPicPr>
                      <p:cNvPr id="0" name=""/>
                      <p:cNvPicPr>
                        <a:picLocks noChangeAspect="1" noChangeArrowheads="1"/>
                      </p:cNvPicPr>
                      <p:nvPr/>
                    </p:nvPicPr>
                    <p:blipFill>
                      <a:blip r:embed="rId9"/>
                      <a:srcRect/>
                      <a:stretch>
                        <a:fillRect/>
                      </a:stretch>
                    </p:blipFill>
                    <p:spPr bwMode="auto">
                      <a:xfrm>
                        <a:off x="7010689" y="3024421"/>
                        <a:ext cx="984545" cy="969571"/>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97802492"/>
              </p:ext>
            </p:extLst>
          </p:nvPr>
        </p:nvGraphicFramePr>
        <p:xfrm>
          <a:off x="5485624" y="5484228"/>
          <a:ext cx="2185385" cy="989774"/>
        </p:xfrm>
        <a:graphic>
          <a:graphicData uri="http://schemas.openxmlformats.org/presentationml/2006/ole">
            <mc:AlternateContent xmlns:mc="http://schemas.openxmlformats.org/markup-compatibility/2006">
              <mc:Choice xmlns:v="urn:schemas-microsoft-com:vml" Requires="v">
                <p:oleObj spid="_x0000_s9425" name="Equation" r:id="rId10" imgW="2019240" imgH="914400" progId="Equation.DSMT4">
                  <p:embed/>
                </p:oleObj>
              </mc:Choice>
              <mc:Fallback>
                <p:oleObj name="Equation" r:id="rId10" imgW="2019240" imgH="914400" progId="Equation.DSMT4">
                  <p:embed/>
                  <p:pic>
                    <p:nvPicPr>
                      <p:cNvPr id="0" name=""/>
                      <p:cNvPicPr>
                        <a:picLocks noChangeAspect="1" noChangeArrowheads="1"/>
                      </p:cNvPicPr>
                      <p:nvPr/>
                    </p:nvPicPr>
                    <p:blipFill>
                      <a:blip r:embed="rId11"/>
                      <a:srcRect/>
                      <a:stretch>
                        <a:fillRect/>
                      </a:stretch>
                    </p:blipFill>
                    <p:spPr bwMode="auto">
                      <a:xfrm>
                        <a:off x="5485624" y="5484228"/>
                        <a:ext cx="2185385" cy="989774"/>
                      </a:xfrm>
                      <a:prstGeom prst="rect">
                        <a:avLst/>
                      </a:prstGeom>
                      <a:noFill/>
                    </p:spPr>
                  </p:pic>
                </p:oleObj>
              </mc:Fallback>
            </mc:AlternateContent>
          </a:graphicData>
        </a:graphic>
      </p:graphicFrame>
      <p:sp>
        <p:nvSpPr>
          <p:cNvPr id="11" name="Rectangle 10"/>
          <p:cNvSpPr/>
          <p:nvPr/>
        </p:nvSpPr>
        <p:spPr>
          <a:xfrm>
            <a:off x="3253436" y="69351"/>
            <a:ext cx="5834743" cy="461665"/>
          </a:xfrm>
          <a:prstGeom prst="rect">
            <a:avLst/>
          </a:prstGeom>
          <a:solidFill>
            <a:schemeClr val="accent3">
              <a:lumMod val="60000"/>
              <a:lumOff val="40000"/>
            </a:schemeClr>
          </a:solidFill>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ĐẠI LƯỢNG TỈ LỆ THUẬN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endParaRPr lang="en-US" sz="2400" dirty="0">
              <a:solidFill>
                <a:srgbClr val="FF0000"/>
              </a:solidFill>
            </a:endParaRPr>
          </a:p>
        </p:txBody>
      </p:sp>
    </p:spTree>
    <p:extLst>
      <p:ext uri="{BB962C8B-B14F-4D97-AF65-F5344CB8AC3E}">
        <p14:creationId xmlns:p14="http://schemas.microsoft.com/office/powerpoint/2010/main" val="131690809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58014" y="154967"/>
            <a:ext cx="4114804" cy="3804872"/>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447457" y="1217491"/>
            <a:ext cx="3886636" cy="795764"/>
          </a:xfrm>
          <a:prstGeom prst="rect">
            <a:avLst/>
          </a:prstGeom>
        </p:spPr>
      </p:pic>
      <p:graphicFrame>
        <p:nvGraphicFramePr>
          <p:cNvPr id="8" name="Diagram 7"/>
          <p:cNvGraphicFramePr/>
          <p:nvPr>
            <p:extLst>
              <p:ext uri="{D42A27DB-BD31-4B8C-83A1-F6EECF244321}">
                <p14:modId xmlns:p14="http://schemas.microsoft.com/office/powerpoint/2010/main" val="891737267"/>
              </p:ext>
            </p:extLst>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7840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7"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367" y="3219548"/>
            <a:ext cx="1257300" cy="202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t="27941"/>
          <a:stretch/>
        </p:blipFill>
        <p:spPr bwMode="auto">
          <a:xfrm>
            <a:off x="2193926" y="1752600"/>
            <a:ext cx="3946525" cy="933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039" y="2095501"/>
            <a:ext cx="6048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1935163"/>
            <a:ext cx="4651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1126" y="1485900"/>
            <a:ext cx="5048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6638" y="1485900"/>
            <a:ext cx="17653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0276" y="2065339"/>
            <a:ext cx="4556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950" y="2890839"/>
            <a:ext cx="1741488"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1514" y="1946275"/>
            <a:ext cx="225742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35950" y="1216025"/>
            <a:ext cx="21224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81451" y="1411843"/>
            <a:ext cx="1371600" cy="369332"/>
          </a:xfrm>
          <a:prstGeom prst="rect">
            <a:avLst/>
          </a:prstGeom>
          <a:no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Khái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niệm</a:t>
            </a:r>
            <a:endParaRPr lang="en-US" dirty="0">
              <a:solidFill>
                <a:srgbClr val="FF00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181451" y="3371385"/>
            <a:ext cx="2660649" cy="3416320"/>
            <a:chOff x="1938580" y="3898358"/>
            <a:chExt cx="2660649" cy="3416320"/>
          </a:xfrm>
        </p:grpSpPr>
        <p:grpSp>
          <p:nvGrpSpPr>
            <p:cNvPr id="19" name="Group 18"/>
            <p:cNvGrpSpPr/>
            <p:nvPr/>
          </p:nvGrpSpPr>
          <p:grpSpPr>
            <a:xfrm>
              <a:off x="1938580" y="3898358"/>
              <a:ext cx="2660649" cy="3416320"/>
              <a:chOff x="-18037" y="3699608"/>
              <a:chExt cx="2660649" cy="3416320"/>
            </a:xfrm>
          </p:grpSpPr>
          <p:sp>
            <p:nvSpPr>
              <p:cNvPr id="21" name="Rounded Rectangle 20"/>
              <p:cNvSpPr/>
              <p:nvPr/>
            </p:nvSpPr>
            <p:spPr>
              <a:xfrm>
                <a:off x="-18037" y="3722226"/>
                <a:ext cx="2574924" cy="32790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p:cNvSpPr txBox="1"/>
              <p:nvPr/>
            </p:nvSpPr>
            <p:spPr>
              <a:xfrm>
                <a:off x="142300" y="3699608"/>
                <a:ext cx="2500312" cy="3416320"/>
              </a:xfrm>
              <a:prstGeom prst="rect">
                <a:avLst/>
              </a:prstGeom>
              <a:solidFill>
                <a:srgbClr val="CC04A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tỉ</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thuận</a:t>
                </a:r>
                <a:r>
                  <a:rPr lang="en-US" sz="2400" dirty="0">
                    <a:solidFill>
                      <a:schemeClr val="bg1"/>
                    </a:solidFill>
                    <a:latin typeface="Times New Roman" panose="02020603050405020304" pitchFamily="18" charset="0"/>
                    <a:cs typeface="Times New Roman" panose="02020603050405020304" pitchFamily="18" charset="0"/>
                  </a:rPr>
                  <a:t>.</a:t>
                </a:r>
              </a:p>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dãy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tỉ</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toán</a:t>
                </a:r>
                <a:endParaRPr lang="en-US" sz="2400" dirty="0">
                  <a:solidFill>
                    <a:schemeClr val="bg1"/>
                  </a:solidFill>
                  <a:latin typeface="Times New Roman" panose="02020603050405020304" pitchFamily="18" charset="0"/>
                  <a:cs typeface="Times New Roman" panose="02020603050405020304" pitchFamily="18" charset="0"/>
                </a:endParaRPr>
              </a:p>
            </p:txBody>
          </p:sp>
        </p:grpSp>
        <p:graphicFrame>
          <p:nvGraphicFramePr>
            <p:cNvPr id="20" name="Object 19"/>
            <p:cNvGraphicFramePr>
              <a:graphicFrameLocks noChangeAspect="1"/>
            </p:cNvGraphicFramePr>
            <p:nvPr>
              <p:extLst>
                <p:ext uri="{D42A27DB-BD31-4B8C-83A1-F6EECF244321}">
                  <p14:modId xmlns:p14="http://schemas.microsoft.com/office/powerpoint/2010/main" val="580091795"/>
                </p:ext>
              </p:extLst>
            </p:nvPr>
          </p:nvGraphicFramePr>
          <p:xfrm>
            <a:off x="2658510" y="5287586"/>
            <a:ext cx="1135063" cy="800100"/>
          </p:xfrm>
          <a:graphic>
            <a:graphicData uri="http://schemas.openxmlformats.org/presentationml/2006/ole">
              <mc:AlternateContent xmlns:mc="http://schemas.openxmlformats.org/markup-compatibility/2006">
                <mc:Choice xmlns:v="urn:schemas-microsoft-com:vml" Requires="v">
                  <p:oleObj spid="_x0000_s14392" name="Equation" r:id="rId13" imgW="1130040" imgH="799920" progId="Equation.DSMT4">
                    <p:embed/>
                  </p:oleObj>
                </mc:Choice>
                <mc:Fallback>
                  <p:oleObj name="Equation" r:id="rId13" imgW="1130040" imgH="799920" progId="Equation.DSMT4">
                    <p:embed/>
                    <p:pic>
                      <p:nvPicPr>
                        <p:cNvPr id="0" name=""/>
                        <p:cNvPicPr>
                          <a:picLocks noChangeAspect="1" noChangeArrowheads="1"/>
                        </p:cNvPicPr>
                        <p:nvPr/>
                      </p:nvPicPr>
                      <p:blipFill>
                        <a:blip r:embed="rId14"/>
                        <a:srcRect/>
                        <a:stretch>
                          <a:fillRect/>
                        </a:stretch>
                      </p:blipFill>
                      <p:spPr bwMode="auto">
                        <a:xfrm>
                          <a:off x="2658510" y="5287586"/>
                          <a:ext cx="1135063"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8" name="TextBox 27"/>
          <p:cNvSpPr txBox="1"/>
          <p:nvPr/>
        </p:nvSpPr>
        <p:spPr>
          <a:xfrm>
            <a:off x="7968130" y="3593214"/>
            <a:ext cx="2414587" cy="2677657"/>
          </a:xfrm>
          <a:prstGeom prst="rect">
            <a:avLst/>
          </a:prstGeom>
          <a:solidFill>
            <a:srgbClr val="002060"/>
          </a:solid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đại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tỉ</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thuận</a:t>
            </a:r>
            <a:r>
              <a:rPr lang="en-US" sz="2400" dirty="0">
                <a:solidFill>
                  <a:schemeClr val="bg1"/>
                </a:solidFill>
                <a:latin typeface="Times New Roman" panose="02020603050405020304" pitchFamily="18" charset="0"/>
                <a:cs typeface="Times New Roman" panose="02020603050405020304" pitchFamily="18" charset="0"/>
              </a:rPr>
              <a:t>.</a:t>
            </a:r>
          </a:p>
          <a:p>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p>
          <a:p>
            <a:endParaRPr lang="en-US" sz="2400" dirty="0">
              <a:solidFill>
                <a:schemeClr val="bg1"/>
              </a:solidFill>
              <a:latin typeface="Times New Roman" panose="02020603050405020304" pitchFamily="18" charset="0"/>
              <a:cs typeface="Times New Roman" panose="02020603050405020304" pitchFamily="18" charset="0"/>
            </a:endParaRPr>
          </a:p>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toán</a:t>
            </a:r>
            <a:endParaRPr lang="en-US" sz="2400" dirty="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638724989"/>
              </p:ext>
            </p:extLst>
          </p:nvPr>
        </p:nvGraphicFramePr>
        <p:xfrm>
          <a:off x="8611394" y="4932043"/>
          <a:ext cx="1371600" cy="739775"/>
        </p:xfrm>
        <a:graphic>
          <a:graphicData uri="http://schemas.openxmlformats.org/presentationml/2006/ole">
            <mc:AlternateContent xmlns:mc="http://schemas.openxmlformats.org/markup-compatibility/2006">
              <mc:Choice xmlns:v="urn:schemas-microsoft-com:vml" Requires="v">
                <p:oleObj spid="_x0000_s14393" name="Equation" r:id="rId15" imgW="1485720" imgH="799920" progId="Equation.DSMT4">
                  <p:embed/>
                </p:oleObj>
              </mc:Choice>
              <mc:Fallback>
                <p:oleObj name="Equation" r:id="rId15" imgW="1485720" imgH="799920" progId="Equation.DSMT4">
                  <p:embed/>
                  <p:pic>
                    <p:nvPicPr>
                      <p:cNvPr id="0" name=""/>
                      <p:cNvPicPr>
                        <a:picLocks noChangeAspect="1" noChangeArrowheads="1"/>
                      </p:cNvPicPr>
                      <p:nvPr/>
                    </p:nvPicPr>
                    <p:blipFill>
                      <a:blip r:embed="rId16"/>
                      <a:srcRect/>
                      <a:stretch>
                        <a:fillRect/>
                      </a:stretch>
                    </p:blipFill>
                    <p:spPr bwMode="auto">
                      <a:xfrm>
                        <a:off x="8611394" y="4932043"/>
                        <a:ext cx="1371600" cy="739775"/>
                      </a:xfrm>
                      <a:prstGeom prst="rect">
                        <a:avLst/>
                      </a:prstGeom>
                      <a:noFill/>
                    </p:spPr>
                  </p:pic>
                </p:oleObj>
              </mc:Fallback>
            </mc:AlternateContent>
          </a:graphicData>
        </a:graphic>
      </p:graphicFrame>
      <p:pic>
        <p:nvPicPr>
          <p:cNvPr id="31" name="Picture 8" descr="image00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84204" y="4599084"/>
            <a:ext cx="13208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1" descr="image0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12518" y="4768947"/>
            <a:ext cx="23844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881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3"/>
                                        </p:tgtEl>
                                        <p:attrNameLst>
                                          <p:attrName>style.visibility</p:attrName>
                                        </p:attrNameLst>
                                      </p:cBhvr>
                                      <p:to>
                                        <p:strVal val="visible"/>
                                      </p:to>
                                    </p:set>
                                    <p:animEffect transition="in" filter="wipe(right)">
                                      <p:cBhvr>
                                        <p:cTn id="12" dur="500"/>
                                        <p:tgtEl>
                                          <p:spTgt spid="21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wipe(right)">
                                      <p:cBhvr>
                                        <p:cTn id="17" dur="500"/>
                                        <p:tgtEl>
                                          <p:spTgt spid="215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1509"/>
                                        </p:tgtEl>
                                        <p:attrNameLst>
                                          <p:attrName>style.visibility</p:attrName>
                                        </p:attrNameLst>
                                      </p:cBhvr>
                                      <p:to>
                                        <p:strVal val="visible"/>
                                      </p:to>
                                    </p:set>
                                    <p:animEffect transition="in" filter="wipe(left)">
                                      <p:cBhvr>
                                        <p:cTn id="25" dur="500"/>
                                        <p:tgtEl>
                                          <p:spTgt spid="2150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1510"/>
                                        </p:tgtEl>
                                        <p:attrNameLst>
                                          <p:attrName>style.visibility</p:attrName>
                                        </p:attrNameLst>
                                      </p:cBhvr>
                                      <p:to>
                                        <p:strVal val="visible"/>
                                      </p:to>
                                    </p:set>
                                    <p:animEffect transition="in" filter="wipe(left)">
                                      <p:cBhvr>
                                        <p:cTn id="30" dur="500"/>
                                        <p:tgtEl>
                                          <p:spTgt spid="215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wipe(left)">
                                      <p:cBhvr>
                                        <p:cTn id="35" dur="500"/>
                                        <p:tgtEl>
                                          <p:spTgt spid="2151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21512"/>
                                        </p:tgtEl>
                                        <p:attrNameLst>
                                          <p:attrName>style.visibility</p:attrName>
                                        </p:attrNameLst>
                                      </p:cBhvr>
                                      <p:to>
                                        <p:strVal val="visible"/>
                                      </p:to>
                                    </p:set>
                                    <p:animEffect transition="in" filter="wipe(left)">
                                      <p:cBhvr>
                                        <p:cTn id="45" dur="500"/>
                                        <p:tgtEl>
                                          <p:spTgt spid="215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righ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914400" y="-25399"/>
            <a:ext cx="10642600" cy="685207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70125" y="4343400"/>
            <a:ext cx="2921876" cy="2514600"/>
          </a:xfrm>
          <a:prstGeom prst="rect">
            <a:avLst/>
          </a:prstGeom>
        </p:spPr>
      </p:pic>
      <p:sp>
        <p:nvSpPr>
          <p:cNvPr id="5" name="TextBox 5"/>
          <p:cNvSpPr txBox="1"/>
          <p:nvPr/>
        </p:nvSpPr>
        <p:spPr>
          <a:xfrm>
            <a:off x="3556001" y="482601"/>
            <a:ext cx="4274820" cy="748988"/>
          </a:xfrm>
          <a:prstGeom prst="rect">
            <a:avLst/>
          </a:prstGeom>
          <a:noFill/>
        </p:spPr>
        <p:txBody>
          <a:bodyPr wrap="square" rtlCol="0">
            <a:spAutoFit/>
          </a:bodyPr>
          <a:lstStyle/>
          <a:p>
            <a:r>
              <a:rPr lang="en-US" sz="4267" dirty="0" err="1">
                <a:solidFill>
                  <a:srgbClr val="FF0000"/>
                </a:solidFill>
                <a:latin typeface="Times New Roman" panose="02020603050405020304" pitchFamily="18" charset="0"/>
                <a:cs typeface="Times New Roman" panose="02020603050405020304" pitchFamily="18" charset="0"/>
              </a:rPr>
              <a:t>Hướng</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dẫn</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về</a:t>
            </a:r>
            <a:r>
              <a:rPr lang="en-US" sz="4267" dirty="0">
                <a:solidFill>
                  <a:srgbClr val="FF0000"/>
                </a:solidFill>
                <a:latin typeface="Times New Roman" panose="02020603050405020304" pitchFamily="18" charset="0"/>
                <a:cs typeface="Times New Roman" panose="02020603050405020304" pitchFamily="18" charset="0"/>
              </a:rPr>
              <a:t> </a:t>
            </a:r>
            <a:r>
              <a:rPr lang="en-US" sz="4267" dirty="0" err="1">
                <a:solidFill>
                  <a:srgbClr val="FF0000"/>
                </a:solidFill>
                <a:latin typeface="Times New Roman" panose="02020603050405020304" pitchFamily="18" charset="0"/>
                <a:cs typeface="Times New Roman" panose="02020603050405020304" pitchFamily="18" charset="0"/>
              </a:rPr>
              <a:t>nhà</a:t>
            </a:r>
            <a:endParaRPr lang="en-US" sz="4267"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1333486" y="1440841"/>
            <a:ext cx="7517553" cy="2677656"/>
          </a:xfrm>
          <a:prstGeom prst="rect">
            <a:avLst/>
          </a:prstGeom>
          <a:noFill/>
        </p:spPr>
        <p:txBody>
          <a:bodyPr wrap="square" rtlCol="0">
            <a:spAutoFit/>
          </a:bodyPr>
          <a:lstStyle/>
          <a:p>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i="1" dirty="0" err="1">
                <a:solidFill>
                  <a:srgbClr val="FFC000"/>
                </a:solidFill>
                <a:latin typeface="Times New Roman" panose="02020603050405020304" pitchFamily="18" charset="0"/>
                <a:cs typeface="Times New Roman" panose="02020603050405020304" pitchFamily="18" charset="0"/>
              </a:rPr>
              <a:t>Xem</a:t>
            </a:r>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i="1" dirty="0" err="1">
                <a:solidFill>
                  <a:srgbClr val="FFC000"/>
                </a:solidFill>
                <a:latin typeface="Times New Roman" panose="02020603050405020304" pitchFamily="18" charset="0"/>
                <a:cs typeface="Times New Roman" panose="02020603050405020304" pitchFamily="18" charset="0"/>
              </a:rPr>
              <a:t>lại</a:t>
            </a:r>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i="1" dirty="0" err="1">
                <a:solidFill>
                  <a:srgbClr val="FFC000"/>
                </a:solidFill>
                <a:latin typeface="Times New Roman" panose="02020603050405020304" pitchFamily="18" charset="0"/>
                <a:cs typeface="Times New Roman" panose="02020603050405020304" pitchFamily="18" charset="0"/>
              </a:rPr>
              <a:t>ghi</a:t>
            </a:r>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i="1" dirty="0" err="1">
                <a:solidFill>
                  <a:srgbClr val="FFC000"/>
                </a:solidFill>
                <a:latin typeface="Times New Roman" panose="02020603050405020304" pitchFamily="18" charset="0"/>
                <a:cs typeface="Times New Roman" panose="02020603050405020304" pitchFamily="18" charset="0"/>
              </a:rPr>
              <a:t>nhớ</a:t>
            </a:r>
            <a:r>
              <a:rPr lang="en-GB" altLang="en-US" sz="2800" i="1"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toán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thuận</a:t>
            </a:r>
            <a:endParaRPr lang="en-US" sz="2800" dirty="0">
              <a:solidFill>
                <a:schemeClr val="bg1"/>
              </a:solidFill>
              <a:latin typeface="Times New Roman" panose="02020603050405020304" pitchFamily="18" charset="0"/>
              <a:cs typeface="Times New Roman" panose="02020603050405020304" pitchFamily="18" charset="0"/>
            </a:endParaRPr>
          </a:p>
          <a:p>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Chuẩn</a:t>
            </a:r>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bị</a:t>
            </a:r>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bài</a:t>
            </a:r>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mới</a:t>
            </a:r>
            <a:r>
              <a:rPr lang="en-GB" altLang="en-US" sz="2800" i="1" dirty="0">
                <a:solidFill>
                  <a:srgbClr val="FFC000"/>
                </a:solidFill>
                <a:latin typeface="Times New Roman" panose="02020603050405020304" pitchFamily="18" charset="0"/>
                <a:cs typeface="Times New Roman" panose="02020603050405020304" pitchFamily="18" charset="0"/>
                <a:sym typeface="+mn-ea"/>
              </a:rPr>
              <a:t>:</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đọc</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trước</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toàn</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bộ</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bài</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nghịch</a:t>
            </a:r>
            <a:r>
              <a:rPr lang="en-US" sz="2800" dirty="0">
                <a:solidFill>
                  <a:schemeClr val="bg1"/>
                </a:solidFill>
                <a:latin typeface="Times New Roman" panose="02020603050405020304" pitchFamily="18" charset="0"/>
                <a:cs typeface="Times New Roman" panose="02020603050405020304" pitchFamily="18" charset="0"/>
              </a:rPr>
              <a:t>”</a:t>
            </a:r>
          </a:p>
          <a:p>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i="1" dirty="0" err="1">
                <a:solidFill>
                  <a:srgbClr val="FFC000"/>
                </a:solidFill>
                <a:latin typeface="Times New Roman" panose="02020603050405020304" pitchFamily="18" charset="0"/>
                <a:cs typeface="Times New Roman" panose="02020603050405020304" pitchFamily="18" charset="0"/>
              </a:rPr>
              <a:t>Bài</a:t>
            </a:r>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i="1" dirty="0" err="1">
                <a:solidFill>
                  <a:srgbClr val="FFC000"/>
                </a:solidFill>
                <a:latin typeface="Times New Roman" panose="02020603050405020304" pitchFamily="18" charset="0"/>
                <a:cs typeface="Times New Roman" panose="02020603050405020304" pitchFamily="18" charset="0"/>
              </a:rPr>
              <a:t>tập</a:t>
            </a:r>
            <a:r>
              <a:rPr lang="en-GB" altLang="en-US" sz="2800" i="1" dirty="0">
                <a:solidFill>
                  <a:srgbClr val="FFC000"/>
                </a:solidFill>
                <a:latin typeface="Times New Roman" panose="02020603050405020304" pitchFamily="18" charset="0"/>
                <a:cs typeface="Times New Roman" panose="02020603050405020304" pitchFamily="18" charset="0"/>
              </a:rPr>
              <a:t>:</a:t>
            </a:r>
            <a:r>
              <a:rPr lang="en-GB" altLang="en-US" sz="2800" i="1" dirty="0">
                <a:solidFill>
                  <a:schemeClr val="bg1"/>
                </a:solidFill>
                <a:latin typeface="Times New Roman" panose="02020603050405020304" pitchFamily="18" charset="0"/>
                <a:cs typeface="Times New Roman" panose="02020603050405020304" pitchFamily="18" charset="0"/>
              </a:rPr>
              <a:t> </a:t>
            </a:r>
            <a:r>
              <a:rPr lang="en-GB" altLang="en-US" sz="2800" i="1" dirty="0" err="1">
                <a:solidFill>
                  <a:schemeClr val="bg1"/>
                </a:solidFill>
                <a:latin typeface="Times New Roman" panose="02020603050405020304" pitchFamily="18" charset="0"/>
                <a:cs typeface="Times New Roman" panose="02020603050405020304" pitchFamily="18" charset="0"/>
              </a:rPr>
              <a:t>Làm</a:t>
            </a:r>
            <a:r>
              <a:rPr lang="en-GB" altLang="en-US" sz="2800" i="1" dirty="0">
                <a:solidFill>
                  <a:schemeClr val="bg1"/>
                </a:solidFill>
                <a:latin typeface="Times New Roman" panose="02020603050405020304" pitchFamily="18" charset="0"/>
                <a:cs typeface="Times New Roman" panose="02020603050405020304" pitchFamily="18" charset="0"/>
              </a:rPr>
              <a:t> </a:t>
            </a:r>
            <a:r>
              <a:rPr lang="en-GB" altLang="en-US" sz="2800" i="1" dirty="0" err="1">
                <a:solidFill>
                  <a:schemeClr val="bg1"/>
                </a:solidFill>
                <a:latin typeface="Times New Roman" panose="02020603050405020304" pitchFamily="18" charset="0"/>
                <a:cs typeface="Times New Roman" panose="02020603050405020304" pitchFamily="18" charset="0"/>
              </a:rPr>
              <a:t>bài</a:t>
            </a:r>
            <a:r>
              <a:rPr lang="en-GB" altLang="en-US" sz="2800" i="1" dirty="0">
                <a:solidFill>
                  <a:schemeClr val="bg1"/>
                </a:solidFill>
                <a:latin typeface="Times New Roman" panose="02020603050405020304" pitchFamily="18" charset="0"/>
                <a:cs typeface="Times New Roman" panose="02020603050405020304" pitchFamily="18" charset="0"/>
              </a:rPr>
              <a:t> </a:t>
            </a:r>
            <a:r>
              <a:rPr lang="en-GB" altLang="en-US" sz="2800" i="1" dirty="0" err="1">
                <a:solidFill>
                  <a:schemeClr val="bg1"/>
                </a:solidFill>
                <a:latin typeface="Times New Roman" panose="02020603050405020304" pitchFamily="18" charset="0"/>
                <a:cs typeface="Times New Roman" panose="02020603050405020304" pitchFamily="18" charset="0"/>
              </a:rPr>
              <a:t>tập</a:t>
            </a:r>
            <a:r>
              <a:rPr lang="en-GB" altLang="en-US" sz="2800" i="1" dirty="0">
                <a:solidFill>
                  <a:schemeClr val="bg1"/>
                </a:solidFill>
                <a:latin typeface="Times New Roman" panose="02020603050405020304" pitchFamily="18" charset="0"/>
                <a:cs typeface="Times New Roman" panose="02020603050405020304" pitchFamily="18" charset="0"/>
              </a:rPr>
              <a:t> 6 </a:t>
            </a:r>
            <a:r>
              <a:rPr lang="en-GB" altLang="en-US" sz="2800" i="1" dirty="0" err="1">
                <a:solidFill>
                  <a:schemeClr val="bg1"/>
                </a:solidFill>
                <a:latin typeface="Times New Roman" panose="02020603050405020304" pitchFamily="18" charset="0"/>
                <a:cs typeface="Times New Roman" panose="02020603050405020304" pitchFamily="18" charset="0"/>
              </a:rPr>
              <a:t>trong</a:t>
            </a:r>
            <a:r>
              <a:rPr lang="en-GB" altLang="en-US" sz="2800" i="1" dirty="0">
                <a:solidFill>
                  <a:schemeClr val="bg1"/>
                </a:solidFill>
                <a:latin typeface="Times New Roman" panose="02020603050405020304" pitchFamily="18" charset="0"/>
                <a:cs typeface="Times New Roman" panose="02020603050405020304" pitchFamily="18" charset="0"/>
              </a:rPr>
              <a:t> SGK – T 63</a:t>
            </a:r>
          </a:p>
        </p:txBody>
      </p:sp>
    </p:spTree>
    <p:extLst>
      <p:ext uri="{BB962C8B-B14F-4D97-AF65-F5344CB8AC3E}">
        <p14:creationId xmlns:p14="http://schemas.microsoft.com/office/powerpoint/2010/main" val="192226220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536597" y="2765265"/>
            <a:ext cx="292153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134248" y="1855981"/>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335412" y="2493895"/>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5432" y="2356548"/>
            <a:ext cx="3103563" cy="310356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212569" y="2654403"/>
            <a:ext cx="3103563" cy="310356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61" y="3103564"/>
            <a:ext cx="2082307"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p:cNvSpPr txBox="1"/>
          <p:nvPr/>
        </p:nvSpPr>
        <p:spPr>
          <a:xfrm rot="18750380">
            <a:off x="-328978" y="817326"/>
            <a:ext cx="275861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CHÚ THÍCH</a:t>
            </a:r>
          </a:p>
        </p:txBody>
      </p:sp>
      <p:sp>
        <p:nvSpPr>
          <p:cNvPr id="10" name="Oval Callout 9"/>
          <p:cNvSpPr/>
          <p:nvPr/>
        </p:nvSpPr>
        <p:spPr>
          <a:xfrm>
            <a:off x="1505091" y="1217276"/>
            <a:ext cx="2092142" cy="1277411"/>
          </a:xfrm>
          <a:prstGeom prst="wedgeEllipseCallout">
            <a:avLst>
              <a:gd name="adj1" fmla="val -18816"/>
              <a:gd name="adj2" fmla="val 8122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6" name="TextBox 15"/>
          <p:cNvSpPr txBox="1"/>
          <p:nvPr/>
        </p:nvSpPr>
        <p:spPr>
          <a:xfrm rot="7340">
            <a:off x="1384293" y="1331246"/>
            <a:ext cx="2135920"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HĐ:</a:t>
            </a:r>
          </a:p>
          <a:p>
            <a:pPr algn="ctr"/>
            <a:r>
              <a:rPr lang="en-US" sz="2800" b="1" dirty="0">
                <a:solidFill>
                  <a:schemeClr val="bg1"/>
                </a:solidFill>
                <a:latin typeface="Times New Roman" panose="02020603050405020304" pitchFamily="18" charset="0"/>
                <a:cs typeface="Times New Roman" panose="02020603050405020304" pitchFamily="18" charset="0"/>
              </a:rPr>
              <a:t>CẶP ĐÔI</a:t>
            </a:r>
          </a:p>
        </p:txBody>
      </p:sp>
      <p:sp>
        <p:nvSpPr>
          <p:cNvPr id="18" name="Oval Callout 17"/>
          <p:cNvSpPr/>
          <p:nvPr/>
        </p:nvSpPr>
        <p:spPr>
          <a:xfrm>
            <a:off x="4676635" y="259217"/>
            <a:ext cx="2092142" cy="1277411"/>
          </a:xfrm>
          <a:prstGeom prst="wedgeEllipseCallout">
            <a:avLst>
              <a:gd name="adj1" fmla="val -18816"/>
              <a:gd name="adj2" fmla="val 8122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9" name="TextBox 18"/>
          <p:cNvSpPr txBox="1"/>
          <p:nvPr/>
        </p:nvSpPr>
        <p:spPr>
          <a:xfrm rot="7340">
            <a:off x="4555837" y="373187"/>
            <a:ext cx="2135920"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HĐ:</a:t>
            </a:r>
          </a:p>
          <a:p>
            <a:pPr algn="ctr"/>
            <a:r>
              <a:rPr lang="en-US" sz="2800" b="1" dirty="0">
                <a:solidFill>
                  <a:schemeClr val="bg1"/>
                </a:solidFill>
                <a:latin typeface="Times New Roman" panose="02020603050405020304" pitchFamily="18" charset="0"/>
                <a:cs typeface="Times New Roman" panose="02020603050405020304" pitchFamily="18" charset="0"/>
              </a:rPr>
              <a:t>NHÓM</a:t>
            </a:r>
          </a:p>
        </p:txBody>
      </p:sp>
      <p:sp>
        <p:nvSpPr>
          <p:cNvPr id="20" name="Oval Callout 19"/>
          <p:cNvSpPr/>
          <p:nvPr/>
        </p:nvSpPr>
        <p:spPr>
          <a:xfrm>
            <a:off x="8714616" y="781282"/>
            <a:ext cx="2092142" cy="1277411"/>
          </a:xfrm>
          <a:prstGeom prst="wedgeEllipseCallout">
            <a:avLst>
              <a:gd name="adj1" fmla="val -22850"/>
              <a:gd name="adj2" fmla="val 9333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1" name="TextBox 20"/>
          <p:cNvSpPr txBox="1"/>
          <p:nvPr/>
        </p:nvSpPr>
        <p:spPr>
          <a:xfrm rot="7340">
            <a:off x="8706362" y="895252"/>
            <a:ext cx="2135920"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HĐ:</a:t>
            </a:r>
          </a:p>
          <a:p>
            <a:pPr algn="ctr"/>
            <a:r>
              <a:rPr lang="en-US" sz="2800" b="1" dirty="0">
                <a:solidFill>
                  <a:schemeClr val="bg1"/>
                </a:solidFill>
                <a:latin typeface="Times New Roman" panose="02020603050405020304" pitchFamily="18" charset="0"/>
                <a:cs typeface="Times New Roman" panose="02020603050405020304" pitchFamily="18" charset="0"/>
              </a:rPr>
              <a:t>CÁ NHÂN</a:t>
            </a:r>
          </a:p>
        </p:txBody>
      </p:sp>
    </p:spTree>
    <p:extLst>
      <p:ext uri="{BB962C8B-B14F-4D97-AF65-F5344CB8AC3E}">
        <p14:creationId xmlns:p14="http://schemas.microsoft.com/office/powerpoint/2010/main" val="11002892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1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1000"/>
                                        <p:tgtEl>
                                          <p:spTgt spid="15"/>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1000"/>
                                        <p:tgtEl>
                                          <p:spTgt spid="3"/>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1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10091" y="0"/>
            <a:ext cx="4236304" cy="4953000"/>
          </a:xfrm>
          <a:prstGeom prst="rect">
            <a:avLst/>
          </a:prstGeom>
          <a:noFill/>
        </p:spPr>
      </p:pic>
      <p:sp>
        <p:nvSpPr>
          <p:cNvPr id="10" name="Hình chữ nhật 9">
            <a:extLst>
              <a:ext uri="{FF2B5EF4-FFF2-40B4-BE49-F238E27FC236}">
                <a16:creationId xmlns:a16="http://schemas.microsoft.com/office/drawing/2014/main" id="{125E670A-F252-425E-8FBD-2584A901E93B}"/>
              </a:ext>
            </a:extLst>
          </p:cNvPr>
          <p:cNvSpPr/>
          <p:nvPr/>
        </p:nvSpPr>
        <p:spPr>
          <a:xfrm>
            <a:off x="2240736" y="5288406"/>
            <a:ext cx="8118889"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HOẠT ĐỘNG</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Nhóm 11">
            <a:extLst>
              <a:ext uri="{FF2B5EF4-FFF2-40B4-BE49-F238E27FC236}">
                <a16:creationId xmlns:a16="http://schemas.microsoft.com/office/drawing/2014/main" id="{FF13D352-FF12-4774-BF7F-7823AED9D71C}"/>
              </a:ext>
            </a:extLst>
          </p:cNvPr>
          <p:cNvGrpSpPr/>
          <p:nvPr/>
        </p:nvGrpSpPr>
        <p:grpSpPr>
          <a:xfrm>
            <a:off x="3249928" y="813247"/>
            <a:ext cx="2733453" cy="1415771"/>
            <a:chOff x="1813386" y="129612"/>
            <a:chExt cx="2733453" cy="1415770"/>
          </a:xfrm>
          <a:solidFill>
            <a:schemeClr val="accent5">
              <a:lumMod val="20000"/>
              <a:lumOff val="80000"/>
            </a:schemeClr>
          </a:solidFill>
        </p:grpSpPr>
        <p:sp>
          <p:nvSpPr>
            <p:cNvPr id="26" name="Google Shape;157;p20">
              <a:extLst>
                <a:ext uri="{FF2B5EF4-FFF2-40B4-BE49-F238E27FC236}">
                  <a16:creationId xmlns:a16="http://schemas.microsoft.com/office/drawing/2014/main" id="{E98F7850-E8A1-4D65-AB4B-DB9606909211}"/>
                </a:ext>
              </a:extLst>
            </p:cNvPr>
            <p:cNvSpPr/>
            <p:nvPr/>
          </p:nvSpPr>
          <p:spPr>
            <a:xfrm>
              <a:off x="1813386" y="12961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430904" y="702781"/>
              <a:ext cx="1552028" cy="584775"/>
            </a:xfrm>
            <a:prstGeom prst="rect">
              <a:avLst/>
            </a:prstGeom>
            <a:grp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Mở</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đầu</a:t>
              </a:r>
              <a:endParaRPr lang="en-US" sz="32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12">
            <a:extLst>
              <a:ext uri="{FF2B5EF4-FFF2-40B4-BE49-F238E27FC236}">
                <a16:creationId xmlns:a16="http://schemas.microsoft.com/office/drawing/2014/main" id="{02197C0D-4039-4F65-A23B-3D8031420B89}"/>
              </a:ext>
            </a:extLst>
          </p:cNvPr>
          <p:cNvGrpSpPr/>
          <p:nvPr/>
        </p:nvGrpSpPr>
        <p:grpSpPr>
          <a:xfrm>
            <a:off x="5419474" y="1822657"/>
            <a:ext cx="3028823" cy="1481577"/>
            <a:chOff x="5714125" y="780700"/>
            <a:chExt cx="3028822" cy="1481576"/>
          </a:xfrm>
          <a:solidFill>
            <a:srgbClr val="FFCCFF"/>
          </a:solidFill>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147529" y="1185059"/>
              <a:ext cx="2162013" cy="1077217"/>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Luyện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endParaRPr lang="en-US" sz="3200" b="1" dirty="0">
                <a:solidFill>
                  <a:srgbClr val="002060"/>
                </a:solidFill>
                <a:latin typeface="Times New Roman" panose="02020603050405020304" pitchFamily="18" charset="0"/>
                <a:cs typeface="Times New Roman" panose="02020603050405020304" pitchFamily="18" charset="0"/>
              </a:endParaRPr>
            </a:p>
          </p:txBody>
        </p:sp>
      </p:grpSp>
      <p:grpSp>
        <p:nvGrpSpPr>
          <p:cNvPr id="15" name="Nhóm 14">
            <a:extLst>
              <a:ext uri="{FF2B5EF4-FFF2-40B4-BE49-F238E27FC236}">
                <a16:creationId xmlns:a16="http://schemas.microsoft.com/office/drawing/2014/main" id="{2743DAFD-E003-42CA-BE1A-E2285E182AD8}"/>
              </a:ext>
            </a:extLst>
          </p:cNvPr>
          <p:cNvGrpSpPr/>
          <p:nvPr/>
        </p:nvGrpSpPr>
        <p:grpSpPr>
          <a:xfrm>
            <a:off x="8828648" y="2731358"/>
            <a:ext cx="3061954" cy="1418939"/>
            <a:chOff x="6997439" y="2348815"/>
            <a:chExt cx="3028822" cy="1415770"/>
          </a:xfrm>
          <a:solidFill>
            <a:schemeClr val="bg1"/>
          </a:solidFill>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638034" y="2687368"/>
              <a:ext cx="2162013" cy="1077217"/>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Củng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kiến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thức</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
        <p:nvSpPr>
          <p:cNvPr id="16" name="Google Shape;162;p20">
            <a:extLst>
              <a:ext uri="{FF2B5EF4-FFF2-40B4-BE49-F238E27FC236}">
                <a16:creationId xmlns:a16="http://schemas.microsoft.com/office/drawing/2014/main" id="{C0ADFAA8-8CC7-4D2F-BE3A-F51CE7B478C5}"/>
              </a:ext>
            </a:extLst>
          </p:cNvPr>
          <p:cNvSpPr/>
          <p:nvPr/>
        </p:nvSpPr>
        <p:spPr>
          <a:xfrm>
            <a:off x="181133" y="1717821"/>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latin typeface="Times New Roman" panose="02020603050405020304" pitchFamily="18" charset="0"/>
              <a:cs typeface="Times New Roman" panose="02020603050405020304" pitchFamily="18" charset="0"/>
            </a:endParaRPr>
          </a:p>
        </p:txBody>
      </p:sp>
      <p:grpSp>
        <p:nvGrpSpPr>
          <p:cNvPr id="14" name="Nhóm 13">
            <a:extLst>
              <a:ext uri="{FF2B5EF4-FFF2-40B4-BE49-F238E27FC236}">
                <a16:creationId xmlns:a16="http://schemas.microsoft.com/office/drawing/2014/main" id="{5A49C3E4-32FC-415B-B0A0-356A49F60C39}"/>
              </a:ext>
            </a:extLst>
          </p:cNvPr>
          <p:cNvGrpSpPr/>
          <p:nvPr/>
        </p:nvGrpSpPr>
        <p:grpSpPr>
          <a:xfrm>
            <a:off x="7961839" y="840479"/>
            <a:ext cx="3028823" cy="1415772"/>
            <a:chOff x="6997439" y="2348815"/>
            <a:chExt cx="3028822" cy="1415770"/>
          </a:xfrm>
          <a:solidFill>
            <a:schemeClr val="accent4">
              <a:lumMod val="20000"/>
              <a:lumOff val="80000"/>
            </a:schemeClr>
          </a:solidFill>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483897" y="2648529"/>
              <a:ext cx="2162013" cy="1077217"/>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Vận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 </a:t>
              </a:r>
              <a:r>
                <a:rPr lang="en-US" sz="3200" b="1" dirty="0" err="1">
                  <a:solidFill>
                    <a:srgbClr val="002060"/>
                  </a:solidFill>
                  <a:latin typeface="Times New Roman" panose="02020603050405020304" pitchFamily="18" charset="0"/>
                  <a:cs typeface="Times New Roman" panose="02020603050405020304" pitchFamily="18" charset="0"/>
                </a:rPr>
                <a:t>Tìm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tòi</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7632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324600" y="2541658"/>
            <a:ext cx="2856345" cy="830997"/>
          </a:xfrm>
          <a:prstGeom prst="rect">
            <a:avLst/>
          </a:prstGeom>
          <a:solidFill>
            <a:srgbClr val="FFFF00"/>
          </a:solidFill>
        </p:spPr>
        <p:txBody>
          <a:bodyPr wrap="square">
            <a:spAutoFit/>
          </a:bodyPr>
          <a:lstStyle/>
          <a:p>
            <a:r>
              <a:rPr lang="en-US" sz="4800" b="1" dirty="0">
                <a:solidFill>
                  <a:srgbClr val="FF0000"/>
                </a:solidFill>
                <a:latin typeface="Times New Roman" panose="02020603050405020304" pitchFamily="18" charset="0"/>
              </a:rPr>
              <a:t>MỞ ĐẦU</a:t>
            </a:r>
            <a:endParaRPr lang="en-US" sz="48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35727170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14665DA9-04F3-4E1F-A6BE-47ABE9D1E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ChuEchConBeat-V.A-408969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383" y="-61292"/>
            <a:ext cx="410817" cy="410817"/>
          </a:xfrm>
          <a:prstGeom prst="rect">
            <a:avLst/>
          </a:prstGeom>
        </p:spPr>
      </p:pic>
      <p:sp>
        <p:nvSpPr>
          <p:cNvPr id="4" name="Rectangle: Rounded Corners 7">
            <a:extLst>
              <a:ext uri="{FF2B5EF4-FFF2-40B4-BE49-F238E27FC236}">
                <a16:creationId xmlns:a16="http://schemas.microsoft.com/office/drawing/2014/main" id="{7E9C3476-965D-4DE5-ADBC-1863BB197836}"/>
              </a:ext>
            </a:extLst>
          </p:cNvPr>
          <p:cNvSpPr/>
          <p:nvPr/>
        </p:nvSpPr>
        <p:spPr>
          <a:xfrm>
            <a:off x="2904565" y="4203865"/>
            <a:ext cx="9287435" cy="2654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a:t>
            </a:r>
          </a:p>
          <a:p>
            <a:pPr marL="285750" indent="-52388">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HS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ếch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ếch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a:t>
            </a:r>
          </a:p>
          <a:p>
            <a:pPr marL="285750" indent="-52388">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a:t>
            </a:r>
          </a:p>
          <a:p>
            <a:pPr marL="285750" indent="-52388">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trừ</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a:t>
            </a:r>
          </a:p>
          <a:p>
            <a:pPr marL="285750" indent="-52388">
              <a:buFontTx/>
              <a:buChar char="-"/>
            </a:pP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1444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4D218D6C-F293-43D5-8D1E-3285011D3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53" y="0"/>
            <a:ext cx="12669949" cy="7078517"/>
          </a:xfrm>
          <a:prstGeom prst="rect">
            <a:avLst/>
          </a:prstGeom>
        </p:spPr>
      </p:pic>
      <p:pic>
        <p:nvPicPr>
          <p:cNvPr id="47" name="Picture 4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99290" y="4816051"/>
            <a:ext cx="1893401" cy="637032"/>
          </a:xfrm>
          <a:prstGeom prst="rect">
            <a:avLst/>
          </a:prstGeom>
        </p:spPr>
      </p:pic>
      <p:pic>
        <p:nvPicPr>
          <p:cNvPr id="27" name="Picture 2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5247" y="3306302"/>
            <a:ext cx="1975757" cy="1257300"/>
          </a:xfrm>
          <a:prstGeom prst="rect">
            <a:avLst/>
          </a:prstGeom>
        </p:spPr>
      </p:pic>
      <p:pic>
        <p:nvPicPr>
          <p:cNvPr id="28" name="Picture 2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2249" y="3926570"/>
            <a:ext cx="1893401" cy="637032"/>
          </a:xfrm>
          <a:prstGeom prst="rect">
            <a:avLst/>
          </a:prstGeom>
        </p:spPr>
      </p:pic>
      <p:pic>
        <p:nvPicPr>
          <p:cNvPr id="38" name="Picture 37">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8900136" y="3714562"/>
            <a:ext cx="1414645" cy="1418698"/>
          </a:xfrm>
          <a:prstGeom prst="rect">
            <a:avLst/>
          </a:prstGeom>
        </p:spPr>
      </p:pic>
      <p:pic>
        <p:nvPicPr>
          <p:cNvPr id="22" name="Picture 21">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67517" y="2772778"/>
            <a:ext cx="1753487" cy="1274238"/>
          </a:xfrm>
          <a:prstGeom prst="rect">
            <a:avLst/>
          </a:prstGeom>
        </p:spPr>
      </p:pic>
      <p:pic>
        <p:nvPicPr>
          <p:cNvPr id="23" name="Picture 22">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114122" y="3062851"/>
            <a:ext cx="1209293" cy="1303422"/>
          </a:xfrm>
          <a:prstGeom prst="rect">
            <a:avLst/>
          </a:prstGeom>
        </p:spPr>
      </p:pic>
      <p:pic>
        <p:nvPicPr>
          <p:cNvPr id="46" name="Picture 45"/>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1214673">
            <a:off x="3868873" y="2565377"/>
            <a:ext cx="1893401" cy="637032"/>
          </a:xfrm>
          <a:prstGeom prst="rect">
            <a:avLst/>
          </a:prstGeom>
        </p:spPr>
      </p:pic>
      <p:pic>
        <p:nvPicPr>
          <p:cNvPr id="42" name="Picture 41">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4248148" y="1615136"/>
            <a:ext cx="1704417" cy="1381242"/>
          </a:xfrm>
          <a:prstGeom prst="rect">
            <a:avLst/>
          </a:prstGeom>
        </p:spPr>
      </p:pic>
      <p:pic>
        <p:nvPicPr>
          <p:cNvPr id="2" name="Picture 1">
            <a:hlinkClick r:id="rId20" action="ppaction://hlinksldjump"/>
          </p:cNvPr>
          <p:cNvPicPr>
            <a:picLocks noChangeAspect="1"/>
          </p:cNvPicPr>
          <p:nvPr/>
        </p:nvPicPr>
        <p:blipFill rotWithShape="1">
          <a:blip r:embed="rId21" cstate="print">
            <a:extLst>
              <a:ext uri="{28A0092B-C50C-407E-A947-70E740481C1C}">
                <a14:useLocalDpi xmlns:a14="http://schemas.microsoft.com/office/drawing/2010/main" val="0"/>
              </a:ext>
            </a:extLst>
          </a:blip>
          <a:srcRect l="10674" t="16801" r="10404" b="15590"/>
          <a:stretch/>
        </p:blipFill>
        <p:spPr>
          <a:xfrm rot="2699170">
            <a:off x="11029129" y="243462"/>
            <a:ext cx="1067407" cy="914400"/>
          </a:xfrm>
          <a:prstGeom prst="rect">
            <a:avLst/>
          </a:prstGeom>
        </p:spPr>
      </p:pic>
      <p:sp>
        <p:nvSpPr>
          <p:cNvPr id="4" name="TextBox 3"/>
          <p:cNvSpPr txBox="1"/>
          <p:nvPr/>
        </p:nvSpPr>
        <p:spPr>
          <a:xfrm>
            <a:off x="1039905" y="3252515"/>
            <a:ext cx="46616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sp>
        <p:nvSpPr>
          <p:cNvPr id="13" name="TextBox 12"/>
          <p:cNvSpPr txBox="1"/>
          <p:nvPr/>
        </p:nvSpPr>
        <p:spPr>
          <a:xfrm flipH="1">
            <a:off x="5082807" y="2253440"/>
            <a:ext cx="34065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flipH="1">
            <a:off x="6487050" y="3634182"/>
            <a:ext cx="34065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p>
        </p:txBody>
      </p:sp>
      <p:sp>
        <p:nvSpPr>
          <p:cNvPr id="15" name="TextBox 14"/>
          <p:cNvSpPr txBox="1"/>
          <p:nvPr/>
        </p:nvSpPr>
        <p:spPr>
          <a:xfrm flipH="1">
            <a:off x="9437129" y="4344159"/>
            <a:ext cx="34065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40573196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2"/>
                                        </p:tgtEl>
                                      </p:cBhvr>
                                    </p:animEffect>
                                    <p:anim calcmode="lin" valueType="num">
                                      <p:cBhvr>
                                        <p:cTn id="7" dur="1000"/>
                                        <p:tgtEl>
                                          <p:spTgt spid="22"/>
                                        </p:tgtEl>
                                        <p:attrNameLst>
                                          <p:attrName>ppt_x</p:attrName>
                                        </p:attrNameLst>
                                      </p:cBhvr>
                                      <p:tavLst>
                                        <p:tav tm="0">
                                          <p:val>
                                            <p:strVal val="ppt_x"/>
                                          </p:val>
                                        </p:tav>
                                        <p:tav tm="100000">
                                          <p:val>
                                            <p:strVal val="ppt_x"/>
                                          </p:val>
                                        </p:tav>
                                      </p:tavLst>
                                    </p:anim>
                                    <p:anim calcmode="lin" valueType="num">
                                      <p:cBhvr>
                                        <p:cTn id="8" dur="1000"/>
                                        <p:tgtEl>
                                          <p:spTgt spid="22"/>
                                        </p:tgtEl>
                                        <p:attrNameLst>
                                          <p:attrName>ppt_y</p:attrName>
                                        </p:attrNameLst>
                                      </p:cBhvr>
                                      <p:tavLst>
                                        <p:tav tm="0">
                                          <p:val>
                                            <p:strVal val="ppt_y"/>
                                          </p:val>
                                        </p:tav>
                                        <p:tav tm="100000">
                                          <p:val>
                                            <p:strVal val="ppt_y+.1"/>
                                          </p:val>
                                        </p:tav>
                                      </p:tavLst>
                                    </p:anim>
                                    <p:set>
                                      <p:cBhvr>
                                        <p:cTn id="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0" restart="whenNotActive" fill="hold" evtFilter="cancelBubble" nodeType="interactiveSeq">
                <p:stCondLst>
                  <p:cond evt="onClick" delay="0">
                    <p:tgtEl>
                      <p:spTgt spid="42"/>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42"/>
                                        </p:tgtEl>
                                      </p:cBhvr>
                                    </p:animEffect>
                                    <p:anim calcmode="lin" valueType="num">
                                      <p:cBhvr>
                                        <p:cTn id="15" dur="1000"/>
                                        <p:tgtEl>
                                          <p:spTgt spid="42"/>
                                        </p:tgtEl>
                                        <p:attrNameLst>
                                          <p:attrName>ppt_x</p:attrName>
                                        </p:attrNameLst>
                                      </p:cBhvr>
                                      <p:tavLst>
                                        <p:tav tm="0">
                                          <p:val>
                                            <p:strVal val="ppt_x"/>
                                          </p:val>
                                        </p:tav>
                                        <p:tav tm="100000">
                                          <p:val>
                                            <p:strVal val="ppt_x"/>
                                          </p:val>
                                        </p:tav>
                                      </p:tavLst>
                                    </p:anim>
                                    <p:anim calcmode="lin" valueType="num">
                                      <p:cBhvr>
                                        <p:cTn id="16" dur="1000"/>
                                        <p:tgtEl>
                                          <p:spTgt spid="42"/>
                                        </p:tgtEl>
                                        <p:attrNameLst>
                                          <p:attrName>ppt_y</p:attrName>
                                        </p:attrNameLst>
                                      </p:cBhvr>
                                      <p:tavLst>
                                        <p:tav tm="0">
                                          <p:val>
                                            <p:strVal val="ppt_y"/>
                                          </p:val>
                                        </p:tav>
                                        <p:tav tm="100000">
                                          <p:val>
                                            <p:strVal val="ppt_y+.1"/>
                                          </p:val>
                                        </p:tav>
                                      </p:tavLst>
                                    </p:anim>
                                    <p:set>
                                      <p:cBhvr>
                                        <p:cTn id="1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23"/>
                                        </p:tgtEl>
                                      </p:cBhvr>
                                    </p:animEffect>
                                    <p:anim calcmode="lin" valueType="num">
                                      <p:cBhvr>
                                        <p:cTn id="23" dur="1000"/>
                                        <p:tgtEl>
                                          <p:spTgt spid="23"/>
                                        </p:tgtEl>
                                        <p:attrNameLst>
                                          <p:attrName>ppt_x</p:attrName>
                                        </p:attrNameLst>
                                      </p:cBhvr>
                                      <p:tavLst>
                                        <p:tav tm="0">
                                          <p:val>
                                            <p:strVal val="ppt_x"/>
                                          </p:val>
                                        </p:tav>
                                        <p:tav tm="100000">
                                          <p:val>
                                            <p:strVal val="ppt_x"/>
                                          </p:val>
                                        </p:tav>
                                      </p:tavLst>
                                    </p:anim>
                                    <p:anim calcmode="lin" valueType="num">
                                      <p:cBhvr>
                                        <p:cTn id="24" dur="1000"/>
                                        <p:tgtEl>
                                          <p:spTgt spid="23"/>
                                        </p:tgtEl>
                                        <p:attrNameLst>
                                          <p:attrName>ppt_y</p:attrName>
                                        </p:attrNameLst>
                                      </p:cBhvr>
                                      <p:tavLst>
                                        <p:tav tm="0">
                                          <p:val>
                                            <p:strVal val="ppt_y"/>
                                          </p:val>
                                        </p:tav>
                                        <p:tav tm="100000">
                                          <p:val>
                                            <p:strVal val="ppt_y+.1"/>
                                          </p:val>
                                        </p:tav>
                                      </p:tavLst>
                                    </p:anim>
                                    <p:set>
                                      <p:cBhvr>
                                        <p:cTn id="2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38"/>
                                        </p:tgtEl>
                                      </p:cBhvr>
                                    </p:animEffect>
                                    <p:anim calcmode="lin" valueType="num">
                                      <p:cBhvr>
                                        <p:cTn id="31" dur="1000"/>
                                        <p:tgtEl>
                                          <p:spTgt spid="38"/>
                                        </p:tgtEl>
                                        <p:attrNameLst>
                                          <p:attrName>ppt_x</p:attrName>
                                        </p:attrNameLst>
                                      </p:cBhvr>
                                      <p:tavLst>
                                        <p:tav tm="0">
                                          <p:val>
                                            <p:strVal val="ppt_x"/>
                                          </p:val>
                                        </p:tav>
                                        <p:tav tm="100000">
                                          <p:val>
                                            <p:strVal val="ppt_x"/>
                                          </p:val>
                                        </p:tav>
                                      </p:tavLst>
                                    </p:anim>
                                    <p:anim calcmode="lin" valueType="num">
                                      <p:cBhvr>
                                        <p:cTn id="32" dur="1000"/>
                                        <p:tgtEl>
                                          <p:spTgt spid="38"/>
                                        </p:tgtEl>
                                        <p:attrNameLst>
                                          <p:attrName>ppt_y</p:attrName>
                                        </p:attrNameLst>
                                      </p:cBhvr>
                                      <p:tavLst>
                                        <p:tav tm="0">
                                          <p:val>
                                            <p:strVal val="ppt_y"/>
                                          </p:val>
                                        </p:tav>
                                        <p:tav tm="100000">
                                          <p:val>
                                            <p:strVal val="ppt_y+.1"/>
                                          </p:val>
                                        </p:tav>
                                      </p:tavLst>
                                    </p:anim>
                                    <p:set>
                                      <p:cBhvr>
                                        <p:cTn id="33"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background pattern&#10;&#10;Description automatically generated">
            <a:extLst>
              <a:ext uri="{FF2B5EF4-FFF2-40B4-BE49-F238E27FC236}">
                <a16:creationId xmlns:a16="http://schemas.microsoft.com/office/drawing/2014/main" id="{73791DEC-1174-4A13-841A-FC9F70C48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4" y="-285285"/>
            <a:ext cx="12543452" cy="6956425"/>
          </a:xfrm>
          <a:prstGeom prst="rect">
            <a:avLst/>
          </a:prstGeom>
        </p:spPr>
      </p:pic>
      <p:pic>
        <p:nvPicPr>
          <p:cNvPr id="205841" name="Picture 205840" descr="D4"/>
          <p:cNvPicPr>
            <a:picLocks noChangeAspect="1"/>
          </p:cNvPicPr>
          <p:nvPr/>
        </p:nvPicPr>
        <p:blipFill>
          <a:blip r:embed="rId8"/>
          <a:stretch>
            <a:fillRect/>
          </a:stretch>
        </p:blipFill>
        <p:spPr>
          <a:xfrm>
            <a:off x="3504863" y="4827586"/>
            <a:ext cx="227012" cy="257175"/>
          </a:xfrm>
          <a:prstGeom prst="rect">
            <a:avLst/>
          </a:prstGeom>
          <a:noFill/>
          <a:ln w="9525">
            <a:noFill/>
          </a:ln>
        </p:spPr>
      </p:pic>
      <p:pic>
        <p:nvPicPr>
          <p:cNvPr id="205837" name="Picture 205836" descr="D1"/>
          <p:cNvPicPr>
            <a:picLocks noChangeAspect="1"/>
          </p:cNvPicPr>
          <p:nvPr/>
        </p:nvPicPr>
        <p:blipFill>
          <a:blip r:embed="rId8"/>
          <a:stretch>
            <a:fillRect/>
          </a:stretch>
        </p:blipFill>
        <p:spPr>
          <a:xfrm>
            <a:off x="3505498" y="2917824"/>
            <a:ext cx="227012" cy="257175"/>
          </a:xfrm>
          <a:prstGeom prst="rect">
            <a:avLst/>
          </a:prstGeom>
          <a:noFill/>
          <a:ln w="9525">
            <a:noFill/>
          </a:ln>
        </p:spPr>
      </p:pic>
      <p:pic>
        <p:nvPicPr>
          <p:cNvPr id="205839" name="Picture 205838" descr="D3"/>
          <p:cNvPicPr>
            <a:picLocks noChangeAspect="1"/>
          </p:cNvPicPr>
          <p:nvPr/>
        </p:nvPicPr>
        <p:blipFill>
          <a:blip r:embed="rId8"/>
          <a:stretch>
            <a:fillRect/>
          </a:stretch>
        </p:blipFill>
        <p:spPr>
          <a:xfrm>
            <a:off x="3505498" y="4222749"/>
            <a:ext cx="227012" cy="257175"/>
          </a:xfrm>
          <a:prstGeom prst="rect">
            <a:avLst/>
          </a:prstGeom>
          <a:noFill/>
          <a:ln w="9525">
            <a:noFill/>
          </a:ln>
        </p:spPr>
      </p:pic>
      <p:pic>
        <p:nvPicPr>
          <p:cNvPr id="4098" name="Picture 205826" descr="V2"/>
          <p:cNvPicPr>
            <a:picLocks noChangeAspect="1"/>
          </p:cNvPicPr>
          <p:nvPr/>
        </p:nvPicPr>
        <p:blipFill>
          <a:blip r:embed="rId9"/>
          <a:stretch>
            <a:fillRect/>
          </a:stretch>
        </p:blipFill>
        <p:spPr>
          <a:xfrm>
            <a:off x="3346749" y="3481385"/>
            <a:ext cx="452437" cy="452438"/>
          </a:xfrm>
          <a:prstGeom prst="rect">
            <a:avLst/>
          </a:prstGeom>
          <a:noFill/>
          <a:ln w="9525">
            <a:noFill/>
          </a:ln>
        </p:spPr>
      </p:pic>
      <p:pic>
        <p:nvPicPr>
          <p:cNvPr id="205828" name="Picture 205827" descr="D2"/>
          <p:cNvPicPr>
            <a:picLocks noChangeAspect="1"/>
          </p:cNvPicPr>
          <p:nvPr/>
        </p:nvPicPr>
        <p:blipFill>
          <a:blip r:embed="rId8"/>
          <a:stretch>
            <a:fillRect/>
          </a:stretch>
        </p:blipFill>
        <p:spPr>
          <a:xfrm>
            <a:off x="3499148" y="3557586"/>
            <a:ext cx="227012" cy="257175"/>
          </a:xfrm>
          <a:prstGeom prst="rect">
            <a:avLst/>
          </a:prstGeom>
          <a:noFill/>
          <a:ln w="9525">
            <a:noFill/>
          </a:ln>
        </p:spPr>
      </p:pic>
      <p:grpSp>
        <p:nvGrpSpPr>
          <p:cNvPr id="4100" name="Group 205829"/>
          <p:cNvGrpSpPr/>
          <p:nvPr/>
        </p:nvGrpSpPr>
        <p:grpSpPr>
          <a:xfrm>
            <a:off x="8779254" y="4275554"/>
            <a:ext cx="1295400" cy="841375"/>
            <a:chOff x="3832" y="3312"/>
            <a:chExt cx="908" cy="843"/>
          </a:xfrm>
        </p:grpSpPr>
        <p:pic>
          <p:nvPicPr>
            <p:cNvPr id="4101" name="Picture 205830" descr="Lamlai"/>
            <p:cNvPicPr>
              <a:picLocks noChangeAspect="1"/>
            </p:cNvPicPr>
            <p:nvPr/>
          </p:nvPicPr>
          <p:blipFill>
            <a:blip r:embed="rId10"/>
            <a:stretch>
              <a:fillRect/>
            </a:stretch>
          </p:blipFill>
          <p:spPr>
            <a:xfrm>
              <a:off x="4015" y="3312"/>
              <a:ext cx="453" cy="399"/>
            </a:xfrm>
            <a:prstGeom prst="rect">
              <a:avLst/>
            </a:prstGeom>
            <a:noFill/>
            <a:ln w="9525">
              <a:noFill/>
            </a:ln>
          </p:spPr>
        </p:pic>
        <p:sp>
          <p:nvSpPr>
            <p:cNvPr id="4102" name="Text Box 205831"/>
            <p:cNvSpPr txBox="1"/>
            <p:nvPr/>
          </p:nvSpPr>
          <p:spPr>
            <a:xfrm>
              <a:off x="3832" y="3757"/>
              <a:ext cx="908" cy="398"/>
            </a:xfrm>
            <a:prstGeom prst="rect">
              <a:avLst/>
            </a:prstGeom>
            <a:noFill/>
            <a:ln w="9525">
              <a:noFill/>
            </a:ln>
          </p:spPr>
          <p:txBody>
            <a:bodyPr anchor="t" anchorCtr="0">
              <a:spAutoFit/>
            </a:bodyPr>
            <a:lstStyle/>
            <a:p>
              <a:pPr algn="ctr" fontAlgn="base">
                <a:spcBef>
                  <a:spcPct val="50000"/>
                </a:spcBef>
                <a:spcAft>
                  <a:spcPct val="0"/>
                </a:spcAft>
              </a:pPr>
              <a:r>
                <a:rPr lang="en-US" sz="2000" b="1" dirty="0" err="1">
                  <a:solidFill>
                    <a:srgbClr val="0000FF"/>
                  </a:solidFill>
                  <a:latin typeface="+mj-lt"/>
                </a:rPr>
                <a:t>Làm</a:t>
              </a:r>
              <a:r>
                <a:rPr lang="en-US" sz="2000" b="1" dirty="0">
                  <a:solidFill>
                    <a:srgbClr val="0000FF"/>
                  </a:solidFill>
                  <a:latin typeface="+mj-lt"/>
                </a:rPr>
                <a:t> </a:t>
              </a:r>
              <a:r>
                <a:rPr lang="en-US" sz="2000" b="1" dirty="0" err="1">
                  <a:solidFill>
                    <a:srgbClr val="0000FF"/>
                  </a:solidFill>
                  <a:latin typeface="+mj-lt"/>
                </a:rPr>
                <a:t>lại</a:t>
              </a:r>
              <a:endParaRPr lang="en-US" sz="2000" b="1" dirty="0">
                <a:solidFill>
                  <a:srgbClr val="0000FF"/>
                </a:solidFill>
                <a:latin typeface="+mj-lt"/>
              </a:endParaRPr>
            </a:p>
          </p:txBody>
        </p:sp>
      </p:grpSp>
      <p:grpSp>
        <p:nvGrpSpPr>
          <p:cNvPr id="4103" name="Group 205832"/>
          <p:cNvGrpSpPr/>
          <p:nvPr/>
        </p:nvGrpSpPr>
        <p:grpSpPr>
          <a:xfrm>
            <a:off x="9946066" y="3969165"/>
            <a:ext cx="1295400" cy="1169988"/>
            <a:chOff x="4875" y="3187"/>
            <a:chExt cx="885" cy="784"/>
          </a:xfrm>
        </p:grpSpPr>
        <p:pic>
          <p:nvPicPr>
            <p:cNvPr id="4104" name="Picture 205833" descr="Ketqua"/>
            <p:cNvPicPr>
              <a:picLocks noChangeAspect="1"/>
            </p:cNvPicPr>
            <p:nvPr/>
          </p:nvPicPr>
          <p:blipFill>
            <a:blip r:embed="rId11"/>
            <a:stretch>
              <a:fillRect/>
            </a:stretch>
          </p:blipFill>
          <p:spPr>
            <a:xfrm>
              <a:off x="5037" y="3187"/>
              <a:ext cx="396" cy="492"/>
            </a:xfrm>
            <a:prstGeom prst="rect">
              <a:avLst/>
            </a:prstGeom>
            <a:noFill/>
            <a:ln w="9525">
              <a:noFill/>
            </a:ln>
          </p:spPr>
        </p:pic>
        <p:sp>
          <p:nvSpPr>
            <p:cNvPr id="4105" name="Text Box 205834"/>
            <p:cNvSpPr txBox="1"/>
            <p:nvPr/>
          </p:nvSpPr>
          <p:spPr>
            <a:xfrm>
              <a:off x="4875" y="3705"/>
              <a:ext cx="885" cy="266"/>
            </a:xfrm>
            <a:prstGeom prst="rect">
              <a:avLst/>
            </a:prstGeom>
            <a:noFill/>
            <a:ln w="9525">
              <a:noFill/>
            </a:ln>
          </p:spPr>
          <p:txBody>
            <a:bodyPr anchor="t" anchorCtr="0">
              <a:spAutoFit/>
            </a:bodyPr>
            <a:lstStyle/>
            <a:p>
              <a:pPr fontAlgn="base">
                <a:spcBef>
                  <a:spcPct val="50000"/>
                </a:spcBef>
                <a:spcAft>
                  <a:spcPct val="0"/>
                </a:spcAft>
              </a:pPr>
              <a:r>
                <a:rPr lang="en-US" sz="2000" b="1" dirty="0" err="1">
                  <a:solidFill>
                    <a:srgbClr val="0000FF"/>
                  </a:solidFill>
                  <a:latin typeface="+mj-lt"/>
                </a:rPr>
                <a:t>Đáp</a:t>
              </a:r>
              <a:r>
                <a:rPr lang="en-US" sz="2000" b="1" dirty="0">
                  <a:solidFill>
                    <a:srgbClr val="0000FF"/>
                  </a:solidFill>
                  <a:latin typeface="+mj-lt"/>
                </a:rPr>
                <a:t> </a:t>
              </a:r>
              <a:r>
                <a:rPr lang="en-US" sz="2000" b="1" dirty="0" err="1">
                  <a:solidFill>
                    <a:srgbClr val="0000FF"/>
                  </a:solidFill>
                  <a:latin typeface="+mj-lt"/>
                </a:rPr>
                <a:t>án</a:t>
              </a:r>
              <a:endParaRPr lang="en-US" sz="2000" b="1" dirty="0">
                <a:solidFill>
                  <a:srgbClr val="0000FF"/>
                </a:solidFill>
                <a:latin typeface="+mj-lt"/>
              </a:endParaRPr>
            </a:p>
          </p:txBody>
        </p:sp>
      </p:grpSp>
      <p:pic>
        <p:nvPicPr>
          <p:cNvPr id="4106" name="Picture 205835" descr="V1"/>
          <p:cNvPicPr>
            <a:picLocks noChangeAspect="1"/>
          </p:cNvPicPr>
          <p:nvPr/>
        </p:nvPicPr>
        <p:blipFill>
          <a:blip r:embed="rId9"/>
          <a:stretch>
            <a:fillRect/>
          </a:stretch>
        </p:blipFill>
        <p:spPr>
          <a:xfrm>
            <a:off x="3346749" y="2865435"/>
            <a:ext cx="452437" cy="452438"/>
          </a:xfrm>
          <a:prstGeom prst="rect">
            <a:avLst/>
          </a:prstGeom>
          <a:noFill/>
          <a:ln w="9525">
            <a:noFill/>
          </a:ln>
        </p:spPr>
      </p:pic>
      <p:pic>
        <p:nvPicPr>
          <p:cNvPr id="4108" name="Picture 205837" descr="V3"/>
          <p:cNvPicPr>
            <a:picLocks noChangeAspect="1"/>
          </p:cNvPicPr>
          <p:nvPr/>
        </p:nvPicPr>
        <p:blipFill>
          <a:blip r:embed="rId9"/>
          <a:stretch>
            <a:fillRect/>
          </a:stretch>
        </p:blipFill>
        <p:spPr>
          <a:xfrm>
            <a:off x="3346749" y="4132260"/>
            <a:ext cx="452437" cy="452438"/>
          </a:xfrm>
          <a:prstGeom prst="rect">
            <a:avLst/>
          </a:prstGeom>
          <a:noFill/>
          <a:ln w="9525">
            <a:noFill/>
          </a:ln>
        </p:spPr>
      </p:pic>
      <p:pic>
        <p:nvPicPr>
          <p:cNvPr id="4110" name="Picture 205839" descr="V4"/>
          <p:cNvPicPr>
            <a:picLocks noChangeAspect="1"/>
          </p:cNvPicPr>
          <p:nvPr/>
        </p:nvPicPr>
        <p:blipFill>
          <a:blip r:embed="rId9"/>
          <a:stretch>
            <a:fillRect/>
          </a:stretch>
        </p:blipFill>
        <p:spPr>
          <a:xfrm>
            <a:off x="3346749" y="4746624"/>
            <a:ext cx="452437" cy="452437"/>
          </a:xfrm>
          <a:prstGeom prst="rect">
            <a:avLst/>
          </a:prstGeom>
          <a:noFill/>
          <a:ln w="9525">
            <a:noFill/>
          </a:ln>
        </p:spPr>
      </p:pic>
      <p:grpSp>
        <p:nvGrpSpPr>
          <p:cNvPr id="205842" name="Group 205841"/>
          <p:cNvGrpSpPr/>
          <p:nvPr/>
        </p:nvGrpSpPr>
        <p:grpSpPr>
          <a:xfrm>
            <a:off x="2178051" y="5287963"/>
            <a:ext cx="6251800" cy="1065212"/>
            <a:chOff x="204" y="3475"/>
            <a:chExt cx="3674" cy="671"/>
          </a:xfrm>
        </p:grpSpPr>
        <p:pic>
          <p:nvPicPr>
            <p:cNvPr id="4113" name="Picture 205842" descr="Hoabuon1"/>
            <p:cNvPicPr>
              <a:picLocks noChangeAspect="1"/>
            </p:cNvPicPr>
            <p:nvPr/>
          </p:nvPicPr>
          <p:blipFill>
            <a:blip r:embed="rId12"/>
            <a:stretch>
              <a:fillRect/>
            </a:stretch>
          </p:blipFill>
          <p:spPr>
            <a:xfrm>
              <a:off x="204" y="3475"/>
              <a:ext cx="606" cy="671"/>
            </a:xfrm>
            <a:prstGeom prst="rect">
              <a:avLst/>
            </a:prstGeom>
            <a:noFill/>
            <a:ln w="9525">
              <a:noFill/>
            </a:ln>
          </p:spPr>
        </p:pic>
        <p:sp>
          <p:nvSpPr>
            <p:cNvPr id="4114" name="Text Box 205843"/>
            <p:cNvSpPr txBox="1"/>
            <p:nvPr/>
          </p:nvSpPr>
          <p:spPr>
            <a:xfrm>
              <a:off x="793" y="3702"/>
              <a:ext cx="3085" cy="288"/>
            </a:xfrm>
            <a:prstGeom prst="rect">
              <a:avLst/>
            </a:prstGeom>
            <a:noFill/>
            <a:ln w="9525">
              <a:noFill/>
            </a:ln>
          </p:spPr>
          <p:txBody>
            <a:bodyPr anchor="t" anchorCtr="0">
              <a:spAutoFit/>
            </a:bodyPr>
            <a:lstStyle/>
            <a:p>
              <a:pPr fontAlgn="base">
                <a:spcBef>
                  <a:spcPct val="50000"/>
                </a:spcBef>
                <a:spcAft>
                  <a:spcPct val="0"/>
                </a:spcAft>
              </a:pPr>
              <a:r>
                <a:rPr lang="en-US" sz="2400" b="1" dirty="0" err="1">
                  <a:solidFill>
                    <a:srgbClr val="FF0066"/>
                  </a:solidFill>
                  <a:latin typeface="+mj-lt"/>
                </a:rPr>
                <a:t>Tiếc</a:t>
              </a:r>
              <a:r>
                <a:rPr lang="en-US" sz="2400" b="1">
                  <a:solidFill>
                    <a:srgbClr val="FF0066"/>
                  </a:solidFill>
                  <a:latin typeface="+mj-lt"/>
                </a:rPr>
                <a:t> </a:t>
              </a:r>
              <a:r>
                <a:rPr lang="en-US" sz="2400" b="1" dirty="0" err="1">
                  <a:solidFill>
                    <a:srgbClr val="FF0066"/>
                  </a:solidFill>
                  <a:latin typeface="+mj-lt"/>
                </a:rPr>
                <a:t>quá</a:t>
              </a:r>
              <a:r>
                <a:rPr lang="en-US" sz="2400" b="1">
                  <a:solidFill>
                    <a:srgbClr val="FF0066"/>
                  </a:solidFill>
                  <a:latin typeface="+mj-lt"/>
                </a:rPr>
                <a:t> …! </a:t>
              </a:r>
              <a:r>
                <a:rPr lang="en-US" sz="2400" b="1" dirty="0" err="1">
                  <a:solidFill>
                    <a:srgbClr val="FF0066"/>
                  </a:solidFill>
                  <a:latin typeface="+mj-lt"/>
                </a:rPr>
                <a:t>Bạn</a:t>
              </a:r>
              <a:r>
                <a:rPr lang="en-US" sz="2400" b="1">
                  <a:solidFill>
                    <a:srgbClr val="FF0066"/>
                  </a:solidFill>
                  <a:latin typeface="+mj-lt"/>
                </a:rPr>
                <a:t> </a:t>
              </a:r>
              <a:r>
                <a:rPr lang="en-US" sz="2400" b="1" dirty="0" err="1">
                  <a:solidFill>
                    <a:srgbClr val="FF0066"/>
                  </a:solidFill>
                  <a:latin typeface="+mj-lt"/>
                </a:rPr>
                <a:t>chọn</a:t>
              </a:r>
              <a:r>
                <a:rPr lang="en-US" sz="2400" b="1">
                  <a:solidFill>
                    <a:srgbClr val="FF0066"/>
                  </a:solidFill>
                  <a:latin typeface="+mj-lt"/>
                </a:rPr>
                <a:t> </a:t>
              </a:r>
              <a:r>
                <a:rPr lang="en-US" sz="2400" b="1" dirty="0" err="1">
                  <a:solidFill>
                    <a:srgbClr val="FF0066"/>
                  </a:solidFill>
                  <a:latin typeface="+mj-lt"/>
                </a:rPr>
                <a:t>sai</a:t>
              </a:r>
              <a:r>
                <a:rPr lang="en-US" sz="2400" b="1">
                  <a:solidFill>
                    <a:srgbClr val="FF0066"/>
                  </a:solidFill>
                  <a:latin typeface="+mj-lt"/>
                </a:rPr>
                <a:t> </a:t>
              </a:r>
              <a:r>
                <a:rPr lang="en-US" sz="2400" b="1" dirty="0" err="1">
                  <a:solidFill>
                    <a:srgbClr val="FF0066"/>
                  </a:solidFill>
                  <a:latin typeface="+mj-lt"/>
                </a:rPr>
                <a:t>rồi</a:t>
              </a:r>
              <a:r>
                <a:rPr lang="en-US" sz="2400" b="1">
                  <a:solidFill>
                    <a:srgbClr val="FF0066"/>
                  </a:solidFill>
                  <a:latin typeface="+mj-lt"/>
                </a:rPr>
                <a:t> </a:t>
              </a:r>
              <a:r>
                <a:rPr lang="en-US" sz="2400" b="1" dirty="0">
                  <a:solidFill>
                    <a:srgbClr val="FF0066"/>
                  </a:solidFill>
                  <a:latin typeface="+mj-lt"/>
                </a:rPr>
                <a:t>!</a:t>
              </a:r>
              <a:endParaRPr lang="en-US" sz="2400" b="1">
                <a:solidFill>
                  <a:srgbClr val="FF0066"/>
                </a:solidFill>
                <a:latin typeface="+mj-lt"/>
              </a:endParaRPr>
            </a:p>
          </p:txBody>
        </p:sp>
      </p:grpSp>
      <p:grpSp>
        <p:nvGrpSpPr>
          <p:cNvPr id="205845" name="Group 205844" descr="D"/>
          <p:cNvGrpSpPr/>
          <p:nvPr/>
        </p:nvGrpSpPr>
        <p:grpSpPr>
          <a:xfrm>
            <a:off x="1992314" y="5248272"/>
            <a:ext cx="6253502" cy="1203325"/>
            <a:chOff x="240" y="3531"/>
            <a:chExt cx="3675" cy="758"/>
          </a:xfrm>
        </p:grpSpPr>
        <p:pic>
          <p:nvPicPr>
            <p:cNvPr id="4116" name="Picture 205845" descr="Hoacuoi1"/>
            <p:cNvPicPr>
              <a:picLocks noChangeAspect="1"/>
            </p:cNvPicPr>
            <p:nvPr/>
          </p:nvPicPr>
          <p:blipFill>
            <a:blip r:embed="rId13"/>
            <a:stretch>
              <a:fillRect/>
            </a:stretch>
          </p:blipFill>
          <p:spPr>
            <a:xfrm>
              <a:off x="240" y="3531"/>
              <a:ext cx="817" cy="741"/>
            </a:xfrm>
            <a:prstGeom prst="rect">
              <a:avLst/>
            </a:prstGeom>
            <a:noFill/>
            <a:ln w="9525">
              <a:noFill/>
            </a:ln>
          </p:spPr>
        </p:pic>
        <p:sp>
          <p:nvSpPr>
            <p:cNvPr id="4117" name="Text Box 205846"/>
            <p:cNvSpPr txBox="1"/>
            <p:nvPr/>
          </p:nvSpPr>
          <p:spPr>
            <a:xfrm>
              <a:off x="967" y="3766"/>
              <a:ext cx="2948" cy="523"/>
            </a:xfrm>
            <a:prstGeom prst="rect">
              <a:avLst/>
            </a:prstGeom>
            <a:noFill/>
            <a:ln w="9525">
              <a:noFill/>
            </a:ln>
          </p:spPr>
          <p:txBody>
            <a:bodyPr anchor="t" anchorCtr="0">
              <a:spAutoFit/>
            </a:bodyPr>
            <a:lstStyle/>
            <a:p>
              <a:pPr fontAlgn="base">
                <a:spcBef>
                  <a:spcPct val="50000"/>
                </a:spcBef>
                <a:spcAft>
                  <a:spcPct val="0"/>
                </a:spcAft>
              </a:pPr>
              <a:r>
                <a:rPr lang="en-US" sz="2400" b="1" dirty="0" err="1">
                  <a:solidFill>
                    <a:srgbClr val="FF0066"/>
                  </a:solidFill>
                  <a:latin typeface="+mj-lt"/>
                </a:rPr>
                <a:t>Hoan</a:t>
              </a:r>
              <a:r>
                <a:rPr lang="en-US" sz="2400" b="1" dirty="0">
                  <a:solidFill>
                    <a:srgbClr val="FF0066"/>
                  </a:solidFill>
                  <a:latin typeface="+mj-lt"/>
                </a:rPr>
                <a:t> hô . Bạn chọn</a:t>
              </a:r>
              <a:r>
                <a:rPr lang="en-US" b="1" dirty="0">
                  <a:solidFill>
                    <a:srgbClr val="000000"/>
                  </a:solidFill>
                  <a:latin typeface="+mj-lt"/>
                </a:rPr>
                <a:t> </a:t>
              </a:r>
              <a:r>
                <a:rPr lang="en-US" sz="2400" b="1" dirty="0">
                  <a:solidFill>
                    <a:srgbClr val="FF0066"/>
                  </a:solidFill>
                  <a:latin typeface="+mj-lt"/>
                </a:rPr>
                <a:t>đúng rồi !</a:t>
              </a:r>
            </a:p>
          </p:txBody>
        </p:sp>
      </p:grpSp>
      <p:sp>
        <p:nvSpPr>
          <p:cNvPr id="4118" name="Rectangles 205848"/>
          <p:cNvSpPr/>
          <p:nvPr/>
        </p:nvSpPr>
        <p:spPr>
          <a:xfrm>
            <a:off x="3878560" y="2817811"/>
            <a:ext cx="6419850" cy="2532063"/>
          </a:xfrm>
          <a:prstGeom prst="rect">
            <a:avLst/>
          </a:prstGeom>
          <a:noFill/>
          <a:ln w="9525">
            <a:noFill/>
          </a:ln>
        </p:spPr>
        <p:txBody>
          <a:bodyPr anchor="t" anchorCtr="0"/>
          <a:lstStyle/>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2</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4</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13</a:t>
            </a:r>
          </a:p>
          <a:p>
            <a:pPr marL="533400" indent="-533400" fontAlgn="base">
              <a:spcBef>
                <a:spcPct val="50000"/>
              </a:spcBef>
              <a:spcAft>
                <a:spcPct val="0"/>
              </a:spcAft>
              <a:buClr>
                <a:srgbClr val="FF0000"/>
              </a:buClr>
              <a:buFontTx/>
              <a:buAutoNum type="alphaUcPeriod"/>
            </a:pPr>
            <a:r>
              <a:rPr lang="en-US" sz="2800" dirty="0">
                <a:solidFill>
                  <a:srgbClr val="000000"/>
                </a:solidFill>
                <a:latin typeface="Cambria Math" panose="02040503050406030204" pitchFamily="18" charset="0"/>
                <a:ea typeface="Cambria Math" panose="02040503050406030204" pitchFamily="18" charset="0"/>
              </a:rPr>
              <a:t>9</a:t>
            </a:r>
          </a:p>
        </p:txBody>
      </p:sp>
      <p:pic>
        <p:nvPicPr>
          <p:cNvPr id="205850" name="Picture 205849" descr="tn_tmp"/>
          <p:cNvPicPr>
            <a:picLocks noChangeAspect="1"/>
          </p:cNvPicPr>
          <p:nvPr/>
        </p:nvPicPr>
        <p:blipFill>
          <a:blip r:embed="rId14"/>
          <a:stretch>
            <a:fillRect/>
          </a:stretch>
        </p:blipFill>
        <p:spPr>
          <a:xfrm>
            <a:off x="2178050" y="5272089"/>
            <a:ext cx="865188" cy="1114425"/>
          </a:xfrm>
          <a:prstGeom prst="rect">
            <a:avLst/>
          </a:prstGeom>
          <a:noFill/>
          <a:ln w="9525">
            <a:noFill/>
          </a:ln>
        </p:spPr>
      </p:pic>
      <p:pic>
        <p:nvPicPr>
          <p:cNvPr id="4123" name="Picture 56" descr="Picture1"/>
          <p:cNvPicPr>
            <a:picLocks noChangeAspect="1"/>
          </p:cNvPicPr>
          <p:nvPr/>
        </p:nvPicPr>
        <p:blipFill>
          <a:blip r:embed="rId15"/>
          <a:stretch>
            <a:fillRect/>
          </a:stretch>
        </p:blipFill>
        <p:spPr>
          <a:xfrm>
            <a:off x="1225520" y="-83684"/>
            <a:ext cx="693738" cy="693738"/>
          </a:xfrm>
          <a:prstGeom prst="rect">
            <a:avLst/>
          </a:prstGeom>
          <a:noFill/>
          <a:ln w="9525">
            <a:noFill/>
          </a:ln>
        </p:spPr>
      </p:pic>
      <p:sp>
        <p:nvSpPr>
          <p:cNvPr id="5"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8" name="Picture 37" descr="A picture containing background pattern&#10;&#10;Description automatically generated">
            <a:extLst>
              <a:ext uri="{FF2B5EF4-FFF2-40B4-BE49-F238E27FC236}">
                <a16:creationId xmlns:a16="http://schemas.microsoft.com/office/drawing/2014/main" id="{73791DEC-1174-4A13-841A-FC9F70C48EAB}"/>
              </a:ext>
            </a:extLst>
          </p:cNvPr>
          <p:cNvPicPr/>
          <p:nvPr/>
        </p:nvPicPr>
        <p:blipFill rotWithShape="1">
          <a:blip r:embed="rId7">
            <a:extLst>
              <a:ext uri="{28A0092B-C50C-407E-A947-70E740481C1C}">
                <a14:useLocalDpi xmlns:a14="http://schemas.microsoft.com/office/drawing/2010/main" val="0"/>
              </a:ext>
            </a:extLst>
          </a:blip>
          <a:srcRect l="18270" t="31128" r="72368" b="26484"/>
          <a:stretch/>
        </p:blipFill>
        <p:spPr bwMode="auto">
          <a:xfrm>
            <a:off x="4302422" y="2623929"/>
            <a:ext cx="590550" cy="2591005"/>
          </a:xfrm>
          <a:prstGeom prst="rect">
            <a:avLst/>
          </a:prstGeom>
          <a:ln>
            <a:noFill/>
          </a:ln>
          <a:extLst>
            <a:ext uri="{53640926-AAD7-44D8-BBD7-CCE9431645EC}">
              <a14:shadowObscured xmlns:a14="http://schemas.microsoft.com/office/drawing/2010/main"/>
            </a:ext>
          </a:extLst>
        </p:spPr>
      </p:pic>
      <p:graphicFrame>
        <p:nvGraphicFramePr>
          <p:cNvPr id="6" name="Object 5"/>
          <p:cNvGraphicFramePr>
            <a:graphicFrameLocks noChangeAspect="1"/>
          </p:cNvGraphicFramePr>
          <p:nvPr>
            <p:extLst>
              <p:ext uri="{D42A27DB-BD31-4B8C-83A1-F6EECF244321}">
                <p14:modId xmlns:p14="http://schemas.microsoft.com/office/powerpoint/2010/main" val="215282891"/>
              </p:ext>
            </p:extLst>
          </p:nvPr>
        </p:nvGraphicFramePr>
        <p:xfrm>
          <a:off x="4426227" y="2613646"/>
          <a:ext cx="1276765" cy="851176"/>
        </p:xfrm>
        <a:graphic>
          <a:graphicData uri="http://schemas.openxmlformats.org/presentationml/2006/ole">
            <mc:AlternateContent xmlns:mc="http://schemas.openxmlformats.org/markup-compatibility/2006">
              <mc:Choice xmlns:v="urn:schemas-microsoft-com:vml" Requires="v">
                <p:oleObj spid="_x0000_s1360" name="Equation" r:id="rId16" imgW="685800" imgH="457200" progId="Equation.DSMT4">
                  <p:embed/>
                </p:oleObj>
              </mc:Choice>
              <mc:Fallback>
                <p:oleObj name="Equation" r:id="rId16" imgW="685800" imgH="457200" progId="Equation.DSMT4">
                  <p:embed/>
                  <p:pic>
                    <p:nvPicPr>
                      <p:cNvPr id="0"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26227" y="2613646"/>
                        <a:ext cx="1276765" cy="851176"/>
                      </a:xfrm>
                      <a:prstGeom prst="rect">
                        <a:avLst/>
                      </a:prstGeom>
                      <a:noFill/>
                    </p:spPr>
                  </p:pic>
                </p:oleObj>
              </mc:Fallback>
            </mc:AlternateContent>
          </a:graphicData>
        </a:graphic>
      </p:graphicFrame>
      <p:sp>
        <p:nvSpPr>
          <p:cNvPr id="9"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726303174"/>
              </p:ext>
            </p:extLst>
          </p:nvPr>
        </p:nvGraphicFramePr>
        <p:xfrm>
          <a:off x="4418953" y="3501633"/>
          <a:ext cx="1399614" cy="405685"/>
        </p:xfrm>
        <a:graphic>
          <a:graphicData uri="http://schemas.openxmlformats.org/presentationml/2006/ole">
            <mc:AlternateContent xmlns:mc="http://schemas.openxmlformats.org/markup-compatibility/2006">
              <mc:Choice xmlns:v="urn:schemas-microsoft-com:vml" Requires="v">
                <p:oleObj spid="_x0000_s1361" name="Equation" r:id="rId18" imgW="660113" imgH="190417" progId="Equation.DSMT4">
                  <p:embed/>
                </p:oleObj>
              </mc:Choice>
              <mc:Fallback>
                <p:oleObj name="Equation" r:id="rId18" imgW="660113" imgH="190417" progId="Equation.DSMT4">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8953" y="3501633"/>
                        <a:ext cx="1399614" cy="405685"/>
                      </a:xfrm>
                      <a:prstGeom prst="rect">
                        <a:avLst/>
                      </a:prstGeom>
                      <a:noFill/>
                    </p:spPr>
                  </p:pic>
                </p:oleObj>
              </mc:Fallback>
            </mc:AlternateContent>
          </a:graphicData>
        </a:graphic>
      </p:graphicFrame>
      <p:sp>
        <p:nvSpPr>
          <p:cNvPr id="11" name="Rectangle 1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926925972"/>
              </p:ext>
            </p:extLst>
          </p:nvPr>
        </p:nvGraphicFramePr>
        <p:xfrm>
          <a:off x="4437497" y="4192193"/>
          <a:ext cx="1555608" cy="393825"/>
        </p:xfrm>
        <a:graphic>
          <a:graphicData uri="http://schemas.openxmlformats.org/presentationml/2006/ole">
            <mc:AlternateContent xmlns:mc="http://schemas.openxmlformats.org/markup-compatibility/2006">
              <mc:Choice xmlns:v="urn:schemas-microsoft-com:vml" Requires="v">
                <p:oleObj spid="_x0000_s1362" name="Equation" r:id="rId20" imgW="749300" imgH="190500" progId="Equation.DSMT4">
                  <p:embed/>
                </p:oleObj>
              </mc:Choice>
              <mc:Fallback>
                <p:oleObj name="Equation" r:id="rId20" imgW="749300" imgH="190500" progId="Equation.DSMT4">
                  <p:embed/>
                  <p:pic>
                    <p:nvPicPr>
                      <p:cNvPr id="0" name="Object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37497" y="4192193"/>
                        <a:ext cx="1555608" cy="393825"/>
                      </a:xfrm>
                      <a:prstGeom prst="rect">
                        <a:avLst/>
                      </a:prstGeom>
                      <a:noFill/>
                    </p:spPr>
                  </p:pic>
                </p:oleObj>
              </mc:Fallback>
            </mc:AlternateContent>
          </a:graphicData>
        </a:graphic>
      </p:graphicFrame>
      <p:sp>
        <p:nvSpPr>
          <p:cNvPr id="13" name="Rectangle 1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218883779"/>
              </p:ext>
            </p:extLst>
          </p:nvPr>
        </p:nvGraphicFramePr>
        <p:xfrm>
          <a:off x="4386472" y="4795201"/>
          <a:ext cx="1567986" cy="396959"/>
        </p:xfrm>
        <a:graphic>
          <a:graphicData uri="http://schemas.openxmlformats.org/presentationml/2006/ole">
            <mc:AlternateContent xmlns:mc="http://schemas.openxmlformats.org/markup-compatibility/2006">
              <mc:Choice xmlns:v="urn:schemas-microsoft-com:vml" Requires="v">
                <p:oleObj spid="_x0000_s1363" name="Equation" r:id="rId22" imgW="749300" imgH="190500" progId="Equation.DSMT4">
                  <p:embed/>
                </p:oleObj>
              </mc:Choice>
              <mc:Fallback>
                <p:oleObj name="Equation" r:id="rId22" imgW="749300" imgH="190500" progId="Equation.DSMT4">
                  <p:embed/>
                  <p:pic>
                    <p:nvPicPr>
                      <p:cNvPr id="0" name="Object 1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86472" y="4795201"/>
                        <a:ext cx="1567986" cy="396959"/>
                      </a:xfrm>
                      <a:prstGeom prst="rect">
                        <a:avLst/>
                      </a:prstGeom>
                      <a:noFill/>
                    </p:spPr>
                  </p:pic>
                </p:oleObj>
              </mc:Fallback>
            </mc:AlternateContent>
          </a:graphicData>
        </a:graphic>
      </p:graphicFrame>
      <p:sp>
        <p:nvSpPr>
          <p:cNvPr id="40" name="AutoShape 3"/>
          <p:cNvSpPr>
            <a:spLocks noChangeAspect="1" noChangeArrowheads="1" noTextEdit="1"/>
          </p:cNvSpPr>
          <p:nvPr/>
        </p:nvSpPr>
        <p:spPr bwMode="auto">
          <a:xfrm>
            <a:off x="-53424" y="1683203"/>
            <a:ext cx="2164164"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p:nvSpPr>
        <p:spPr bwMode="auto">
          <a:xfrm>
            <a:off x="143425" y="1970541"/>
            <a:ext cx="1884256"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p:cNvSpPr>
            <a:spLocks/>
          </p:cNvSpPr>
          <p:nvPr/>
        </p:nvSpPr>
        <p:spPr bwMode="auto">
          <a:xfrm>
            <a:off x="-51836" y="1684791"/>
            <a:ext cx="2164164"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43" name="Freeform 42"/>
          <p:cNvSpPr>
            <a:spLocks/>
          </p:cNvSpPr>
          <p:nvPr/>
        </p:nvSpPr>
        <p:spPr bwMode="auto">
          <a:xfrm>
            <a:off x="-51836" y="6352041"/>
            <a:ext cx="2164164"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3"/>
          <p:cNvSpPr>
            <a:spLocks/>
          </p:cNvSpPr>
          <p:nvPr/>
        </p:nvSpPr>
        <p:spPr bwMode="auto">
          <a:xfrm>
            <a:off x="-51836" y="6467928"/>
            <a:ext cx="2164164"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top sand"/>
          <p:cNvSpPr>
            <a:spLocks/>
          </p:cNvSpPr>
          <p:nvPr/>
        </p:nvSpPr>
        <p:spPr bwMode="auto">
          <a:xfrm>
            <a:off x="260900" y="2618241"/>
            <a:ext cx="1716995"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bottom sand"/>
          <p:cNvSpPr>
            <a:spLocks/>
          </p:cNvSpPr>
          <p:nvPr/>
        </p:nvSpPr>
        <p:spPr bwMode="auto">
          <a:xfrm>
            <a:off x="248200" y="5293178"/>
            <a:ext cx="1732925"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straight connector"/>
          <p:cNvSpPr>
            <a:spLocks noChangeArrowheads="1"/>
          </p:cNvSpPr>
          <p:nvPr/>
        </p:nvSpPr>
        <p:spPr bwMode="auto">
          <a:xfrm>
            <a:off x="1094690" y="4009249"/>
            <a:ext cx="62581"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0" name="button: start timer"/>
          <p:cNvGrpSpPr/>
          <p:nvPr/>
        </p:nvGrpSpPr>
        <p:grpSpPr>
          <a:xfrm>
            <a:off x="0" y="831105"/>
            <a:ext cx="1953296" cy="853262"/>
            <a:chOff x="1244321" y="132559"/>
            <a:chExt cx="2725223" cy="853262"/>
          </a:xfrm>
        </p:grpSpPr>
        <p:sp>
          <p:nvSpPr>
            <p:cNvPr id="51" name="Rounded Rectangle 50"/>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2" name="Rounded Rectangle 51"/>
            <p:cNvSpPr/>
            <p:nvPr/>
          </p:nvSpPr>
          <p:spPr>
            <a:xfrm>
              <a:off x="1244321" y="1325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53" name="times up"/>
          <p:cNvGrpSpPr/>
          <p:nvPr/>
        </p:nvGrpSpPr>
        <p:grpSpPr>
          <a:xfrm>
            <a:off x="63350" y="801271"/>
            <a:ext cx="1889946" cy="799962"/>
            <a:chOff x="4321176" y="185859"/>
            <a:chExt cx="2636838" cy="799962"/>
          </a:xfrm>
        </p:grpSpPr>
        <p:sp>
          <p:nvSpPr>
            <p:cNvPr id="54" name="Rounded Rectangle 53"/>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5" name="Rounded Rectangle 54"/>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2" name="Rectangle 1"/>
          <p:cNvSpPr/>
          <p:nvPr/>
        </p:nvSpPr>
        <p:spPr>
          <a:xfrm>
            <a:off x="2110740" y="284876"/>
            <a:ext cx="8784932" cy="1175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1: Cho </a:t>
            </a:r>
            <a:r>
              <a:rPr lang="en-US" sz="3200" dirty="0" err="1">
                <a:solidFill>
                  <a:schemeClr val="tx1"/>
                </a:solidFill>
                <a:latin typeface="Times New Roman" panose="02020603050405020304" pitchFamily="18" charset="0"/>
                <a:cs typeface="Times New Roman" panose="02020603050405020304" pitchFamily="18" charset="0"/>
              </a:rPr>
              <a:t>biết</a:t>
            </a:r>
            <a:r>
              <a:rPr lang="en-US" sz="3200" dirty="0">
                <a:solidFill>
                  <a:schemeClr val="tx1"/>
                </a:solidFill>
                <a:latin typeface="Times New Roman" panose="02020603050405020304" pitchFamily="18" charset="0"/>
                <a:cs typeface="Times New Roman" panose="02020603050405020304" pitchFamily="18" charset="0"/>
              </a:rPr>
              <a:t> x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y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khi</a:t>
            </a:r>
            <a:r>
              <a:rPr lang="en-US" sz="3200" dirty="0">
                <a:solidFill>
                  <a:schemeClr val="tx1"/>
                </a:solidFill>
                <a:latin typeface="Times New Roman" panose="02020603050405020304" pitchFamily="18" charset="0"/>
                <a:cs typeface="Times New Roman" panose="02020603050405020304" pitchFamily="18" charset="0"/>
              </a:rPr>
              <a:t> x = 6 </a:t>
            </a:r>
            <a:r>
              <a:rPr lang="en-US" sz="3200" dirty="0" err="1">
                <a:solidFill>
                  <a:schemeClr val="tx1"/>
                </a:solidFill>
                <a:latin typeface="Times New Roman" panose="02020603050405020304" pitchFamily="18" charset="0"/>
                <a:cs typeface="Times New Roman" panose="02020603050405020304" pitchFamily="18" charset="0"/>
              </a:rPr>
              <a:t>thì</a:t>
            </a:r>
            <a:r>
              <a:rPr lang="en-US" sz="3200" dirty="0">
                <a:solidFill>
                  <a:schemeClr val="tx1"/>
                </a:solidFill>
                <a:latin typeface="Times New Roman" panose="02020603050405020304" pitchFamily="18" charset="0"/>
                <a:cs typeface="Times New Roman" panose="02020603050405020304" pitchFamily="18" charset="0"/>
              </a:rPr>
              <a:t> y = 33 000. </a:t>
            </a:r>
            <a:r>
              <a:rPr lang="en-US" sz="3200" dirty="0" err="1">
                <a:solidFill>
                  <a:schemeClr val="tx1"/>
                </a:solidFill>
                <a:latin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lệ</a:t>
            </a:r>
            <a:r>
              <a:rPr lang="en-US" sz="3200" dirty="0">
                <a:solidFill>
                  <a:schemeClr val="tx1"/>
                </a:solidFill>
                <a:latin typeface="Times New Roman" panose="02020603050405020304" pitchFamily="18" charset="0"/>
                <a:cs typeface="Times New Roman" panose="02020603050405020304" pitchFamily="18" charset="0"/>
              </a:rPr>
              <a:t> k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y </a:t>
            </a:r>
            <a:r>
              <a:rPr lang="en-US" sz="3200" dirty="0" err="1">
                <a:solidFill>
                  <a:schemeClr val="tx1"/>
                </a:solidFill>
                <a:latin typeface="Times New Roman" panose="02020603050405020304" pitchFamily="18" charset="0"/>
                <a:cs typeface="Times New Roman" panose="02020603050405020304" pitchFamily="18" charset="0"/>
              </a:rPr>
              <a:t>đối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x?</a:t>
            </a:r>
          </a:p>
        </p:txBody>
      </p:sp>
      <p:grpSp>
        <p:nvGrpSpPr>
          <p:cNvPr id="7" name="Group 6"/>
          <p:cNvGrpSpPr/>
          <p:nvPr/>
        </p:nvGrpSpPr>
        <p:grpSpPr>
          <a:xfrm>
            <a:off x="7650866" y="1303367"/>
            <a:ext cx="3968047" cy="2603951"/>
            <a:chOff x="7650866" y="1303367"/>
            <a:chExt cx="3968047" cy="2603951"/>
          </a:xfrm>
        </p:grpSpPr>
        <p:sp>
          <p:nvSpPr>
            <p:cNvPr id="3" name="Rectangle 2"/>
            <p:cNvSpPr/>
            <p:nvPr/>
          </p:nvSpPr>
          <p:spPr>
            <a:xfrm>
              <a:off x="7650866" y="1303367"/>
              <a:ext cx="3968047" cy="2527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1: B. k = 5500</a:t>
              </a:r>
            </a:p>
            <a:p>
              <a:pPr algn="just"/>
              <a:r>
                <a:rPr lang="en-US" sz="2800" dirty="0">
                  <a:solidFill>
                    <a:schemeClr val="tx1"/>
                  </a:solidFill>
                  <a:latin typeface="Times New Roman" panose="02020603050405020304" pitchFamily="18" charset="0"/>
                  <a:cs typeface="Times New Roman" panose="02020603050405020304" pitchFamily="18" charset="0"/>
                </a:rPr>
                <a:t>Ta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y = </a:t>
              </a:r>
              <a:r>
                <a:rPr lang="en-US" sz="2800" dirty="0" err="1">
                  <a:solidFill>
                    <a:schemeClr val="tx1"/>
                  </a:solidFill>
                  <a:latin typeface="Times New Roman" panose="02020603050405020304" pitchFamily="18" charset="0"/>
                  <a:cs typeface="Times New Roman" panose="02020603050405020304" pitchFamily="18" charset="0"/>
                </a:rPr>
                <a:t>kx</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33 000 = k.6</a:t>
              </a:r>
            </a:p>
            <a:p>
              <a:pPr algn="just"/>
              <a:r>
                <a:rPr lang="en-US" sz="2800" dirty="0">
                  <a:solidFill>
                    <a:schemeClr val="tx1"/>
                  </a:solidFill>
                  <a:latin typeface="Times New Roman" panose="02020603050405020304" pitchFamily="18" charset="0"/>
                  <a:cs typeface="Times New Roman" panose="02020603050405020304" pitchFamily="18"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710427893"/>
                </p:ext>
              </p:extLst>
            </p:nvPr>
          </p:nvGraphicFramePr>
          <p:xfrm>
            <a:off x="7867155" y="2976399"/>
            <a:ext cx="2663463" cy="930919"/>
          </p:xfrm>
          <a:graphic>
            <a:graphicData uri="http://schemas.openxmlformats.org/presentationml/2006/ole">
              <mc:AlternateContent xmlns:mc="http://schemas.openxmlformats.org/markup-compatibility/2006">
                <mc:Choice xmlns:v="urn:schemas-microsoft-com:vml" Requires="v">
                  <p:oleObj spid="_x0000_s1364" name="Equation" r:id="rId24" imgW="1307880" imgH="457200" progId="Equation.DSMT4">
                    <p:embed/>
                  </p:oleObj>
                </mc:Choice>
                <mc:Fallback>
                  <p:oleObj name="Equation" r:id="rId24" imgW="1307880" imgH="457200" progId="Equation.DSMT4">
                    <p:embed/>
                    <p:pic>
                      <p:nvPicPr>
                        <p:cNvPr id="0" name=""/>
                        <p:cNvPicPr/>
                        <p:nvPr/>
                      </p:nvPicPr>
                      <p:blipFill>
                        <a:blip r:embed="rId25"/>
                        <a:stretch>
                          <a:fillRect/>
                        </a:stretch>
                      </p:blipFill>
                      <p:spPr>
                        <a:xfrm>
                          <a:off x="7867155" y="2976399"/>
                          <a:ext cx="2663463" cy="930919"/>
                        </a:xfrm>
                        <a:prstGeom prst="rect">
                          <a:avLst/>
                        </a:prstGeom>
                      </p:spPr>
                    </p:pic>
                  </p:oleObj>
                </mc:Fallback>
              </mc:AlternateContent>
            </a:graphicData>
          </a:graphic>
        </p:graphicFrame>
      </p:grpSp>
      <p:pic>
        <p:nvPicPr>
          <p:cNvPr id="56" name="Picture 55">
            <a:hlinkClick r:id="rId26" action="ppaction://hlinksldjump"/>
          </p:cNvPr>
          <p:cNvPicPr>
            <a:picLocks noChangeAspect="1"/>
          </p:cNvPicPr>
          <p:nvPr/>
        </p:nvPicPr>
        <p:blipFill rotWithShape="1">
          <a:blip r:embed="rId27" cstate="print">
            <a:extLst>
              <a:ext uri="{28A0092B-C50C-407E-A947-70E740481C1C}">
                <a14:useLocalDpi xmlns:a14="http://schemas.microsoft.com/office/drawing/2010/main" val="0"/>
              </a:ext>
            </a:extLst>
          </a:blip>
          <a:srcRect l="12289" t="10606" r="11751" b="10202"/>
          <a:stretch/>
        </p:blipFill>
        <p:spPr>
          <a:xfrm>
            <a:off x="10593766" y="5779655"/>
            <a:ext cx="861555" cy="898217"/>
          </a:xfrm>
          <a:prstGeom prst="rect">
            <a:avLst/>
          </a:prstGeom>
        </p:spPr>
      </p:pic>
    </p:spTree>
    <p:extLst>
      <p:ext uri="{BB962C8B-B14F-4D97-AF65-F5344CB8AC3E}">
        <p14:creationId xmlns:p14="http://schemas.microsoft.com/office/powerpoint/2010/main" val="31066323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8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8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8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8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10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5837"/>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20582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0583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05841"/>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584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explode.wav"/>
                                        </p:tgtEl>
                                      </p:cMediaNode>
                                    </p:audio>
                                  </p:subTnLst>
                                </p:cTn>
                              </p:par>
                              <p:par>
                                <p:cTn id="30" presetID="1" presetClass="exit" presetSubtype="0" fill="hold" nodeType="withEffect">
                                  <p:stCondLst>
                                    <p:cond delay="0"/>
                                  </p:stCondLst>
                                  <p:childTnLst>
                                    <p:set>
                                      <p:cBhvr>
                                        <p:cTn id="31" dur="1" fill="hold">
                                          <p:stCondLst>
                                            <p:cond delay="0"/>
                                          </p:stCondLst>
                                        </p:cTn>
                                        <p:tgtEl>
                                          <p:spTgt spid="205845"/>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850"/>
                                        </p:tgtEl>
                                        <p:attrNameLst>
                                          <p:attrName>style.visibility</p:attrName>
                                        </p:attrNameLst>
                                      </p:cBhvr>
                                      <p:to>
                                        <p:strVal val="hidden"/>
                                      </p:to>
                                    </p:set>
                                  </p:childTnLst>
                                </p:cTn>
                              </p:par>
                            </p:childTnLst>
                          </p:cTn>
                        </p:par>
                      </p:childTnLst>
                    </p:cTn>
                  </p:par>
                </p:childTnLst>
              </p:cTn>
              <p:nextCondLst>
                <p:cond evt="onClick" delay="0">
                  <p:tgtEl>
                    <p:spTgt spid="4106"/>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583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0582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0583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84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584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0584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applause.wav"/>
                                        </p:tgtEl>
                                      </p:cMediaNode>
                                    </p:audio>
                                  </p:subTnLst>
                                </p:cTn>
                              </p:par>
                              <p:par>
                                <p:cTn id="49" presetID="1" presetClass="exit" presetSubtype="0" fill="hold" nodeType="withEffect">
                                  <p:stCondLst>
                                    <p:cond delay="0"/>
                                  </p:stCondLst>
                                  <p:childTnLst>
                                    <p:set>
                                      <p:cBhvr>
                                        <p:cTn id="50" dur="1" fill="hold">
                                          <p:stCondLst>
                                            <p:cond delay="0"/>
                                          </p:stCondLst>
                                        </p:cTn>
                                        <p:tgtEl>
                                          <p:spTgt spid="205850"/>
                                        </p:tgtEl>
                                        <p:attrNameLst>
                                          <p:attrName>style.visibility</p:attrName>
                                        </p:attrNameLst>
                                      </p:cBhvr>
                                      <p:to>
                                        <p:strVal val="hidden"/>
                                      </p:to>
                                    </p:set>
                                  </p:childTnLst>
                                </p:cTn>
                              </p:par>
                            </p:childTnLst>
                          </p:cTn>
                        </p:par>
                      </p:childTnLst>
                    </p:cTn>
                  </p:par>
                </p:childTnLst>
              </p:cTn>
              <p:nextCondLst>
                <p:cond evt="onClick" delay="0">
                  <p:tgtEl>
                    <p:spTgt spid="4098"/>
                  </p:tgtEl>
                </p:cond>
              </p:nextCondLst>
            </p:seq>
            <p:seq concurrent="1" nextAc="seek">
              <p:cTn id="51" restart="whenNotActive" fill="hold" evtFilter="cancelBubble" nodeType="interactiveSeq">
                <p:stCondLst>
                  <p:cond evt="onClick" delay="0">
                    <p:tgtEl>
                      <p:spTgt spid="4108"/>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583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05828"/>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205839"/>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05841"/>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0584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explode.wav"/>
                                        </p:tgtEl>
                                      </p:cMediaNode>
                                    </p:audio>
                                  </p:subTnLst>
                                </p:cTn>
                              </p:par>
                              <p:par>
                                <p:cTn id="64" presetID="1" presetClass="exit" presetSubtype="0" fill="hold" nodeType="withEffect">
                                  <p:stCondLst>
                                    <p:cond delay="0"/>
                                  </p:stCondLst>
                                  <p:childTnLst>
                                    <p:set>
                                      <p:cBhvr>
                                        <p:cTn id="65" dur="1" fill="hold">
                                          <p:stCondLst>
                                            <p:cond delay="0"/>
                                          </p:stCondLst>
                                        </p:cTn>
                                        <p:tgtEl>
                                          <p:spTgt spid="205845"/>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05850"/>
                                        </p:tgtEl>
                                        <p:attrNameLst>
                                          <p:attrName>style.visibility</p:attrName>
                                        </p:attrNameLst>
                                      </p:cBhvr>
                                      <p:to>
                                        <p:strVal val="hidden"/>
                                      </p:to>
                                    </p:set>
                                  </p:childTnLst>
                                </p:cTn>
                              </p:par>
                            </p:childTnLst>
                          </p:cTn>
                        </p:par>
                      </p:childTnLst>
                    </p:cTn>
                  </p:par>
                </p:childTnLst>
              </p:cTn>
              <p:nextCondLst>
                <p:cond evt="onClick" delay="0">
                  <p:tgtEl>
                    <p:spTgt spid="4108"/>
                  </p:tgtEl>
                </p:cond>
              </p:nextCondLst>
            </p:seq>
            <p:seq concurrent="1" nextAc="seek">
              <p:cTn id="68" restart="whenNotActive" fill="hold" evtFilter="cancelBubble" nodeType="interactiveSeq">
                <p:stCondLst>
                  <p:cond evt="onClick" delay="0">
                    <p:tgtEl>
                      <p:spTgt spid="4110"/>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0583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582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05839"/>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058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5842"/>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explode.wav"/>
                                        </p:tgtEl>
                                      </p:cMediaNode>
                                    </p:audio>
                                  </p:subTnLst>
                                </p:cTn>
                              </p:par>
                              <p:par>
                                <p:cTn id="81" presetID="1" presetClass="exit" presetSubtype="0" fill="hold" nodeType="withEffect">
                                  <p:stCondLst>
                                    <p:cond delay="0"/>
                                  </p:stCondLst>
                                  <p:childTnLst>
                                    <p:set>
                                      <p:cBhvr>
                                        <p:cTn id="82" dur="1" fill="hold">
                                          <p:stCondLst>
                                            <p:cond delay="0"/>
                                          </p:stCondLst>
                                        </p:cTn>
                                        <p:tgtEl>
                                          <p:spTgt spid="205845"/>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5850"/>
                                        </p:tgtEl>
                                        <p:attrNameLst>
                                          <p:attrName>style.visibility</p:attrName>
                                        </p:attrNameLst>
                                      </p:cBhvr>
                                      <p:to>
                                        <p:strVal val="hidden"/>
                                      </p:to>
                                    </p:set>
                                  </p:childTnLst>
                                </p:cTn>
                              </p:par>
                            </p:childTnLst>
                          </p:cTn>
                        </p:par>
                      </p:childTnLst>
                    </p:cTn>
                  </p:par>
                </p:childTnLst>
              </p:cTn>
              <p:nextCondLst>
                <p:cond evt="onClick" delay="0">
                  <p:tgtEl>
                    <p:spTgt spid="4110"/>
                  </p:tgtEl>
                </p:cond>
              </p:nextCondLst>
            </p:seq>
            <p:seq concurrent="1" nextAc="seek">
              <p:cTn id="85" restart="whenNotActive" fill="hold" evtFilter="cancelBubble" nodeType="interactiveSeq">
                <p:stCondLst>
                  <p:cond evt="onClick" delay="0">
                    <p:tgtEl>
                      <p:spTgt spid="4100"/>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20583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05828"/>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05839"/>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0584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205842"/>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05845"/>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205850"/>
                                        </p:tgtEl>
                                        <p:attrNameLst>
                                          <p:attrName>style.visibility</p:attrName>
                                        </p:attrNameLst>
                                      </p:cBhvr>
                                      <p:to>
                                        <p:strVal val="visible"/>
                                      </p:to>
                                    </p:set>
                                  </p:childTnLst>
                                </p:cTn>
                              </p:par>
                            </p:childTnLst>
                          </p:cTn>
                        </p:par>
                      </p:childTnLst>
                    </p:cTn>
                  </p:par>
                </p:childTnLst>
              </p:cTn>
              <p:nextCondLst>
                <p:cond evt="onClick" delay="0">
                  <p:tgtEl>
                    <p:spTgt spid="4100"/>
                  </p:tgtEl>
                </p:cond>
              </p:nextCondLst>
            </p:seq>
            <p:seq concurrent="1" nextAc="seek">
              <p:cTn id="102" restart="whenNotActive" fill="hold" evtFilter="cancelBubble" nodeType="interactiveSeq">
                <p:stCondLst>
                  <p:cond evt="onClick" delay="0">
                    <p:tgtEl>
                      <p:spTgt spid="4103"/>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05837"/>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205828"/>
                                        </p:tgtEl>
                                        <p:attrNameLst>
                                          <p:attrName>style.visibility</p:attrName>
                                        </p:attrNameLst>
                                      </p:cBhvr>
                                      <p:to>
                                        <p:strVal val="visible"/>
                                      </p:to>
                                    </p:set>
                                  </p:childTnLst>
                                </p:cTn>
                              </p:par>
                              <p:par>
                                <p:cTn id="109" presetID="1" presetClass="exit" presetSubtype="0" fill="hold" nodeType="withEffect">
                                  <p:stCondLst>
                                    <p:cond delay="0"/>
                                  </p:stCondLst>
                                  <p:childTnLst>
                                    <p:set>
                                      <p:cBhvr>
                                        <p:cTn id="110" dur="1" fill="hold">
                                          <p:stCondLst>
                                            <p:cond delay="0"/>
                                          </p:stCondLst>
                                        </p:cTn>
                                        <p:tgtEl>
                                          <p:spTgt spid="205839"/>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205841"/>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5842"/>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205845"/>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205850"/>
                                        </p:tgtEl>
                                        <p:attrNameLst>
                                          <p:attrName>style.visibility</p:attrName>
                                        </p:attrNameLst>
                                      </p:cBhvr>
                                      <p:to>
                                        <p:strVal val="visible"/>
                                      </p:to>
                                    </p:set>
                                  </p:childTnLst>
                                </p:cTn>
                              </p:par>
                            </p:childTnLst>
                          </p:cTn>
                        </p:par>
                      </p:childTnLst>
                    </p:cTn>
                  </p:par>
                </p:childTnLst>
              </p:cTn>
              <p:nextCondLst>
                <p:cond evt="onClick" delay="0">
                  <p:tgtEl>
                    <p:spTgt spid="4103"/>
                  </p:tgtEl>
                </p:cond>
              </p:nextCondLst>
            </p:seq>
            <p:seq concurrent="1" nextAc="seek">
              <p:cTn id="119" restart="whenNotActive" fill="hold" evtFilter="cancelBubble" nodeType="interactiveSeq">
                <p:stCondLst>
                  <p:cond evt="onClick" delay="0">
                    <p:tgtEl>
                      <p:spTgt spid="205837"/>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205837"/>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05842"/>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205850"/>
                                        </p:tgtEl>
                                        <p:attrNameLst>
                                          <p:attrName>style.visibility</p:attrName>
                                        </p:attrNameLst>
                                      </p:cBhvr>
                                      <p:to>
                                        <p:strVal val="visible"/>
                                      </p:to>
                                    </p:set>
                                  </p:childTnLst>
                                </p:cTn>
                              </p:par>
                            </p:childTnLst>
                          </p:cTn>
                        </p:par>
                      </p:childTnLst>
                    </p:cTn>
                  </p:par>
                </p:childTnLst>
              </p:cTn>
              <p:nextCondLst>
                <p:cond evt="onClick" delay="0">
                  <p:tgtEl>
                    <p:spTgt spid="205837"/>
                  </p:tgtEl>
                </p:cond>
              </p:nextCondLst>
            </p:seq>
            <p:seq concurrent="1" nextAc="seek">
              <p:cTn id="128" restart="whenNotActive" fill="hold" evtFilter="cancelBubble" nodeType="interactiveSeq">
                <p:stCondLst>
                  <p:cond evt="onClick" delay="0">
                    <p:tgtEl>
                      <p:spTgt spid="205828"/>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20582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5845"/>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5850"/>
                                        </p:tgtEl>
                                        <p:attrNameLst>
                                          <p:attrName>style.visibility</p:attrName>
                                        </p:attrNameLst>
                                      </p:cBhvr>
                                      <p:to>
                                        <p:strVal val="visible"/>
                                      </p:to>
                                    </p:set>
                                  </p:childTnLst>
                                </p:cTn>
                              </p:par>
                            </p:childTnLst>
                          </p:cTn>
                        </p:par>
                      </p:childTnLst>
                    </p:cTn>
                  </p:par>
                </p:childTnLst>
              </p:cTn>
              <p:nextCondLst>
                <p:cond evt="onClick" delay="0">
                  <p:tgtEl>
                    <p:spTgt spid="205828"/>
                  </p:tgtEl>
                </p:cond>
              </p:nextCondLst>
            </p:seq>
            <p:seq concurrent="1" nextAc="seek">
              <p:cTn id="137" restart="whenNotActive" fill="hold" evtFilter="cancelBubble" nodeType="interactiveSeq">
                <p:stCondLst>
                  <p:cond evt="onClick" delay="0">
                    <p:tgtEl>
                      <p:spTgt spid="205839"/>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205839"/>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05842"/>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205850"/>
                                        </p:tgtEl>
                                        <p:attrNameLst>
                                          <p:attrName>style.visibility</p:attrName>
                                        </p:attrNameLst>
                                      </p:cBhvr>
                                      <p:to>
                                        <p:strVal val="visible"/>
                                      </p:to>
                                    </p:set>
                                  </p:childTnLst>
                                </p:cTn>
                              </p:par>
                            </p:childTnLst>
                          </p:cTn>
                        </p:par>
                      </p:childTnLst>
                    </p:cTn>
                  </p:par>
                </p:childTnLst>
              </p:cTn>
              <p:nextCondLst>
                <p:cond evt="onClick" delay="0">
                  <p:tgtEl>
                    <p:spTgt spid="205839"/>
                  </p:tgtEl>
                </p:cond>
              </p:nextCondLst>
            </p:seq>
            <p:seq concurrent="1" nextAc="seek">
              <p:cTn id="146" restart="whenNotActive" fill="hold" evtFilter="cancelBubble" nodeType="interactiveSeq">
                <p:stCondLst>
                  <p:cond evt="onClick" delay="0">
                    <p:tgtEl>
                      <p:spTgt spid="205841"/>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205841"/>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205842"/>
                                        </p:tgtEl>
                                        <p:attrNameLst>
                                          <p:attrName>style.visibility</p:attrName>
                                        </p:attrNameLst>
                                      </p:cBhvr>
                                      <p:to>
                                        <p:strVal val="hidden"/>
                                      </p:to>
                                    </p:set>
                                  </p:childTnLst>
                                </p:cTn>
                              </p:par>
                              <p:par>
                                <p:cTn id="153" presetID="1" presetClass="entr" presetSubtype="0" fill="hold" nodeType="withEffect">
                                  <p:stCondLst>
                                    <p:cond delay="0"/>
                                  </p:stCondLst>
                                  <p:childTnLst>
                                    <p:set>
                                      <p:cBhvr>
                                        <p:cTn id="154" dur="1" fill="hold">
                                          <p:stCondLst>
                                            <p:cond delay="0"/>
                                          </p:stCondLst>
                                        </p:cTn>
                                        <p:tgtEl>
                                          <p:spTgt spid="205850"/>
                                        </p:tgtEl>
                                        <p:attrNameLst>
                                          <p:attrName>style.visibility</p:attrName>
                                        </p:attrNameLst>
                                      </p:cBhvr>
                                      <p:to>
                                        <p:strVal val="visible"/>
                                      </p:to>
                                    </p:set>
                                  </p:childTnLst>
                                </p:cTn>
                              </p:par>
                            </p:childTnLst>
                          </p:cTn>
                        </p:par>
                      </p:childTnLst>
                    </p:cTn>
                  </p:par>
                </p:childTnLst>
              </p:cTn>
              <p:nextCondLst>
                <p:cond evt="onClick" delay="0">
                  <p:tgtEl>
                    <p:spTgt spid="205841"/>
                  </p:tgtEl>
                </p:cond>
              </p:nextCondLst>
            </p:seq>
            <p:seq concurrent="1" nextAc="seek">
              <p:cTn id="155" restart="whenNotActive" fill="hold" evtFilter="cancelBubble" nodeType="interactiveSeq">
                <p:stCondLst>
                  <p:cond evt="onClick" delay="0">
                    <p:tgtEl>
                      <p:spTgt spid="50"/>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49"/>
                                        </p:tgtEl>
                                        <p:attrNameLst>
                                          <p:attrName>style.visibility</p:attrName>
                                        </p:attrNameLst>
                                      </p:cBhvr>
                                      <p:to>
                                        <p:strVal val="visible"/>
                                      </p:to>
                                    </p:set>
                                    <p:animEffect transition="in" filter="fade">
                                      <p:cBhvr>
                                        <p:cTn id="160" dur="500"/>
                                        <p:tgtEl>
                                          <p:spTgt spid="49"/>
                                        </p:tgtEl>
                                      </p:cBhvr>
                                    </p:animEffect>
                                  </p:childTnLst>
                                </p:cTn>
                              </p:par>
                              <p:par>
                                <p:cTn id="161" presetID="22" presetClass="exit" presetSubtype="1" fill="hold" grpId="0" nodeType="withEffect">
                                  <p:stCondLst>
                                    <p:cond delay="0"/>
                                  </p:stCondLst>
                                  <p:childTnLst>
                                    <p:animEffect transition="out" filter="wipe(up)">
                                      <p:cBhvr>
                                        <p:cTn id="162" dur="60000"/>
                                        <p:tgtEl>
                                          <p:spTgt spid="45"/>
                                        </p:tgtEl>
                                      </p:cBhvr>
                                    </p:animEffect>
                                    <p:set>
                                      <p:cBhvr>
                                        <p:cTn id="163" dur="1" fill="hold">
                                          <p:stCondLst>
                                            <p:cond delay="59999"/>
                                          </p:stCondLst>
                                        </p:cTn>
                                        <p:tgtEl>
                                          <p:spTgt spid="45"/>
                                        </p:tgtEl>
                                        <p:attrNameLst>
                                          <p:attrName>style.visibility</p:attrName>
                                        </p:attrNameLst>
                                      </p:cBhvr>
                                      <p:to>
                                        <p:strVal val="hidden"/>
                                      </p:to>
                                    </p:set>
                                  </p:childTnLst>
                                </p:cTn>
                              </p:par>
                              <p:par>
                                <p:cTn id="164" presetID="22" presetClass="entr" presetSubtype="4" fill="hold" grpId="0" nodeType="withEffect">
                                  <p:stCondLst>
                                    <p:cond delay="0"/>
                                  </p:stCondLst>
                                  <p:childTnLst>
                                    <p:set>
                                      <p:cBhvr>
                                        <p:cTn id="165" dur="1" fill="hold">
                                          <p:stCondLst>
                                            <p:cond delay="0"/>
                                          </p:stCondLst>
                                        </p:cTn>
                                        <p:tgtEl>
                                          <p:spTgt spid="46"/>
                                        </p:tgtEl>
                                        <p:attrNameLst>
                                          <p:attrName>style.visibility</p:attrName>
                                        </p:attrNameLst>
                                      </p:cBhvr>
                                      <p:to>
                                        <p:strVal val="visible"/>
                                      </p:to>
                                    </p:set>
                                    <p:animEffect transition="in" filter="wipe(down)">
                                      <p:cBhvr>
                                        <p:cTn id="166" dur="60000"/>
                                        <p:tgtEl>
                                          <p:spTgt spid="46"/>
                                        </p:tgtEl>
                                      </p:cBhvr>
                                    </p:animEffect>
                                  </p:childTnLst>
                                </p:cTn>
                              </p:par>
                            </p:childTnLst>
                          </p:cTn>
                        </p:par>
                        <p:par>
                          <p:cTn id="167" fill="hold">
                            <p:stCondLst>
                              <p:cond delay="60000"/>
                            </p:stCondLst>
                            <p:childTnLst>
                              <p:par>
                                <p:cTn id="168" presetID="22" presetClass="exit" presetSubtype="1" fill="hold" grpId="1" nodeType="afterEffect">
                                  <p:stCondLst>
                                    <p:cond delay="0"/>
                                  </p:stCondLst>
                                  <p:childTnLst>
                                    <p:animEffect transition="out" filter="wipe(up)">
                                      <p:cBhvr>
                                        <p:cTn id="169" dur="500"/>
                                        <p:tgtEl>
                                          <p:spTgt spid="49"/>
                                        </p:tgtEl>
                                      </p:cBhvr>
                                    </p:animEffect>
                                    <p:set>
                                      <p:cBhvr>
                                        <p:cTn id="170" dur="1" fill="hold">
                                          <p:stCondLst>
                                            <p:cond delay="499"/>
                                          </p:stCondLst>
                                        </p:cTn>
                                        <p:tgtEl>
                                          <p:spTgt spid="49"/>
                                        </p:tgtEl>
                                        <p:attrNameLst>
                                          <p:attrName>style.visibility</p:attrName>
                                        </p:attrNameLst>
                                      </p:cBhvr>
                                      <p:to>
                                        <p:strVal val="hidden"/>
                                      </p:to>
                                    </p:set>
                                  </p:childTnLst>
                                </p:cTn>
                              </p:par>
                              <p:par>
                                <p:cTn id="171" presetID="53" presetClass="entr" presetSubtype="16" fill="hold" nodeType="withEffect">
                                  <p:stCondLst>
                                    <p:cond delay="0"/>
                                  </p:stCondLst>
                                  <p:childTnLst>
                                    <p:set>
                                      <p:cBhvr>
                                        <p:cTn id="172" dur="1" fill="hold">
                                          <p:stCondLst>
                                            <p:cond delay="0"/>
                                          </p:stCondLst>
                                        </p:cTn>
                                        <p:tgtEl>
                                          <p:spTgt spid="53"/>
                                        </p:tgtEl>
                                        <p:attrNameLst>
                                          <p:attrName>style.visibility</p:attrName>
                                        </p:attrNameLst>
                                      </p:cBhvr>
                                      <p:to>
                                        <p:strVal val="visible"/>
                                      </p:to>
                                    </p:set>
                                    <p:anim calcmode="lin" valueType="num">
                                      <p:cBhvr>
                                        <p:cTn id="173" dur="500" fill="hold"/>
                                        <p:tgtEl>
                                          <p:spTgt spid="53"/>
                                        </p:tgtEl>
                                        <p:attrNameLst>
                                          <p:attrName>ppt_w</p:attrName>
                                        </p:attrNameLst>
                                      </p:cBhvr>
                                      <p:tavLst>
                                        <p:tav tm="0">
                                          <p:val>
                                            <p:fltVal val="0"/>
                                          </p:val>
                                        </p:tav>
                                        <p:tav tm="100000">
                                          <p:val>
                                            <p:strVal val="#ppt_w"/>
                                          </p:val>
                                        </p:tav>
                                      </p:tavLst>
                                    </p:anim>
                                    <p:anim calcmode="lin" valueType="num">
                                      <p:cBhvr>
                                        <p:cTn id="174" dur="500" fill="hold"/>
                                        <p:tgtEl>
                                          <p:spTgt spid="53"/>
                                        </p:tgtEl>
                                        <p:attrNameLst>
                                          <p:attrName>ppt_h</p:attrName>
                                        </p:attrNameLst>
                                      </p:cBhvr>
                                      <p:tavLst>
                                        <p:tav tm="0">
                                          <p:val>
                                            <p:fltVal val="0"/>
                                          </p:val>
                                        </p:tav>
                                        <p:tav tm="100000">
                                          <p:val>
                                            <p:strVal val="#ppt_h"/>
                                          </p:val>
                                        </p:tav>
                                      </p:tavLst>
                                    </p:anim>
                                    <p:animEffect transition="in" filter="fade">
                                      <p:cBhvr>
                                        <p:cTn id="175" dur="500"/>
                                        <p:tgtEl>
                                          <p:spTgt spid="53"/>
                                        </p:tgtEl>
                                      </p:cBhvr>
                                    </p:animEffect>
                                  </p:childTnLst>
                                  <p:subTnLst>
                                    <p:audio>
                                      <p:cMediaNode>
                                        <p:cTn display="0" masterRel="sameClick">
                                          <p:stCondLst>
                                            <p:cond evt="begin" delay="0">
                                              <p:tn val="171"/>
                                            </p:cond>
                                          </p:stCondLst>
                                          <p:endCondLst>
                                            <p:cond evt="onStopAudio" delay="0">
                                              <p:tgtEl>
                                                <p:sldTgt/>
                                              </p:tgtEl>
                                            </p:cond>
                                          </p:endCondLst>
                                        </p:cTn>
                                        <p:tgtEl>
                                          <p:sndTgt r:embed="rId6" name="chimes.wav"/>
                                        </p:tgtEl>
                                      </p:cMediaNode>
                                    </p:audio>
                                  </p:subTnLst>
                                </p:cTn>
                              </p:par>
                            </p:childTnLst>
                          </p:cTn>
                        </p:par>
                        <p:par>
                          <p:cTn id="176" fill="hold">
                            <p:stCondLst>
                              <p:cond delay="60500"/>
                            </p:stCondLst>
                            <p:childTnLst>
                              <p:par>
                                <p:cTn id="177" presetID="1" presetClass="entr" presetSubtype="0" fill="hold" nodeType="afterEffect">
                                  <p:stCondLst>
                                    <p:cond delay="0"/>
                                  </p:stCondLst>
                                  <p:childTnLst>
                                    <p:set>
                                      <p:cBhvr>
                                        <p:cTn id="178"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179" restart="whenNotActive" fill="hold" evtFilter="cancelBubble" nodeType="interactiveSeq">
                <p:stCondLst>
                  <p:cond evt="onClick" delay="0">
                    <p:tgtEl>
                      <p:spTgt spid="2"/>
                    </p:tgtEl>
                  </p:cond>
                </p:stCondLst>
                <p:endSync evt="end" delay="0">
                  <p:rtn val="all"/>
                </p:endSync>
                <p:childTnLst>
                  <p:par>
                    <p:cTn id="180" fill="hold">
                      <p:stCondLst>
                        <p:cond delay="0"/>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7"/>
                                        </p:tgtEl>
                                        <p:attrNameLst>
                                          <p:attrName>style.visibility</p:attrName>
                                        </p:attrNameLst>
                                      </p:cBhvr>
                                      <p:to>
                                        <p:strVal val="visible"/>
                                      </p:to>
                                    </p:set>
                                    <p:animEffect transition="in" filter="wipe(down)">
                                      <p:cBhvr>
                                        <p:cTn id="184" dur="500"/>
                                        <p:tgtEl>
                                          <p:spTgt spid="7"/>
                                        </p:tgtEl>
                                      </p:cBhvr>
                                    </p:animEffect>
                                  </p:childTnLst>
                                </p:cTn>
                              </p:par>
                            </p:childTnLst>
                          </p:cTn>
                        </p:par>
                      </p:childTnLst>
                    </p:cTn>
                  </p:par>
                </p:childTnLst>
              </p:cTn>
              <p:nextCondLst>
                <p:cond evt="onClick" delay="0">
                  <p:tgtEl>
                    <p:spTgt spid="2"/>
                  </p:tgtEl>
                </p:cond>
              </p:nextCondLst>
            </p:seq>
          </p:childTnLst>
        </p:cTn>
      </p:par>
    </p:tnLst>
    <p:bldLst>
      <p:bldP spid="45" grpId="0" animBg="1"/>
      <p:bldP spid="46" grpId="0" animBg="1"/>
      <p:bldP spid="49" grpId="0" animBg="1"/>
      <p:bldP spid="4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1286</TotalTime>
  <Words>3146</Words>
  <Application>Microsoft Office PowerPoint</Application>
  <PresentationFormat>Widescreen</PresentationFormat>
  <Paragraphs>1497</Paragraphs>
  <Slides>31</Slides>
  <Notes>12</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宋体</vt:lpstr>
      <vt:lpstr>宋体</vt:lpstr>
      <vt:lpstr>Arial</vt:lpstr>
      <vt:lpstr>Calibri</vt:lpstr>
      <vt:lpstr>Calibri Light</vt:lpstr>
      <vt:lpstr>Cambria Math</vt:lpstr>
      <vt:lpstr>Raleway</vt:lpstr>
      <vt:lpstr>Times New Roman</vt:lpstr>
      <vt:lpstr>汉仪夏日体W</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ĐẠI LƯỢNG TỈ LỆ THUẬN (tiết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Học sinh trồng và chăm sóc cây xanh xung quanh trường học</vt:lpstr>
      <vt:lpstr>PowerPoint Presentation</vt:lpstr>
      <vt:lpstr>PowerPoint Presentation</vt:lpstr>
      <vt:lpstr>PowerPoint Presentation</vt:lpstr>
      <vt:lpstr>PowerPoint Presentation</vt:lpstr>
      <vt:lpstr>Có mấy dạng bài tập đã tìm hiểu trong tiết học? Đó là các dạng nào?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THUY</dc:creator>
  <cp:lastModifiedBy>phiatruoclabautroi.nangsom@gmail.com</cp:lastModifiedBy>
  <cp:revision>113</cp:revision>
  <dcterms:created xsi:type="dcterms:W3CDTF">2022-07-08T22:37:17Z</dcterms:created>
  <dcterms:modified xsi:type="dcterms:W3CDTF">2022-07-30T17:48:33Z</dcterms:modified>
</cp:coreProperties>
</file>