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docProps/core.xml" Id="rId3" /><Relationship Type="http://schemas.openxmlformats.org/package/2006/relationships/metadata/thumbnail" Target="docProps/thumbnail.jpeg" Id="rId2" /><Relationship Type="http://schemas.openxmlformats.org/officeDocument/2006/relationships/officeDocument" Target="ppt/presentation.xml" Id="rId1" /><Relationship Type="http://schemas.openxmlformats.org/officeDocument/2006/relationships/extended-properties" Target="docProps/app.xml" Id="rId4" /><Relationship Type="http://schemas.microsoft.com/office/2007/relationships/ui/extensibility" Target="/customUI/customUI14.xml" Id="R78dcea81845c4dfb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1"/>
  </p:notesMasterIdLst>
  <p:sldIdLst>
    <p:sldId id="299" r:id="rId2"/>
    <p:sldId id="300" r:id="rId3"/>
    <p:sldId id="309" r:id="rId4"/>
    <p:sldId id="294" r:id="rId5"/>
    <p:sldId id="306" r:id="rId6"/>
    <p:sldId id="296" r:id="rId7"/>
    <p:sldId id="320" r:id="rId8"/>
    <p:sldId id="311" r:id="rId9"/>
    <p:sldId id="312" r:id="rId10"/>
    <p:sldId id="313" r:id="rId11"/>
    <p:sldId id="305" r:id="rId12"/>
    <p:sldId id="314" r:id="rId13"/>
    <p:sldId id="315" r:id="rId14"/>
    <p:sldId id="307" r:id="rId15"/>
    <p:sldId id="308" r:id="rId16"/>
    <p:sldId id="272" r:id="rId17"/>
    <p:sldId id="322" r:id="rId18"/>
    <p:sldId id="266" r:id="rId19"/>
    <p:sldId id="274" r:id="rId20"/>
    <p:sldId id="323" r:id="rId21"/>
    <p:sldId id="268" r:id="rId22"/>
    <p:sldId id="271" r:id="rId23"/>
    <p:sldId id="275" r:id="rId24"/>
    <p:sldId id="276" r:id="rId25"/>
    <p:sldId id="277" r:id="rId26"/>
    <p:sldId id="304" r:id="rId27"/>
    <p:sldId id="278" r:id="rId28"/>
    <p:sldId id="279" r:id="rId29"/>
    <p:sldId id="318" r:id="rId30"/>
    <p:sldId id="280" r:id="rId31"/>
    <p:sldId id="281" r:id="rId32"/>
    <p:sldId id="319" r:id="rId33"/>
    <p:sldId id="302" r:id="rId34"/>
    <p:sldId id="282" r:id="rId35"/>
    <p:sldId id="324" r:id="rId36"/>
    <p:sldId id="325" r:id="rId37"/>
    <p:sldId id="303" r:id="rId38"/>
    <p:sldId id="286" r:id="rId39"/>
    <p:sldId id="289" r:id="rId4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B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62" y="86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image" Target="../media/image72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83.wmf"/><Relationship Id="rId3" Type="http://schemas.openxmlformats.org/officeDocument/2006/relationships/image" Target="../media/image78.wmf"/><Relationship Id="rId7" Type="http://schemas.openxmlformats.org/officeDocument/2006/relationships/image" Target="../media/image82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Relationship Id="rId6" Type="http://schemas.openxmlformats.org/officeDocument/2006/relationships/image" Target="../media/image81.wmf"/><Relationship Id="rId5" Type="http://schemas.openxmlformats.org/officeDocument/2006/relationships/image" Target="../media/image80.wmf"/><Relationship Id="rId4" Type="http://schemas.openxmlformats.org/officeDocument/2006/relationships/image" Target="../media/image79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Relationship Id="rId4" Type="http://schemas.openxmlformats.org/officeDocument/2006/relationships/image" Target="../media/image88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image" Target="../media/image89.wmf"/><Relationship Id="rId5" Type="http://schemas.openxmlformats.org/officeDocument/2006/relationships/image" Target="../media/image93.wmf"/><Relationship Id="rId4" Type="http://schemas.openxmlformats.org/officeDocument/2006/relationships/image" Target="../media/image92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image" Target="../media/image95.wmf"/><Relationship Id="rId1" Type="http://schemas.openxmlformats.org/officeDocument/2006/relationships/image" Target="../media/image94.wmf"/><Relationship Id="rId5" Type="http://schemas.openxmlformats.org/officeDocument/2006/relationships/image" Target="../media/image98.wmf"/><Relationship Id="rId4" Type="http://schemas.openxmlformats.org/officeDocument/2006/relationships/image" Target="../media/image97.wmf"/></Relationships>
</file>

<file path=ppt/drawings/_rels/vmlDrawing1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wmf"/><Relationship Id="rId3" Type="http://schemas.openxmlformats.org/officeDocument/2006/relationships/image" Target="../media/image102.wmf"/><Relationship Id="rId7" Type="http://schemas.openxmlformats.org/officeDocument/2006/relationships/image" Target="../media/image106.wmf"/><Relationship Id="rId2" Type="http://schemas.openxmlformats.org/officeDocument/2006/relationships/image" Target="../media/image101.wmf"/><Relationship Id="rId1" Type="http://schemas.openxmlformats.org/officeDocument/2006/relationships/image" Target="../media/image100.wmf"/><Relationship Id="rId6" Type="http://schemas.openxmlformats.org/officeDocument/2006/relationships/image" Target="../media/image105.wmf"/><Relationship Id="rId5" Type="http://schemas.openxmlformats.org/officeDocument/2006/relationships/image" Target="../media/image104.wmf"/><Relationship Id="rId10" Type="http://schemas.openxmlformats.org/officeDocument/2006/relationships/image" Target="../media/image109.wmf"/><Relationship Id="rId4" Type="http://schemas.openxmlformats.org/officeDocument/2006/relationships/image" Target="../media/image103.wmf"/><Relationship Id="rId9" Type="http://schemas.openxmlformats.org/officeDocument/2006/relationships/image" Target="../media/image108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2" Type="http://schemas.openxmlformats.org/officeDocument/2006/relationships/image" Target="../media/image113.wmf"/><Relationship Id="rId1" Type="http://schemas.openxmlformats.org/officeDocument/2006/relationships/image" Target="../media/image112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2" Type="http://schemas.openxmlformats.org/officeDocument/2006/relationships/image" Target="../media/image116.wmf"/><Relationship Id="rId1" Type="http://schemas.openxmlformats.org/officeDocument/2006/relationships/image" Target="../media/image112.wmf"/><Relationship Id="rId5" Type="http://schemas.openxmlformats.org/officeDocument/2006/relationships/image" Target="../media/image119.wmf"/><Relationship Id="rId4" Type="http://schemas.openxmlformats.org/officeDocument/2006/relationships/image" Target="../media/image118.wmf"/></Relationships>
</file>

<file path=ppt/drawings/_rels/vmlDrawing19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wmf"/><Relationship Id="rId13" Type="http://schemas.openxmlformats.org/officeDocument/2006/relationships/image" Target="../media/image132.wmf"/><Relationship Id="rId3" Type="http://schemas.openxmlformats.org/officeDocument/2006/relationships/image" Target="../media/image122.wmf"/><Relationship Id="rId7" Type="http://schemas.openxmlformats.org/officeDocument/2006/relationships/image" Target="../media/image126.wmf"/><Relationship Id="rId12" Type="http://schemas.openxmlformats.org/officeDocument/2006/relationships/image" Target="../media/image131.wmf"/><Relationship Id="rId2" Type="http://schemas.openxmlformats.org/officeDocument/2006/relationships/image" Target="../media/image121.wmf"/><Relationship Id="rId1" Type="http://schemas.openxmlformats.org/officeDocument/2006/relationships/image" Target="../media/image120.wmf"/><Relationship Id="rId6" Type="http://schemas.openxmlformats.org/officeDocument/2006/relationships/image" Target="../media/image125.wmf"/><Relationship Id="rId11" Type="http://schemas.openxmlformats.org/officeDocument/2006/relationships/image" Target="../media/image130.wmf"/><Relationship Id="rId5" Type="http://schemas.openxmlformats.org/officeDocument/2006/relationships/image" Target="../media/image124.wmf"/><Relationship Id="rId10" Type="http://schemas.openxmlformats.org/officeDocument/2006/relationships/image" Target="../media/image129.wmf"/><Relationship Id="rId4" Type="http://schemas.openxmlformats.org/officeDocument/2006/relationships/image" Target="../media/image123.wmf"/><Relationship Id="rId9" Type="http://schemas.openxmlformats.org/officeDocument/2006/relationships/image" Target="../media/image128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image" Target="../media/image24.wmf"/><Relationship Id="rId7" Type="http://schemas.openxmlformats.org/officeDocument/2006/relationships/image" Target="../media/image28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6" Type="http://schemas.openxmlformats.org/officeDocument/2006/relationships/image" Target="../media/image27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wmf"/><Relationship Id="rId2" Type="http://schemas.openxmlformats.org/officeDocument/2006/relationships/image" Target="../media/image134.wmf"/><Relationship Id="rId1" Type="http://schemas.openxmlformats.org/officeDocument/2006/relationships/image" Target="../media/image133.wmf"/><Relationship Id="rId6" Type="http://schemas.openxmlformats.org/officeDocument/2006/relationships/image" Target="../media/image138.wmf"/><Relationship Id="rId5" Type="http://schemas.openxmlformats.org/officeDocument/2006/relationships/image" Target="../media/image137.wmf"/><Relationship Id="rId4" Type="http://schemas.openxmlformats.org/officeDocument/2006/relationships/image" Target="../media/image136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wmf"/><Relationship Id="rId2" Type="http://schemas.openxmlformats.org/officeDocument/2006/relationships/image" Target="../media/image142.wmf"/><Relationship Id="rId1" Type="http://schemas.openxmlformats.org/officeDocument/2006/relationships/image" Target="../media/image141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wmf"/><Relationship Id="rId2" Type="http://schemas.openxmlformats.org/officeDocument/2006/relationships/image" Target="../media/image145.wmf"/><Relationship Id="rId1" Type="http://schemas.openxmlformats.org/officeDocument/2006/relationships/image" Target="../media/image144.wmf"/><Relationship Id="rId5" Type="http://schemas.openxmlformats.org/officeDocument/2006/relationships/image" Target="../media/image148.wmf"/><Relationship Id="rId4" Type="http://schemas.openxmlformats.org/officeDocument/2006/relationships/image" Target="../media/image14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7" Type="http://schemas.openxmlformats.org/officeDocument/2006/relationships/image" Target="../media/image42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6" Type="http://schemas.openxmlformats.org/officeDocument/2006/relationships/image" Target="../media/image41.wmf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7" Type="http://schemas.openxmlformats.org/officeDocument/2006/relationships/image" Target="../media/image64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6" Type="http://schemas.openxmlformats.org/officeDocument/2006/relationships/image" Target="../media/image63.wmf"/><Relationship Id="rId5" Type="http://schemas.openxmlformats.org/officeDocument/2006/relationships/image" Target="../media/image62.wmf"/><Relationship Id="rId4" Type="http://schemas.openxmlformats.org/officeDocument/2006/relationships/image" Target="../media/image6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7" Type="http://schemas.openxmlformats.org/officeDocument/2006/relationships/image" Target="../media/image71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6" Type="http://schemas.openxmlformats.org/officeDocument/2006/relationships/image" Target="../media/image70.wmf"/><Relationship Id="rId5" Type="http://schemas.openxmlformats.org/officeDocument/2006/relationships/image" Target="../media/image69.wmf"/><Relationship Id="rId4" Type="http://schemas.openxmlformats.org/officeDocument/2006/relationships/image" Target="../media/image6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96982-65B7-4418-B5AE-96CD79037D7C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DF7DD4-12E9-475B-B959-C56C8B7D9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5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5" name="Google Shape;4725;g11d5e6dd1b0_0_2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6" name="Google Shape;4726;g11d5e6dd1b0_0_2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Nhìn</a:t>
            </a:r>
            <a:r>
              <a:rPr lang="en-US" baseline="0"/>
              <a:t> va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79991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15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79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16133"/>
            <a:ext cx="3505200" cy="17346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6" y="2031357"/>
            <a:ext cx="3313355" cy="127662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6" y="3315810"/>
            <a:ext cx="3309803" cy="94547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137621"/>
            <a:ext cx="2133600" cy="563236"/>
          </a:xfrm>
        </p:spPr>
        <p:txBody>
          <a:bodyPr anchor="b"/>
          <a:lstStyle>
            <a:lvl1pPr algn="l">
              <a:defRPr sz="2400"/>
            </a:lvl1pPr>
          </a:lstStyle>
          <a:p>
            <a:fld id="{A23B95EA-C1FB-41E6-8E2D-C36A5325144F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4289975"/>
            <a:ext cx="2831592" cy="273844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4289975"/>
            <a:ext cx="643666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B95EA-C1FB-41E6-8E2D-C36A5325144F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772610"/>
            <a:ext cx="1484453" cy="358525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772610"/>
            <a:ext cx="5423704" cy="358525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B95EA-C1FB-41E6-8E2D-C36A5325144F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2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2" name="Google Shape;2612;p29"/>
          <p:cNvSpPr txBox="1">
            <a:spLocks noGrp="1"/>
          </p:cNvSpPr>
          <p:nvPr>
            <p:ph type="title"/>
          </p:nvPr>
        </p:nvSpPr>
        <p:spPr>
          <a:xfrm>
            <a:off x="720000" y="526625"/>
            <a:ext cx="7704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1887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355607" y="200029"/>
            <a:ext cx="8432786" cy="4743443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483433" y="303975"/>
            <a:ext cx="8139659" cy="4499582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530276" y="342860"/>
            <a:ext cx="8046000" cy="4428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8373350" y="639488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718661" y="100489"/>
            <a:ext cx="7612380" cy="46101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8373350" y="1353373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8373350" y="2067258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8373350" y="2781143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8373350" y="349502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8373350" y="4208914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0117515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B95EA-C1FB-41E6-8E2D-C36A5325144F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175622"/>
            <a:ext cx="6637468" cy="1021556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6" y="3200400"/>
            <a:ext cx="6637467" cy="114031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B95EA-C1FB-41E6-8E2D-C36A5325144F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B95EA-C1FB-41E6-8E2D-C36A5325144F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1735074"/>
            <a:ext cx="3419856" cy="26197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1735073"/>
            <a:ext cx="3419856" cy="26197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1737007"/>
            <a:ext cx="3057148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231021"/>
            <a:ext cx="3419856" cy="2126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8" y="1737007"/>
            <a:ext cx="3055717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231021"/>
            <a:ext cx="3419856" cy="2126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B95EA-C1FB-41E6-8E2D-C36A5325144F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B95EA-C1FB-41E6-8E2D-C36A5325144F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B95EA-C1FB-41E6-8E2D-C36A5325144F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B95EA-C1FB-41E6-8E2D-C36A5325144F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2" y="451413"/>
            <a:ext cx="3562257" cy="423633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642395"/>
            <a:ext cx="3090440" cy="386305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4293627"/>
            <a:ext cx="3493664" cy="273844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1993076"/>
            <a:ext cx="3304572" cy="109736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3102746"/>
            <a:ext cx="3298784" cy="113842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2" y="451413"/>
            <a:ext cx="3562257" cy="4236334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1995678"/>
            <a:ext cx="3300984" cy="109728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9" y="520346"/>
            <a:ext cx="3359623" cy="4101084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1" y="3099816"/>
            <a:ext cx="3300573" cy="113967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B95EA-C1FB-41E6-8E2D-C36A5325144F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4293627"/>
            <a:ext cx="3493664" cy="273844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51435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250116"/>
            <a:ext cx="8229600" cy="4639235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16133"/>
            <a:ext cx="3679116" cy="52443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770748"/>
            <a:ext cx="7024744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3" y="1742739"/>
            <a:ext cx="6777317" cy="2631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16836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A23B95EA-C1FB-41E6-8E2D-C36A5325144F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4389120"/>
            <a:ext cx="35021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168369"/>
            <a:ext cx="133215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oleObject" Target="../embeddings/oleObject19.bin"/><Relationship Id="rId3" Type="http://schemas.openxmlformats.org/officeDocument/2006/relationships/image" Target="../media/image20.png"/><Relationship Id="rId7" Type="http://schemas.openxmlformats.org/officeDocument/2006/relationships/image" Target="../media/image31.wmf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33.wmf"/><Relationship Id="rId5" Type="http://schemas.openxmlformats.org/officeDocument/2006/relationships/image" Target="../media/image30.wmf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32.wmf"/><Relationship Id="rId14" Type="http://schemas.openxmlformats.org/officeDocument/2006/relationships/image" Target="../media/image34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39.wmf"/><Relationship Id="rId18" Type="http://schemas.openxmlformats.org/officeDocument/2006/relationships/oleObject" Target="../embeddings/oleObject26.bin"/><Relationship Id="rId3" Type="http://schemas.openxmlformats.org/officeDocument/2006/relationships/video" Target="../media/media1.mp4"/><Relationship Id="rId7" Type="http://schemas.openxmlformats.org/officeDocument/2006/relationships/image" Target="../media/image36.wmf"/><Relationship Id="rId12" Type="http://schemas.openxmlformats.org/officeDocument/2006/relationships/oleObject" Target="../embeddings/oleObject23.bin"/><Relationship Id="rId17" Type="http://schemas.openxmlformats.org/officeDocument/2006/relationships/image" Target="../media/image41.wmf"/><Relationship Id="rId2" Type="http://schemas.microsoft.com/office/2007/relationships/media" Target="../media/media1.mp4"/><Relationship Id="rId16" Type="http://schemas.openxmlformats.org/officeDocument/2006/relationships/oleObject" Target="../embeddings/oleObject25.bin"/><Relationship Id="rId20" Type="http://schemas.openxmlformats.org/officeDocument/2006/relationships/image" Target="../media/image43.png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38.wmf"/><Relationship Id="rId5" Type="http://schemas.openxmlformats.org/officeDocument/2006/relationships/image" Target="../media/image20.png"/><Relationship Id="rId15" Type="http://schemas.openxmlformats.org/officeDocument/2006/relationships/image" Target="../media/image40.wmf"/><Relationship Id="rId10" Type="http://schemas.openxmlformats.org/officeDocument/2006/relationships/oleObject" Target="../embeddings/oleObject22.bin"/><Relationship Id="rId19" Type="http://schemas.openxmlformats.org/officeDocument/2006/relationships/image" Target="../media/image42.w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7.wmf"/><Relationship Id="rId14" Type="http://schemas.openxmlformats.org/officeDocument/2006/relationships/oleObject" Target="../embeddings/oleObject24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13" Type="http://schemas.openxmlformats.org/officeDocument/2006/relationships/image" Target="../media/image48.wmf"/><Relationship Id="rId3" Type="http://schemas.openxmlformats.org/officeDocument/2006/relationships/image" Target="../media/image20.png"/><Relationship Id="rId7" Type="http://schemas.openxmlformats.org/officeDocument/2006/relationships/image" Target="../media/image45.wmf"/><Relationship Id="rId12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8.bin"/><Relationship Id="rId11" Type="http://schemas.openxmlformats.org/officeDocument/2006/relationships/image" Target="../media/image47.wmf"/><Relationship Id="rId5" Type="http://schemas.openxmlformats.org/officeDocument/2006/relationships/image" Target="../media/image44.wmf"/><Relationship Id="rId10" Type="http://schemas.openxmlformats.org/officeDocument/2006/relationships/oleObject" Target="../embeddings/oleObject30.bin"/><Relationship Id="rId4" Type="http://schemas.openxmlformats.org/officeDocument/2006/relationships/oleObject" Target="../embeddings/oleObject27.bin"/><Relationship Id="rId9" Type="http://schemas.openxmlformats.org/officeDocument/2006/relationships/image" Target="../media/image46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video" Target="../media/media1.mp4"/><Relationship Id="rId7" Type="http://schemas.openxmlformats.org/officeDocument/2006/relationships/oleObject" Target="../embeddings/oleObject32.bin"/><Relationship Id="rId2" Type="http://schemas.microsoft.com/office/2007/relationships/media" Target="../media/media1.mp4"/><Relationship Id="rId1" Type="http://schemas.openxmlformats.org/officeDocument/2006/relationships/vmlDrawing" Target="../drawings/vmlDrawing6.vml"/><Relationship Id="rId6" Type="http://schemas.openxmlformats.org/officeDocument/2006/relationships/image" Target="../media/image52.png"/><Relationship Id="rId11" Type="http://schemas.openxmlformats.org/officeDocument/2006/relationships/image" Target="../media/image43.png"/><Relationship Id="rId5" Type="http://schemas.openxmlformats.org/officeDocument/2006/relationships/image" Target="../media/image51.png"/><Relationship Id="rId10" Type="http://schemas.openxmlformats.org/officeDocument/2006/relationships/image" Target="../media/image50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33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image" Target="../media/image55.png"/><Relationship Id="rId7" Type="http://schemas.openxmlformats.org/officeDocument/2006/relationships/oleObject" Target="../embeddings/oleObject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13" Type="http://schemas.openxmlformats.org/officeDocument/2006/relationships/oleObject" Target="../embeddings/oleObject40.bin"/><Relationship Id="rId18" Type="http://schemas.openxmlformats.org/officeDocument/2006/relationships/image" Target="../media/image64.wmf"/><Relationship Id="rId3" Type="http://schemas.openxmlformats.org/officeDocument/2006/relationships/video" Target="../media/media1.mp4"/><Relationship Id="rId7" Type="http://schemas.openxmlformats.org/officeDocument/2006/relationships/oleObject" Target="../embeddings/oleObject37.bin"/><Relationship Id="rId12" Type="http://schemas.openxmlformats.org/officeDocument/2006/relationships/image" Target="../media/image61.wmf"/><Relationship Id="rId17" Type="http://schemas.openxmlformats.org/officeDocument/2006/relationships/oleObject" Target="../embeddings/oleObject42.bin"/><Relationship Id="rId2" Type="http://schemas.microsoft.com/office/2007/relationships/media" Target="../media/media1.mp4"/><Relationship Id="rId16" Type="http://schemas.openxmlformats.org/officeDocument/2006/relationships/image" Target="../media/image63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58.wmf"/><Relationship Id="rId11" Type="http://schemas.openxmlformats.org/officeDocument/2006/relationships/oleObject" Target="../embeddings/oleObject39.bin"/><Relationship Id="rId5" Type="http://schemas.openxmlformats.org/officeDocument/2006/relationships/oleObject" Target="../embeddings/oleObject36.bin"/><Relationship Id="rId15" Type="http://schemas.openxmlformats.org/officeDocument/2006/relationships/oleObject" Target="../embeddings/oleObject41.bin"/><Relationship Id="rId10" Type="http://schemas.openxmlformats.org/officeDocument/2006/relationships/image" Target="../media/image60.wmf"/><Relationship Id="rId19" Type="http://schemas.openxmlformats.org/officeDocument/2006/relationships/image" Target="../media/image43.png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38.bin"/><Relationship Id="rId14" Type="http://schemas.openxmlformats.org/officeDocument/2006/relationships/image" Target="../media/image62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13" Type="http://schemas.openxmlformats.org/officeDocument/2006/relationships/oleObject" Target="../embeddings/oleObject47.bin"/><Relationship Id="rId18" Type="http://schemas.openxmlformats.org/officeDocument/2006/relationships/image" Target="../media/image71.wmf"/><Relationship Id="rId3" Type="http://schemas.openxmlformats.org/officeDocument/2006/relationships/video" Target="../media/media1.mp4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68.wmf"/><Relationship Id="rId17" Type="http://schemas.openxmlformats.org/officeDocument/2006/relationships/oleObject" Target="../embeddings/oleObject49.bin"/><Relationship Id="rId2" Type="http://schemas.microsoft.com/office/2007/relationships/media" Target="../media/media1.mp4"/><Relationship Id="rId16" Type="http://schemas.openxmlformats.org/officeDocument/2006/relationships/image" Target="../media/image70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65.wmf"/><Relationship Id="rId11" Type="http://schemas.openxmlformats.org/officeDocument/2006/relationships/oleObject" Target="../embeddings/oleObject46.bin"/><Relationship Id="rId5" Type="http://schemas.openxmlformats.org/officeDocument/2006/relationships/oleObject" Target="../embeddings/oleObject43.bin"/><Relationship Id="rId15" Type="http://schemas.openxmlformats.org/officeDocument/2006/relationships/oleObject" Target="../embeddings/oleObject48.bin"/><Relationship Id="rId10" Type="http://schemas.openxmlformats.org/officeDocument/2006/relationships/image" Target="../media/image67.wmf"/><Relationship Id="rId19" Type="http://schemas.openxmlformats.org/officeDocument/2006/relationships/image" Target="../media/image43.png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45.bin"/><Relationship Id="rId14" Type="http://schemas.openxmlformats.org/officeDocument/2006/relationships/image" Target="../media/image69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3" Type="http://schemas.openxmlformats.org/officeDocument/2006/relationships/video" Target="../media/media1.mp4"/><Relationship Id="rId7" Type="http://schemas.openxmlformats.org/officeDocument/2006/relationships/oleObject" Target="../embeddings/oleObject51.bin"/><Relationship Id="rId2" Type="http://schemas.microsoft.com/office/2007/relationships/media" Target="../media/media1.mp4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2.wmf"/><Relationship Id="rId5" Type="http://schemas.openxmlformats.org/officeDocument/2006/relationships/oleObject" Target="../embeddings/oleObject50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5.wmf"/><Relationship Id="rId5" Type="http://schemas.openxmlformats.org/officeDocument/2006/relationships/oleObject" Target="../embeddings/oleObject53.bin"/><Relationship Id="rId4" Type="http://schemas.openxmlformats.org/officeDocument/2006/relationships/image" Target="../media/image74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13" Type="http://schemas.openxmlformats.org/officeDocument/2006/relationships/image" Target="../media/image80.wmf"/><Relationship Id="rId18" Type="http://schemas.openxmlformats.org/officeDocument/2006/relationships/oleObject" Target="../embeddings/oleObject61.bin"/><Relationship Id="rId3" Type="http://schemas.openxmlformats.org/officeDocument/2006/relationships/image" Target="../media/image84.png"/><Relationship Id="rId7" Type="http://schemas.openxmlformats.org/officeDocument/2006/relationships/image" Target="../media/image77.wmf"/><Relationship Id="rId12" Type="http://schemas.openxmlformats.org/officeDocument/2006/relationships/oleObject" Target="../embeddings/oleObject58.bin"/><Relationship Id="rId17" Type="http://schemas.openxmlformats.org/officeDocument/2006/relationships/image" Target="../media/image82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60.bin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55.bin"/><Relationship Id="rId11" Type="http://schemas.openxmlformats.org/officeDocument/2006/relationships/image" Target="../media/image79.wmf"/><Relationship Id="rId5" Type="http://schemas.openxmlformats.org/officeDocument/2006/relationships/image" Target="../media/image76.wmf"/><Relationship Id="rId15" Type="http://schemas.openxmlformats.org/officeDocument/2006/relationships/image" Target="../media/image81.wmf"/><Relationship Id="rId10" Type="http://schemas.openxmlformats.org/officeDocument/2006/relationships/oleObject" Target="../embeddings/oleObject57.bin"/><Relationship Id="rId19" Type="http://schemas.openxmlformats.org/officeDocument/2006/relationships/image" Target="../media/image83.wmf"/><Relationship Id="rId4" Type="http://schemas.openxmlformats.org/officeDocument/2006/relationships/oleObject" Target="../embeddings/oleObject54.bin"/><Relationship Id="rId9" Type="http://schemas.openxmlformats.org/officeDocument/2006/relationships/image" Target="../media/image78.wmf"/><Relationship Id="rId14" Type="http://schemas.openxmlformats.org/officeDocument/2006/relationships/oleObject" Target="../embeddings/oleObject59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3" Type="http://schemas.openxmlformats.org/officeDocument/2006/relationships/oleObject" Target="../embeddings/oleObject62.bin"/><Relationship Id="rId7" Type="http://schemas.openxmlformats.org/officeDocument/2006/relationships/oleObject" Target="../embeddings/oleObject6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6.wmf"/><Relationship Id="rId5" Type="http://schemas.openxmlformats.org/officeDocument/2006/relationships/oleObject" Target="../embeddings/oleObject63.bin"/><Relationship Id="rId10" Type="http://schemas.openxmlformats.org/officeDocument/2006/relationships/image" Target="../media/image88.wmf"/><Relationship Id="rId4" Type="http://schemas.openxmlformats.org/officeDocument/2006/relationships/image" Target="../media/image85.wmf"/><Relationship Id="rId9" Type="http://schemas.openxmlformats.org/officeDocument/2006/relationships/oleObject" Target="../embeddings/oleObject65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3" Type="http://schemas.openxmlformats.org/officeDocument/2006/relationships/oleObject" Target="../embeddings/oleObject66.bin"/><Relationship Id="rId7" Type="http://schemas.openxmlformats.org/officeDocument/2006/relationships/oleObject" Target="../embeddings/oleObject68.bin"/><Relationship Id="rId12" Type="http://schemas.openxmlformats.org/officeDocument/2006/relationships/image" Target="../media/image9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0.wmf"/><Relationship Id="rId11" Type="http://schemas.openxmlformats.org/officeDocument/2006/relationships/oleObject" Target="../embeddings/oleObject70.bin"/><Relationship Id="rId5" Type="http://schemas.openxmlformats.org/officeDocument/2006/relationships/oleObject" Target="../embeddings/oleObject67.bin"/><Relationship Id="rId10" Type="http://schemas.openxmlformats.org/officeDocument/2006/relationships/image" Target="../media/image92.wmf"/><Relationship Id="rId4" Type="http://schemas.openxmlformats.org/officeDocument/2006/relationships/image" Target="../media/image89.wmf"/><Relationship Id="rId9" Type="http://schemas.openxmlformats.org/officeDocument/2006/relationships/oleObject" Target="../embeddings/oleObject69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13" Type="http://schemas.openxmlformats.org/officeDocument/2006/relationships/oleObject" Target="../embeddings/oleObject75.bin"/><Relationship Id="rId3" Type="http://schemas.openxmlformats.org/officeDocument/2006/relationships/video" Target="../media/media2.mp4"/><Relationship Id="rId7" Type="http://schemas.openxmlformats.org/officeDocument/2006/relationships/oleObject" Target="../embeddings/oleObject72.bin"/><Relationship Id="rId12" Type="http://schemas.openxmlformats.org/officeDocument/2006/relationships/image" Target="../media/image97.wmf"/><Relationship Id="rId2" Type="http://schemas.microsoft.com/office/2007/relationships/media" Target="../media/media2.mp4"/><Relationship Id="rId1" Type="http://schemas.openxmlformats.org/officeDocument/2006/relationships/vmlDrawing" Target="../drawings/vmlDrawing15.vml"/><Relationship Id="rId6" Type="http://schemas.openxmlformats.org/officeDocument/2006/relationships/image" Target="../media/image94.wmf"/><Relationship Id="rId11" Type="http://schemas.openxmlformats.org/officeDocument/2006/relationships/oleObject" Target="../embeddings/oleObject74.bin"/><Relationship Id="rId5" Type="http://schemas.openxmlformats.org/officeDocument/2006/relationships/oleObject" Target="../embeddings/oleObject71.bin"/><Relationship Id="rId15" Type="http://schemas.openxmlformats.org/officeDocument/2006/relationships/image" Target="../media/image99.png"/><Relationship Id="rId10" Type="http://schemas.openxmlformats.org/officeDocument/2006/relationships/image" Target="../media/image96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73.bin"/><Relationship Id="rId14" Type="http://schemas.openxmlformats.org/officeDocument/2006/relationships/image" Target="../media/image98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wmf"/><Relationship Id="rId13" Type="http://schemas.openxmlformats.org/officeDocument/2006/relationships/oleObject" Target="../embeddings/oleObject80.bin"/><Relationship Id="rId18" Type="http://schemas.openxmlformats.org/officeDocument/2006/relationships/image" Target="../media/image106.wmf"/><Relationship Id="rId3" Type="http://schemas.openxmlformats.org/officeDocument/2006/relationships/video" Target="../media/media2.mp4"/><Relationship Id="rId21" Type="http://schemas.openxmlformats.org/officeDocument/2006/relationships/oleObject" Target="../embeddings/oleObject84.bin"/><Relationship Id="rId7" Type="http://schemas.openxmlformats.org/officeDocument/2006/relationships/oleObject" Target="../embeddings/oleObject77.bin"/><Relationship Id="rId12" Type="http://schemas.openxmlformats.org/officeDocument/2006/relationships/image" Target="../media/image103.wmf"/><Relationship Id="rId17" Type="http://schemas.openxmlformats.org/officeDocument/2006/relationships/oleObject" Target="../embeddings/oleObject82.bin"/><Relationship Id="rId25" Type="http://schemas.openxmlformats.org/officeDocument/2006/relationships/image" Target="../media/image99.png"/><Relationship Id="rId2" Type="http://schemas.microsoft.com/office/2007/relationships/media" Target="../media/media2.mp4"/><Relationship Id="rId16" Type="http://schemas.openxmlformats.org/officeDocument/2006/relationships/image" Target="../media/image105.wmf"/><Relationship Id="rId20" Type="http://schemas.openxmlformats.org/officeDocument/2006/relationships/image" Target="../media/image107.wmf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00.wmf"/><Relationship Id="rId11" Type="http://schemas.openxmlformats.org/officeDocument/2006/relationships/oleObject" Target="../embeddings/oleObject79.bin"/><Relationship Id="rId24" Type="http://schemas.openxmlformats.org/officeDocument/2006/relationships/image" Target="../media/image109.wmf"/><Relationship Id="rId5" Type="http://schemas.openxmlformats.org/officeDocument/2006/relationships/oleObject" Target="../embeddings/oleObject76.bin"/><Relationship Id="rId15" Type="http://schemas.openxmlformats.org/officeDocument/2006/relationships/oleObject" Target="../embeddings/oleObject81.bin"/><Relationship Id="rId23" Type="http://schemas.openxmlformats.org/officeDocument/2006/relationships/oleObject" Target="../embeddings/oleObject85.bin"/><Relationship Id="rId10" Type="http://schemas.openxmlformats.org/officeDocument/2006/relationships/image" Target="../media/image102.wmf"/><Relationship Id="rId19" Type="http://schemas.openxmlformats.org/officeDocument/2006/relationships/oleObject" Target="../embeddings/oleObject83.bin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78.bin"/><Relationship Id="rId14" Type="http://schemas.openxmlformats.org/officeDocument/2006/relationships/image" Target="../media/image104.wmf"/><Relationship Id="rId22" Type="http://schemas.openxmlformats.org/officeDocument/2006/relationships/image" Target="../media/image108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7.bin"/><Relationship Id="rId3" Type="http://schemas.openxmlformats.org/officeDocument/2006/relationships/video" Target="../media/media3.mp4"/><Relationship Id="rId7" Type="http://schemas.openxmlformats.org/officeDocument/2006/relationships/image" Target="../media/image112.wmf"/><Relationship Id="rId12" Type="http://schemas.openxmlformats.org/officeDocument/2006/relationships/image" Target="../media/image115.png"/><Relationship Id="rId2" Type="http://schemas.microsoft.com/office/2007/relationships/media" Target="../media/media3.mp4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86.bin"/><Relationship Id="rId11" Type="http://schemas.openxmlformats.org/officeDocument/2006/relationships/image" Target="../media/image114.wmf"/><Relationship Id="rId5" Type="http://schemas.openxmlformats.org/officeDocument/2006/relationships/image" Target="../media/image84.png"/><Relationship Id="rId10" Type="http://schemas.openxmlformats.org/officeDocument/2006/relationships/oleObject" Target="../embeddings/oleObject88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3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1.bin"/><Relationship Id="rId13" Type="http://schemas.openxmlformats.org/officeDocument/2006/relationships/image" Target="../media/image119.wmf"/><Relationship Id="rId3" Type="http://schemas.openxmlformats.org/officeDocument/2006/relationships/image" Target="../media/image84.png"/><Relationship Id="rId7" Type="http://schemas.openxmlformats.org/officeDocument/2006/relationships/image" Target="../media/image116.wmf"/><Relationship Id="rId12" Type="http://schemas.openxmlformats.org/officeDocument/2006/relationships/oleObject" Target="../embeddings/oleObject9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90.bin"/><Relationship Id="rId11" Type="http://schemas.openxmlformats.org/officeDocument/2006/relationships/image" Target="../media/image118.wmf"/><Relationship Id="rId5" Type="http://schemas.openxmlformats.org/officeDocument/2006/relationships/image" Target="../media/image112.wmf"/><Relationship Id="rId10" Type="http://schemas.openxmlformats.org/officeDocument/2006/relationships/oleObject" Target="../embeddings/oleObject92.bin"/><Relationship Id="rId4" Type="http://schemas.openxmlformats.org/officeDocument/2006/relationships/oleObject" Target="../embeddings/oleObject89.bin"/><Relationship Id="rId9" Type="http://schemas.openxmlformats.org/officeDocument/2006/relationships/image" Target="../media/image117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wmf"/><Relationship Id="rId13" Type="http://schemas.openxmlformats.org/officeDocument/2006/relationships/oleObject" Target="../embeddings/oleObject99.bin"/><Relationship Id="rId18" Type="http://schemas.openxmlformats.org/officeDocument/2006/relationships/image" Target="../media/image127.wmf"/><Relationship Id="rId26" Type="http://schemas.openxmlformats.org/officeDocument/2006/relationships/image" Target="../media/image131.wmf"/><Relationship Id="rId3" Type="http://schemas.openxmlformats.org/officeDocument/2006/relationships/oleObject" Target="../embeddings/oleObject94.bin"/><Relationship Id="rId21" Type="http://schemas.openxmlformats.org/officeDocument/2006/relationships/oleObject" Target="../embeddings/oleObject103.bin"/><Relationship Id="rId7" Type="http://schemas.openxmlformats.org/officeDocument/2006/relationships/oleObject" Target="../embeddings/oleObject96.bin"/><Relationship Id="rId12" Type="http://schemas.openxmlformats.org/officeDocument/2006/relationships/image" Target="../media/image124.wmf"/><Relationship Id="rId17" Type="http://schemas.openxmlformats.org/officeDocument/2006/relationships/oleObject" Target="../embeddings/oleObject101.bin"/><Relationship Id="rId25" Type="http://schemas.openxmlformats.org/officeDocument/2006/relationships/oleObject" Target="../embeddings/oleObject10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6.wmf"/><Relationship Id="rId20" Type="http://schemas.openxmlformats.org/officeDocument/2006/relationships/image" Target="../media/image128.wmf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21.wmf"/><Relationship Id="rId11" Type="http://schemas.openxmlformats.org/officeDocument/2006/relationships/oleObject" Target="../embeddings/oleObject98.bin"/><Relationship Id="rId24" Type="http://schemas.openxmlformats.org/officeDocument/2006/relationships/image" Target="../media/image130.wmf"/><Relationship Id="rId5" Type="http://schemas.openxmlformats.org/officeDocument/2006/relationships/oleObject" Target="../embeddings/oleObject95.bin"/><Relationship Id="rId15" Type="http://schemas.openxmlformats.org/officeDocument/2006/relationships/oleObject" Target="../embeddings/oleObject100.bin"/><Relationship Id="rId23" Type="http://schemas.openxmlformats.org/officeDocument/2006/relationships/oleObject" Target="../embeddings/oleObject104.bin"/><Relationship Id="rId28" Type="http://schemas.openxmlformats.org/officeDocument/2006/relationships/image" Target="../media/image132.wmf"/><Relationship Id="rId10" Type="http://schemas.openxmlformats.org/officeDocument/2006/relationships/image" Target="../media/image123.wmf"/><Relationship Id="rId19" Type="http://schemas.openxmlformats.org/officeDocument/2006/relationships/oleObject" Target="../embeddings/oleObject102.bin"/><Relationship Id="rId4" Type="http://schemas.openxmlformats.org/officeDocument/2006/relationships/image" Target="../media/image120.wmf"/><Relationship Id="rId9" Type="http://schemas.openxmlformats.org/officeDocument/2006/relationships/oleObject" Target="../embeddings/oleObject97.bin"/><Relationship Id="rId14" Type="http://schemas.openxmlformats.org/officeDocument/2006/relationships/image" Target="../media/image125.wmf"/><Relationship Id="rId22" Type="http://schemas.openxmlformats.org/officeDocument/2006/relationships/image" Target="../media/image129.wmf"/><Relationship Id="rId27" Type="http://schemas.openxmlformats.org/officeDocument/2006/relationships/oleObject" Target="../embeddings/oleObject106.bin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wmf"/><Relationship Id="rId13" Type="http://schemas.openxmlformats.org/officeDocument/2006/relationships/oleObject" Target="../embeddings/oleObject111.bin"/><Relationship Id="rId3" Type="http://schemas.openxmlformats.org/officeDocument/2006/relationships/video" Target="../media/media2.mp4"/><Relationship Id="rId7" Type="http://schemas.openxmlformats.org/officeDocument/2006/relationships/oleObject" Target="../embeddings/oleObject108.bin"/><Relationship Id="rId12" Type="http://schemas.openxmlformats.org/officeDocument/2006/relationships/image" Target="../media/image136.wmf"/><Relationship Id="rId17" Type="http://schemas.openxmlformats.org/officeDocument/2006/relationships/image" Target="../media/image99.png"/><Relationship Id="rId2" Type="http://schemas.microsoft.com/office/2007/relationships/media" Target="../media/media2.mp4"/><Relationship Id="rId16" Type="http://schemas.openxmlformats.org/officeDocument/2006/relationships/image" Target="../media/image138.wmf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33.wmf"/><Relationship Id="rId11" Type="http://schemas.openxmlformats.org/officeDocument/2006/relationships/oleObject" Target="../embeddings/oleObject110.bin"/><Relationship Id="rId5" Type="http://schemas.openxmlformats.org/officeDocument/2006/relationships/oleObject" Target="../embeddings/oleObject107.bin"/><Relationship Id="rId15" Type="http://schemas.openxmlformats.org/officeDocument/2006/relationships/oleObject" Target="../embeddings/oleObject112.bin"/><Relationship Id="rId10" Type="http://schemas.openxmlformats.org/officeDocument/2006/relationships/image" Target="../media/image135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109.bin"/><Relationship Id="rId14" Type="http://schemas.openxmlformats.org/officeDocument/2006/relationships/image" Target="../media/image137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wmf"/><Relationship Id="rId3" Type="http://schemas.openxmlformats.org/officeDocument/2006/relationships/oleObject" Target="../embeddings/oleObject113.bin"/><Relationship Id="rId7" Type="http://schemas.openxmlformats.org/officeDocument/2006/relationships/oleObject" Target="../embeddings/oleObject1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42.wmf"/><Relationship Id="rId5" Type="http://schemas.openxmlformats.org/officeDocument/2006/relationships/oleObject" Target="../embeddings/oleObject114.bin"/><Relationship Id="rId4" Type="http://schemas.openxmlformats.org/officeDocument/2006/relationships/image" Target="../media/image141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8.bin"/><Relationship Id="rId13" Type="http://schemas.openxmlformats.org/officeDocument/2006/relationships/image" Target="../media/image148.wmf"/><Relationship Id="rId3" Type="http://schemas.openxmlformats.org/officeDocument/2006/relationships/image" Target="../media/image149.png"/><Relationship Id="rId7" Type="http://schemas.openxmlformats.org/officeDocument/2006/relationships/image" Target="../media/image145.wmf"/><Relationship Id="rId12" Type="http://schemas.openxmlformats.org/officeDocument/2006/relationships/oleObject" Target="../embeddings/oleObject1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117.bin"/><Relationship Id="rId11" Type="http://schemas.openxmlformats.org/officeDocument/2006/relationships/image" Target="../media/image147.wmf"/><Relationship Id="rId5" Type="http://schemas.openxmlformats.org/officeDocument/2006/relationships/image" Target="../media/image144.wmf"/><Relationship Id="rId10" Type="http://schemas.openxmlformats.org/officeDocument/2006/relationships/oleObject" Target="../embeddings/oleObject119.bin"/><Relationship Id="rId4" Type="http://schemas.openxmlformats.org/officeDocument/2006/relationships/oleObject" Target="../embeddings/oleObject116.bin"/><Relationship Id="rId9" Type="http://schemas.openxmlformats.org/officeDocument/2006/relationships/image" Target="../media/image146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11" Type="http://schemas.openxmlformats.org/officeDocument/2006/relationships/image" Target="../media/image159.png"/><Relationship Id="rId5" Type="http://schemas.openxmlformats.org/officeDocument/2006/relationships/image" Target="../media/image153.png"/><Relationship Id="rId10" Type="http://schemas.openxmlformats.org/officeDocument/2006/relationships/image" Target="../media/image158.png"/><Relationship Id="rId4" Type="http://schemas.openxmlformats.org/officeDocument/2006/relationships/image" Target="../media/image152.png"/><Relationship Id="rId9" Type="http://schemas.openxmlformats.org/officeDocument/2006/relationships/image" Target="../media/image15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oleObject" Target="../embeddings/oleObject5.bin"/><Relationship Id="rId3" Type="http://schemas.openxmlformats.org/officeDocument/2006/relationships/image" Target="../media/image20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7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9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16.wmf"/><Relationship Id="rId4" Type="http://schemas.openxmlformats.org/officeDocument/2006/relationships/image" Target="../media/image21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8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13" Type="http://schemas.openxmlformats.org/officeDocument/2006/relationships/oleObject" Target="../embeddings/oleObject11.bin"/><Relationship Id="rId18" Type="http://schemas.openxmlformats.org/officeDocument/2006/relationships/image" Target="../media/image28.wmf"/><Relationship Id="rId3" Type="http://schemas.openxmlformats.org/officeDocument/2006/relationships/image" Target="../media/image20.png"/><Relationship Id="rId7" Type="http://schemas.openxmlformats.org/officeDocument/2006/relationships/oleObject" Target="../embeddings/oleObject8.bin"/><Relationship Id="rId12" Type="http://schemas.openxmlformats.org/officeDocument/2006/relationships/image" Target="../media/image25.wmf"/><Relationship Id="rId1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7.wmf"/><Relationship Id="rId20" Type="http://schemas.openxmlformats.org/officeDocument/2006/relationships/image" Target="../media/image29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5" Type="http://schemas.openxmlformats.org/officeDocument/2006/relationships/oleObject" Target="../embeddings/oleObject12.bin"/><Relationship Id="rId10" Type="http://schemas.openxmlformats.org/officeDocument/2006/relationships/image" Target="../media/image24.wmf"/><Relationship Id="rId19" Type="http://schemas.openxmlformats.org/officeDocument/2006/relationships/oleObject" Target="../embeddings/oleObject14.bin"/><Relationship Id="rId4" Type="http://schemas.openxmlformats.org/officeDocument/2006/relationships/image" Target="../media/image21.png"/><Relationship Id="rId9" Type="http://schemas.openxmlformats.org/officeDocument/2006/relationships/oleObject" Target="../embeddings/oleObject9.bin"/><Relationship Id="rId14" Type="http://schemas.openxmlformats.org/officeDocument/2006/relationships/image" Target="../media/image2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hỗ dành sẵn cho Nội dung 4" descr="Ảnh có chứa diều, bầu trời, bay, ngoài trời&#10;&#10;Mô tả được tạo tự động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20" y="10"/>
            <a:ext cx="7252212" cy="51434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D73F281-D85A-414B-B050-B924052F9282}"/>
              </a:ext>
            </a:extLst>
          </p:cNvPr>
          <p:cNvSpPr txBox="1"/>
          <p:nvPr/>
        </p:nvSpPr>
        <p:spPr>
          <a:xfrm>
            <a:off x="1749914" y="364839"/>
            <a:ext cx="6664004" cy="3556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TẠO…..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BD37E8A-D45A-4AF4-AA02-27891D5290CA}"/>
              </a:ext>
            </a:extLst>
          </p:cNvPr>
          <p:cNvSpPr txBox="1"/>
          <p:nvPr/>
        </p:nvSpPr>
        <p:spPr>
          <a:xfrm>
            <a:off x="2667000" y="860028"/>
            <a:ext cx="4437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…………..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5A797EB-37FC-432B-A43C-3061B2852843}"/>
              </a:ext>
            </a:extLst>
          </p:cNvPr>
          <p:cNvSpPr txBox="1"/>
          <p:nvPr/>
        </p:nvSpPr>
        <p:spPr>
          <a:xfrm>
            <a:off x="2945721" y="3712882"/>
            <a:ext cx="14317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GV:…..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1192903" y="2931540"/>
            <a:ext cx="777802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7 (CÁNH DIỀU )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4334415" y="4307852"/>
            <a:ext cx="416011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2022 - 2023</a:t>
            </a:r>
          </a:p>
        </p:txBody>
      </p:sp>
    </p:spTree>
    <p:extLst>
      <p:ext uri="{BB962C8B-B14F-4D97-AF65-F5344CB8AC3E}">
        <p14:creationId xmlns:p14="http://schemas.microsoft.com/office/powerpoint/2010/main" val="700182201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Hình ảnh 30">
            <a:extLst>
              <a:ext uri="{FF2B5EF4-FFF2-40B4-BE49-F238E27FC236}">
                <a16:creationId xmlns:a16="http://schemas.microsoft.com/office/drawing/2014/main" id="{E82BBDBC-BBF6-4FC2-B39B-D255E2D81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65" y="11430"/>
            <a:ext cx="9174265" cy="5132070"/>
          </a:xfrm>
          <a:prstGeom prst="rect">
            <a:avLst/>
          </a:prstGeom>
        </p:spPr>
      </p:pic>
      <p:graphicFrame>
        <p:nvGraphicFramePr>
          <p:cNvPr id="2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6524190"/>
              </p:ext>
            </p:extLst>
          </p:nvPr>
        </p:nvGraphicFramePr>
        <p:xfrm>
          <a:off x="1219200" y="1574939"/>
          <a:ext cx="1981200" cy="321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46" name="Equation" r:id="rId4" imgW="1828800" imgH="317160" progId="Equation.DSMT4">
                  <p:embed/>
                </p:oleObj>
              </mc:Choice>
              <mc:Fallback>
                <p:oleObj name="Equation" r:id="rId4" imgW="182880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574939"/>
                        <a:ext cx="1981200" cy="3212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2785897"/>
              </p:ext>
            </p:extLst>
          </p:nvPr>
        </p:nvGraphicFramePr>
        <p:xfrm>
          <a:off x="4114800" y="1569328"/>
          <a:ext cx="2133600" cy="332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47" name="Equation" r:id="rId6" imgW="1815840" imgH="317160" progId="Equation.DSMT4">
                  <p:embed/>
                </p:oleObj>
              </mc:Choice>
              <mc:Fallback>
                <p:oleObj name="Equation" r:id="rId6" imgW="181584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1569328"/>
                        <a:ext cx="2133600" cy="3325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6869488"/>
              </p:ext>
            </p:extLst>
          </p:nvPr>
        </p:nvGraphicFramePr>
        <p:xfrm>
          <a:off x="1143000" y="2495550"/>
          <a:ext cx="2100232" cy="488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48" name="Equation" r:id="rId8" imgW="888840" imgH="203040" progId="Equation.DSMT4">
                  <p:embed/>
                </p:oleObj>
              </mc:Choice>
              <mc:Fallback>
                <p:oleObj name="Equation" r:id="rId8" imgW="88884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495550"/>
                        <a:ext cx="2100232" cy="488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7188412"/>
              </p:ext>
            </p:extLst>
          </p:nvPr>
        </p:nvGraphicFramePr>
        <p:xfrm>
          <a:off x="4114800" y="2495550"/>
          <a:ext cx="2119118" cy="488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49" name="Equation" r:id="rId10" imgW="901440" imgH="203040" progId="Equation.DSMT4">
                  <p:embed/>
                </p:oleObj>
              </mc:Choice>
              <mc:Fallback>
                <p:oleObj name="Equation" r:id="rId10" imgW="90144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2495550"/>
                        <a:ext cx="2119118" cy="4886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Oval 27"/>
          <p:cNvSpPr/>
          <p:nvPr/>
        </p:nvSpPr>
        <p:spPr>
          <a:xfrm>
            <a:off x="1019771" y="1396038"/>
            <a:ext cx="580429" cy="6423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>
              <a:solidFill>
                <a:prstClr val="white"/>
              </a:solidFill>
              <a:latin typeface="A3.OpenSans-San"/>
            </a:endParaRPr>
          </a:p>
        </p:txBody>
      </p:sp>
      <p:sp>
        <p:nvSpPr>
          <p:cNvPr id="13" name="Oval 4">
            <a:extLst>
              <a:ext uri="{FF2B5EF4-FFF2-40B4-BE49-F238E27FC236}">
                <a16:creationId xmlns:a16="http://schemas.microsoft.com/office/drawing/2014/main" id="{EF6BD4AB-AF45-4351-96B3-7FEF295A4306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14" name="Oval 9">
            <a:extLst>
              <a:ext uri="{FF2B5EF4-FFF2-40B4-BE49-F238E27FC236}">
                <a16:creationId xmlns:a16="http://schemas.microsoft.com/office/drawing/2014/main" id="{1205F4F2-0CEE-4452-A4A6-DC27018CCE66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15" name="Oval 10">
            <a:extLst>
              <a:ext uri="{FF2B5EF4-FFF2-40B4-BE49-F238E27FC236}">
                <a16:creationId xmlns:a16="http://schemas.microsoft.com/office/drawing/2014/main" id="{8333D478-6C80-42F1-A801-75399A537D93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16" name="Oval 11">
            <a:extLst>
              <a:ext uri="{FF2B5EF4-FFF2-40B4-BE49-F238E27FC236}">
                <a16:creationId xmlns:a16="http://schemas.microsoft.com/office/drawing/2014/main" id="{B717D9BD-5822-478F-BF33-581A5E55EBFD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17" name="Oval 12">
            <a:extLst>
              <a:ext uri="{FF2B5EF4-FFF2-40B4-BE49-F238E27FC236}">
                <a16:creationId xmlns:a16="http://schemas.microsoft.com/office/drawing/2014/main" id="{1245FFF3-B94E-4D32-AC6B-4E8004A15B0E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18" name="Oval 13">
            <a:extLst>
              <a:ext uri="{FF2B5EF4-FFF2-40B4-BE49-F238E27FC236}">
                <a16:creationId xmlns:a16="http://schemas.microsoft.com/office/drawing/2014/main" id="{2B07C7BB-1559-4F4A-B381-628922BFF4F1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19" name="Oval 14">
            <a:extLst>
              <a:ext uri="{FF2B5EF4-FFF2-40B4-BE49-F238E27FC236}">
                <a16:creationId xmlns:a16="http://schemas.microsoft.com/office/drawing/2014/main" id="{E17EA6BF-7866-435E-83DD-8B794D05F73C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20" name="Oval 15">
            <a:extLst>
              <a:ext uri="{FF2B5EF4-FFF2-40B4-BE49-F238E27FC236}">
                <a16:creationId xmlns:a16="http://schemas.microsoft.com/office/drawing/2014/main" id="{90910911-805C-40CD-A5AB-0BED9F9D816C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21" name="Oval 16">
            <a:extLst>
              <a:ext uri="{FF2B5EF4-FFF2-40B4-BE49-F238E27FC236}">
                <a16:creationId xmlns:a16="http://schemas.microsoft.com/office/drawing/2014/main" id="{F9C8C25E-A1C0-4600-B201-E0BCAFFB2A62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22" name="Oval 17">
            <a:extLst>
              <a:ext uri="{FF2B5EF4-FFF2-40B4-BE49-F238E27FC236}">
                <a16:creationId xmlns:a16="http://schemas.microsoft.com/office/drawing/2014/main" id="{F6DEABF9-EC8E-43AA-B97A-3838431D012C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29" name="ĐỒNG HỒ">
            <a:extLst>
              <a:ext uri="{FF2B5EF4-FFF2-40B4-BE49-F238E27FC236}">
                <a16:creationId xmlns:a16="http://schemas.microsoft.com/office/drawing/2014/main" id="{95CAA103-60F0-4CFD-BD34-177F087AF6D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092" y="316225"/>
            <a:ext cx="1293668" cy="107981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2B6CB58-E7C2-4607-86E8-CDD2A1F57C81}"/>
              </a:ext>
            </a:extLst>
          </p:cNvPr>
          <p:cNvGrpSpPr/>
          <p:nvPr/>
        </p:nvGrpSpPr>
        <p:grpSpPr>
          <a:xfrm>
            <a:off x="1014123" y="211598"/>
            <a:ext cx="6738320" cy="1005539"/>
            <a:chOff x="1014123" y="211598"/>
            <a:chExt cx="6738320" cy="1005539"/>
          </a:xfrm>
        </p:grpSpPr>
        <p:sp>
          <p:nvSpPr>
            <p:cNvPr id="23" name="Rectangle 22"/>
            <p:cNvSpPr/>
            <p:nvPr/>
          </p:nvSpPr>
          <p:spPr>
            <a:xfrm>
              <a:off x="1014123" y="211598"/>
              <a:ext cx="6738320" cy="1005539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68580" tIns="34290" rIns="68580" bIns="34290" rtlCol="0" anchor="ctr"/>
            <a:lstStyle/>
            <a:p>
              <a:pPr defTabSz="914378">
                <a:defRPr/>
              </a:pPr>
              <a:r>
                <a:rPr lang="en-US" sz="3200" b="1" u="sng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200" b="1" u="sng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3</a:t>
              </a:r>
              <a:r>
                <a: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27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Tỉ</a:t>
              </a:r>
              <a:r>
                <a:rPr lang="en-US" sz="27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lệ</a:t>
              </a:r>
              <a:r>
                <a:rPr lang="en-US" sz="27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lang="en-US" sz="27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</a:t>
              </a:r>
              <a:r>
                <a:rPr lang="en-CA" sz="27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còn</a:t>
              </a:r>
              <a:r>
                <a:rPr lang="en-CA" sz="27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CA" sz="27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CA" sz="27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CA" sz="27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CA" sz="27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CA" sz="27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CA" sz="27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3874461"/>
                </p:ext>
              </p:extLst>
            </p:nvPr>
          </p:nvGraphicFramePr>
          <p:xfrm>
            <a:off x="3704626" y="316225"/>
            <a:ext cx="820347" cy="7962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050" name="Equation" r:id="rId13" imgW="863280" imgH="838080" progId="Equation.DSMT4">
                    <p:embed/>
                  </p:oleObj>
                </mc:Choice>
                <mc:Fallback>
                  <p:oleObj name="Equation" r:id="rId13" imgW="863280" imgH="8380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3704626" y="316225"/>
                          <a:ext cx="820347" cy="79621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82275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8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381000" y="996042"/>
            <a:ext cx="3733800" cy="3480708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963976" y="1802888"/>
            <a:ext cx="4678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Ảnh có chứa văn bản, bảng trắng&#10;&#10;Mô tả được tạo tự động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984" y="2546567"/>
            <a:ext cx="2186740" cy="2186740"/>
          </a:xfrm>
          <a:prstGeom prst="rect">
            <a:avLst/>
          </a:prstGeom>
        </p:spPr>
      </p:pic>
      <p:sp>
        <p:nvSpPr>
          <p:cNvPr id="6" name="Google Shape;157;p20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3963976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7" name="Google Shape;163;p20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4996984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8" name="Google Shape;157;p20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5661293" y="864603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194454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Hình ảnh 30">
            <a:extLst>
              <a:ext uri="{FF2B5EF4-FFF2-40B4-BE49-F238E27FC236}">
                <a16:creationId xmlns:a16="http://schemas.microsoft.com/office/drawing/2014/main" id="{E82BBDBC-BBF6-4FC2-B39B-D255E2D810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749" y="11430"/>
            <a:ext cx="9174265" cy="513207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746821" y="523615"/>
            <a:ext cx="963245" cy="7446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914378">
              <a:defRPr/>
            </a:pPr>
            <a:endParaRPr lang="en-US" sz="6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AE55C50-50E8-413F-AEBC-044AC14ECDF0}"/>
              </a:ext>
            </a:extLst>
          </p:cNvPr>
          <p:cNvGrpSpPr/>
          <p:nvPr/>
        </p:nvGrpSpPr>
        <p:grpSpPr>
          <a:xfrm>
            <a:off x="1604814" y="574523"/>
            <a:ext cx="7465702" cy="813462"/>
            <a:chOff x="1636278" y="457186"/>
            <a:chExt cx="7465702" cy="813462"/>
          </a:xfrm>
        </p:grpSpPr>
        <p:sp>
          <p:nvSpPr>
            <p:cNvPr id="2" name="Rectangle 1"/>
            <p:cNvSpPr/>
            <p:nvPr/>
          </p:nvSpPr>
          <p:spPr>
            <a:xfrm>
              <a:off x="1636278" y="607802"/>
              <a:ext cx="1481816" cy="500137"/>
            </a:xfrm>
            <a:prstGeom prst="rect">
              <a:avLst/>
            </a:prstGeom>
          </p:spPr>
          <p:txBody>
            <a:bodyPr wrap="none" lIns="68580" tIns="34290" rIns="68580" bIns="34290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A" sz="2800" dirty="0" err="1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Các</a:t>
              </a:r>
              <a:r>
                <a:rPr lang="en-CA" sz="2800" dirty="0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CA" sz="2800" dirty="0" err="1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tỉ</a:t>
              </a:r>
              <a:r>
                <a:rPr lang="en-CA" sz="2800" dirty="0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CA" sz="2800" dirty="0" err="1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số</a:t>
              </a:r>
              <a:r>
                <a:rPr lang="en-CA" sz="2800" dirty="0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endParaRPr lang="en-CA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34159508"/>
                </p:ext>
              </p:extLst>
            </p:nvPr>
          </p:nvGraphicFramePr>
          <p:xfrm>
            <a:off x="3073345" y="457186"/>
            <a:ext cx="381000" cy="800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25" name="Equation" r:id="rId6" imgW="507960" imgH="1066680" progId="Equation.DSMT4">
                    <p:embed/>
                  </p:oleObj>
                </mc:Choice>
                <mc:Fallback>
                  <p:oleObj name="Equation" r:id="rId6" imgW="507960" imgH="10666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073345" y="457186"/>
                          <a:ext cx="381000" cy="800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Rectangle 5"/>
            <p:cNvSpPr/>
            <p:nvPr/>
          </p:nvSpPr>
          <p:spPr>
            <a:xfrm>
              <a:off x="3485701" y="640981"/>
              <a:ext cx="550889" cy="500137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r>
                <a:rPr lang="en-CA" sz="2800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37830182"/>
                </p:ext>
              </p:extLst>
            </p:nvPr>
          </p:nvGraphicFramePr>
          <p:xfrm>
            <a:off x="4006015" y="470548"/>
            <a:ext cx="600075" cy="800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26" name="Equation" r:id="rId8" imgW="799920" imgH="1066680" progId="Equation.DSMT4">
                    <p:embed/>
                  </p:oleObj>
                </mc:Choice>
                <mc:Fallback>
                  <p:oleObj name="Equation" r:id="rId8" imgW="799920" imgH="10666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4006015" y="470548"/>
                          <a:ext cx="600075" cy="800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4699377" y="649515"/>
              <a:ext cx="4402603" cy="500137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r>
                <a:rPr lang="en-CA" sz="2800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CA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CA" sz="2800" dirty="0" err="1">
                  <a:latin typeface="Times New Roman" pitchFamily="18" charset="0"/>
                  <a:cs typeface="Times New Roman" pitchFamily="18" charset="0"/>
                </a:rPr>
                <a:t>lập</a:t>
              </a:r>
              <a:r>
                <a:rPr lang="en-CA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CA" sz="2800" dirty="0" err="1"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CA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CA" sz="2800" dirty="0" err="1">
                  <a:latin typeface="Times New Roman" pitchFamily="18" charset="0"/>
                  <a:cs typeface="Times New Roman" pitchFamily="18" charset="0"/>
                </a:rPr>
                <a:t>tỉ</a:t>
              </a:r>
              <a:r>
                <a:rPr lang="en-CA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CA" sz="2800" dirty="0" err="1">
                  <a:latin typeface="Times New Roman" pitchFamily="18" charset="0"/>
                  <a:cs typeface="Times New Roman" pitchFamily="18" charset="0"/>
                </a:rPr>
                <a:t>lệ</a:t>
              </a:r>
              <a:r>
                <a:rPr lang="en-CA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CA" sz="2800" dirty="0" err="1"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lang="en-CA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CA" sz="2800" dirty="0" err="1"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CA" sz="2800" dirty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" name="7-Point Star 10"/>
          <p:cNvSpPr/>
          <p:nvPr/>
        </p:nvSpPr>
        <p:spPr>
          <a:xfrm>
            <a:off x="609444" y="307330"/>
            <a:ext cx="992421" cy="96096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67262" y="383853"/>
            <a:ext cx="859821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CA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35240" y="2894199"/>
            <a:ext cx="1108893" cy="50013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351932"/>
              </p:ext>
            </p:extLst>
          </p:nvPr>
        </p:nvGraphicFramePr>
        <p:xfrm>
          <a:off x="2072633" y="2736522"/>
          <a:ext cx="923925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27" name="Equation" r:id="rId10" imgW="1231560" imgH="1066680" progId="Equation.DSMT4">
                  <p:embed/>
                </p:oleObj>
              </mc:Choice>
              <mc:Fallback>
                <p:oleObj name="Equation" r:id="rId10" imgW="1231560" imgH="1066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72633" y="2736522"/>
                        <a:ext cx="923925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695642"/>
              </p:ext>
            </p:extLst>
          </p:nvPr>
        </p:nvGraphicFramePr>
        <p:xfrm>
          <a:off x="3228443" y="2736522"/>
          <a:ext cx="11430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28" name="Equation" r:id="rId12" imgW="1523880" imgH="1066680" progId="Equation.DSMT4">
                  <p:embed/>
                </p:oleObj>
              </mc:Choice>
              <mc:Fallback>
                <p:oleObj name="Equation" r:id="rId12" imgW="1523880" imgH="1066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228443" y="2736522"/>
                        <a:ext cx="1143000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36"/>
          <p:cNvSpPr/>
          <p:nvPr/>
        </p:nvSpPr>
        <p:spPr>
          <a:xfrm>
            <a:off x="3016732" y="2894199"/>
            <a:ext cx="321242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;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572000" y="2886783"/>
            <a:ext cx="1156407" cy="50013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1629929"/>
              </p:ext>
            </p:extLst>
          </p:nvPr>
        </p:nvGraphicFramePr>
        <p:xfrm>
          <a:off x="5647128" y="2736522"/>
          <a:ext cx="12954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29" name="Equation" r:id="rId14" imgW="1726920" imgH="1066680" progId="Equation.DSMT4">
                  <p:embed/>
                </p:oleObj>
              </mc:Choice>
              <mc:Fallback>
                <p:oleObj name="Equation" r:id="rId14" imgW="1726920" imgH="1066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647128" y="2736522"/>
                        <a:ext cx="1295400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41"/>
          <p:cNvSpPr/>
          <p:nvPr/>
        </p:nvSpPr>
        <p:spPr>
          <a:xfrm>
            <a:off x="1035240" y="3940538"/>
            <a:ext cx="2089355" cy="50013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710066" y="3940294"/>
            <a:ext cx="476734" cy="50013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131769" y="3917809"/>
            <a:ext cx="3334887" cy="50013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CA" sz="27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028900"/>
              </p:ext>
            </p:extLst>
          </p:nvPr>
        </p:nvGraphicFramePr>
        <p:xfrm>
          <a:off x="3147474" y="3814311"/>
          <a:ext cx="3810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30" name="Equation" r:id="rId16" imgW="507960" imgH="1066680" progId="Equation.DSMT4">
                  <p:embed/>
                </p:oleObj>
              </mc:Choice>
              <mc:Fallback>
                <p:oleObj name="Equation" r:id="rId16" imgW="507960" imgH="1066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147474" y="3814311"/>
                        <a:ext cx="381000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0243598"/>
              </p:ext>
            </p:extLst>
          </p:nvPr>
        </p:nvGraphicFramePr>
        <p:xfrm>
          <a:off x="4287095" y="3782861"/>
          <a:ext cx="600075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31" name="Equation" r:id="rId18" imgW="800280" imgH="1066680" progId="Equation.DSMT4">
                  <p:embed/>
                </p:oleObj>
              </mc:Choice>
              <mc:Fallback>
                <p:oleObj name="Equation" r:id="rId18" imgW="800280" imgH="1066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287095" y="3782861"/>
                        <a:ext cx="600075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48"/>
          <p:cNvSpPr/>
          <p:nvPr/>
        </p:nvSpPr>
        <p:spPr>
          <a:xfrm>
            <a:off x="3375145" y="1794977"/>
            <a:ext cx="1837683" cy="5001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68580" tIns="34290" rIns="68580" bIns="3429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5" name="Đồng hồ đếm ngược 1 phút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BEE428A2-20AE-493C-9684-2B91AE4055D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570710" y="140660"/>
            <a:ext cx="896357" cy="50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8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6313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33" grpId="0"/>
      <p:bldP spid="37" grpId="0"/>
      <p:bldP spid="39" grpId="0"/>
      <p:bldP spid="42" grpId="0"/>
      <p:bldP spid="44" grpId="0"/>
      <p:bldP spid="46" grpId="0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Hình ảnh 30">
            <a:extLst>
              <a:ext uri="{FF2B5EF4-FFF2-40B4-BE49-F238E27FC236}">
                <a16:creationId xmlns:a16="http://schemas.microsoft.com/office/drawing/2014/main" id="{E82BBDBC-BBF6-4FC2-B39B-D255E2D81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17"/>
            <a:ext cx="9174265" cy="513207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746821" y="523615"/>
            <a:ext cx="963245" cy="7446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914378">
              <a:defRPr/>
            </a:pPr>
            <a:endParaRPr lang="en-US" sz="6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42657" y="653578"/>
            <a:ext cx="1971573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7-Point Star 10"/>
          <p:cNvSpPr/>
          <p:nvPr/>
        </p:nvSpPr>
        <p:spPr>
          <a:xfrm>
            <a:off x="711907" y="290703"/>
            <a:ext cx="1371601" cy="110381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61611" y="307330"/>
            <a:ext cx="859821" cy="11772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CA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7616841"/>
              </p:ext>
            </p:extLst>
          </p:nvPr>
        </p:nvGraphicFramePr>
        <p:xfrm>
          <a:off x="4214230" y="790290"/>
          <a:ext cx="1008211" cy="36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1" name="Equation" r:id="rId4" imgW="1091880" imgH="393480" progId="Equation.DSMT4">
                  <p:embed/>
                </p:oleObj>
              </mc:Choice>
              <mc:Fallback>
                <p:oleObj name="Equation" r:id="rId4" imgW="10918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14230" y="790290"/>
                        <a:ext cx="1008211" cy="363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5099578" y="653578"/>
            <a:ext cx="618346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CA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4495297"/>
              </p:ext>
            </p:extLst>
          </p:nvPr>
        </p:nvGraphicFramePr>
        <p:xfrm>
          <a:off x="5693679" y="833243"/>
          <a:ext cx="850975" cy="31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2" name="Equation" r:id="rId6" imgW="1066680" imgH="393480" progId="Equation.DSMT4">
                  <p:embed/>
                </p:oleObj>
              </mc:Choice>
              <mc:Fallback>
                <p:oleObj name="Equation" r:id="rId6" imgW="10666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693679" y="833243"/>
                        <a:ext cx="850975" cy="314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450579"/>
              </p:ext>
            </p:extLst>
          </p:nvPr>
        </p:nvGraphicFramePr>
        <p:xfrm>
          <a:off x="3303978" y="3028951"/>
          <a:ext cx="2077064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3" name="Equation" r:id="rId8" imgW="2145960" imgH="393480" progId="Equation.DSMT4">
                  <p:embed/>
                </p:oleObj>
              </mc:Choice>
              <mc:Fallback>
                <p:oleObj name="Equation" r:id="rId8" imgW="21459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03978" y="3028951"/>
                        <a:ext cx="2077064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3390683" y="1427605"/>
            <a:ext cx="1971573" cy="5001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r>
              <a:rPr lang="en-CA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CA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2513654"/>
              </p:ext>
            </p:extLst>
          </p:nvPr>
        </p:nvGraphicFramePr>
        <p:xfrm>
          <a:off x="3352799" y="2400102"/>
          <a:ext cx="2047343" cy="371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4" name="Equation" r:id="rId10" imgW="2171520" imgH="393480" progId="Equation.DSMT4">
                  <p:embed/>
                </p:oleObj>
              </mc:Choice>
              <mc:Fallback>
                <p:oleObj name="Equation" r:id="rId10" imgW="21715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352799" y="2400102"/>
                        <a:ext cx="2047343" cy="3711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2338069"/>
              </p:ext>
            </p:extLst>
          </p:nvPr>
        </p:nvGraphicFramePr>
        <p:xfrm>
          <a:off x="2746821" y="3720743"/>
          <a:ext cx="36703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5" name="Equation" r:id="rId12" imgW="3670200" imgH="393480" progId="Equation.DSMT4">
                  <p:embed/>
                </p:oleObj>
              </mc:Choice>
              <mc:Fallback>
                <p:oleObj name="Equation" r:id="rId12" imgW="36702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746821" y="3720743"/>
                        <a:ext cx="36703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1775739" y="3619501"/>
            <a:ext cx="933835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CA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Vậy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18918" y="2340029"/>
            <a:ext cx="1209525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CA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67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1445" y="285750"/>
            <a:ext cx="7177144" cy="857250"/>
          </a:xfrm>
        </p:spPr>
        <p:txBody>
          <a:bodyPr>
            <a:noAutofit/>
          </a:bodyPr>
          <a:lstStyle/>
          <a:p>
            <a:r>
              <a:rPr lang="vi-VN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Tính chất :</a:t>
            </a:r>
            <a:br>
              <a:rPr lang="vi-VN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Tính chất 1: 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495300" y="2187287"/>
            <a:ext cx="1427018" cy="10858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HĐ2: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ounded Rectangle 8"/>
              <p:cNvSpPr/>
              <p:nvPr/>
            </p:nvSpPr>
            <p:spPr>
              <a:xfrm>
                <a:off x="2743200" y="1100354"/>
                <a:ext cx="5867401" cy="1600199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/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a) 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Cho t</a:t>
                </a:r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ỉ lệ thức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i="1">
                            <a:latin typeface="Cambria Math"/>
                          </a:rPr>
                          <m:t>6</m:t>
                        </m:r>
                      </m:num>
                      <m:den>
                        <m:r>
                          <a:rPr lang="vi-VN" sz="2800" i="1">
                            <a:latin typeface="Cambria Math"/>
                          </a:rPr>
                          <m:t>10</m:t>
                        </m:r>
                      </m:den>
                    </m:f>
                    <m:r>
                      <a:rPr lang="vi-VN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vi-V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i="1">
                            <a:latin typeface="Cambria Math"/>
                          </a:rPr>
                          <m:t>−9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−</m:t>
                        </m:r>
                        <m:r>
                          <a:rPr lang="vi-VN" sz="2800" i="1">
                            <a:latin typeface="Cambria Math"/>
                          </a:rPr>
                          <m:t>15</m:t>
                        </m:r>
                      </m:den>
                    </m:f>
                    <m:r>
                      <a:rPr lang="vi-VN" sz="2800" i="1">
                        <a:latin typeface="Cambria Math"/>
                      </a:rPr>
                      <m:t> </m:t>
                    </m:r>
                    <m:r>
                      <a:rPr lang="en-US" sz="2800" b="0" i="1" smtClean="0">
                        <a:latin typeface="Cambria Math"/>
                      </a:rPr>
                      <m:t>. </m:t>
                    </m:r>
                    <m:r>
                      <a:rPr lang="en-US" sz="2800" b="0" i="0" smtClean="0">
                        <a:latin typeface="Cambria Math"/>
                      </a:rPr>
                      <m:t>  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Hãy so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sánh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tích hai số hạng</a:t>
                </a:r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 6 và </a:t>
                </a:r>
                <a14:m>
                  <m:oMath xmlns:m="http://schemas.openxmlformats.org/officeDocument/2006/math">
                    <m:r>
                      <a:rPr lang="vi-VN" sz="2000" i="1">
                        <a:latin typeface="Cambria Math"/>
                      </a:rPr>
                      <m:t>−</m:t>
                    </m:r>
                  </m:oMath>
                </a14:m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15 với tích hai số hạng 10 và </a:t>
                </a:r>
                <a14:m>
                  <m:oMath xmlns:m="http://schemas.openxmlformats.org/officeDocument/2006/math">
                    <m:r>
                      <a:rPr lang="vi-VN" sz="2000" i="1">
                        <a:latin typeface="Cambria Math"/>
                      </a:rPr>
                      <m:t>− </m:t>
                    </m:r>
                  </m:oMath>
                </a14:m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9 ?</a:t>
                </a:r>
                <a:endParaRPr lang="en-US" sz="2800" dirty="0"/>
              </a:p>
            </p:txBody>
          </p:sp>
        </mc:Choice>
        <mc:Fallback>
          <p:sp>
            <p:nvSpPr>
              <p:cNvPr id="9" name="Rounded 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1100354"/>
                <a:ext cx="5867401" cy="1600199"/>
              </a:xfrm>
              <a:prstGeom prst="roundRect">
                <a:avLst/>
              </a:prstGeom>
              <a:blipFill>
                <a:blip r:embed="rId5"/>
                <a:stretch>
                  <a:fillRect l="-725" r="-1139" b="-8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ounded Rectangle 9"/>
          <p:cNvSpPr/>
          <p:nvPr/>
        </p:nvSpPr>
        <p:spPr>
          <a:xfrm>
            <a:off x="3197224" y="2733458"/>
            <a:ext cx="5184776" cy="114906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vi-VN" sz="2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TL: Tỉ lệ thức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676400" y="1472864"/>
            <a:ext cx="1066800" cy="8551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Vertical Scroll 21"/>
          <p:cNvSpPr/>
          <p:nvPr/>
        </p:nvSpPr>
        <p:spPr>
          <a:xfrm>
            <a:off x="1676400" y="1472864"/>
            <a:ext cx="2878282" cy="2018063"/>
          </a:xfrm>
          <a:prstGeom prst="verticalScrol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Hãy thực hiện HĐ 2 theo nhóm bàn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655219"/>
            <a:ext cx="3041650" cy="137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3197225" y="3882520"/>
            <a:ext cx="5184776" cy="82283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 có</a:t>
            </a:r>
            <a:endParaRPr lang="en-US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9325780"/>
              </p:ext>
            </p:extLst>
          </p:nvPr>
        </p:nvGraphicFramePr>
        <p:xfrm>
          <a:off x="5486400" y="2888889"/>
          <a:ext cx="13589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99" name="Equation" r:id="rId7" imgW="1358640" imgH="838080" progId="Equation.DSMT4">
                  <p:embed/>
                </p:oleObj>
              </mc:Choice>
              <mc:Fallback>
                <p:oleObj name="Equation" r:id="rId7" imgW="135864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86400" y="2888889"/>
                        <a:ext cx="13589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1601541"/>
              </p:ext>
            </p:extLst>
          </p:nvPr>
        </p:nvGraphicFramePr>
        <p:xfrm>
          <a:off x="4191000" y="4146550"/>
          <a:ext cx="33782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0" name="Equation" r:id="rId9" imgW="3377880" imgH="393480" progId="Equation.DSMT4">
                  <p:embed/>
                </p:oleObj>
              </mc:Choice>
              <mc:Fallback>
                <p:oleObj name="Equation" r:id="rId9" imgW="33778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191000" y="4146550"/>
                        <a:ext cx="33782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Đồng hồ đếm ngược 1 phút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1133FDBD-60DC-4F6C-A85C-20B65FCE65B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08073" y="82838"/>
            <a:ext cx="1222493" cy="68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0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631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  <p:bldP spid="10" grpId="0" animBg="1"/>
      <p:bldP spid="22" grpId="0" animBg="1"/>
      <p:bldP spid="22" grpId="1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95300" y="209550"/>
            <a:ext cx="7177144" cy="1009650"/>
          </a:xfrm>
        </p:spPr>
        <p:txBody>
          <a:bodyPr>
            <a:noAutofit/>
          </a:bodyPr>
          <a:lstStyle/>
          <a:p>
            <a:r>
              <a:rPr lang="vi-VN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Tính chất :</a:t>
            </a:r>
            <a:br>
              <a:rPr lang="vi-VN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Tính chất 1: 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495300" y="2187287"/>
            <a:ext cx="1427018" cy="10858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HĐ2: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ounded Rectangle 10"/>
              <p:cNvSpPr/>
              <p:nvPr/>
            </p:nvSpPr>
            <p:spPr>
              <a:xfrm>
                <a:off x="2135579" y="1304494"/>
                <a:ext cx="6248400" cy="1683328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/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b) Cho tỉ lệ thức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i="1">
                            <a:latin typeface="Cambria Math"/>
                          </a:rPr>
                          <m:t>𝑎</m:t>
                        </m:r>
                      </m:num>
                      <m:den>
                        <m:r>
                          <a:rPr lang="vi-VN" sz="2800" i="1">
                            <a:latin typeface="Cambria Math"/>
                          </a:rPr>
                          <m:t>𝑏</m:t>
                        </m:r>
                      </m:den>
                    </m:f>
                    <m:r>
                      <a:rPr lang="vi-VN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vi-V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i="1">
                            <a:latin typeface="Cambria Math"/>
                          </a:rPr>
                          <m:t>𝑐</m:t>
                        </m:r>
                      </m:num>
                      <m:den>
                        <m:r>
                          <a:rPr lang="vi-VN" sz="2800" i="1">
                            <a:latin typeface="Cambria Math"/>
                          </a:rPr>
                          <m:t>𝑑</m:t>
                        </m:r>
                      </m:den>
                    </m:f>
                    <m:r>
                      <a:rPr lang="vi-VN" sz="2800" i="1">
                        <a:latin typeface="Cambria Math"/>
                      </a:rPr>
                      <m:t>. </m:t>
                    </m:r>
                  </m:oMath>
                </a14:m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Nhân hai vế của tỉ lệ thức với tích </a:t>
                </a:r>
                <a:r>
                  <a:rPr lang="vi-VN" sz="2800" i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bd</a:t>
                </a:r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được tỉ lệ thức nào ?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5579" y="1304494"/>
                <a:ext cx="6248400" cy="1683328"/>
              </a:xfrm>
              <a:prstGeom prst="roundRect">
                <a:avLst/>
              </a:prstGeom>
              <a:blipFill>
                <a:blip r:embed="rId3"/>
                <a:stretch>
                  <a:fillRect l="-584" t="-3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/>
          <p:cNvCxnSpPr/>
          <p:nvPr/>
        </p:nvCxnSpPr>
        <p:spPr>
          <a:xfrm flipH="1">
            <a:off x="1360842" y="1937620"/>
            <a:ext cx="763979" cy="2645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loud Callout 20"/>
          <p:cNvSpPr/>
          <p:nvPr/>
        </p:nvSpPr>
        <p:spPr>
          <a:xfrm>
            <a:off x="5024007" y="1007552"/>
            <a:ext cx="3352800" cy="1714500"/>
          </a:xfrm>
          <a:prstGeom prst="cloud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Từ hoạt động 2 ta rút ra điều gì 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655219"/>
            <a:ext cx="3041650" cy="137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2630821"/>
              </p:ext>
            </p:extLst>
          </p:nvPr>
        </p:nvGraphicFramePr>
        <p:xfrm>
          <a:off x="4038600" y="3105150"/>
          <a:ext cx="18542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45" name="Equation" r:id="rId5" imgW="1854000" imgH="838080" progId="Equation.DSMT4">
                  <p:embed/>
                </p:oleObj>
              </mc:Choice>
              <mc:Fallback>
                <p:oleObj name="Equation" r:id="rId5" imgW="18540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38600" y="3105150"/>
                        <a:ext cx="18542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547143"/>
              </p:ext>
            </p:extLst>
          </p:nvPr>
        </p:nvGraphicFramePr>
        <p:xfrm>
          <a:off x="5944422" y="3337719"/>
          <a:ext cx="15367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46" name="Equation" r:id="rId7" imgW="1536480" imgH="317160" progId="Equation.DSMT4">
                  <p:embed/>
                </p:oleObj>
              </mc:Choice>
              <mc:Fallback>
                <p:oleObj name="Equation" r:id="rId7" imgW="153648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944422" y="3337719"/>
                        <a:ext cx="15367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/>
          <p:cNvSpPr txBox="1">
            <a:spLocks/>
          </p:cNvSpPr>
          <p:nvPr/>
        </p:nvSpPr>
        <p:spPr>
          <a:xfrm>
            <a:off x="3124200" y="3273137"/>
            <a:ext cx="7177144" cy="8572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TL:</a:t>
            </a:r>
            <a:br>
              <a:rPr lang="vi-VN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62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1" grpId="0" animBg="1"/>
      <p:bldP spid="21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Rounded Rectangle 3"/>
              <p:cNvSpPr/>
              <p:nvPr/>
            </p:nvSpPr>
            <p:spPr>
              <a:xfrm>
                <a:off x="1752600" y="2343150"/>
                <a:ext cx="5715000" cy="97155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 dirty="0">
                    <a:latin typeface="Times New Roman" pitchFamily="18" charset="0"/>
                    <a:cs typeface="Times New Roman" pitchFamily="18" charset="0"/>
                  </a:rPr>
                  <a:t>Tính chất 1</a:t>
                </a:r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: nếu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vi-VN" sz="2800" i="1"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num>
                      <m:den>
                        <m:r>
                          <a:rPr lang="vi-VN" sz="2800" i="1">
                            <a:latin typeface="Cambria Math"/>
                            <a:cs typeface="Times New Roman" pitchFamily="18" charset="0"/>
                          </a:rPr>
                          <m:t>𝑏</m:t>
                        </m:r>
                      </m:den>
                    </m:f>
                    <m:r>
                      <a:rPr lang="vi-VN" sz="2800" i="1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vi-VN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vi-VN" sz="2800" i="1">
                            <a:latin typeface="Cambria Math"/>
                            <a:cs typeface="Times New Roman" pitchFamily="18" charset="0"/>
                          </a:rPr>
                          <m:t>𝑐</m:t>
                        </m:r>
                      </m:num>
                      <m:den>
                        <m:r>
                          <a:rPr lang="vi-VN" sz="2800" i="1">
                            <a:latin typeface="Cambria Math"/>
                            <a:cs typeface="Times New Roman" pitchFamily="18" charset="0"/>
                          </a:rPr>
                          <m:t>𝑑</m:t>
                        </m:r>
                      </m:den>
                    </m:f>
                    <m:r>
                      <a:rPr lang="vi-VN" sz="2800" i="1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thì </a:t>
                </a:r>
                <a:r>
                  <a:rPr lang="vi-VN" sz="2800" i="1" dirty="0">
                    <a:latin typeface="Times New Roman" pitchFamily="18" charset="0"/>
                    <a:cs typeface="Times New Roman" pitchFamily="18" charset="0"/>
                  </a:rPr>
                  <a:t>a.d = c.d</a:t>
                </a:r>
              </a:p>
            </p:txBody>
          </p:sp>
        </mc:Choice>
        <mc:Fallback>
          <p:sp>
            <p:nvSpPr>
              <p:cNvPr id="4" name="Rounded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2343150"/>
                <a:ext cx="5715000" cy="97155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86150"/>
            <a:ext cx="3035300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752600" y="571500"/>
            <a:ext cx="5715000" cy="62865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TIẾT 2 : TỈ LỆ THỨC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90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965" y="1157034"/>
            <a:ext cx="6874435" cy="6858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CA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 dụ 2.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64765" y="1309434"/>
            <a:ext cx="6373009" cy="57150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Tìm số </a:t>
            </a:r>
            <a:r>
              <a:rPr lang="vi-VN" sz="28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trong tỉ lệ thức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616200" y="1889160"/>
            <a:ext cx="1447800" cy="667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vi-VN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 :</a:t>
            </a:r>
          </a:p>
          <a:p>
            <a:pPr marL="68580" indent="0">
              <a:buFont typeface="Wingdings 2" pitchFamily="18" charset="2"/>
              <a:buNone/>
            </a:pPr>
            <a:endParaRPr lang="vi-VN" sz="2800" b="0" i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dirty="0">
              <a:latin typeface="Times New Roman" pitchFamily="18" charset="0"/>
              <a:ea typeface="Cambria Math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5637243"/>
              </p:ext>
            </p:extLst>
          </p:nvPr>
        </p:nvGraphicFramePr>
        <p:xfrm>
          <a:off x="5698565" y="1461834"/>
          <a:ext cx="14859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51" name="Equation" r:id="rId5" imgW="1485720" imgH="317160" progId="Equation.DSMT4">
                  <p:embed/>
                </p:oleObj>
              </mc:Choice>
              <mc:Fallback>
                <p:oleObj name="Equation" r:id="rId5" imgW="148572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98565" y="1461834"/>
                        <a:ext cx="14859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0062208"/>
              </p:ext>
            </p:extLst>
          </p:nvPr>
        </p:nvGraphicFramePr>
        <p:xfrm>
          <a:off x="1905000" y="2752616"/>
          <a:ext cx="14859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52" name="Equation" r:id="rId7" imgW="1486080" imgH="317520" progId="Equation.DSMT4">
                  <p:embed/>
                </p:oleObj>
              </mc:Choice>
              <mc:Fallback>
                <p:oleObj name="Equation" r:id="rId7" imgW="1486080" imgH="317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05000" y="2752616"/>
                        <a:ext cx="14859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221082"/>
              </p:ext>
            </p:extLst>
          </p:nvPr>
        </p:nvGraphicFramePr>
        <p:xfrm>
          <a:off x="4308764" y="2568466"/>
          <a:ext cx="863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53" name="Equation" r:id="rId9" imgW="863280" imgH="838080" progId="Equation.DSMT4">
                  <p:embed/>
                </p:oleObj>
              </mc:Choice>
              <mc:Fallback>
                <p:oleObj name="Equation" r:id="rId9" imgW="86328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308764" y="2568466"/>
                        <a:ext cx="8636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7769465"/>
              </p:ext>
            </p:extLst>
          </p:nvPr>
        </p:nvGraphicFramePr>
        <p:xfrm>
          <a:off x="1447800" y="3368566"/>
          <a:ext cx="1676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54" name="Equation" r:id="rId11" imgW="1676160" imgH="317160" progId="Equation.DSMT4">
                  <p:embed/>
                </p:oleObj>
              </mc:Choice>
              <mc:Fallback>
                <p:oleObj name="Equation" r:id="rId11" imgW="16761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447800" y="3368566"/>
                        <a:ext cx="16764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0113058"/>
              </p:ext>
            </p:extLst>
          </p:nvPr>
        </p:nvGraphicFramePr>
        <p:xfrm>
          <a:off x="1447800" y="3978166"/>
          <a:ext cx="15621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55" name="Equation" r:id="rId13" imgW="1562040" imgH="317160" progId="Equation.DSMT4">
                  <p:embed/>
                </p:oleObj>
              </mc:Choice>
              <mc:Fallback>
                <p:oleObj name="Equation" r:id="rId13" imgW="156204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447800" y="3978166"/>
                        <a:ext cx="15621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9057370"/>
              </p:ext>
            </p:extLst>
          </p:nvPr>
        </p:nvGraphicFramePr>
        <p:xfrm>
          <a:off x="1473200" y="4435366"/>
          <a:ext cx="1168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56" name="Equation" r:id="rId15" imgW="1168200" imgH="317160" progId="Equation.DSMT4">
                  <p:embed/>
                </p:oleObj>
              </mc:Choice>
              <mc:Fallback>
                <p:oleObj name="Equation" r:id="rId15" imgW="11682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473200" y="4435366"/>
                        <a:ext cx="11684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3"/>
          <p:cNvSpPr txBox="1">
            <a:spLocks/>
          </p:cNvSpPr>
          <p:nvPr/>
        </p:nvSpPr>
        <p:spPr>
          <a:xfrm>
            <a:off x="1219200" y="2662850"/>
            <a:ext cx="838200" cy="497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Vì</a:t>
            </a:r>
            <a:endParaRPr lang="vi-VN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i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dirty="0">
              <a:latin typeface="Times New Roman" pitchFamily="18" charset="0"/>
              <a:ea typeface="Cambria Math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3505200" y="2661118"/>
            <a:ext cx="838200" cy="497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hay</a:t>
            </a:r>
            <a:endParaRPr lang="vi-VN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i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dirty="0">
              <a:latin typeface="Times New Roman" pitchFamily="18" charset="0"/>
              <a:ea typeface="Cambria Math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ontent Placeholder 3"/>
          <p:cNvSpPr txBox="1">
            <a:spLocks/>
          </p:cNvSpPr>
          <p:nvPr/>
        </p:nvSpPr>
        <p:spPr>
          <a:xfrm>
            <a:off x="2857500" y="4308147"/>
            <a:ext cx="1066800" cy="497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Vậy</a:t>
            </a:r>
            <a:endParaRPr lang="vi-VN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i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dirty="0">
              <a:latin typeface="Times New Roman" pitchFamily="18" charset="0"/>
              <a:ea typeface="Cambria Math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5359"/>
              </p:ext>
            </p:extLst>
          </p:nvPr>
        </p:nvGraphicFramePr>
        <p:xfrm>
          <a:off x="3695700" y="4397913"/>
          <a:ext cx="7366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57" name="Equation" r:id="rId17" imgW="736560" imgH="317160" progId="Equation.DSMT4">
                  <p:embed/>
                </p:oleObj>
              </mc:Choice>
              <mc:Fallback>
                <p:oleObj name="Equation" r:id="rId17" imgW="7365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695700" y="4397913"/>
                        <a:ext cx="7366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Đồng hồ đếm ngược 1 phút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ACD35654-9372-40DE-8BC6-8D595167BB8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623098" y="306133"/>
            <a:ext cx="1122733" cy="63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9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313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2" grpId="0" animBg="1"/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210832"/>
            <a:ext cx="2311400" cy="5715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CA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CA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CA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927061" y="1287032"/>
            <a:ext cx="5715000" cy="5715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68580" indent="0">
              <a:buNone/>
            </a:pP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ìm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tỉ lệ thức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495550" y="1880419"/>
            <a:ext cx="1447800" cy="667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vi-VN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 :</a:t>
            </a:r>
          </a:p>
          <a:p>
            <a:pPr marL="68580" indent="0">
              <a:buFont typeface="Wingdings 2" pitchFamily="18" charset="2"/>
              <a:buNone/>
            </a:pPr>
            <a:endParaRPr lang="vi-VN" sz="2800" b="0" i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dirty="0">
              <a:latin typeface="Times New Roman" pitchFamily="18" charset="0"/>
              <a:ea typeface="Cambria Math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7009275"/>
              </p:ext>
            </p:extLst>
          </p:nvPr>
        </p:nvGraphicFramePr>
        <p:xfrm>
          <a:off x="6203661" y="1363232"/>
          <a:ext cx="23114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83" name="Equation" r:id="rId5" imgW="2311200" imgH="368280" progId="Equation.DSMT4">
                  <p:embed/>
                </p:oleObj>
              </mc:Choice>
              <mc:Fallback>
                <p:oleObj name="Equation" r:id="rId5" imgW="231120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03661" y="1363232"/>
                        <a:ext cx="23114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1473430"/>
              </p:ext>
            </p:extLst>
          </p:nvPr>
        </p:nvGraphicFramePr>
        <p:xfrm>
          <a:off x="1241136" y="2644788"/>
          <a:ext cx="23114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84" name="Equation" r:id="rId7" imgW="2311200" imgH="368280" progId="Equation.DSMT4">
                  <p:embed/>
                </p:oleObj>
              </mc:Choice>
              <mc:Fallback>
                <p:oleObj name="Equation" r:id="rId7" imgW="231120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41136" y="2644788"/>
                        <a:ext cx="23114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9678215"/>
              </p:ext>
            </p:extLst>
          </p:nvPr>
        </p:nvGraphicFramePr>
        <p:xfrm>
          <a:off x="4362161" y="2474925"/>
          <a:ext cx="14224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85" name="Equation" r:id="rId9" imgW="1422360" imgH="888840" progId="Equation.DSMT4">
                  <p:embed/>
                </p:oleObj>
              </mc:Choice>
              <mc:Fallback>
                <p:oleObj name="Equation" r:id="rId9" imgW="142236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362161" y="2474925"/>
                        <a:ext cx="14224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7760523"/>
              </p:ext>
            </p:extLst>
          </p:nvPr>
        </p:nvGraphicFramePr>
        <p:xfrm>
          <a:off x="1470025" y="3319293"/>
          <a:ext cx="25019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86" name="Equation" r:id="rId11" imgW="2501640" imgH="368280" progId="Equation.DSMT4">
                  <p:embed/>
                </p:oleObj>
              </mc:Choice>
              <mc:Fallback>
                <p:oleObj name="Equation" r:id="rId11" imgW="250164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470025" y="3319293"/>
                        <a:ext cx="25019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6805455"/>
              </p:ext>
            </p:extLst>
          </p:nvPr>
        </p:nvGraphicFramePr>
        <p:xfrm>
          <a:off x="1447800" y="3877730"/>
          <a:ext cx="20955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87" name="Equation" r:id="rId13" imgW="2095200" imgH="368280" progId="Equation.DSMT4">
                  <p:embed/>
                </p:oleObj>
              </mc:Choice>
              <mc:Fallback>
                <p:oleObj name="Equation" r:id="rId13" imgW="209520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447800" y="3877730"/>
                        <a:ext cx="20955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2085674"/>
              </p:ext>
            </p:extLst>
          </p:nvPr>
        </p:nvGraphicFramePr>
        <p:xfrm>
          <a:off x="1562647" y="4432718"/>
          <a:ext cx="13970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88" name="Equation" r:id="rId15" imgW="1396800" imgH="368280" progId="Equation.DSMT4">
                  <p:embed/>
                </p:oleObj>
              </mc:Choice>
              <mc:Fallback>
                <p:oleObj name="Equation" r:id="rId15" imgW="139680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62647" y="4432718"/>
                        <a:ext cx="13970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3"/>
          <p:cNvSpPr txBox="1">
            <a:spLocks/>
          </p:cNvSpPr>
          <p:nvPr/>
        </p:nvSpPr>
        <p:spPr>
          <a:xfrm>
            <a:off x="631825" y="2531209"/>
            <a:ext cx="838200" cy="497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Vì</a:t>
            </a:r>
            <a:endParaRPr lang="vi-VN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i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dirty="0">
              <a:latin typeface="Times New Roman" pitchFamily="18" charset="0"/>
              <a:ea typeface="Cambria Math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3523961" y="2531209"/>
            <a:ext cx="838200" cy="497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hay</a:t>
            </a:r>
            <a:endParaRPr lang="vi-VN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i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dirty="0">
              <a:latin typeface="Times New Roman" pitchFamily="18" charset="0"/>
              <a:ea typeface="Cambria Math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ontent Placeholder 3"/>
          <p:cNvSpPr txBox="1">
            <a:spLocks/>
          </p:cNvSpPr>
          <p:nvPr/>
        </p:nvSpPr>
        <p:spPr>
          <a:xfrm>
            <a:off x="3124200" y="4303986"/>
            <a:ext cx="1066800" cy="497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Vậy</a:t>
            </a:r>
            <a:endParaRPr lang="vi-VN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i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dirty="0">
              <a:latin typeface="Times New Roman" pitchFamily="18" charset="0"/>
              <a:ea typeface="Cambria Math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5783413"/>
              </p:ext>
            </p:extLst>
          </p:nvPr>
        </p:nvGraphicFramePr>
        <p:xfrm>
          <a:off x="3975100" y="4388557"/>
          <a:ext cx="9779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89" name="Equation" r:id="rId17" imgW="977760" imgH="368280" progId="Equation.DSMT4">
                  <p:embed/>
                </p:oleObj>
              </mc:Choice>
              <mc:Fallback>
                <p:oleObj name="Equation" r:id="rId17" imgW="97776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975100" y="4388557"/>
                        <a:ext cx="9779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Đồng hồ đếm ngược 1 phút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3F67CCB4-983E-49DD-BD92-36EA4E259D1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797994" y="209550"/>
            <a:ext cx="1122733" cy="63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35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6313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8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2" grpId="0" animBg="1"/>
      <p:bldP spid="4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38150"/>
            <a:ext cx="7177144" cy="857250"/>
          </a:xfrm>
        </p:spPr>
        <p:txBody>
          <a:bodyPr>
            <a:noAutofit/>
          </a:bodyPr>
          <a:lstStyle/>
          <a:p>
            <a:r>
              <a:rPr lang="vi-VN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Tính chất :</a:t>
            </a:r>
            <a:br>
              <a:rPr lang="vi-VN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Tính chất 2: 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533400" y="2114550"/>
            <a:ext cx="1423555" cy="1085850"/>
          </a:xfrm>
          <a:prstGeom prst="flowChartConnec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HĐ3: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76400" y="3670082"/>
            <a:ext cx="6553199" cy="8364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a) Viết kết quả dưới dạng tỉ lệ thức khi chia hai vế của đẳng thức trên cho </a:t>
            </a:r>
          </a:p>
        </p:txBody>
      </p:sp>
      <p:sp>
        <p:nvSpPr>
          <p:cNvPr id="22" name="Vertical Scroll 21"/>
          <p:cNvSpPr/>
          <p:nvPr/>
        </p:nvSpPr>
        <p:spPr>
          <a:xfrm>
            <a:off x="3314700" y="387596"/>
            <a:ext cx="2514600" cy="2018063"/>
          </a:xfrm>
          <a:prstGeom prst="vertic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 thực hiện HĐ 3 theo nhóm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133600" y="2657476"/>
            <a:ext cx="3429000" cy="7429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Đẳng thức 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1697847"/>
              </p:ext>
            </p:extLst>
          </p:nvPr>
        </p:nvGraphicFramePr>
        <p:xfrm>
          <a:off x="3848100" y="2870201"/>
          <a:ext cx="14478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4" name="Equation" r:id="rId5" imgW="1447560" imgH="317160" progId="Equation.DSMT4">
                  <p:embed/>
                </p:oleObj>
              </mc:Choice>
              <mc:Fallback>
                <p:oleObj name="Equation" r:id="rId5" imgW="14475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48100" y="2870201"/>
                        <a:ext cx="14478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4711656"/>
              </p:ext>
            </p:extLst>
          </p:nvPr>
        </p:nvGraphicFramePr>
        <p:xfrm>
          <a:off x="6075218" y="4127282"/>
          <a:ext cx="4572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5" name="Equation" r:id="rId7" imgW="457200" imgH="317160" progId="Equation.DSMT4">
                  <p:embed/>
                </p:oleObj>
              </mc:Choice>
              <mc:Fallback>
                <p:oleObj name="Equation" r:id="rId7" imgW="4572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75218" y="4127282"/>
                        <a:ext cx="4572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Đồng hồ đếm ngược 1 phút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A02739E3-1838-4FC1-A666-C15C79D81CB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25678" y="714417"/>
            <a:ext cx="1122733" cy="63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2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631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5" grpId="0"/>
      <p:bldP spid="8" grpId="0" animBg="1"/>
      <p:bldP spid="9" grpId="0" animBg="1"/>
      <p:bldP spid="22" grpId="0" animBg="1"/>
      <p:bldP spid="22" grpId="1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789" y="0"/>
            <a:ext cx="9144000" cy="51435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302293" y="2952750"/>
            <a:ext cx="42245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TỈ LỆ THỨC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228600" y="1520114"/>
            <a:ext cx="3322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5 - 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…, 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C6D747D-C415-4964-A59E-F785BB764022}"/>
              </a:ext>
            </a:extLst>
          </p:cNvPr>
          <p:cNvSpPr/>
          <p:nvPr/>
        </p:nvSpPr>
        <p:spPr>
          <a:xfrm>
            <a:off x="2893008" y="636342"/>
            <a:ext cx="249036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5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 THỰC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2EA59C7-7EED-485B-A9ED-438A79DA8CB3}"/>
              </a:ext>
            </a:extLst>
          </p:cNvPr>
          <p:cNvSpPr/>
          <p:nvPr/>
        </p:nvSpPr>
        <p:spPr>
          <a:xfrm>
            <a:off x="80425" y="111167"/>
            <a:ext cx="2509341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CHƯƠNG II</a:t>
            </a: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B373F0C2-A895-4718-B076-FA6AE686B6F1}"/>
              </a:ext>
            </a:extLst>
          </p:cNvPr>
          <p:cNvSpPr/>
          <p:nvPr/>
        </p:nvSpPr>
        <p:spPr>
          <a:xfrm>
            <a:off x="1287518" y="3862247"/>
            <a:ext cx="175939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5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 2)</a:t>
            </a:r>
            <a:endParaRPr lang="vi-VN" sz="405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04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8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Connector 7"/>
          <p:cNvSpPr/>
          <p:nvPr/>
        </p:nvSpPr>
        <p:spPr>
          <a:xfrm>
            <a:off x="557645" y="361950"/>
            <a:ext cx="1423555" cy="10858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HĐ3: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14400" y="1447800"/>
            <a:ext cx="7239000" cy="180975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Ta có chia hai vế của đẳng thức trên cho 9.3 ta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3391030"/>
              </p:ext>
            </p:extLst>
          </p:nvPr>
        </p:nvGraphicFramePr>
        <p:xfrm>
          <a:off x="2133600" y="2266950"/>
          <a:ext cx="15621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04" name="Equation" r:id="rId3" imgW="1562040" imgH="838080" progId="Equation.DSMT4">
                  <p:embed/>
                </p:oleObj>
              </mc:Choice>
              <mc:Fallback>
                <p:oleObj name="Equation" r:id="rId3" imgW="156204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33600" y="2266950"/>
                        <a:ext cx="15621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914400" y="3638550"/>
            <a:ext cx="7239000" cy="1066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68580" indent="0">
              <a:buNone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Rút gọn tử với mẫu ta 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2513145"/>
              </p:ext>
            </p:extLst>
          </p:nvPr>
        </p:nvGraphicFramePr>
        <p:xfrm>
          <a:off x="5257800" y="3752850"/>
          <a:ext cx="10033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05" name="Equation" r:id="rId5" imgW="1002960" imgH="838080" progId="Equation.DSMT4">
                  <p:embed/>
                </p:oleObj>
              </mc:Choice>
              <mc:Fallback>
                <p:oleObj name="Equation" r:id="rId5" imgW="100296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57800" y="3752850"/>
                        <a:ext cx="10033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632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3" y="971551"/>
            <a:ext cx="6777317" cy="340292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68580" indent="0">
              <a:buNone/>
            </a:pPr>
            <a:r>
              <a:rPr lang="vi-VN" sz="5100" b="1" dirty="0">
                <a:latin typeface="Times New Roman" pitchFamily="18" charset="0"/>
                <a:cs typeface="Times New Roman" pitchFamily="18" charset="0"/>
              </a:rPr>
              <a:t>b) Tìm số thích hợp điền vào ô trống </a:t>
            </a:r>
          </a:p>
          <a:p>
            <a:pPr marL="68580" indent="0">
              <a:buNone/>
            </a:pPr>
            <a:endParaRPr lang="vi-VN" b="1" i="1" dirty="0">
              <a:latin typeface="Cambria Math"/>
              <a:cs typeface="Times New Roman" pitchFamily="18" charset="0"/>
            </a:endParaRPr>
          </a:p>
          <a:p>
            <a:pPr marL="68580" indent="0">
              <a:buNone/>
            </a:pPr>
            <a:endParaRPr lang="vi-VN" sz="5900" b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vi-VN" sz="5900" b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vi-VN" sz="5900" b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vi-VN" sz="3000" b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vi-VN" sz="3000" b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r>
              <a:rPr lang="vi-VN" sz="3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8580" indent="0">
              <a:buNone/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52800" y="1723636"/>
            <a:ext cx="381000" cy="337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387436" y="3522287"/>
            <a:ext cx="401283" cy="392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88177" y="3475010"/>
            <a:ext cx="430727" cy="392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400297" y="1723636"/>
            <a:ext cx="381000" cy="337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/>
          <p:cNvSpPr/>
          <p:nvPr/>
        </p:nvSpPr>
        <p:spPr>
          <a:xfrm>
            <a:off x="768682" y="285751"/>
            <a:ext cx="1669719" cy="685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HĐ3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553926"/>
            <a:ext cx="2328863" cy="232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3457183"/>
              </p:ext>
            </p:extLst>
          </p:nvPr>
        </p:nvGraphicFramePr>
        <p:xfrm>
          <a:off x="2400297" y="1723636"/>
          <a:ext cx="3556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11" name="Equation" r:id="rId4" imgW="355320" imgH="304560" progId="Equation.DSMT4">
                  <p:embed/>
                </p:oleObj>
              </mc:Choice>
              <mc:Fallback>
                <p:oleObj name="Equation" r:id="rId4" imgW="35532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00297" y="1723636"/>
                        <a:ext cx="3556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5721673"/>
              </p:ext>
            </p:extLst>
          </p:nvPr>
        </p:nvGraphicFramePr>
        <p:xfrm>
          <a:off x="3396573" y="3541802"/>
          <a:ext cx="337227" cy="320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12" name="Equation" r:id="rId6" imgW="355680" imgH="304920" progId="Equation.DSMT4">
                  <p:embed/>
                </p:oleObj>
              </mc:Choice>
              <mc:Fallback>
                <p:oleObj name="Equation" r:id="rId6" imgW="355680" imgH="304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396573" y="3541802"/>
                        <a:ext cx="337227" cy="3202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4584855"/>
              </p:ext>
            </p:extLst>
          </p:nvPr>
        </p:nvGraphicFramePr>
        <p:xfrm>
          <a:off x="1425740" y="3518680"/>
          <a:ext cx="3556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13" name="Equation" r:id="rId8" imgW="355680" imgH="304920" progId="Equation.DSMT4">
                  <p:embed/>
                </p:oleObj>
              </mc:Choice>
              <mc:Fallback>
                <p:oleObj name="Equation" r:id="rId8" imgW="355680" imgH="304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25740" y="3518680"/>
                        <a:ext cx="3556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4046630"/>
              </p:ext>
            </p:extLst>
          </p:nvPr>
        </p:nvGraphicFramePr>
        <p:xfrm>
          <a:off x="1524000" y="1715726"/>
          <a:ext cx="14478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14" name="Equation" r:id="rId10" imgW="965160" imgH="838080" progId="Equation.DSMT4">
                  <p:embed/>
                </p:oleObj>
              </mc:Choice>
              <mc:Fallback>
                <p:oleObj name="Equation" r:id="rId10" imgW="96516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24000" y="1715726"/>
                        <a:ext cx="14478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3903883"/>
              </p:ext>
            </p:extLst>
          </p:nvPr>
        </p:nvGraphicFramePr>
        <p:xfrm>
          <a:off x="3387436" y="1733612"/>
          <a:ext cx="3048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15" name="Equation" r:id="rId12" imgW="304920" imgH="317520" progId="Equation.DSMT4">
                  <p:embed/>
                </p:oleObj>
              </mc:Choice>
              <mc:Fallback>
                <p:oleObj name="Equation" r:id="rId12" imgW="304920" imgH="317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387436" y="1733612"/>
                        <a:ext cx="3048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432057"/>
              </p:ext>
            </p:extLst>
          </p:nvPr>
        </p:nvGraphicFramePr>
        <p:xfrm>
          <a:off x="3429000" y="1715726"/>
          <a:ext cx="10922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16" name="Equation" r:id="rId14" imgW="1091880" imgH="838080" progId="Equation.DSMT4">
                  <p:embed/>
                </p:oleObj>
              </mc:Choice>
              <mc:Fallback>
                <p:oleObj name="Equation" r:id="rId14" imgW="109188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429000" y="1715726"/>
                        <a:ext cx="10922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576564"/>
              </p:ext>
            </p:extLst>
          </p:nvPr>
        </p:nvGraphicFramePr>
        <p:xfrm>
          <a:off x="1527175" y="2974975"/>
          <a:ext cx="9652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17" name="Equation" r:id="rId16" imgW="965160" imgH="838080" progId="Equation.DSMT4">
                  <p:embed/>
                </p:oleObj>
              </mc:Choice>
              <mc:Fallback>
                <p:oleObj name="Equation" r:id="rId16" imgW="96516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27175" y="2974975"/>
                        <a:ext cx="9652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2399996"/>
              </p:ext>
            </p:extLst>
          </p:nvPr>
        </p:nvGraphicFramePr>
        <p:xfrm>
          <a:off x="3525982" y="3041650"/>
          <a:ext cx="8509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18" name="Equation" r:id="rId18" imgW="850680" imgH="825480" progId="Equation.DSMT4">
                  <p:embed/>
                </p:oleObj>
              </mc:Choice>
              <mc:Fallback>
                <p:oleObj name="Equation" r:id="rId18" imgW="85068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525982" y="3041650"/>
                        <a:ext cx="8509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529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42989" y="914401"/>
            <a:ext cx="7186611" cy="302894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vi-VN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 chất 2</a:t>
            </a:r>
            <a:r>
              <a:rPr lang="vi-VN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nếu </a:t>
            </a:r>
            <a:r>
              <a:rPr lang="vi-VN" sz="33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 = bd </a:t>
            </a:r>
            <a:r>
              <a:rPr lang="vi-VN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vi-VN" sz="33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a,b,c,d</a:t>
            </a:r>
            <a:r>
              <a:rPr lang="vi-VN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đều khác 0 thì ta có các tỉ lệ thức :</a:t>
            </a:r>
          </a:p>
          <a:p>
            <a:pPr algn="ctr"/>
            <a:r>
              <a:rPr lang="vi-VN" sz="3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8580" indent="0" algn="ctr">
              <a:buNone/>
            </a:pPr>
            <a:endParaRPr lang="vi-VN" sz="3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8636565"/>
              </p:ext>
            </p:extLst>
          </p:nvPr>
        </p:nvGraphicFramePr>
        <p:xfrm>
          <a:off x="1752600" y="2343150"/>
          <a:ext cx="1016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22" name="Equation" r:id="rId3" imgW="1015920" imgH="838080" progId="Equation.DSMT4">
                  <p:embed/>
                </p:oleObj>
              </mc:Choice>
              <mc:Fallback>
                <p:oleObj name="Equation" r:id="rId3" imgW="101592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52600" y="2343150"/>
                        <a:ext cx="10160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6880112"/>
              </p:ext>
            </p:extLst>
          </p:nvPr>
        </p:nvGraphicFramePr>
        <p:xfrm>
          <a:off x="5334000" y="2343150"/>
          <a:ext cx="91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23" name="Equation" r:id="rId5" imgW="914400" imgH="838080" progId="Equation.DSMT4">
                  <p:embed/>
                </p:oleObj>
              </mc:Choice>
              <mc:Fallback>
                <p:oleObj name="Equation" r:id="rId5" imgW="9144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34000" y="2343150"/>
                        <a:ext cx="9144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846692"/>
              </p:ext>
            </p:extLst>
          </p:nvPr>
        </p:nvGraphicFramePr>
        <p:xfrm>
          <a:off x="4114800" y="2343150"/>
          <a:ext cx="1016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24" name="Equation" r:id="rId7" imgW="1015920" imgH="838080" progId="Equation.DSMT4">
                  <p:embed/>
                </p:oleObj>
              </mc:Choice>
              <mc:Fallback>
                <p:oleObj name="Equation" r:id="rId7" imgW="101592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14800" y="2343150"/>
                        <a:ext cx="10160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0888657"/>
              </p:ext>
            </p:extLst>
          </p:nvPr>
        </p:nvGraphicFramePr>
        <p:xfrm>
          <a:off x="2895600" y="2343150"/>
          <a:ext cx="1016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25" name="Equation" r:id="rId9" imgW="1015920" imgH="838080" progId="Equation.DSMT4">
                  <p:embed/>
                </p:oleObj>
              </mc:Choice>
              <mc:Fallback>
                <p:oleObj name="Equation" r:id="rId9" imgW="101592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95600" y="2343150"/>
                        <a:ext cx="10160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18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590550"/>
            <a:ext cx="7024744" cy="4953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 xét :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8826" y="1290657"/>
            <a:ext cx="7314729" cy="317432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68580" indent="0">
              <a:buNone/>
            </a:pP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a,b,c,d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khác 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thì từ một trong năm đẳng thức sau đây, ta có thể suy ra các đẳng thức còn lại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68580" indent="0" algn="ctr">
              <a:buNone/>
            </a:pPr>
            <a:endParaRPr lang="vi-VN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617423" y="3714750"/>
            <a:ext cx="457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506191" y="3714750"/>
            <a:ext cx="457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434096" y="3638550"/>
            <a:ext cx="457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362200" y="2746814"/>
            <a:ext cx="1826770" cy="47317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115147" y="2746814"/>
            <a:ext cx="391044" cy="47317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78082" y="2746814"/>
            <a:ext cx="408318" cy="54063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345174" y="2702606"/>
            <a:ext cx="1741426" cy="58484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1952342"/>
              </p:ext>
            </p:extLst>
          </p:nvPr>
        </p:nvGraphicFramePr>
        <p:xfrm>
          <a:off x="4227575" y="2419350"/>
          <a:ext cx="11176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19" name="Equation" r:id="rId3" imgW="1117440" imgH="317160" progId="Equation.DSMT4">
                  <p:embed/>
                </p:oleObj>
              </mc:Choice>
              <mc:Fallback>
                <p:oleObj name="Equation" r:id="rId3" imgW="111744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27575" y="2419350"/>
                        <a:ext cx="11176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7463760"/>
              </p:ext>
            </p:extLst>
          </p:nvPr>
        </p:nvGraphicFramePr>
        <p:xfrm>
          <a:off x="1552898" y="3239036"/>
          <a:ext cx="91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20" name="Equation" r:id="rId5" imgW="914400" imgH="838080" progId="Equation.DSMT4">
                  <p:embed/>
                </p:oleObj>
              </mc:Choice>
              <mc:Fallback>
                <p:oleObj name="Equation" r:id="rId5" imgW="9144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52898" y="3239036"/>
                        <a:ext cx="9144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648444"/>
              </p:ext>
            </p:extLst>
          </p:nvPr>
        </p:nvGraphicFramePr>
        <p:xfrm>
          <a:off x="3391247" y="3240694"/>
          <a:ext cx="91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21" name="Equation" r:id="rId7" imgW="914400" imgH="838080" progId="Equation.DSMT4">
                  <p:embed/>
                </p:oleObj>
              </mc:Choice>
              <mc:Fallback>
                <p:oleObj name="Equation" r:id="rId7" imgW="9144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91247" y="3240694"/>
                        <a:ext cx="9144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4031396"/>
              </p:ext>
            </p:extLst>
          </p:nvPr>
        </p:nvGraphicFramePr>
        <p:xfrm>
          <a:off x="5237230" y="3219986"/>
          <a:ext cx="91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22" name="Equation" r:id="rId9" imgW="914400" imgH="838080" progId="Equation.DSMT4">
                  <p:embed/>
                </p:oleObj>
              </mc:Choice>
              <mc:Fallback>
                <p:oleObj name="Equation" r:id="rId9" imgW="9144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37230" y="3219986"/>
                        <a:ext cx="9144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7610617"/>
              </p:ext>
            </p:extLst>
          </p:nvPr>
        </p:nvGraphicFramePr>
        <p:xfrm>
          <a:off x="7162800" y="3218254"/>
          <a:ext cx="91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23" name="Equation" r:id="rId11" imgW="914400" imgH="838080" progId="Equation.DSMT4">
                  <p:embed/>
                </p:oleObj>
              </mc:Choice>
              <mc:Fallback>
                <p:oleObj name="Equation" r:id="rId11" imgW="9144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162800" y="3218254"/>
                        <a:ext cx="9144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962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535" y="1497012"/>
            <a:ext cx="7024744" cy="1028700"/>
          </a:xfr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vi-VN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 dụ 3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: Lập tất cả các tỉ lệ thức có thể có được từ đẳng thức:  </a:t>
            </a:r>
            <a:endParaRPr lang="en-US" sz="28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0864206"/>
              </p:ext>
            </p:extLst>
          </p:nvPr>
        </p:nvGraphicFramePr>
        <p:xfrm>
          <a:off x="2645979" y="3740150"/>
          <a:ext cx="17145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95" name="Equation" r:id="rId5" imgW="1714320" imgH="888840" progId="Equation.DSMT4">
                  <p:embed/>
                </p:oleObj>
              </mc:Choice>
              <mc:Fallback>
                <p:oleObj name="Equation" r:id="rId5" imgW="171432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45979" y="3740150"/>
                        <a:ext cx="17145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8416600"/>
              </p:ext>
            </p:extLst>
          </p:nvPr>
        </p:nvGraphicFramePr>
        <p:xfrm>
          <a:off x="6379779" y="3740150"/>
          <a:ext cx="16129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96" name="Equation" r:id="rId7" imgW="1612800" imgH="888840" progId="Equation.DSMT4">
                  <p:embed/>
                </p:oleObj>
              </mc:Choice>
              <mc:Fallback>
                <p:oleObj name="Equation" r:id="rId7" imgW="161280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79779" y="3740150"/>
                        <a:ext cx="16129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5016277"/>
              </p:ext>
            </p:extLst>
          </p:nvPr>
        </p:nvGraphicFramePr>
        <p:xfrm>
          <a:off x="740979" y="3740150"/>
          <a:ext cx="18034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97" name="Equation" r:id="rId9" imgW="1803240" imgH="888840" progId="Equation.DSMT4">
                  <p:embed/>
                </p:oleObj>
              </mc:Choice>
              <mc:Fallback>
                <p:oleObj name="Equation" r:id="rId9" imgW="180324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40979" y="3740150"/>
                        <a:ext cx="18034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115936"/>
              </p:ext>
            </p:extLst>
          </p:nvPr>
        </p:nvGraphicFramePr>
        <p:xfrm>
          <a:off x="4474779" y="3740150"/>
          <a:ext cx="18034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98" name="Equation" r:id="rId11" imgW="1803240" imgH="888840" progId="Equation.DSMT4">
                  <p:embed/>
                </p:oleObj>
              </mc:Choice>
              <mc:Fallback>
                <p:oleObj name="Equation" r:id="rId11" imgW="180324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474779" y="3740150"/>
                        <a:ext cx="18034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8890115"/>
              </p:ext>
            </p:extLst>
          </p:nvPr>
        </p:nvGraphicFramePr>
        <p:xfrm>
          <a:off x="2870307" y="2073275"/>
          <a:ext cx="27432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99" name="Equation" r:id="rId13" imgW="2743200" imgH="368280" progId="Equation.DSMT4">
                  <p:embed/>
                </p:oleObj>
              </mc:Choice>
              <mc:Fallback>
                <p:oleObj name="Equation" r:id="rId13" imgW="274320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870307" y="2073275"/>
                        <a:ext cx="27432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76600" y="2800350"/>
            <a:ext cx="1905000" cy="5143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11" name="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FFB46582-742E-46DB-9533-D030B9FFB6D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89940" y="530624"/>
            <a:ext cx="1302739" cy="732791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10859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7772400" cy="429402"/>
          </a:xfrm>
        </p:spPr>
        <p:txBody>
          <a:bodyPr>
            <a:noAutofit/>
          </a:bodyPr>
          <a:lstStyle/>
          <a:p>
            <a:r>
              <a:rPr lang="vi-VN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dụng 3: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1550"/>
            <a:ext cx="8229600" cy="42672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68580" indent="0">
              <a:buNone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Đưa hai số 21 và 27 vào ô trống cho thích hợp </a:t>
            </a:r>
          </a:p>
          <a:p>
            <a:pPr marL="68580" indent="0">
              <a:buNone/>
            </a:pP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18.           =          . 14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endParaRPr lang="vi-VN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" lvl="0" indent="0">
              <a:buNone/>
            </a:pPr>
            <a:r>
              <a:rPr lang="en-CA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CA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CA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" lvl="0" indent="0">
              <a:buNone/>
            </a:pPr>
            <a:r>
              <a:rPr lang="en-CA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nên ta có </a:t>
            </a:r>
            <a:r>
              <a:rPr lang="en-CA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CA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CA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8580" lvl="0" indent="0">
              <a:buNone/>
            </a:pP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b) Lập tất cả các tỉ lệ thức có thể có được từ các số sau : </a:t>
            </a:r>
          </a:p>
          <a:p>
            <a:pPr marL="6858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50950" y="1490159"/>
            <a:ext cx="457200" cy="400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72516" y="1481570"/>
            <a:ext cx="457200" cy="410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3776468"/>
              </p:ext>
            </p:extLst>
          </p:nvPr>
        </p:nvGraphicFramePr>
        <p:xfrm>
          <a:off x="1330708" y="1528040"/>
          <a:ext cx="3683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37" name="Equation" r:id="rId5" imgW="368280" imgH="304560" progId="Equation.DSMT4">
                  <p:embed/>
                </p:oleObj>
              </mc:Choice>
              <mc:Fallback>
                <p:oleObj name="Equation" r:id="rId5" imgW="36828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30708" y="1528040"/>
                        <a:ext cx="3683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937874"/>
              </p:ext>
            </p:extLst>
          </p:nvPr>
        </p:nvGraphicFramePr>
        <p:xfrm>
          <a:off x="2621156" y="1528040"/>
          <a:ext cx="3937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38" name="Equation" r:id="rId7" imgW="393480" imgH="317160" progId="Equation.DSMT4">
                  <p:embed/>
                </p:oleObj>
              </mc:Choice>
              <mc:Fallback>
                <p:oleObj name="Equation" r:id="rId7" imgW="39348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621156" y="1528040"/>
                        <a:ext cx="3937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587062"/>
              </p:ext>
            </p:extLst>
          </p:nvPr>
        </p:nvGraphicFramePr>
        <p:xfrm>
          <a:off x="1250950" y="4006850"/>
          <a:ext cx="13081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39" name="Equation" r:id="rId9" imgW="1307880" imgH="838080" progId="Equation.DSMT4">
                  <p:embed/>
                </p:oleObj>
              </mc:Choice>
              <mc:Fallback>
                <p:oleObj name="Equation" r:id="rId9" imgW="130788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250950" y="4006850"/>
                        <a:ext cx="13081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9726715"/>
              </p:ext>
            </p:extLst>
          </p:nvPr>
        </p:nvGraphicFramePr>
        <p:xfrm>
          <a:off x="2940627" y="4006850"/>
          <a:ext cx="13081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0" name="Equation" r:id="rId11" imgW="1307880" imgH="838080" progId="Equation.DSMT4">
                  <p:embed/>
                </p:oleObj>
              </mc:Choice>
              <mc:Fallback>
                <p:oleObj name="Equation" r:id="rId11" imgW="130788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940627" y="4006850"/>
                        <a:ext cx="13081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8067464"/>
              </p:ext>
            </p:extLst>
          </p:nvPr>
        </p:nvGraphicFramePr>
        <p:xfrm>
          <a:off x="4495800" y="4006850"/>
          <a:ext cx="12954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1" name="Equation" r:id="rId13" imgW="1295280" imgH="825480" progId="Equation.DSMT4">
                  <p:embed/>
                </p:oleObj>
              </mc:Choice>
              <mc:Fallback>
                <p:oleObj name="Equation" r:id="rId13" imgW="129528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495800" y="4006850"/>
                        <a:ext cx="12954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2593794"/>
              </p:ext>
            </p:extLst>
          </p:nvPr>
        </p:nvGraphicFramePr>
        <p:xfrm>
          <a:off x="6172200" y="4006850"/>
          <a:ext cx="11811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2" name="Equation" r:id="rId15" imgW="1180800" imgH="838080" progId="Equation.DSMT4">
                  <p:embed/>
                </p:oleObj>
              </mc:Choice>
              <mc:Fallback>
                <p:oleObj name="Equation" r:id="rId15" imgW="11808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172200" y="4006850"/>
                        <a:ext cx="11811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2863247"/>
              </p:ext>
            </p:extLst>
          </p:nvPr>
        </p:nvGraphicFramePr>
        <p:xfrm>
          <a:off x="819150" y="3566302"/>
          <a:ext cx="17780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3" name="Equation" r:id="rId17" imgW="1777680" imgH="368280" progId="Equation.DSMT4">
                  <p:embed/>
                </p:oleObj>
              </mc:Choice>
              <mc:Fallback>
                <p:oleObj name="Equation" r:id="rId17" imgW="17776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19150" y="3566302"/>
                        <a:ext cx="17780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7863824"/>
              </p:ext>
            </p:extLst>
          </p:nvPr>
        </p:nvGraphicFramePr>
        <p:xfrm>
          <a:off x="3632200" y="2543952"/>
          <a:ext cx="19177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4" name="Equation" r:id="rId19" imgW="1917360" imgH="317160" progId="Equation.DSMT4">
                  <p:embed/>
                </p:oleObj>
              </mc:Choice>
              <mc:Fallback>
                <p:oleObj name="Equation" r:id="rId19" imgW="19173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632200" y="2543952"/>
                        <a:ext cx="19177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8929881"/>
              </p:ext>
            </p:extLst>
          </p:nvPr>
        </p:nvGraphicFramePr>
        <p:xfrm>
          <a:off x="1867477" y="2139528"/>
          <a:ext cx="17272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5" name="Equation" r:id="rId21" imgW="1726920" imgH="368280" progId="Equation.DSMT4">
                  <p:embed/>
                </p:oleObj>
              </mc:Choice>
              <mc:Fallback>
                <p:oleObj name="Equation" r:id="rId21" imgW="172692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867477" y="2139528"/>
                        <a:ext cx="17272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5852649"/>
              </p:ext>
            </p:extLst>
          </p:nvPr>
        </p:nvGraphicFramePr>
        <p:xfrm>
          <a:off x="3772477" y="2139528"/>
          <a:ext cx="17018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6" name="Equation" r:id="rId23" imgW="1701720" imgH="317160" progId="Equation.DSMT4">
                  <p:embed/>
                </p:oleObj>
              </mc:Choice>
              <mc:Fallback>
                <p:oleObj name="Equation" r:id="rId23" imgW="170172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772477" y="2139528"/>
                        <a:ext cx="17018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DA66F29C-E80A-4E95-AB63-179F5881482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926861" y="134055"/>
            <a:ext cx="1302739" cy="732791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328851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7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0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" grpId="0"/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457200" y="781050"/>
            <a:ext cx="3886200" cy="33147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876800" y="1936499"/>
            <a:ext cx="396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LUYỆN TẬP</a:t>
            </a:r>
            <a:endParaRPr lang="en-US" sz="3600" dirty="0"/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id="{A667EB62-86C3-4EF0-AA26-81461A6A5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6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Rounded Rectangle 5"/>
              <p:cNvSpPr/>
              <p:nvPr/>
            </p:nvSpPr>
            <p:spPr>
              <a:xfrm>
                <a:off x="838200" y="1352550"/>
                <a:ext cx="7620000" cy="2130137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68580" indent="0">
                  <a:buNone/>
                </a:pPr>
                <a:r>
                  <a:rPr lang="en-CA" sz="3200" b="1" dirty="0">
                    <a:latin typeface="Times New Roman" pitchFamily="18" charset="0"/>
                    <a:cs typeface="Times New Roman" pitchFamily="18" charset="0"/>
                  </a:rPr>
                  <a:t>Dạng 2:</a:t>
                </a:r>
                <a:r>
                  <a:rPr lang="en-CA" sz="3200" dirty="0">
                    <a:latin typeface="Times New Roman" pitchFamily="18" charset="0"/>
                    <a:cs typeface="Times New Roman" pitchFamily="18" charset="0"/>
                  </a:rPr>
                  <a:t> Tìm số chưa biết trong tỉ lệ thức</a:t>
                </a: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68580" indent="0">
                  <a:buNone/>
                </a:pPr>
                <a:r>
                  <a:rPr lang="fr-FR" sz="3200" dirty="0">
                    <a:latin typeface="Times New Roman" pitchFamily="18" charset="0"/>
                    <a:cs typeface="Times New Roman" pitchFamily="18" charset="0"/>
                    <a:sym typeface="Wingdings"/>
                  </a:rPr>
                  <a:t></a:t>
                </a:r>
                <a:r>
                  <a:rPr lang="fr-FR" sz="3200" dirty="0">
                    <a:latin typeface="Times New Roman" pitchFamily="18" charset="0"/>
                    <a:cs typeface="Times New Roman" pitchFamily="18" charset="0"/>
                  </a:rPr>
                  <a:t>Phương pháp giải:</a:t>
                </a:r>
                <a:r>
                  <a:rPr lang="en-CA" sz="3200" dirty="0">
                    <a:latin typeface="Times New Roman" pitchFamily="18" charset="0"/>
                    <a:cs typeface="Times New Roman" pitchFamily="18" charset="0"/>
                  </a:rPr>
                  <a:t> Áp dụng tính chất 1</a:t>
                </a:r>
                <a:endParaRPr lang="vi-VN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68580" indent="0">
                  <a:buNone/>
                </a:pPr>
                <a:r>
                  <a:rPr lang="vi-VN" sz="3200" dirty="0">
                    <a:latin typeface="Times New Roman" pitchFamily="18" charset="0"/>
                    <a:cs typeface="Times New Roman" pitchFamily="18" charset="0"/>
                  </a:rPr>
                  <a:t>    Nếu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num>
                      <m:den>
                        <m:r>
                          <a:rPr lang="vi-VN" sz="3200" i="1">
                            <a:latin typeface="Cambria Math"/>
                            <a:cs typeface="Times New Roman" pitchFamily="18" charset="0"/>
                          </a:rPr>
                          <m:t>𝑏</m:t>
                        </m:r>
                      </m:den>
                    </m:f>
                    <m:r>
                      <a:rPr lang="vi-VN" sz="3200" i="1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vi-VN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/>
                            <a:cs typeface="Times New Roman" pitchFamily="18" charset="0"/>
                          </a:rPr>
                          <m:t>𝑐</m:t>
                        </m:r>
                      </m:num>
                      <m:den>
                        <m:r>
                          <a:rPr lang="vi-VN" sz="3200" i="1">
                            <a:latin typeface="Cambria Math"/>
                            <a:cs typeface="Times New Roman" pitchFamily="18" charset="0"/>
                          </a:rPr>
                          <m:t>𝑑</m:t>
                        </m:r>
                      </m:den>
                    </m:f>
                    <m:r>
                      <a:rPr lang="vi-VN" sz="3200" i="1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vi-VN" sz="3200" dirty="0">
                    <a:latin typeface="Times New Roman" pitchFamily="18" charset="0"/>
                    <a:cs typeface="Times New Roman" pitchFamily="18" charset="0"/>
                  </a:rPr>
                  <a:t> thì </a:t>
                </a:r>
                <a:r>
                  <a:rPr lang="vi-VN" sz="3200" i="1" dirty="0">
                    <a:latin typeface="Times New Roman" pitchFamily="18" charset="0"/>
                    <a:cs typeface="Times New Roman" pitchFamily="18" charset="0"/>
                  </a:rPr>
                  <a:t>ad = b</a:t>
                </a:r>
                <a:r>
                  <a:rPr lang="en-US" sz="3200" i="1" dirty="0">
                    <a:latin typeface="Times New Roman" pitchFamily="18" charset="0"/>
                    <a:cs typeface="Times New Roman" pitchFamily="18" charset="0"/>
                  </a:rPr>
                  <a:t>c</a:t>
                </a:r>
                <a:r>
                  <a:rPr lang="vi-VN" sz="3200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3200" i="1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endParaRPr lang="en-US" dirty="0"/>
              </a:p>
            </p:txBody>
          </p:sp>
        </mc:Choice>
        <mc:Fallback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352550"/>
                <a:ext cx="7620000" cy="2130137"/>
              </a:xfrm>
              <a:prstGeom prst="roundRect">
                <a:avLst/>
              </a:prstGeom>
              <a:blipFill>
                <a:blip r:embed="rId2"/>
                <a:stretch>
                  <a:fillRect t="-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3454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097169"/>
            <a:ext cx="5181600" cy="102832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tr54/ SGK</a:t>
            </a:r>
            <a:b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Tìm </a:t>
            </a:r>
            <a:r>
              <a:rPr lang="vi-VN" sz="3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trong mỗi hệ thức sau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570956"/>
            <a:ext cx="2328863" cy="232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2302632"/>
              </p:ext>
            </p:extLst>
          </p:nvPr>
        </p:nvGraphicFramePr>
        <p:xfrm>
          <a:off x="1891145" y="2546858"/>
          <a:ext cx="12700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95" name="Equation" r:id="rId6" imgW="1269720" imgH="888840" progId="Equation.DSMT4">
                  <p:embed/>
                </p:oleObj>
              </mc:Choice>
              <mc:Fallback>
                <p:oleObj name="Equation" r:id="rId6" imgW="126972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91145" y="2546858"/>
                        <a:ext cx="12700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6094559"/>
              </p:ext>
            </p:extLst>
          </p:nvPr>
        </p:nvGraphicFramePr>
        <p:xfrm>
          <a:off x="1828800" y="3452232"/>
          <a:ext cx="22225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96" name="Equation" r:id="rId8" imgW="2222280" imgH="368280" progId="Equation.DSMT4">
                  <p:embed/>
                </p:oleObj>
              </mc:Choice>
              <mc:Fallback>
                <p:oleObj name="Equation" r:id="rId8" imgW="22222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28800" y="3452232"/>
                        <a:ext cx="22225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3825878"/>
              </p:ext>
            </p:extLst>
          </p:nvPr>
        </p:nvGraphicFramePr>
        <p:xfrm>
          <a:off x="1828800" y="4128053"/>
          <a:ext cx="30480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97" name="Equation" r:id="rId10" imgW="3047760" imgH="393480" progId="Equation.DSMT4">
                  <p:embed/>
                </p:oleObj>
              </mc:Choice>
              <mc:Fallback>
                <p:oleObj name="Equation" r:id="rId10" imgW="30477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828800" y="4128053"/>
                        <a:ext cx="30480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1281545" y="2544023"/>
            <a:ext cx="609600" cy="643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Cambria Math"/>
                <a:cs typeface="Times New Roman" pitchFamily="18" charset="0"/>
              </a:rPr>
              <a:t>a)</a:t>
            </a:r>
            <a:endParaRPr lang="vi-VN" sz="2800" dirty="0">
              <a:solidFill>
                <a:schemeClr val="tx1"/>
              </a:solidFill>
              <a:ea typeface="Cambria Math"/>
            </a:endParaRPr>
          </a:p>
          <a:p>
            <a:pPr marL="68580" indent="0">
              <a:buFont typeface="Wingdings 2" pitchFamily="18" charset="2"/>
              <a:buNone/>
            </a:pPr>
            <a:endParaRPr lang="vi-VN" dirty="0">
              <a:ea typeface="Cambria Math"/>
            </a:endParaRPr>
          </a:p>
          <a:p>
            <a:pPr marL="68580" indent="0">
              <a:buFont typeface="Wingdings 2" pitchFamily="18" charset="2"/>
              <a:buNone/>
            </a:pPr>
            <a:endParaRPr lang="vi-VN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281545" y="3359307"/>
            <a:ext cx="609600" cy="643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Cambria Math"/>
                <a:cs typeface="Times New Roman" pitchFamily="18" charset="0"/>
              </a:rPr>
              <a:t>b)</a:t>
            </a:r>
            <a:endParaRPr lang="vi-VN" sz="2800" dirty="0">
              <a:solidFill>
                <a:schemeClr val="tx1"/>
              </a:solidFill>
              <a:ea typeface="Cambria Math"/>
            </a:endParaRPr>
          </a:p>
          <a:p>
            <a:pPr marL="68580" indent="0">
              <a:buFont typeface="Wingdings 2" pitchFamily="18" charset="2"/>
              <a:buNone/>
            </a:pPr>
            <a:endParaRPr lang="vi-VN" dirty="0">
              <a:ea typeface="Cambria Math"/>
            </a:endParaRPr>
          </a:p>
          <a:p>
            <a:pPr marL="68580" indent="0">
              <a:buFont typeface="Wingdings 2" pitchFamily="18" charset="2"/>
              <a:buNone/>
            </a:pPr>
            <a:endParaRPr lang="vi-VN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281545" y="4003038"/>
            <a:ext cx="609600" cy="643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Cambria Math"/>
                <a:cs typeface="Times New Roman" pitchFamily="18" charset="0"/>
              </a:rPr>
              <a:t>c)</a:t>
            </a:r>
            <a:endParaRPr lang="vi-VN" sz="2800" dirty="0">
              <a:solidFill>
                <a:schemeClr val="tx1"/>
              </a:solidFill>
              <a:ea typeface="Cambria Math"/>
            </a:endParaRPr>
          </a:p>
          <a:p>
            <a:pPr marL="68580" indent="0">
              <a:buFont typeface="Wingdings 2" pitchFamily="18" charset="2"/>
              <a:buNone/>
            </a:pPr>
            <a:endParaRPr lang="vi-VN" dirty="0">
              <a:ea typeface="Cambria Math"/>
            </a:endParaRPr>
          </a:p>
          <a:p>
            <a:pPr marL="68580" indent="0">
              <a:buFont typeface="Wingdings 2" pitchFamily="18" charset="2"/>
              <a:buNone/>
            </a:pPr>
            <a:endParaRPr lang="vi-VN" dirty="0"/>
          </a:p>
        </p:txBody>
      </p:sp>
      <p:pic>
        <p:nvPicPr>
          <p:cNvPr id="10" name="ĐỒNG HỒ ĐẾM NGƯỢC 5 PHÚT">
            <a:hlinkClick r:id="" action="ppaction://media"/>
            <a:extLst>
              <a:ext uri="{FF2B5EF4-FFF2-40B4-BE49-F238E27FC236}">
                <a16:creationId xmlns:a16="http://schemas.microsoft.com/office/drawing/2014/main" id="{8836341E-4681-4348-85F6-498645D3B0F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42841" y="669041"/>
            <a:ext cx="1675181" cy="94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5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261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" grpId="0" animBg="1"/>
      <p:bldP spid="9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666750"/>
            <a:ext cx="7024744" cy="5334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</a:t>
            </a: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Tìm </a:t>
            </a:r>
            <a:r>
              <a:rPr lang="vi-VN" sz="3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trong mỗi hệ thức sau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6840" y="3985419"/>
            <a:ext cx="2667000" cy="91440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ea typeface="Cambria Math"/>
                <a:cs typeface="Times New Roman" pitchFamily="18" charset="0"/>
              </a:rPr>
              <a:t>Vậy</a:t>
            </a:r>
            <a:endParaRPr lang="vi-VN" sz="2800" dirty="0">
              <a:solidFill>
                <a:schemeClr val="tx1"/>
              </a:solidFill>
              <a:ea typeface="Cambria Math"/>
            </a:endParaRPr>
          </a:p>
          <a:p>
            <a:pPr marL="68580" indent="0">
              <a:buNone/>
            </a:pPr>
            <a:endParaRPr lang="vi-VN" dirty="0">
              <a:ea typeface="Cambria Math"/>
            </a:endParaRPr>
          </a:p>
          <a:p>
            <a:pPr marL="68580" indent="0">
              <a:buNone/>
            </a:pPr>
            <a:endParaRPr lang="vi-VN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570956"/>
            <a:ext cx="2328863" cy="232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797980"/>
              </p:ext>
            </p:extLst>
          </p:nvPr>
        </p:nvGraphicFramePr>
        <p:xfrm>
          <a:off x="1981200" y="1355963"/>
          <a:ext cx="12700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2" name="Equation" r:id="rId4" imgW="1269720" imgH="888840" progId="Equation.DSMT4">
                  <p:embed/>
                </p:oleObj>
              </mc:Choice>
              <mc:Fallback>
                <p:oleObj name="Equation" r:id="rId4" imgW="126972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81200" y="1355963"/>
                        <a:ext cx="12700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1346466"/>
              </p:ext>
            </p:extLst>
          </p:nvPr>
        </p:nvGraphicFramePr>
        <p:xfrm>
          <a:off x="1600200" y="3417887"/>
          <a:ext cx="13589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3" name="Equation" r:id="rId6" imgW="1358640" imgH="317160" progId="Equation.DSMT4">
                  <p:embed/>
                </p:oleObj>
              </mc:Choice>
              <mc:Fallback>
                <p:oleObj name="Equation" r:id="rId6" imgW="135864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00200" y="3417887"/>
                        <a:ext cx="13589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9521723"/>
              </p:ext>
            </p:extLst>
          </p:nvPr>
        </p:nvGraphicFramePr>
        <p:xfrm>
          <a:off x="1600200" y="2374106"/>
          <a:ext cx="25400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4" name="Equation" r:id="rId8" imgW="2540160" imgH="393840" progId="Equation.DSMT4">
                  <p:embed/>
                </p:oleObj>
              </mc:Choice>
              <mc:Fallback>
                <p:oleObj name="Equation" r:id="rId8" imgW="2540160" imgH="393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00200" y="2374106"/>
                        <a:ext cx="25400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5167487"/>
              </p:ext>
            </p:extLst>
          </p:nvPr>
        </p:nvGraphicFramePr>
        <p:xfrm>
          <a:off x="1600200" y="2876550"/>
          <a:ext cx="22098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5" name="Equation" r:id="rId10" imgW="2209680" imgH="368280" progId="Equation.DSMT4">
                  <p:embed/>
                </p:oleObj>
              </mc:Choice>
              <mc:Fallback>
                <p:oleObj name="Equation" r:id="rId10" imgW="22096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600200" y="2876550"/>
                        <a:ext cx="22098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1371600" y="1478598"/>
            <a:ext cx="609600" cy="643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en-US" sz="2800" dirty="0">
                <a:latin typeface="Times New Roman" pitchFamily="18" charset="0"/>
                <a:ea typeface="Cambria Math"/>
                <a:cs typeface="Times New Roman" pitchFamily="18" charset="0"/>
              </a:rPr>
              <a:t>a)</a:t>
            </a:r>
            <a:endParaRPr lang="vi-VN" sz="2800" dirty="0">
              <a:ea typeface="Cambria Math"/>
            </a:endParaRPr>
          </a:p>
          <a:p>
            <a:pPr marL="68580" indent="0">
              <a:buFont typeface="Wingdings 2" pitchFamily="18" charset="2"/>
              <a:buNone/>
            </a:pPr>
            <a:endParaRPr lang="vi-VN" dirty="0">
              <a:ea typeface="Cambria Math"/>
            </a:endParaRPr>
          </a:p>
          <a:p>
            <a:pPr marL="68580" indent="0">
              <a:buFont typeface="Wingdings 2" pitchFamily="18" charset="2"/>
              <a:buNone/>
            </a:pPr>
            <a:endParaRPr lang="vi-VN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4095355"/>
              </p:ext>
            </p:extLst>
          </p:nvPr>
        </p:nvGraphicFramePr>
        <p:xfrm>
          <a:off x="2209800" y="4095750"/>
          <a:ext cx="9398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6" name="Equation" r:id="rId12" imgW="939600" imgH="317160" progId="Equation.DSMT4">
                  <p:embed/>
                </p:oleObj>
              </mc:Choice>
              <mc:Fallback>
                <p:oleObj name="Equation" r:id="rId12" imgW="9396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209800" y="4095750"/>
                        <a:ext cx="9398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8421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>
            <a:extLst>
              <a:ext uri="{FF2B5EF4-FFF2-40B4-BE49-F238E27FC236}">
                <a16:creationId xmlns:a16="http://schemas.microsoft.com/office/drawing/2014/main" id="{54D84999-1C09-4EC6-9F84-E0A78D0BB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0" y="2225501"/>
            <a:ext cx="4572000" cy="346249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86000" y="2329376"/>
            <a:ext cx="4572000" cy="346249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4D48FD5B-295E-4E8C-9EEA-4ED5A9DC2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-775705"/>
            <a:ext cx="8658225" cy="5667090"/>
          </a:xfrm>
          <a:prstGeom prst="rect">
            <a:avLst/>
          </a:prstGeom>
        </p:spPr>
      </p:pic>
      <p:sp>
        <p:nvSpPr>
          <p:cNvPr id="72" name="Google Shape;1040;p39"/>
          <p:cNvSpPr txBox="1"/>
          <p:nvPr/>
        </p:nvSpPr>
        <p:spPr>
          <a:xfrm>
            <a:off x="3198149" y="190579"/>
            <a:ext cx="6135700" cy="856486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  <a:scene3d>
              <a:camera prst="perspectiveRelaxedModerately"/>
              <a:lightRig rig="threePt" dir="t"/>
            </a:scene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800" b="1" dirty="0">
                <a:solidFill>
                  <a:srgbClr val="00206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思源黑体 Normal" panose="020B0400000000000000" pitchFamily="34" charset="-122"/>
                <a:cs typeface="Times New Roman" pitchFamily="18" charset="0"/>
              </a:rPr>
              <a:t>THIẾT BỊ DẠY HỌC VÀ HỌC LIỆU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826" y="1018895"/>
            <a:ext cx="6318123" cy="136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45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nl-NL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SGK, SBT.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Phiếu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túi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dạy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1655826" y="2393540"/>
            <a:ext cx="6318123" cy="106029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>
              <a:lnSpc>
                <a:spcPct val="115000"/>
              </a:lnSpc>
              <a:spcAft>
                <a:spcPts val="45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SGK, SBT,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túi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4E3061FB-240E-4D1D-96C4-F10482EA5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040" y="2855028"/>
            <a:ext cx="1911506" cy="222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01786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28700"/>
            <a:ext cx="3657599" cy="375285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68580" indent="0">
              <a:buNone/>
            </a:pP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b)</a:t>
            </a:r>
            <a:endParaRPr lang="vi-VN" sz="2800" b="0" dirty="0">
              <a:solidFill>
                <a:schemeClr val="tx1"/>
              </a:solidFill>
              <a:latin typeface="Times New Roman" pitchFamily="18" charset="0"/>
              <a:ea typeface="Cambria Math"/>
              <a:cs typeface="Times New Roman" pitchFamily="18" charset="0"/>
            </a:endParaRPr>
          </a:p>
          <a:p>
            <a:pPr marL="68580" indent="0">
              <a:buNone/>
            </a:pPr>
            <a:endParaRPr lang="vi-VN" sz="2800" dirty="0">
              <a:latin typeface="Times New Roman" pitchFamily="18" charset="0"/>
              <a:ea typeface="Cambria Math"/>
              <a:cs typeface="Times New Roman" pitchFamily="18" charset="0"/>
            </a:endParaRPr>
          </a:p>
          <a:p>
            <a:pPr marL="68580" indent="0">
              <a:buNone/>
            </a:pPr>
            <a:endParaRPr lang="vi-VN" dirty="0">
              <a:ea typeface="Cambria Math"/>
            </a:endParaRPr>
          </a:p>
          <a:p>
            <a:pPr marL="68580" indent="0">
              <a:buNone/>
            </a:pPr>
            <a:endParaRPr lang="vi-VN" dirty="0">
              <a:ea typeface="Cambria Math"/>
            </a:endParaRPr>
          </a:p>
          <a:p>
            <a:pPr marL="68580" indent="0">
              <a:buNone/>
            </a:pPr>
            <a:endParaRPr lang="vi-VN" dirty="0">
              <a:ea typeface="Cambria Math"/>
            </a:endParaRPr>
          </a:p>
          <a:p>
            <a:pPr marL="68580" indent="0">
              <a:buNone/>
            </a:pPr>
            <a:endParaRPr lang="vi-VN" dirty="0">
              <a:ea typeface="Cambria Math"/>
            </a:endParaRPr>
          </a:p>
          <a:p>
            <a:pPr marL="68580" indent="0">
              <a:buNone/>
            </a:pPr>
            <a:endParaRPr lang="vi-VN" dirty="0">
              <a:ea typeface="Cambria Math"/>
            </a:endParaRPr>
          </a:p>
          <a:p>
            <a:pPr marL="68580" indent="0">
              <a:buNone/>
            </a:pP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561198"/>
            <a:ext cx="7738946" cy="48655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 : 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Tìm </a:t>
            </a:r>
            <a:r>
              <a:rPr lang="vi-VN" sz="3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trong mỗi hệ thức sau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95800" y="1047750"/>
            <a:ext cx="3810000" cy="3733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6858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7202051"/>
              </p:ext>
            </p:extLst>
          </p:nvPr>
        </p:nvGraphicFramePr>
        <p:xfrm>
          <a:off x="1143000" y="1123950"/>
          <a:ext cx="22225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06" name="Equation" r:id="rId3" imgW="2222280" imgH="368280" progId="Equation.DSMT4">
                  <p:embed/>
                </p:oleObj>
              </mc:Choice>
              <mc:Fallback>
                <p:oleObj name="Equation" r:id="rId3" imgW="22222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43000" y="1123950"/>
                        <a:ext cx="22225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231578"/>
              </p:ext>
            </p:extLst>
          </p:nvPr>
        </p:nvGraphicFramePr>
        <p:xfrm>
          <a:off x="1066800" y="1581150"/>
          <a:ext cx="17145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07" name="Equation" r:id="rId5" imgW="1714320" imgH="888840" progId="Equation.DSMT4">
                  <p:embed/>
                </p:oleObj>
              </mc:Choice>
              <mc:Fallback>
                <p:oleObj name="Equation" r:id="rId5" imgW="171432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66800" y="1581150"/>
                        <a:ext cx="17145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0045299"/>
              </p:ext>
            </p:extLst>
          </p:nvPr>
        </p:nvGraphicFramePr>
        <p:xfrm>
          <a:off x="1066800" y="3257550"/>
          <a:ext cx="21717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08" name="Equation" r:id="rId7" imgW="2171520" imgH="368280" progId="Equation.DSMT4">
                  <p:embed/>
                </p:oleObj>
              </mc:Choice>
              <mc:Fallback>
                <p:oleObj name="Equation" r:id="rId7" imgW="217152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66800" y="3257550"/>
                        <a:ext cx="21717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2393347"/>
              </p:ext>
            </p:extLst>
          </p:nvPr>
        </p:nvGraphicFramePr>
        <p:xfrm>
          <a:off x="1066800" y="2692400"/>
          <a:ext cx="24130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09" name="Equation" r:id="rId9" imgW="2413080" imgH="368280" progId="Equation.DSMT4">
                  <p:embed/>
                </p:oleObj>
              </mc:Choice>
              <mc:Fallback>
                <p:oleObj name="Equation" r:id="rId9" imgW="24130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66800" y="2692400"/>
                        <a:ext cx="24130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7078963"/>
              </p:ext>
            </p:extLst>
          </p:nvPr>
        </p:nvGraphicFramePr>
        <p:xfrm>
          <a:off x="1066800" y="3790950"/>
          <a:ext cx="13589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10" name="Equation" r:id="rId11" imgW="1358640" imgH="317160" progId="Equation.DSMT4">
                  <p:embed/>
                </p:oleObj>
              </mc:Choice>
              <mc:Fallback>
                <p:oleObj name="Equation" r:id="rId11" imgW="135864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66800" y="3790950"/>
                        <a:ext cx="13589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>
          <a:xfrm>
            <a:off x="658091" y="4348684"/>
            <a:ext cx="2999509" cy="4294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8669482"/>
              </p:ext>
            </p:extLst>
          </p:nvPr>
        </p:nvGraphicFramePr>
        <p:xfrm>
          <a:off x="1524000" y="4348684"/>
          <a:ext cx="9398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11" name="Equation" r:id="rId13" imgW="939600" imgH="317160" progId="Equation.DSMT4">
                  <p:embed/>
                </p:oleObj>
              </mc:Choice>
              <mc:Fallback>
                <p:oleObj name="Equation" r:id="rId13" imgW="9396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24000" y="4348684"/>
                        <a:ext cx="9398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303836"/>
              </p:ext>
            </p:extLst>
          </p:nvPr>
        </p:nvGraphicFramePr>
        <p:xfrm>
          <a:off x="4622800" y="1111250"/>
          <a:ext cx="33401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12" name="Equation" r:id="rId15" imgW="3340080" imgH="393480" progId="Equation.DSMT4">
                  <p:embed/>
                </p:oleObj>
              </mc:Choice>
              <mc:Fallback>
                <p:oleObj name="Equation" r:id="rId15" imgW="33400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622800" y="1111250"/>
                        <a:ext cx="33401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9063927"/>
              </p:ext>
            </p:extLst>
          </p:nvPr>
        </p:nvGraphicFramePr>
        <p:xfrm>
          <a:off x="4806950" y="1581150"/>
          <a:ext cx="20066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13" name="Equation" r:id="rId17" imgW="2006280" imgH="888840" progId="Equation.DSMT4">
                  <p:embed/>
                </p:oleObj>
              </mc:Choice>
              <mc:Fallback>
                <p:oleObj name="Equation" r:id="rId17" imgW="200628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806950" y="1581150"/>
                        <a:ext cx="20066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933220"/>
              </p:ext>
            </p:extLst>
          </p:nvPr>
        </p:nvGraphicFramePr>
        <p:xfrm>
          <a:off x="4800600" y="2482850"/>
          <a:ext cx="32512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14" name="Equation" r:id="rId19" imgW="3251160" imgH="393480" progId="Equation.DSMT4">
                  <p:embed/>
                </p:oleObj>
              </mc:Choice>
              <mc:Fallback>
                <p:oleObj name="Equation" r:id="rId19" imgW="32511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800600" y="2482850"/>
                        <a:ext cx="32512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2668514"/>
              </p:ext>
            </p:extLst>
          </p:nvPr>
        </p:nvGraphicFramePr>
        <p:xfrm>
          <a:off x="4800600" y="2952750"/>
          <a:ext cx="27051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15" name="Equation" r:id="rId21" imgW="2705040" imgH="393480" progId="Equation.DSMT4">
                  <p:embed/>
                </p:oleObj>
              </mc:Choice>
              <mc:Fallback>
                <p:oleObj name="Equation" r:id="rId21" imgW="2705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800600" y="2952750"/>
                        <a:ext cx="27051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0328187"/>
              </p:ext>
            </p:extLst>
          </p:nvPr>
        </p:nvGraphicFramePr>
        <p:xfrm>
          <a:off x="4800600" y="3409950"/>
          <a:ext cx="15367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16" name="Equation" r:id="rId23" imgW="1536480" imgH="317160" progId="Equation.DSMT4">
                  <p:embed/>
                </p:oleObj>
              </mc:Choice>
              <mc:Fallback>
                <p:oleObj name="Equation" r:id="rId23" imgW="153648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800600" y="3409950"/>
                        <a:ext cx="15367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3320796"/>
              </p:ext>
            </p:extLst>
          </p:nvPr>
        </p:nvGraphicFramePr>
        <p:xfrm>
          <a:off x="4800600" y="3867150"/>
          <a:ext cx="1168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17" name="Equation" r:id="rId25" imgW="1168200" imgH="317160" progId="Equation.DSMT4">
                  <p:embed/>
                </p:oleObj>
              </mc:Choice>
              <mc:Fallback>
                <p:oleObj name="Equation" r:id="rId25" imgW="11682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4800600" y="3867150"/>
                        <a:ext cx="11684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itle 1"/>
          <p:cNvSpPr txBox="1">
            <a:spLocks/>
          </p:cNvSpPr>
          <p:nvPr/>
        </p:nvSpPr>
        <p:spPr>
          <a:xfrm>
            <a:off x="4724400" y="4353968"/>
            <a:ext cx="2999509" cy="4294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2888017"/>
              </p:ext>
            </p:extLst>
          </p:nvPr>
        </p:nvGraphicFramePr>
        <p:xfrm>
          <a:off x="5474854" y="4353968"/>
          <a:ext cx="7493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18" name="Equation" r:id="rId27" imgW="749160" imgH="317160" progId="Equation.DSMT4">
                  <p:embed/>
                </p:oleObj>
              </mc:Choice>
              <mc:Fallback>
                <p:oleObj name="Equation" r:id="rId27" imgW="7491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5474854" y="4353968"/>
                        <a:ext cx="7493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809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2" grpId="0" animBg="1"/>
      <p:bldP spid="11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38200" y="1276350"/>
            <a:ext cx="7239000" cy="16764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CA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 3.</a:t>
            </a:r>
            <a:r>
              <a:rPr lang="en-CA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Lập tỉ lệ thức từ đẳng thức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fr-FR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 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 pháp giải:</a:t>
            </a:r>
            <a:r>
              <a:rPr lang="en-CA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Áp dụng tính chất 2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44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0550"/>
            <a:ext cx="8229600" cy="1217759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tr54/SGK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Lập tất cả các tỉ lệ thức có được từ 4 số: </a:t>
            </a:r>
          </a:p>
          <a:p>
            <a:pPr marL="68580" indent="0">
              <a:buNone/>
            </a:pP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en-US" sz="280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2531081"/>
              </p:ext>
            </p:extLst>
          </p:nvPr>
        </p:nvGraphicFramePr>
        <p:xfrm>
          <a:off x="6629400" y="1212850"/>
          <a:ext cx="19304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76" name="Equation" r:id="rId5" imgW="1930320" imgH="368280" progId="Equation.DSMT4">
                  <p:embed/>
                </p:oleObj>
              </mc:Choice>
              <mc:Fallback>
                <p:oleObj name="Equation" r:id="rId5" imgW="193032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29400" y="1212850"/>
                        <a:ext cx="19304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532218" y="1733549"/>
            <a:ext cx="82296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 algn="ctr">
              <a:buFont typeface="Wingdings 2" pitchFamily="18" charset="2"/>
              <a:buNone/>
            </a:pPr>
            <a:r>
              <a:rPr lang="vi-VN" sz="3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 : </a:t>
            </a:r>
            <a:endParaRPr lang="en-US" sz="3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r>
              <a:rPr lang="en-CA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 có đẳng thức: </a:t>
            </a:r>
          </a:p>
          <a:p>
            <a:pPr marL="68580" indent="0">
              <a:buFont typeface="Wingdings 2" pitchFamily="18" charset="2"/>
              <a:buNone/>
            </a:pPr>
            <a:endParaRPr lang="vi-VN" sz="45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6097139"/>
              </p:ext>
            </p:extLst>
          </p:nvPr>
        </p:nvGraphicFramePr>
        <p:xfrm>
          <a:off x="3410939" y="2443310"/>
          <a:ext cx="20574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77" name="Equation" r:id="rId7" imgW="2057400" imgH="368280" progId="Equation.DSMT4">
                  <p:embed/>
                </p:oleObj>
              </mc:Choice>
              <mc:Fallback>
                <p:oleObj name="Equation" r:id="rId7" imgW="205740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10939" y="2443310"/>
                        <a:ext cx="20574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>
          <a:xfrm>
            <a:off x="498764" y="2952750"/>
            <a:ext cx="82296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en-CA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CA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ra các tỉ lệ thức </a:t>
            </a:r>
            <a:r>
              <a:rPr lang="en-CA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CA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4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4824203"/>
              </p:ext>
            </p:extLst>
          </p:nvPr>
        </p:nvGraphicFramePr>
        <p:xfrm>
          <a:off x="953489" y="3663950"/>
          <a:ext cx="15240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78" name="Equation" r:id="rId9" imgW="1523880" imgH="888840" progId="Equation.DSMT4">
                  <p:embed/>
                </p:oleObj>
              </mc:Choice>
              <mc:Fallback>
                <p:oleObj name="Equation" r:id="rId9" imgW="152388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53489" y="3663950"/>
                        <a:ext cx="15240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3776040"/>
              </p:ext>
            </p:extLst>
          </p:nvPr>
        </p:nvGraphicFramePr>
        <p:xfrm>
          <a:off x="2915639" y="3663950"/>
          <a:ext cx="15240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79" name="Equation" r:id="rId11" imgW="1523880" imgH="888840" progId="Equation.DSMT4">
                  <p:embed/>
                </p:oleObj>
              </mc:Choice>
              <mc:Fallback>
                <p:oleObj name="Equation" r:id="rId11" imgW="152388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915639" y="3663950"/>
                        <a:ext cx="15240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1815778"/>
              </p:ext>
            </p:extLst>
          </p:nvPr>
        </p:nvGraphicFramePr>
        <p:xfrm>
          <a:off x="4744439" y="3663950"/>
          <a:ext cx="15113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80" name="Equation" r:id="rId13" imgW="1511280" imgH="888840" progId="Equation.DSMT4">
                  <p:embed/>
                </p:oleObj>
              </mc:Choice>
              <mc:Fallback>
                <p:oleObj name="Equation" r:id="rId13" imgW="151128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744439" y="3663950"/>
                        <a:ext cx="15113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8408551"/>
              </p:ext>
            </p:extLst>
          </p:nvPr>
        </p:nvGraphicFramePr>
        <p:xfrm>
          <a:off x="6420839" y="3663950"/>
          <a:ext cx="15113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81" name="Equation" r:id="rId15" imgW="1511280" imgH="888840" progId="Equation.DSMT4">
                  <p:embed/>
                </p:oleObj>
              </mc:Choice>
              <mc:Fallback>
                <p:oleObj name="Equation" r:id="rId15" imgW="151128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420839" y="3663950"/>
                        <a:ext cx="15113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7D2A3622-15DC-48FE-84E7-CA440AC6085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629400" y="224154"/>
            <a:ext cx="1302739" cy="732791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319350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3" grpId="0" build="p" animBg="1"/>
      <p:bldP spid="5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0" y="996042"/>
            <a:ext cx="3540579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572000" y="1509963"/>
            <a:ext cx="309482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94793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9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66750"/>
            <a:ext cx="8229600" cy="41910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68580" indent="0">
              <a:buNone/>
            </a:pPr>
            <a:r>
              <a:rPr lang="en-CA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CA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CA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 – tr54/SGK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100g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50g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1N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0,5 N</a:t>
            </a:r>
          </a:p>
          <a:p>
            <a:pPr marL="68580" indent="0">
              <a:buNone/>
            </a:pP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8580" indent="0">
              <a:buNone/>
            </a:pP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CA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theo cách pha trộn nhiên liệu như trên không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Đồng hồ đếm ngược 3 phút">
            <a:hlinkClick r:id="" action="ppaction://media"/>
            <a:extLst>
              <a:ext uri="{FF2B5EF4-FFF2-40B4-BE49-F238E27FC236}">
                <a16:creationId xmlns:a16="http://schemas.microsoft.com/office/drawing/2014/main" id="{7E421A18-393D-4A57-B3E6-6E5DF64A95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29400" y="249407"/>
            <a:ext cx="1483886" cy="83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9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2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4350"/>
            <a:ext cx="8229600" cy="43434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68580" indent="0">
              <a:lnSpc>
                <a:spcPct val="150000"/>
              </a:lnSpc>
              <a:buNone/>
            </a:pPr>
            <a:r>
              <a:rPr lang="en-CA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 tập 4.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lnSpc>
                <a:spcPct val="150000"/>
              </a:lnSpc>
              <a:buNone/>
            </a:pP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a) Ta có các tỉ lệ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lnSpc>
                <a:spcPct val="150000"/>
              </a:lnSpc>
              <a:buNone/>
            </a:pP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lnSpc>
                <a:spcPct val="150000"/>
              </a:lnSpc>
              <a:buNone/>
            </a:pP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 tỉ số trên có lập thành tỉ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lnSpc>
                <a:spcPct val="150000"/>
              </a:lnSpc>
              <a:buNone/>
            </a:pP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 cách pha trộn nhiên liệu như trên. 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A5C002-EBC4-47CB-8452-CEF482E1707F}"/>
              </a:ext>
            </a:extLst>
          </p:cNvPr>
          <p:cNvGrpSpPr/>
          <p:nvPr/>
        </p:nvGrpSpPr>
        <p:grpSpPr>
          <a:xfrm>
            <a:off x="4470400" y="1327150"/>
            <a:ext cx="2476345" cy="889000"/>
            <a:chOff x="4470400" y="1327150"/>
            <a:chExt cx="2476345" cy="889000"/>
          </a:xfrm>
        </p:grpSpPr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1894289"/>
                </p:ext>
              </p:extLst>
            </p:nvPr>
          </p:nvGraphicFramePr>
          <p:xfrm>
            <a:off x="4470400" y="1352550"/>
            <a:ext cx="1206500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86" name="Equation" r:id="rId3" imgW="1206360" imgH="838080" progId="Equation.DSMT4">
                    <p:embed/>
                  </p:oleObj>
                </mc:Choice>
                <mc:Fallback>
                  <p:oleObj name="Equation" r:id="rId3" imgW="1206360" imgH="8380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470400" y="1352550"/>
                          <a:ext cx="1206500" cy="838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27705684"/>
                </p:ext>
              </p:extLst>
            </p:nvPr>
          </p:nvGraphicFramePr>
          <p:xfrm>
            <a:off x="5867245" y="1327150"/>
            <a:ext cx="1079500" cy="889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87" name="Equation" r:id="rId5" imgW="1079280" imgH="888840" progId="Equation.DSMT4">
                    <p:embed/>
                  </p:oleObj>
                </mc:Choice>
                <mc:Fallback>
                  <p:oleObj name="Equation" r:id="rId5" imgW="1079280" imgH="8888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867245" y="1327150"/>
                          <a:ext cx="1079500" cy="889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6696064"/>
              </p:ext>
            </p:extLst>
          </p:nvPr>
        </p:nvGraphicFramePr>
        <p:xfrm>
          <a:off x="6198684" y="2838451"/>
          <a:ext cx="14478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88" name="Equation" r:id="rId7" imgW="1447560" imgH="888840" progId="Equation.DSMT4">
                  <p:embed/>
                </p:oleObj>
              </mc:Choice>
              <mc:Fallback>
                <p:oleObj name="Equation" r:id="rId7" imgW="144756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98684" y="2838451"/>
                        <a:ext cx="14478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91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3550"/>
            <a:ext cx="8229600" cy="24384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68580" indent="0">
              <a:buNone/>
            </a:pPr>
            <a:r>
              <a:rPr lang="en-CA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CA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CA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5 – tr54/SGK.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trộn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trộn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Đồng hồ đếm ngược 3 phút">
            <a:hlinkClick r:id="" action="ppaction://media"/>
            <a:extLst>
              <a:ext uri="{FF2B5EF4-FFF2-40B4-BE49-F238E27FC236}">
                <a16:creationId xmlns:a16="http://schemas.microsoft.com/office/drawing/2014/main" id="{DED13838-8B46-446A-ADA1-D45AABED51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29400" y="666750"/>
            <a:ext cx="1483886" cy="83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3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2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0550"/>
            <a:ext cx="8091055" cy="121321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68580" indent="0">
              <a:buNone/>
            </a:pPr>
            <a:r>
              <a:rPr lang="en-CA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tập 5.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 lệ xăng và dầu dùng để pha nhiên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/>
              <p:cNvSpPr txBox="1">
                <a:spLocks/>
              </p:cNvSpPr>
              <p:nvPr/>
            </p:nvSpPr>
            <p:spPr>
              <a:xfrm>
                <a:off x="446808" y="1962150"/>
                <a:ext cx="8239992" cy="1371601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342900" indent="-27432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itchFamily="18" charset="2"/>
                  <a:buChar char=""/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640080" indent="-27432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itchFamily="18" charset="2"/>
                  <a:buChar char=""/>
                  <a:defRPr sz="22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itchFamily="18" charset="2"/>
                  <a:buChar char=""/>
                  <a:defRPr sz="20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124712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itchFamily="18" charset="2"/>
                  <a:buChar char="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32588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itchFamily="18" charset="2"/>
                  <a:buChar char=""/>
                  <a:defRPr sz="1600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1517904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itchFamily="18" charset="2"/>
                  <a:buChar char=""/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1719072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itchFamily="18" charset="2"/>
                  <a:buChar char=""/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192024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itchFamily="18" charset="2"/>
                  <a:buChar char=""/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2121408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itchFamily="18" charset="2"/>
                  <a:buChar char=""/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CA" sz="2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Gọi </a:t>
                </a:r>
                <a:r>
                  <a:rPr lang="en-CA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số lít xăng cần dùng là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vi-VN" sz="280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CA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ta có tỉ lệ </a:t>
                </a:r>
                <a:r>
                  <a:rPr lang="en-CA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thức</a:t>
                </a:r>
                <a:r>
                  <a:rPr lang="en-CA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CA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CA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  <a:endParaRPr lang="vi-VN" sz="2800" i="1" dirty="0">
                  <a:solidFill>
                    <a:schemeClr val="tx1"/>
                  </a:solidFill>
                  <a:latin typeface="Cambria Math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808" y="1962150"/>
                <a:ext cx="8239992" cy="1371601"/>
              </a:xfrm>
              <a:prstGeom prst="rect">
                <a:avLst/>
              </a:prstGeom>
              <a:blipFill>
                <a:blip r:embed="rId3"/>
                <a:stretch>
                  <a:fillRect t="-4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2"/>
          <p:cNvSpPr txBox="1">
            <a:spLocks/>
          </p:cNvSpPr>
          <p:nvPr/>
        </p:nvSpPr>
        <p:spPr>
          <a:xfrm>
            <a:off x="470969" y="3333751"/>
            <a:ext cx="8239991" cy="10784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Vậy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28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xăng để trộn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dầu</a:t>
            </a:r>
            <a:endParaRPr lang="en-US" sz="2800" dirty="0">
              <a:solidFill>
                <a:schemeClr val="tx1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0048642"/>
              </p:ext>
            </p:extLst>
          </p:nvPr>
        </p:nvGraphicFramePr>
        <p:xfrm>
          <a:off x="7162800" y="1023865"/>
          <a:ext cx="11811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23" name="Equation" r:id="rId4" imgW="1180800" imgH="838080" progId="Equation.DSMT4">
                  <p:embed/>
                </p:oleObj>
              </mc:Choice>
              <mc:Fallback>
                <p:oleObj name="Equation" r:id="rId4" imgW="11808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62800" y="1023865"/>
                        <a:ext cx="11811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BE4DA6CE-EDDF-4015-B352-C2BDB7C47030}"/>
              </a:ext>
            </a:extLst>
          </p:cNvPr>
          <p:cNvGrpSpPr/>
          <p:nvPr/>
        </p:nvGrpSpPr>
        <p:grpSpPr>
          <a:xfrm>
            <a:off x="1371600" y="2428605"/>
            <a:ext cx="6070600" cy="838200"/>
            <a:chOff x="1066800" y="2873555"/>
            <a:chExt cx="6070600" cy="838200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40695053"/>
                </p:ext>
              </p:extLst>
            </p:nvPr>
          </p:nvGraphicFramePr>
          <p:xfrm>
            <a:off x="1066800" y="2873555"/>
            <a:ext cx="863600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124" name="Equation" r:id="rId6" imgW="863280" imgH="838080" progId="Equation.DSMT4">
                    <p:embed/>
                  </p:oleObj>
                </mc:Choice>
                <mc:Fallback>
                  <p:oleObj name="Equation" r:id="rId6" imgW="863280" imgH="8380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066800" y="2873555"/>
                          <a:ext cx="863600" cy="838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98832159"/>
                </p:ext>
              </p:extLst>
            </p:nvPr>
          </p:nvGraphicFramePr>
          <p:xfrm>
            <a:off x="2081871" y="3095451"/>
            <a:ext cx="16891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125" name="Equation" r:id="rId8" imgW="1688760" imgH="317160" progId="Equation.DSMT4">
                    <p:embed/>
                  </p:oleObj>
                </mc:Choice>
                <mc:Fallback>
                  <p:oleObj name="Equation" r:id="rId8" imgW="16887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081871" y="3095451"/>
                          <a:ext cx="16891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84917770"/>
                </p:ext>
              </p:extLst>
            </p:nvPr>
          </p:nvGraphicFramePr>
          <p:xfrm>
            <a:off x="3937619" y="3105150"/>
            <a:ext cx="16002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126" name="Equation" r:id="rId10" imgW="1600200" imgH="317160" progId="Equation.DSMT4">
                    <p:embed/>
                  </p:oleObj>
                </mc:Choice>
                <mc:Fallback>
                  <p:oleObj name="Equation" r:id="rId10" imgW="160020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3937619" y="3105150"/>
                          <a:ext cx="16002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7370871"/>
                </p:ext>
              </p:extLst>
            </p:nvPr>
          </p:nvGraphicFramePr>
          <p:xfrm>
            <a:off x="5791200" y="3105150"/>
            <a:ext cx="13462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127" name="Equation" r:id="rId12" imgW="1346040" imgH="317160" progId="Equation.DSMT4">
                    <p:embed/>
                  </p:oleObj>
                </mc:Choice>
                <mc:Fallback>
                  <p:oleObj name="Equation" r:id="rId12" imgW="134604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5791200" y="3105150"/>
                          <a:ext cx="13462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74604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81" y="1285180"/>
            <a:ext cx="177323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95" y="1257300"/>
            <a:ext cx="1647825" cy="41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94" y="590550"/>
            <a:ext cx="2106613" cy="81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9824">
            <a:off x="2400843" y="1479935"/>
            <a:ext cx="1473546" cy="64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199" y="3260385"/>
            <a:ext cx="3340100" cy="1140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338" y="2343152"/>
            <a:ext cx="2917825" cy="91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556" y="2759606"/>
            <a:ext cx="2019300" cy="68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1257300"/>
            <a:ext cx="2760662" cy="108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489" y="1589485"/>
            <a:ext cx="2270125" cy="1127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49" y="3447787"/>
            <a:ext cx="4579557" cy="154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Bevel 1"/>
          <p:cNvSpPr/>
          <p:nvPr/>
        </p:nvSpPr>
        <p:spPr>
          <a:xfrm>
            <a:off x="1993107" y="2496004"/>
            <a:ext cx="2043046" cy="68534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Tỉ lệ thức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78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999322"/>
            <a:ext cx="8001000" cy="173355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BTVN: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1; 2; 3 (S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CA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CA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CA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CA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CA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.”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Bevel 3"/>
          <p:cNvSpPr/>
          <p:nvPr/>
        </p:nvSpPr>
        <p:spPr>
          <a:xfrm>
            <a:off x="1981200" y="685800"/>
            <a:ext cx="4724400" cy="742950"/>
          </a:xfrm>
          <a:prstGeom prst="beve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/>
              </a:rPr>
              <a:t>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/>
              </a:rPr>
              <a:t>HƯỚNG DẪN VỀ NHÀ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80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8" name="Google Shape;4728;p56"/>
          <p:cNvSpPr txBox="1">
            <a:spLocks noGrp="1"/>
          </p:cNvSpPr>
          <p:nvPr>
            <p:ph type="title"/>
          </p:nvPr>
        </p:nvSpPr>
        <p:spPr>
          <a:xfrm>
            <a:off x="428596" y="361950"/>
            <a:ext cx="4295803" cy="409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 CƠ BẢN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47" name="Google Shape;4747;p56"/>
          <p:cNvSpPr/>
          <p:nvPr/>
        </p:nvSpPr>
        <p:spPr>
          <a:xfrm>
            <a:off x="538335" y="1352551"/>
            <a:ext cx="1383557" cy="1842012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Tỉ</a:t>
            </a:r>
            <a:r>
              <a:rPr kumimoji="0" lang="vi-VN" sz="4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lệ thức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7" name="Google Shape;4746;p56">
            <a:extLst>
              <a:ext uri="{FF2B5EF4-FFF2-40B4-BE49-F238E27FC236}">
                <a16:creationId xmlns:a16="http://schemas.microsoft.com/office/drawing/2014/main" id="{0667C497-060D-473C-AF24-13032C98AA59}"/>
              </a:ext>
            </a:extLst>
          </p:cNvPr>
          <p:cNvSpPr/>
          <p:nvPr/>
        </p:nvSpPr>
        <p:spPr>
          <a:xfrm>
            <a:off x="2694117" y="941072"/>
            <a:ext cx="2285434" cy="544674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sz="28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Định nghĩa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8" name="Google Shape;4748;p56">
            <a:extLst>
              <a:ext uri="{FF2B5EF4-FFF2-40B4-BE49-F238E27FC236}">
                <a16:creationId xmlns:a16="http://schemas.microsoft.com/office/drawing/2014/main" id="{D52C11BA-441A-465C-AC64-129043964F3F}"/>
              </a:ext>
            </a:extLst>
          </p:cNvPr>
          <p:cNvSpPr/>
          <p:nvPr/>
        </p:nvSpPr>
        <p:spPr>
          <a:xfrm>
            <a:off x="2850474" y="3070007"/>
            <a:ext cx="2165151" cy="626177"/>
          </a:xfrm>
          <a:prstGeom prst="roundRect">
            <a:avLst>
              <a:gd name="adj" fmla="val 16667"/>
            </a:avLst>
          </a:prstGeom>
          <a:solidFill>
            <a:srgbClr val="D0BF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kumimoji="0" lang="vi-VN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chất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288" name="Google Shape;4758;p56">
            <a:extLst>
              <a:ext uri="{FF2B5EF4-FFF2-40B4-BE49-F238E27FC236}">
                <a16:creationId xmlns:a16="http://schemas.microsoft.com/office/drawing/2014/main" id="{D9E048FF-710D-425D-AE01-7EDB715A9C27}"/>
              </a:ext>
            </a:extLst>
          </p:cNvPr>
          <p:cNvCxnSpPr>
            <a:cxnSpLocks/>
          </p:cNvCxnSpPr>
          <p:nvPr/>
        </p:nvCxnSpPr>
        <p:spPr>
          <a:xfrm>
            <a:off x="4800600" y="3486150"/>
            <a:ext cx="1448495" cy="782104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3" name="Google Shape;4756;p56">
            <a:extLst>
              <a:ext uri="{FF2B5EF4-FFF2-40B4-BE49-F238E27FC236}">
                <a16:creationId xmlns:a16="http://schemas.microsoft.com/office/drawing/2014/main" id="{02C16ADD-7AFC-4A12-8F69-19A870EFDEE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740199" y="1122765"/>
            <a:ext cx="1135610" cy="772224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34" name="Google Shape;4756;p56">
            <a:extLst>
              <a:ext uri="{FF2B5EF4-FFF2-40B4-BE49-F238E27FC236}">
                <a16:creationId xmlns:a16="http://schemas.microsoft.com/office/drawing/2014/main" id="{C58B816F-91FE-4477-9D5B-934EB909E0F0}"/>
              </a:ext>
            </a:extLst>
          </p:cNvPr>
          <p:cNvCxnSpPr>
            <a:cxnSpLocks/>
          </p:cNvCxnSpPr>
          <p:nvPr/>
        </p:nvCxnSpPr>
        <p:spPr>
          <a:xfrm rot="16200000" flipH="1">
            <a:off x="1884564" y="2695464"/>
            <a:ext cx="1003239" cy="928583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3" name="Google Shape;4758;p56"/>
          <p:cNvCxnSpPr>
            <a:cxnSpLocks/>
          </p:cNvCxnSpPr>
          <p:nvPr/>
        </p:nvCxnSpPr>
        <p:spPr>
          <a:xfrm flipV="1">
            <a:off x="4779818" y="2704895"/>
            <a:ext cx="1381168" cy="494222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8" name="Google Shape;4741;p56"/>
          <p:cNvSpPr/>
          <p:nvPr/>
        </p:nvSpPr>
        <p:spPr>
          <a:xfrm>
            <a:off x="5943601" y="2124258"/>
            <a:ext cx="2618684" cy="716278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60607">
                    <a:lumMod val="90000"/>
                    <a:lumOff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 chất 1</a:t>
            </a:r>
            <a:endParaRPr sz="2800" kern="0" dirty="0">
              <a:solidFill>
                <a:srgbClr val="060607">
                  <a:lumMod val="90000"/>
                  <a:lumOff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9" name="Google Shape;4741;p56">
            <a:extLst>
              <a:ext uri="{FF2B5EF4-FFF2-40B4-BE49-F238E27FC236}">
                <a16:creationId xmlns:a16="http://schemas.microsoft.com/office/drawing/2014/main" id="{760B1599-1CD1-4304-A418-376FEB2B99BD}"/>
              </a:ext>
            </a:extLst>
          </p:cNvPr>
          <p:cNvSpPr/>
          <p:nvPr/>
        </p:nvSpPr>
        <p:spPr>
          <a:xfrm>
            <a:off x="5943601" y="3696184"/>
            <a:ext cx="2618684" cy="700611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60607">
                    <a:lumMod val="90000"/>
                    <a:lumOff val="10000"/>
                  </a:srgbClr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Tính chất </a:t>
            </a:r>
            <a:r>
              <a:rPr lang="vi-VN" sz="2800" kern="0" dirty="0">
                <a:solidFill>
                  <a:srgbClr val="060607">
                    <a:lumMod val="90000"/>
                    <a:lumOff val="10000"/>
                  </a:srgbClr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2</a:t>
            </a:r>
            <a:endParaRPr sz="2800" kern="0" dirty="0">
              <a:solidFill>
                <a:srgbClr val="060607">
                  <a:lumMod val="90000"/>
                  <a:lumOff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123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47" grpId="0" animBg="1"/>
      <p:bldP spid="167" grpId="0" animBg="1"/>
      <p:bldP spid="168" grpId="0" animBg="1"/>
      <p:bldP spid="78" grpId="0" animBg="1"/>
      <p:bldP spid="7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609600" y="209549"/>
            <a:ext cx="3657600" cy="3505201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43450" y="1906243"/>
            <a:ext cx="337185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MỞ ĐẦU</a:t>
            </a:r>
            <a:endParaRPr lang="en-US" sz="3600" dirty="0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276225" y="3073326"/>
            <a:ext cx="2305049" cy="2231484"/>
          </a:xfrm>
          <a:prstGeom prst="ellipse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261" y="3521525"/>
            <a:ext cx="2073275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8748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9144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43" y="-383191"/>
            <a:ext cx="4343397" cy="207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71802" y="644664"/>
            <a:ext cx="4938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AI NHANH HƠN</a:t>
            </a: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2254248"/>
            <a:ext cx="2124078" cy="283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2" y="2462509"/>
            <a:ext cx="2319337" cy="262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59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43D71070-71A1-45C8-9C26-C4959E46F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21" y="1"/>
            <a:ext cx="9144000" cy="5143499"/>
          </a:xfrm>
          <a:prstGeom prst="rect">
            <a:avLst/>
          </a:prstGeom>
        </p:spPr>
      </p:pic>
      <p:sp>
        <p:nvSpPr>
          <p:cNvPr id="20" name="Text 26">
            <a:extLst>
              <a:ext uri="{FF2B5EF4-FFF2-40B4-BE49-F238E27FC236}">
                <a16:creationId xmlns:a16="http://schemas.microsoft.com/office/drawing/2014/main" id="{B8DCFA29-5FD8-9448-94FE-494797748810}"/>
              </a:ext>
            </a:extLst>
          </p:cNvPr>
          <p:cNvSpPr txBox="1"/>
          <p:nvPr/>
        </p:nvSpPr>
        <p:spPr>
          <a:xfrm>
            <a:off x="1406859" y="999802"/>
            <a:ext cx="6602524" cy="30854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                          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Luật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chơi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: </a:t>
            </a:r>
          </a:p>
          <a:p>
            <a:pPr algn="just" defTabSz="685800">
              <a:defRPr/>
            </a:pP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-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Có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3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câu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hỏi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,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mỗi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câu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có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thời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gian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suy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nghĩ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trong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10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giây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,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khi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hết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giờ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bạn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nào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có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tín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hiệu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trả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lời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nhanh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nhất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sẽ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được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trả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lời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trước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.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Nếu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sai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quyền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trả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lời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sẽ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dành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cho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các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bạn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còn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lại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.</a:t>
            </a:r>
          </a:p>
          <a:p>
            <a:pPr algn="just" defTabSz="685800">
              <a:defRPr/>
            </a:pP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-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Bạn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giành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chiến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thắng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sẽ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là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bạn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trả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lời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được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nhiều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câu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nhất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và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trong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thời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gian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nhanh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nhất</a:t>
            </a:r>
            <a:r>
              <a:rPr kumimoji="1" lang="en-US" altLang="zh-CN" sz="24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.</a:t>
            </a:r>
            <a:endParaRPr kumimoji="1" lang="zh-CN" altLang="en-US" sz="2400" dirty="0">
              <a:solidFill>
                <a:srgbClr val="FCDFF8"/>
              </a:solidFill>
              <a:latin typeface="Times New Roman" panose="02020603050405020304" pitchFamily="18" charset="0"/>
              <a:ea typeface="zihun7hao-wennuantongzhiti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DEEAD232-507E-439F-9C11-EDC7B6289950}"/>
              </a:ext>
            </a:extLst>
          </p:cNvPr>
          <p:cNvSpPr/>
          <p:nvPr/>
        </p:nvSpPr>
        <p:spPr>
          <a:xfrm>
            <a:off x="1678251" y="1"/>
            <a:ext cx="5559389" cy="636815"/>
          </a:xfrm>
          <a:prstGeom prst="roundRect">
            <a:avLst/>
          </a:prstGeom>
          <a:solidFill>
            <a:srgbClr val="724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7" name="Text 26">
            <a:extLst>
              <a:ext uri="{FF2B5EF4-FFF2-40B4-BE49-F238E27FC236}">
                <a16:creationId xmlns:a16="http://schemas.microsoft.com/office/drawing/2014/main" id="{B8DCFA29-5FD8-9448-94FE-494797748810}"/>
              </a:ext>
            </a:extLst>
          </p:cNvPr>
          <p:cNvSpPr txBox="1"/>
          <p:nvPr/>
        </p:nvSpPr>
        <p:spPr>
          <a:xfrm>
            <a:off x="3009260" y="21881"/>
            <a:ext cx="3355727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  <a:scene3d>
              <a:camera prst="perspectiveRelaxedModerately"/>
              <a:lightRig rig="soft" dir="t">
                <a:rot lat="0" lon="0" rev="15600000"/>
              </a:lightRig>
            </a:scene3d>
            <a:sp3d extrusionH="57150" prstMaterial="softEdge">
              <a:bevelT w="25400" h="38100" prst="convex"/>
            </a:sp3d>
          </a:bodyPr>
          <a:lstStyle/>
          <a:p>
            <a:pPr algn="r" defTabSz="685800">
              <a:defRPr/>
            </a:pPr>
            <a:r>
              <a:rPr kumimoji="1" lang="en-US" altLang="zh-CN" sz="3000" b="1" dirty="0">
                <a:ln/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60000" endA="900" endPos="60000" dist="29997" dir="5400000" sy="-100000" algn="bl" rotWithShape="0"/>
                </a:effectLst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AI NHANH HƠN ?</a:t>
            </a:r>
            <a:endParaRPr kumimoji="1" lang="zh-CN" altLang="en-US" sz="3000" b="1" dirty="0">
              <a:ln/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  <a:reflection blurRad="6350" stA="60000" endA="900" endPos="60000" dist="29997" dir="5400000" sy="-100000" algn="bl" rotWithShape="0"/>
              </a:effectLst>
              <a:latin typeface="Times New Roman" panose="02020603050405020304" pitchFamily="18" charset="0"/>
              <a:ea typeface="zihun7hao-wennuantongzhiti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F1D24AA7-51F6-4717-A5D5-A5E532C32693}"/>
              </a:ext>
            </a:extLst>
          </p:cNvPr>
          <p:cNvGrpSpPr/>
          <p:nvPr/>
        </p:nvGrpSpPr>
        <p:grpSpPr>
          <a:xfrm rot="17502153">
            <a:off x="-519979" y="272055"/>
            <a:ext cx="2391753" cy="1692771"/>
            <a:chOff x="-199320" y="-2805186"/>
            <a:chExt cx="3189003" cy="2257028"/>
          </a:xfrm>
        </p:grpSpPr>
        <p:sp>
          <p:nvSpPr>
            <p:cNvPr id="10" name="Hình chữ nhật 9">
              <a:extLst>
                <a:ext uri="{FF2B5EF4-FFF2-40B4-BE49-F238E27FC236}">
                  <a16:creationId xmlns:a16="http://schemas.microsoft.com/office/drawing/2014/main" id="{A01C6333-0683-4BDA-8A86-0FEB0C34E264}"/>
                </a:ext>
              </a:extLst>
            </p:cNvPr>
            <p:cNvSpPr/>
            <p:nvPr/>
          </p:nvSpPr>
          <p:spPr>
            <a:xfrm>
              <a:off x="-199320" y="-2805186"/>
              <a:ext cx="1740220" cy="225702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10400" b="1">
                  <a:ln/>
                  <a:solidFill>
                    <a:srgbClr val="FF0000"/>
                  </a:solidFill>
                </a:rPr>
                <a:t>G</a:t>
              </a:r>
              <a:endParaRPr lang="vi-VN" sz="10400" b="1">
                <a:ln/>
                <a:solidFill>
                  <a:srgbClr val="FF0000"/>
                </a:solidFill>
              </a:endParaRPr>
            </a:p>
          </p:txBody>
        </p:sp>
        <p:sp>
          <p:nvSpPr>
            <p:cNvPr id="21" name="Hình chữ nhật 20">
              <a:extLst>
                <a:ext uri="{FF2B5EF4-FFF2-40B4-BE49-F238E27FC236}">
                  <a16:creationId xmlns:a16="http://schemas.microsoft.com/office/drawing/2014/main" id="{33D1740E-1969-423C-9A87-D78B06B70D7D}"/>
                </a:ext>
              </a:extLst>
            </p:cNvPr>
            <p:cNvSpPr/>
            <p:nvPr/>
          </p:nvSpPr>
          <p:spPr>
            <a:xfrm>
              <a:off x="995538" y="-2292223"/>
              <a:ext cx="930169" cy="1231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5400" b="1">
                  <a:ln/>
                  <a:solidFill>
                    <a:schemeClr val="accent4"/>
                  </a:solidFill>
                </a:rPr>
                <a:t>A</a:t>
              </a:r>
              <a:endParaRPr lang="vi-VN" sz="5400" b="1">
                <a:ln/>
                <a:solidFill>
                  <a:schemeClr val="accent4"/>
                </a:solidFill>
              </a:endParaRPr>
            </a:p>
          </p:txBody>
        </p:sp>
        <p:sp>
          <p:nvSpPr>
            <p:cNvPr id="23" name="Hình chữ nhật 22">
              <a:extLst>
                <a:ext uri="{FF2B5EF4-FFF2-40B4-BE49-F238E27FC236}">
                  <a16:creationId xmlns:a16="http://schemas.microsoft.com/office/drawing/2014/main" id="{F4599EA0-8789-4CA5-B87F-97C0D62E3916}"/>
                </a:ext>
              </a:extLst>
            </p:cNvPr>
            <p:cNvSpPr/>
            <p:nvPr/>
          </p:nvSpPr>
          <p:spPr>
            <a:xfrm>
              <a:off x="1521257" y="-1984482"/>
              <a:ext cx="1077647" cy="1231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5400" b="1">
                  <a:ln/>
                  <a:solidFill>
                    <a:schemeClr val="accent1"/>
                  </a:solidFill>
                </a:rPr>
                <a:t>M</a:t>
              </a:r>
              <a:endParaRPr lang="vi-VN" sz="5400" b="1">
                <a:ln/>
                <a:solidFill>
                  <a:schemeClr val="accent1"/>
                </a:solidFill>
              </a:endParaRPr>
            </a:p>
          </p:txBody>
        </p:sp>
        <p:sp>
          <p:nvSpPr>
            <p:cNvPr id="28" name="Hình chữ nhật 27">
              <a:extLst>
                <a:ext uri="{FF2B5EF4-FFF2-40B4-BE49-F238E27FC236}">
                  <a16:creationId xmlns:a16="http://schemas.microsoft.com/office/drawing/2014/main" id="{FFCC302B-D390-45EC-8922-56F0A4C4C2F6}"/>
                </a:ext>
              </a:extLst>
            </p:cNvPr>
            <p:cNvSpPr/>
            <p:nvPr/>
          </p:nvSpPr>
          <p:spPr>
            <a:xfrm>
              <a:off x="2262560" y="-2164158"/>
              <a:ext cx="727123" cy="1231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5400" b="1">
                  <a:ln/>
                  <a:solidFill>
                    <a:schemeClr val="accent2">
                      <a:lumMod val="75000"/>
                    </a:schemeClr>
                  </a:solidFill>
                </a:rPr>
                <a:t>E</a:t>
              </a:r>
              <a:endParaRPr lang="vi-VN" sz="5400" b="1">
                <a:ln/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8139851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E21F2F44-6A7B-4054-8542-88994DE27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505" y="0"/>
            <a:ext cx="9174265" cy="51320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4369" y="433325"/>
            <a:ext cx="6840037" cy="147412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endParaRPr lang="en-US" sz="2800" b="1" u="sng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endParaRPr lang="en-US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CA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    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/>
              <a:t>         </a:t>
            </a:r>
            <a:endParaRPr lang="en-US" sz="2700" dirty="0">
              <a:solidFill>
                <a:schemeClr val="tx1"/>
              </a:solidFill>
            </a:endParaRPr>
          </a:p>
          <a:p>
            <a:endParaRPr lang="en-US" sz="2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9566" y="2253356"/>
            <a:ext cx="642937" cy="500090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defTabSz="685800">
              <a:defRPr/>
            </a:pPr>
            <a:r>
              <a:rPr lang="en-US" sz="2800" dirty="0">
                <a:solidFill>
                  <a:srgbClr val="3F3F3F"/>
                </a:solidFill>
                <a:latin typeface="Times New Roman" pitchFamily="18" charset="0"/>
                <a:cs typeface="Times New Roman" pitchFamily="18" charset="0"/>
              </a:rPr>
              <a:t>A.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979565" y="3324953"/>
            <a:ext cx="642937" cy="500090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defTabSz="685800">
              <a:defRPr/>
            </a:pPr>
            <a:r>
              <a:rPr lang="en-US" sz="2800" dirty="0">
                <a:solidFill>
                  <a:srgbClr val="3F3F3F"/>
                </a:solidFill>
                <a:latin typeface="Times New Roman" pitchFamily="18" charset="0"/>
                <a:cs typeface="Times New Roman" pitchFamily="18" charset="0"/>
              </a:rPr>
              <a:t>C.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195977" y="3344721"/>
            <a:ext cx="642937" cy="500090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defTabSz="685800">
              <a:defRPr/>
            </a:pPr>
            <a:r>
              <a:rPr lang="en-US" sz="2800" dirty="0">
                <a:solidFill>
                  <a:srgbClr val="3F3F3F"/>
                </a:solidFill>
                <a:latin typeface="Times New Roman" pitchFamily="18" charset="0"/>
                <a:cs typeface="Times New Roman" pitchFamily="18" charset="0"/>
              </a:rPr>
              <a:t>D.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195980" y="2333219"/>
            <a:ext cx="642937" cy="500090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defTabSz="685800">
              <a:defRPr/>
            </a:pPr>
            <a:r>
              <a:rPr lang="en-US" sz="2800" dirty="0">
                <a:solidFill>
                  <a:srgbClr val="3F3F3F"/>
                </a:solidFill>
                <a:latin typeface="Times New Roman" pitchFamily="18" charset="0"/>
                <a:cs typeface="Times New Roman" pitchFamily="18" charset="0"/>
              </a:rPr>
              <a:t>B.</a:t>
            </a:r>
          </a:p>
        </p:txBody>
      </p:sp>
      <p:sp>
        <p:nvSpPr>
          <p:cNvPr id="2" name="Oval 1"/>
          <p:cNvSpPr/>
          <p:nvPr/>
        </p:nvSpPr>
        <p:spPr>
          <a:xfrm>
            <a:off x="5103740" y="2333219"/>
            <a:ext cx="653771" cy="6513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>
              <a:solidFill>
                <a:prstClr val="white"/>
              </a:solidFill>
              <a:latin typeface="A3.OpenSans-San"/>
            </a:endParaRPr>
          </a:p>
        </p:txBody>
      </p:sp>
      <p:sp>
        <p:nvSpPr>
          <p:cNvPr id="20" name="Oval 4">
            <a:extLst>
              <a:ext uri="{FF2B5EF4-FFF2-40B4-BE49-F238E27FC236}">
                <a16:creationId xmlns:a16="http://schemas.microsoft.com/office/drawing/2014/main" id="{F875E3AA-6FA2-413F-8242-D8EB21029A8D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DC2B9A38-092E-490F-AFDA-1ED743B4622A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7194D4A0-B121-4B40-A19E-7205C45E16CE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23" name="Oval 11">
            <a:extLst>
              <a:ext uri="{FF2B5EF4-FFF2-40B4-BE49-F238E27FC236}">
                <a16:creationId xmlns:a16="http://schemas.microsoft.com/office/drawing/2014/main" id="{245A77E3-8E69-4B93-8C55-AC500E05F033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24" name="Oval 12">
            <a:extLst>
              <a:ext uri="{FF2B5EF4-FFF2-40B4-BE49-F238E27FC236}">
                <a16:creationId xmlns:a16="http://schemas.microsoft.com/office/drawing/2014/main" id="{2B8C777A-0D18-435A-87DA-31E70C254429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25" name="Oval 13">
            <a:extLst>
              <a:ext uri="{FF2B5EF4-FFF2-40B4-BE49-F238E27FC236}">
                <a16:creationId xmlns:a16="http://schemas.microsoft.com/office/drawing/2014/main" id="{075012BE-B10D-4F3B-8F9A-CD8C2CFE5A52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26" name="Oval 14">
            <a:extLst>
              <a:ext uri="{FF2B5EF4-FFF2-40B4-BE49-F238E27FC236}">
                <a16:creationId xmlns:a16="http://schemas.microsoft.com/office/drawing/2014/main" id="{40861216-50CD-42B4-9D02-A06D975262D5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27" name="Oval 15">
            <a:extLst>
              <a:ext uri="{FF2B5EF4-FFF2-40B4-BE49-F238E27FC236}">
                <a16:creationId xmlns:a16="http://schemas.microsoft.com/office/drawing/2014/main" id="{35ED32DD-2167-495C-94ED-F821197BD3A8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28" name="Oval 16">
            <a:extLst>
              <a:ext uri="{FF2B5EF4-FFF2-40B4-BE49-F238E27FC236}">
                <a16:creationId xmlns:a16="http://schemas.microsoft.com/office/drawing/2014/main" id="{932E3A78-3D76-4A96-B593-71A2EA7CA9A5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32" name="Oval 17">
            <a:extLst>
              <a:ext uri="{FF2B5EF4-FFF2-40B4-BE49-F238E27FC236}">
                <a16:creationId xmlns:a16="http://schemas.microsoft.com/office/drawing/2014/main" id="{AB2C06FA-FCBB-463D-B48B-F9AC28202D5C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33" name="ĐỒNG HỒ">
            <a:extLst>
              <a:ext uri="{FF2B5EF4-FFF2-40B4-BE49-F238E27FC236}">
                <a16:creationId xmlns:a16="http://schemas.microsoft.com/office/drawing/2014/main" id="{E8BF5828-E585-4772-92C5-8177538FA2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092" y="316225"/>
            <a:ext cx="1293668" cy="1079813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7048032"/>
              </p:ext>
            </p:extLst>
          </p:nvPr>
        </p:nvGraphicFramePr>
        <p:xfrm>
          <a:off x="2548492" y="2226076"/>
          <a:ext cx="75247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62" name="Equation" r:id="rId5" imgW="1002960" imgH="952200" progId="Equation.DSMT4">
                  <p:embed/>
                </p:oleObj>
              </mc:Choice>
              <mc:Fallback>
                <p:oleObj name="Equation" r:id="rId5" imgW="1002960" imgH="95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48492" y="2226076"/>
                        <a:ext cx="752475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7907022"/>
              </p:ext>
            </p:extLst>
          </p:nvPr>
        </p:nvGraphicFramePr>
        <p:xfrm>
          <a:off x="5943600" y="2226076"/>
          <a:ext cx="7620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63" name="Equation" r:id="rId7" imgW="1015920" imgH="952200" progId="Equation.DSMT4">
                  <p:embed/>
                </p:oleObj>
              </mc:Choice>
              <mc:Fallback>
                <p:oleObj name="Equation" r:id="rId7" imgW="1015920" imgH="95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943600" y="2226076"/>
                        <a:ext cx="762000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3474316"/>
              </p:ext>
            </p:extLst>
          </p:nvPr>
        </p:nvGraphicFramePr>
        <p:xfrm>
          <a:off x="2622501" y="3217810"/>
          <a:ext cx="75247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64" name="Equation" r:id="rId9" imgW="1002960" imgH="952200" progId="Equation.DSMT4">
                  <p:embed/>
                </p:oleObj>
              </mc:Choice>
              <mc:Fallback>
                <p:oleObj name="Equation" r:id="rId9" imgW="1002960" imgH="95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622501" y="3217810"/>
                        <a:ext cx="752475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0238152"/>
              </p:ext>
            </p:extLst>
          </p:nvPr>
        </p:nvGraphicFramePr>
        <p:xfrm>
          <a:off x="5838916" y="3305175"/>
          <a:ext cx="7620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65" name="Equation" r:id="rId11" imgW="1015920" imgH="952200" progId="Equation.DSMT4">
                  <p:embed/>
                </p:oleObj>
              </mc:Choice>
              <mc:Fallback>
                <p:oleObj name="Equation" r:id="rId11" imgW="1015920" imgH="95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838916" y="3305175"/>
                        <a:ext cx="762000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2798981"/>
              </p:ext>
            </p:extLst>
          </p:nvPr>
        </p:nvGraphicFramePr>
        <p:xfrm>
          <a:off x="7292498" y="406948"/>
          <a:ext cx="23812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66" name="Equation" r:id="rId13" imgW="317160" imgH="952200" progId="Equation.DSMT4">
                  <p:embed/>
                </p:oleObj>
              </mc:Choice>
              <mc:Fallback>
                <p:oleObj name="Equation" r:id="rId13" imgW="317160" imgH="95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292498" y="406948"/>
                        <a:ext cx="238125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1941072"/>
              </p:ext>
            </p:extLst>
          </p:nvPr>
        </p:nvGraphicFramePr>
        <p:xfrm>
          <a:off x="1447800" y="1193075"/>
          <a:ext cx="25717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67" name="Equation" r:id="rId15" imgW="342720" imgH="952200" progId="Equation.DSMT4">
                  <p:embed/>
                </p:oleObj>
              </mc:Choice>
              <mc:Fallback>
                <p:oleObj name="Equation" r:id="rId15" imgW="342720" imgH="95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447800" y="1193075"/>
                        <a:ext cx="257175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158623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Hình ảnh 25">
            <a:extLst>
              <a:ext uri="{FF2B5EF4-FFF2-40B4-BE49-F238E27FC236}">
                <a16:creationId xmlns:a16="http://schemas.microsoft.com/office/drawing/2014/main" id="{05D141CC-8B7A-45DD-BDBE-0BE85E5B3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3" y="11430"/>
            <a:ext cx="9174265" cy="51320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76740" y="118343"/>
            <a:ext cx="5930547" cy="128891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defTabSz="914378">
              <a:lnSpc>
                <a:spcPct val="150000"/>
              </a:lnSpc>
              <a:defRPr/>
            </a:pPr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4" name="Oval 33"/>
          <p:cNvSpPr/>
          <p:nvPr/>
        </p:nvSpPr>
        <p:spPr>
          <a:xfrm>
            <a:off x="958402" y="2769385"/>
            <a:ext cx="682173" cy="6511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>
              <a:solidFill>
                <a:prstClr val="white"/>
              </a:solidFill>
              <a:latin typeface="A3.OpenSans-San"/>
            </a:endParaRPr>
          </a:p>
        </p:txBody>
      </p:sp>
      <p:sp>
        <p:nvSpPr>
          <p:cNvPr id="13" name="Oval 4">
            <a:extLst>
              <a:ext uri="{FF2B5EF4-FFF2-40B4-BE49-F238E27FC236}">
                <a16:creationId xmlns:a16="http://schemas.microsoft.com/office/drawing/2014/main" id="{3919F1AE-8006-4146-944F-B3EB8665401C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14" name="Oval 9">
            <a:extLst>
              <a:ext uri="{FF2B5EF4-FFF2-40B4-BE49-F238E27FC236}">
                <a16:creationId xmlns:a16="http://schemas.microsoft.com/office/drawing/2014/main" id="{2566EDBD-51E6-4C64-95C2-126ACC50A821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15" name="Oval 10">
            <a:extLst>
              <a:ext uri="{FF2B5EF4-FFF2-40B4-BE49-F238E27FC236}">
                <a16:creationId xmlns:a16="http://schemas.microsoft.com/office/drawing/2014/main" id="{3504112A-F95A-4C98-ACE9-E0E96A14DF39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16" name="Oval 11">
            <a:extLst>
              <a:ext uri="{FF2B5EF4-FFF2-40B4-BE49-F238E27FC236}">
                <a16:creationId xmlns:a16="http://schemas.microsoft.com/office/drawing/2014/main" id="{D0ABA1D2-2DC8-4FE4-B8B0-B0DDFFC8922A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17" name="Oval 12">
            <a:extLst>
              <a:ext uri="{FF2B5EF4-FFF2-40B4-BE49-F238E27FC236}">
                <a16:creationId xmlns:a16="http://schemas.microsoft.com/office/drawing/2014/main" id="{9571AC95-A14E-4107-8F0D-5DD7B2548608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18" name="Oval 13">
            <a:extLst>
              <a:ext uri="{FF2B5EF4-FFF2-40B4-BE49-F238E27FC236}">
                <a16:creationId xmlns:a16="http://schemas.microsoft.com/office/drawing/2014/main" id="{76DBB076-6974-4EE6-B537-D1AC6D9FD552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19" name="Oval 14">
            <a:extLst>
              <a:ext uri="{FF2B5EF4-FFF2-40B4-BE49-F238E27FC236}">
                <a16:creationId xmlns:a16="http://schemas.microsoft.com/office/drawing/2014/main" id="{274B9C88-8366-49E7-8237-C3269F62E3BF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20" name="Oval 15">
            <a:extLst>
              <a:ext uri="{FF2B5EF4-FFF2-40B4-BE49-F238E27FC236}">
                <a16:creationId xmlns:a16="http://schemas.microsoft.com/office/drawing/2014/main" id="{9058BCD6-6052-4B94-B90B-FF3D5D525BEB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22" name="Oval 16">
            <a:extLst>
              <a:ext uri="{FF2B5EF4-FFF2-40B4-BE49-F238E27FC236}">
                <a16:creationId xmlns:a16="http://schemas.microsoft.com/office/drawing/2014/main" id="{B79D6781-6013-4C65-9F97-CCAFB362658E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23" name="Oval 17">
            <a:extLst>
              <a:ext uri="{FF2B5EF4-FFF2-40B4-BE49-F238E27FC236}">
                <a16:creationId xmlns:a16="http://schemas.microsoft.com/office/drawing/2014/main" id="{F43598B2-BD76-409D-ABAD-B54123C5A29C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24" name="ĐỒNG HỒ">
            <a:extLst>
              <a:ext uri="{FF2B5EF4-FFF2-40B4-BE49-F238E27FC236}">
                <a16:creationId xmlns:a16="http://schemas.microsoft.com/office/drawing/2014/main" id="{8723F036-143B-434B-AA40-2FA750DC68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092" y="316225"/>
            <a:ext cx="1293668" cy="1079813"/>
          </a:xfrm>
          <a:prstGeom prst="rect">
            <a:avLst/>
          </a:prstGeom>
        </p:spPr>
      </p:pic>
      <p:sp>
        <p:nvSpPr>
          <p:cNvPr id="12" name="Rectangle 50"/>
          <p:cNvSpPr>
            <a:spLocks noChangeArrowheads="1"/>
          </p:cNvSpPr>
          <p:nvPr/>
        </p:nvSpPr>
        <p:spPr bwMode="auto">
          <a:xfrm>
            <a:off x="0" y="566537"/>
            <a:ext cx="705962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</a:t>
            </a:r>
            <a:r>
              <a:rPr lang="en-US" sz="800">
                <a:latin typeface="Arial" pitchFamily="34" charset="0"/>
                <a:cs typeface="Arial" pitchFamily="34" charset="0"/>
              </a:rPr>
              <a:t> </a:t>
            </a:r>
            <a:endParaRPr lang="en-US" sz="140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1529614"/>
              </p:ext>
            </p:extLst>
          </p:nvPr>
        </p:nvGraphicFramePr>
        <p:xfrm>
          <a:off x="1698799" y="1702200"/>
          <a:ext cx="603647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34" name="Equation" r:id="rId5" imgW="812520" imgH="1066680" progId="Equation.DSMT4">
                  <p:embed/>
                </p:oleObj>
              </mc:Choice>
              <mc:Fallback>
                <p:oleObj name="Equation" r:id="rId5" imgW="812520" imgH="1066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8799" y="1702200"/>
                        <a:ext cx="603647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425541"/>
              </p:ext>
            </p:extLst>
          </p:nvPr>
        </p:nvGraphicFramePr>
        <p:xfrm>
          <a:off x="2838754" y="1732449"/>
          <a:ext cx="573881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35" name="Equation" r:id="rId7" imgW="787320" imgH="1066680" progId="Equation.DSMT4">
                  <p:embed/>
                </p:oleObj>
              </mc:Choice>
              <mc:Fallback>
                <p:oleObj name="Equation" r:id="rId7" imgW="787320" imgH="1066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8754" y="1732449"/>
                        <a:ext cx="573881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55"/>
          <p:cNvSpPr>
            <a:spLocks noChangeArrowheads="1"/>
          </p:cNvSpPr>
          <p:nvPr/>
        </p:nvSpPr>
        <p:spPr bwMode="auto">
          <a:xfrm>
            <a:off x="114300" y="680837"/>
            <a:ext cx="705962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</a:t>
            </a:r>
            <a:r>
              <a:rPr lang="en-US" sz="800">
                <a:latin typeface="Arial" pitchFamily="34" charset="0"/>
                <a:cs typeface="Arial" pitchFamily="34" charset="0"/>
              </a:rPr>
              <a:t> </a:t>
            </a:r>
            <a:endParaRPr lang="en-US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60"/>
          <p:cNvSpPr>
            <a:spLocks noChangeArrowheads="1"/>
          </p:cNvSpPr>
          <p:nvPr/>
        </p:nvSpPr>
        <p:spPr bwMode="auto">
          <a:xfrm>
            <a:off x="228600" y="795137"/>
            <a:ext cx="705962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</a:t>
            </a:r>
            <a:r>
              <a:rPr lang="en-US" sz="800">
                <a:latin typeface="Arial" pitchFamily="34" charset="0"/>
                <a:cs typeface="Arial" pitchFamily="34" charset="0"/>
              </a:rPr>
              <a:t> </a:t>
            </a:r>
            <a:endParaRPr lang="en-US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364270" y="1853478"/>
            <a:ext cx="465512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CA" sz="27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184682" y="1859877"/>
            <a:ext cx="475130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7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A.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714462" y="1877836"/>
            <a:ext cx="455894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7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B.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0005856"/>
              </p:ext>
            </p:extLst>
          </p:nvPr>
        </p:nvGraphicFramePr>
        <p:xfrm>
          <a:off x="5219700" y="1989535"/>
          <a:ext cx="542925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36" name="Equation" r:id="rId9" imgW="723600" imgH="380880" progId="Equation.DSMT4">
                  <p:embed/>
                </p:oleObj>
              </mc:Choice>
              <mc:Fallback>
                <p:oleObj name="Equation" r:id="rId9" imgW="72360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19700" y="1989535"/>
                        <a:ext cx="542925" cy="285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Rectangle 44"/>
          <p:cNvSpPr/>
          <p:nvPr/>
        </p:nvSpPr>
        <p:spPr>
          <a:xfrm>
            <a:off x="5963783" y="1878154"/>
            <a:ext cx="465512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CA" sz="27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0337311"/>
              </p:ext>
            </p:extLst>
          </p:nvPr>
        </p:nvGraphicFramePr>
        <p:xfrm>
          <a:off x="6572250" y="1989535"/>
          <a:ext cx="533400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37" name="Equation" r:id="rId11" imgW="711000" imgH="380880" progId="Equation.DSMT4">
                  <p:embed/>
                </p:oleObj>
              </mc:Choice>
              <mc:Fallback>
                <p:oleObj name="Equation" r:id="rId11" imgW="71100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572250" y="1989535"/>
                        <a:ext cx="533400" cy="285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4370038"/>
              </p:ext>
            </p:extLst>
          </p:nvPr>
        </p:nvGraphicFramePr>
        <p:xfrm>
          <a:off x="2958431" y="2749376"/>
          <a:ext cx="573881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38" name="Equation" r:id="rId13" imgW="765000" imgH="1066680" progId="Equation.DSMT4">
                  <p:embed/>
                </p:oleObj>
              </mc:Choice>
              <mc:Fallback>
                <p:oleObj name="Equation" r:id="rId13" imgW="765000" imgH="1066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958431" y="2749376"/>
                        <a:ext cx="573881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48"/>
          <p:cNvSpPr/>
          <p:nvPr/>
        </p:nvSpPr>
        <p:spPr>
          <a:xfrm>
            <a:off x="2364270" y="2893738"/>
            <a:ext cx="465512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CA" sz="27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243362" y="2783821"/>
            <a:ext cx="465512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CA" sz="27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6441218"/>
              </p:ext>
            </p:extLst>
          </p:nvPr>
        </p:nvGraphicFramePr>
        <p:xfrm>
          <a:off x="1657350" y="2730104"/>
          <a:ext cx="6096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39" name="Equation" r:id="rId15" imgW="812520" imgH="1066680" progId="Equation.DSMT4">
                  <p:embed/>
                </p:oleObj>
              </mc:Choice>
              <mc:Fallback>
                <p:oleObj name="Equation" r:id="rId15" imgW="812520" imgH="1066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657350" y="2730104"/>
                        <a:ext cx="609600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9105737"/>
              </p:ext>
            </p:extLst>
          </p:nvPr>
        </p:nvGraphicFramePr>
        <p:xfrm>
          <a:off x="5155460" y="2736060"/>
          <a:ext cx="981075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40" name="Equation" r:id="rId17" imgW="1307880" imgH="1066680" progId="Equation.DSMT4">
                  <p:embed/>
                </p:oleObj>
              </mc:Choice>
              <mc:Fallback>
                <p:oleObj name="Equation" r:id="rId17" imgW="1307880" imgH="1066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155460" y="2736060"/>
                        <a:ext cx="981075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5788945"/>
              </p:ext>
            </p:extLst>
          </p:nvPr>
        </p:nvGraphicFramePr>
        <p:xfrm>
          <a:off x="6775313" y="2925669"/>
          <a:ext cx="103822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41" name="Equation" r:id="rId19" imgW="1384200" imgH="457200" progId="Equation.DSMT4">
                  <p:embed/>
                </p:oleObj>
              </mc:Choice>
              <mc:Fallback>
                <p:oleObj name="Equation" r:id="rId19" imgW="13842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775313" y="2925669"/>
                        <a:ext cx="1038225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Rectangle 53"/>
          <p:cNvSpPr/>
          <p:nvPr/>
        </p:nvSpPr>
        <p:spPr>
          <a:xfrm>
            <a:off x="1184681" y="2893737"/>
            <a:ext cx="455894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7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C.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680330" y="2893738"/>
            <a:ext cx="475130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7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D.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92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34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14.xml>ID15 2022 CD STT 135 nguyenthuylinh080796@gmail.com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1545</TotalTime>
  <Words>1174</Words>
  <Application>Microsoft Office PowerPoint</Application>
  <PresentationFormat>On-screen Show (16:9)</PresentationFormat>
  <Paragraphs>226</Paragraphs>
  <Slides>39</Slides>
  <Notes>3</Notes>
  <HiddenSlides>0</HiddenSlides>
  <MMClips>11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A3.OpenSans-San</vt:lpstr>
      <vt:lpstr>Arial</vt:lpstr>
      <vt:lpstr>Calibri</vt:lpstr>
      <vt:lpstr>Cambria Math</vt:lpstr>
      <vt:lpstr>Century Gothic</vt:lpstr>
      <vt:lpstr>Times New Roman</vt:lpstr>
      <vt:lpstr>Verdana</vt:lpstr>
      <vt:lpstr>Wingdings 2</vt:lpstr>
      <vt:lpstr>思源黑体 Heavy</vt:lpstr>
      <vt:lpstr>Austin</vt:lpstr>
      <vt:lpstr>Equation</vt:lpstr>
      <vt:lpstr>PowerPoint Presentation</vt:lpstr>
      <vt:lpstr>PowerPoint Presentation</vt:lpstr>
      <vt:lpstr>PowerPoint Presentation</vt:lpstr>
      <vt:lpstr>KIẾN THỨC CƠ BẢN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Tính chất : 1. Tính chất 1: </vt:lpstr>
      <vt:lpstr>II. Tính chất : 1. Tính chất 1: </vt:lpstr>
      <vt:lpstr>PowerPoint Presentation</vt:lpstr>
      <vt:lpstr>Ví dụ 2.</vt:lpstr>
      <vt:lpstr>Vận dụng 2.</vt:lpstr>
      <vt:lpstr>II. Tính chất : 2. Tính chất 2: </vt:lpstr>
      <vt:lpstr>PowerPoint Presentation</vt:lpstr>
      <vt:lpstr>PowerPoint Presentation</vt:lpstr>
      <vt:lpstr>PowerPoint Presentation</vt:lpstr>
      <vt:lpstr>*Nhận xét : </vt:lpstr>
      <vt:lpstr>Ví dụ 3: Lập tất cả các tỉ lệ thức có thể có được từ đẳng thức:  </vt:lpstr>
      <vt:lpstr>Vận dụng 3: </vt:lpstr>
      <vt:lpstr>PowerPoint Presentation</vt:lpstr>
      <vt:lpstr>PowerPoint Presentation</vt:lpstr>
      <vt:lpstr>  Bài 2 – tr54/ SGK  Tìm x trong mỗi hệ thức sau:</vt:lpstr>
      <vt:lpstr>Bài 2: Tìm x trong mỗi hệ thức sau</vt:lpstr>
      <vt:lpstr>Bài 2 : Tìm x trong mỗi hệ thức sau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</dc:creator>
  <cp:lastModifiedBy>hantt@banmaischool.com</cp:lastModifiedBy>
  <cp:revision>376</cp:revision>
  <dcterms:created xsi:type="dcterms:W3CDTF">2022-07-09T08:44:10Z</dcterms:created>
  <dcterms:modified xsi:type="dcterms:W3CDTF">2022-07-26T14:14:51Z</dcterms:modified>
</cp:coreProperties>
</file>