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9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39a98b1cc5e0422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483" r:id="rId9"/>
    <p:sldId id="579" r:id="rId10"/>
    <p:sldId id="351" r:id="rId11"/>
    <p:sldId id="576" r:id="rId12"/>
    <p:sldId id="583" r:id="rId13"/>
    <p:sldId id="304" r:id="rId14"/>
    <p:sldId id="577" r:id="rId15"/>
    <p:sldId id="580" r:id="rId16"/>
    <p:sldId id="363" r:id="rId17"/>
    <p:sldId id="581" r:id="rId18"/>
    <p:sldId id="582" r:id="rId19"/>
    <p:sldId id="505" r:id="rId20"/>
    <p:sldId id="484" r:id="rId21"/>
    <p:sldId id="510" r:id="rId22"/>
    <p:sldId id="494" r:id="rId23"/>
    <p:sldId id="584" r:id="rId24"/>
    <p:sldId id="586" r:id="rId25"/>
    <p:sldId id="588" r:id="rId26"/>
    <p:sldId id="508" r:id="rId27"/>
    <p:sldId id="578" r:id="rId28"/>
    <p:sldId id="587" r:id="rId29"/>
    <p:sldId id="325" r:id="rId30"/>
    <p:sldId id="34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4" clrIdx="2">
    <p:extLst>
      <p:ext uri="{19B8F6BF-5375-455C-9EA6-DF929625EA0E}">
        <p15:presenceInfo xmlns:p15="http://schemas.microsoft.com/office/powerpoint/2012/main" userId="PC" providerId="None"/>
      </p:ext>
    </p:extLst>
  </p:cmAuthor>
  <p:cmAuthor id="4" name="Admin" initials="A" lastIdx="7" clrIdx="3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38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5:38.063" idx="12">
    <p:pos x="1616" y="980"/>
    <p:text>theo quy định nhóm: cỡ chữ từ 28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6:09.049" idx="1">
    <p:pos x="1616" y="1076"/>
    <p:text>Đây là file gốc của nhóm mà trang này dành để giới thiệu nên ko cần chữ quá to.</p:text>
    <p:extLst>
      <p:ext uri="{C676402C-5697-4E1C-873F-D02D1690AC5C}">
        <p15:threadingInfo xmlns:p15="http://schemas.microsoft.com/office/powerpoint/2012/main" timeZoneBias="-420">
          <p15:parentCm authorId="3" idx="12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8:04.875" idx="13">
    <p:pos x="3656" y="2531"/>
    <p:text>có nên viết e=.... hay viết só e biểu diễn thập phân là....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12.326" idx="2">
    <p:pos x="3656" y="2627"/>
    <p:text>chỉ mang tính giới thiệu số logarit nên ko đi sâu kiến thức=&gt; ko cần ghi rõ.</p:text>
    <p:extLst>
      <p:ext uri="{C676402C-5697-4E1C-873F-D02D1690AC5C}">
        <p15:threadingInfo xmlns:p15="http://schemas.microsoft.com/office/powerpoint/2012/main" timeZoneBias="-420">
          <p15:parentCm authorId="3" idx="1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9:51:10.147" idx="1">
    <p:pos x="3764" y="622"/>
    <p:text>ý tưởng tác giả sách cánh diều bỏ kí hiệu tập hợp I, không đưa ra kn tập hợp số thực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42.563" idx="3">
    <p:pos x="3764" y="718"/>
    <p:text>đây là mở rộng=&gt; HS ko phải ghi bài vào vở.</p:text>
    <p:extLst>
      <p:ext uri="{C676402C-5697-4E1C-873F-D02D1690AC5C}">
        <p15:threadingInfo xmlns:p15="http://schemas.microsoft.com/office/powerpoint/2012/main" timeZoneBias="-420">
          <p15:parentCm authorId="3" idx="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9:24.056" idx="14">
    <p:pos x="423" y="1392"/>
    <p:text>có nên viết pi=... hay viết số pi biểu diễn thập phân là....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3:22.006" idx="9">
    <p:pos x="1904" y="1804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02.084" idx="5">
    <p:pos x="1904" y="1900"/>
    <p:text>đã chỉnh</p:text>
    <p:extLst>
      <p:ext uri="{C676402C-5697-4E1C-873F-D02D1690AC5C}">
        <p15:threadingInfo xmlns:p15="http://schemas.microsoft.com/office/powerpoint/2012/main" timeZoneBias="-420">
          <p15:parentCm authorId="3" idx="9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03.227" idx="10">
    <p:pos x="2215" y="1606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27.049" idx="6">
    <p:pos x="2215" y="1702"/>
    <p:text>đã chỉnh</p:text>
    <p:extLst>
      <p:ext uri="{C676402C-5697-4E1C-873F-D02D1690AC5C}">
        <p15:threadingInfo xmlns:p15="http://schemas.microsoft.com/office/powerpoint/2012/main" timeZoneBias="-420">
          <p15:parentCm authorId="3" idx="10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24.543" idx="11">
    <p:pos x="1851" y="1632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Casio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Fx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570 VN plus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túi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</dgm:pt>
    <dgm:pt modelId="{EEA8AB36-2CE6-4B2C-BE03-742C9EF0AE15}" type="sibTrans" cxnId="{949833C7-880F-431F-9337-C36D09FD7E69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1719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500" kern="1200" dirty="0"/>
        </a:p>
      </dsp:txBody>
      <dsp:txXfrm>
        <a:off x="29271" y="60990"/>
        <a:ext cx="6037458" cy="541083"/>
      </dsp:txXfrm>
    </dsp:sp>
    <dsp:sp modelId="{0DFB8EA2-E9F4-4E7D-B5BF-ABC527E44C63}">
      <dsp:nvSpPr>
        <dsp:cNvPr id="0" name=""/>
        <dsp:cNvSpPr/>
      </dsp:nvSpPr>
      <dsp:spPr>
        <a:xfrm>
          <a:off x="0" y="621812"/>
          <a:ext cx="6096000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Casio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Fx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570 VN plus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621812"/>
        <a:ext cx="6096000" cy="1552500"/>
      </dsp:txXfrm>
    </dsp:sp>
    <dsp:sp modelId="{D2408717-B530-41AC-B5CE-E14FAEC5B062}">
      <dsp:nvSpPr>
        <dsp:cNvPr id="0" name=""/>
        <dsp:cNvSpPr/>
      </dsp:nvSpPr>
      <dsp:spPr>
        <a:xfrm>
          <a:off x="0" y="2043163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500" kern="1200" dirty="0"/>
        </a:p>
      </dsp:txBody>
      <dsp:txXfrm>
        <a:off x="29271" y="2072434"/>
        <a:ext cx="6037458" cy="541083"/>
      </dsp:txXfrm>
    </dsp:sp>
    <dsp:sp modelId="{8F3B6D51-6576-4847-95F8-097004C88A78}">
      <dsp:nvSpPr>
        <dsp:cNvPr id="0" name=""/>
        <dsp:cNvSpPr/>
      </dsp:nvSpPr>
      <dsp:spPr>
        <a:xfrm>
          <a:off x="0" y="2773937"/>
          <a:ext cx="6096000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túi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+mj-lt"/>
          </a:endParaRPr>
        </a:p>
      </dsp:txBody>
      <dsp:txXfrm>
        <a:off x="0" y="2773937"/>
        <a:ext cx="6096000" cy="1267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10" Type="http://schemas.openxmlformats.org/officeDocument/2006/relationships/comments" Target="../comments/comment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omments" Target="../comments/comment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omments" Target="../comments/commen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6.jpeg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32.png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9" Type="http://schemas.openxmlformats.org/officeDocument/2006/relationships/image" Target="../media/image8.png"/><Relationship Id="rId1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emf"/><Relationship Id="rId11" Type="http://schemas.openxmlformats.org/officeDocument/2006/relationships/comments" Target="../comments/comment7.x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1.emf"/><Relationship Id="rId4" Type="http://schemas.openxmlformats.org/officeDocument/2006/relationships/image" Target="../media/image52.jp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11" Type="http://schemas.openxmlformats.org/officeDocument/2006/relationships/comments" Target="../comments/comment8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5.emf"/><Relationship Id="rId4" Type="http://schemas.openxmlformats.org/officeDocument/2006/relationships/image" Target="../media/image52.jp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jpg"/><Relationship Id="rId9" Type="http://schemas.openxmlformats.org/officeDocument/2006/relationships/comments" Target="../comments/commen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comments" Target="../comments/comment1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4.emf"/><Relationship Id="rId3" Type="http://schemas.openxmlformats.org/officeDocument/2006/relationships/image" Target="../media/image65.png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72.png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3721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ĐỖ HỒNG VÂN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890836" y="99635"/>
            <a:ext cx="2519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94624"/>
              </p:ext>
            </p:extLst>
          </p:nvPr>
        </p:nvGraphicFramePr>
        <p:xfrm>
          <a:off x="304800" y="934337"/>
          <a:ext cx="8702842" cy="412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842">
                  <a:extLst>
                    <a:ext uri="{9D8B030D-6E8A-4147-A177-3AD203B41FA5}">
                      <a16:colId xmlns:a16="http://schemas.microsoft.com/office/drawing/2014/main" val="2207946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</a:p>
                    <a:p>
                      <a:pPr algn="l">
                        <a:spcAft>
                          <a:spcPts val="1125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lôgarit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92451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35405"/>
              </p:ext>
            </p:extLst>
          </p:nvPr>
        </p:nvGraphicFramePr>
        <p:xfrm>
          <a:off x="1752600" y="2669703"/>
          <a:ext cx="331177" cy="33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9703"/>
                        <a:ext cx="331177" cy="331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02436"/>
              </p:ext>
            </p:extLst>
          </p:nvPr>
        </p:nvGraphicFramePr>
        <p:xfrm>
          <a:off x="3030954" y="3481552"/>
          <a:ext cx="3333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6" imgW="1434960" imgH="203040" progId="Equation.DSMT4">
                  <p:embed/>
                </p:oleObj>
              </mc:Choice>
              <mc:Fallback>
                <p:oleObj name="Equation" r:id="rId6" imgW="14349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54" y="3481552"/>
                        <a:ext cx="3333750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64470"/>
              </p:ext>
            </p:extLst>
          </p:nvPr>
        </p:nvGraphicFramePr>
        <p:xfrm>
          <a:off x="3961798" y="4043614"/>
          <a:ext cx="2058002" cy="45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8" imgW="914400" imgH="203200" progId="Equation.DSMT4">
                  <p:embed/>
                </p:oleObj>
              </mc:Choice>
              <mc:Fallback>
                <p:oleObj name="Equation" r:id="rId8" imgW="9144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798" y="4043614"/>
                        <a:ext cx="2058002" cy="459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266610" y="7063"/>
            <a:ext cx="2525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09545"/>
              </p:ext>
            </p:extLst>
          </p:nvPr>
        </p:nvGraphicFramePr>
        <p:xfrm>
          <a:off x="414335" y="984120"/>
          <a:ext cx="8229600" cy="135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63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I. 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Irrational number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42102689"/>
                  </a:ext>
                </a:extLst>
              </a:tr>
            </a:tbl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95400" y="295275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286973"/>
              </p:ext>
            </p:extLst>
          </p:nvPr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7764581"/>
              </p:ext>
            </p:extLst>
          </p:nvPr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05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50"/>
            <a:ext cx="5048250" cy="2435418"/>
          </a:xfrm>
          <a:prstGeom prst="rect">
            <a:avLst/>
          </a:prstGeom>
        </p:spPr>
      </p:pic>
      <p:sp>
        <p:nvSpPr>
          <p:cNvPr id="3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1371600" y="2876550"/>
            <a:ext cx="6705600" cy="1283473"/>
          </a:xfrm>
          <a:prstGeom prst="wedgeRoundRectCallout">
            <a:avLst>
              <a:gd name="adj1" fmla="val 29832"/>
              <a:gd name="adj2" fmla="val 5012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429000" y="1538035"/>
            <a:ext cx="3299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– SGK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33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28950"/>
            <a:ext cx="874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01461"/>
              </p:ext>
            </p:extLst>
          </p:nvPr>
        </p:nvGraphicFramePr>
        <p:xfrm>
          <a:off x="2341632" y="2921669"/>
          <a:ext cx="280154" cy="78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39680" imgH="393480" progId="Equation.DSMT4">
                  <p:embed/>
                </p:oleObj>
              </mc:Choice>
              <mc:Fallback>
                <p:oleObj name="Equation" r:id="rId4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632" y="2921669"/>
                        <a:ext cx="280154" cy="78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7382" r="20120" b="2"/>
          <a:stretch/>
        </p:blipFill>
        <p:spPr>
          <a:xfrm>
            <a:off x="152400" y="83950"/>
            <a:ext cx="2613291" cy="261329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" y="183499"/>
            <a:ext cx="1989434" cy="19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47750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06215"/>
              </p:ext>
            </p:extLst>
          </p:nvPr>
        </p:nvGraphicFramePr>
        <p:xfrm>
          <a:off x="221355" y="907622"/>
          <a:ext cx="2931043" cy="79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685734" imgH="457097" progId="Equation.DSMT4">
                  <p:embed/>
                </p:oleObj>
              </mc:Choice>
              <mc:Fallback>
                <p:oleObj name="Equation" r:id="rId3" imgW="1685734" imgH="457097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355" y="907622"/>
                        <a:ext cx="2931043" cy="79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68186"/>
              </p:ext>
            </p:extLst>
          </p:nvPr>
        </p:nvGraphicFramePr>
        <p:xfrm>
          <a:off x="482600" y="2425700"/>
          <a:ext cx="24082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231560" imgH="203040" progId="Equation.DSMT4">
                  <p:embed/>
                </p:oleObj>
              </mc:Choice>
              <mc:Fallback>
                <p:oleObj name="Equation" r:id="rId5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2425700"/>
                        <a:ext cx="24082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60416"/>
              </p:ext>
            </p:extLst>
          </p:nvPr>
        </p:nvGraphicFramePr>
        <p:xfrm>
          <a:off x="3120189" y="2431584"/>
          <a:ext cx="57150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940133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8184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0407" y="164171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0407" y="2941672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5842"/>
              </p:ext>
            </p:extLst>
          </p:nvPr>
        </p:nvGraphicFramePr>
        <p:xfrm>
          <a:off x="1686876" y="3436620"/>
          <a:ext cx="6847524" cy="148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7524">
                  <a:extLst>
                    <a:ext uri="{9D8B030D-6E8A-4147-A177-3AD203B41FA5}">
                      <a16:colId xmlns:a16="http://schemas.microsoft.com/office/drawing/2014/main" val="3281411591"/>
                    </a:ext>
                  </a:extLst>
                </a:gridCol>
              </a:tblGrid>
              <a:tr h="148812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5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0">
            <a:extLst>
              <a:ext uri="{FF2B5EF4-FFF2-40B4-BE49-F238E27FC236}">
                <a16:creationId xmlns:a16="http://schemas.microsoft.com/office/drawing/2014/main" id="{096B78D3-F030-4786-A5F1-612A95E2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952750"/>
            <a:ext cx="2073884" cy="1784808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1371600" y="1504950"/>
            <a:ext cx="6324600" cy="1283473"/>
          </a:xfrm>
          <a:prstGeom prst="wedgeRoundRectCallout">
            <a:avLst>
              <a:gd name="adj1" fmla="val 34064"/>
              <a:gd name="adj2" fmla="val 7960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7" t="53333" r="47143" b="26349"/>
          <a:stretch/>
        </p:blipFill>
        <p:spPr>
          <a:xfrm>
            <a:off x="111579" y="1599375"/>
            <a:ext cx="6911521" cy="21336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790445" y="1539503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12527" y="1804620"/>
            <a:ext cx="2327672" cy="2327672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6173388" y="0"/>
            <a:ext cx="2970612" cy="15525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5000" t="26667" r="8333" b="55555"/>
          <a:stretch/>
        </p:blipFill>
        <p:spPr>
          <a:xfrm>
            <a:off x="390525" y="895350"/>
            <a:ext cx="8178800" cy="1066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5417" t="47778" r="7916" b="34444"/>
          <a:stretch/>
        </p:blipFill>
        <p:spPr>
          <a:xfrm>
            <a:off x="390525" y="1962150"/>
            <a:ext cx="8178800" cy="1066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15001" t="67778" r="9166" b="17407"/>
          <a:stretch/>
        </p:blipFill>
        <p:spPr>
          <a:xfrm>
            <a:off x="381000" y="3028950"/>
            <a:ext cx="8188325" cy="8914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4CF970-97CE-4816-96E9-A6CAA0C1E20C}"/>
              </a:ext>
            </a:extLst>
          </p:cNvPr>
          <p:cNvSpPr txBox="1"/>
          <p:nvPr/>
        </p:nvSpPr>
        <p:spPr>
          <a:xfrm>
            <a:off x="2667000" y="24193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trên là đúng vì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vô tỉ đều được viết dưới dạng số thập phân vô hạn không tuần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hữu tỉ thì được viết dưới dạng các số thập phân hữu hạn hoặc vô hạn tuần hoàn.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nếu một số là vô tỉ thì số đó không thể là số hữu tỉ.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0DC1C35-A993-458F-80F5-335C8ECFD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733550"/>
            <a:ext cx="2073884" cy="1784808"/>
          </a:xfrm>
          <a:prstGeom prst="rect">
            <a:avLst/>
          </a:prstGeom>
        </p:spPr>
      </p:pic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77B9C886-FE39-4A80-8991-60F30E4EA231}"/>
              </a:ext>
            </a:extLst>
          </p:cNvPr>
          <p:cNvSpPr/>
          <p:nvPr/>
        </p:nvSpPr>
        <p:spPr>
          <a:xfrm>
            <a:off x="1219200" y="590551"/>
            <a:ext cx="6553200" cy="1371600"/>
          </a:xfrm>
          <a:prstGeom prst="wedgeRoundRectCallout">
            <a:avLst>
              <a:gd name="adj1" fmla="val -34598"/>
              <a:gd name="adj2" fmla="val 822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2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2982831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53794"/>
            <a:ext cx="701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600" y="0"/>
            <a:ext cx="2286000" cy="22669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79393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6800" y="30289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3753320"/>
            <a:ext cx="4233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26125"/>
              </p:ext>
            </p:extLst>
          </p:nvPr>
        </p:nvGraphicFramePr>
        <p:xfrm>
          <a:off x="3976492" y="2933335"/>
          <a:ext cx="747907" cy="7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380847" imgH="390512" progId="Equation.DSMT4">
                  <p:embed/>
                </p:oleObj>
              </mc:Choice>
              <mc:Fallback>
                <p:oleObj name="Equation" r:id="rId5" imgW="380847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6492" y="2933335"/>
                        <a:ext cx="747907" cy="76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11587"/>
              </p:ext>
            </p:extLst>
          </p:nvPr>
        </p:nvGraphicFramePr>
        <p:xfrm>
          <a:off x="5101910" y="3662436"/>
          <a:ext cx="882137" cy="73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466520" imgH="390512" progId="Equation.DSMT4">
                  <p:embed/>
                </p:oleObj>
              </mc:Choice>
              <mc:Fallback>
                <p:oleObj name="Equation" r:id="rId7" imgW="46652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1910" y="3662436"/>
                        <a:ext cx="882137" cy="738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38975"/>
              </p:ext>
            </p:extLst>
          </p:nvPr>
        </p:nvGraphicFramePr>
        <p:xfrm>
          <a:off x="4497928" y="1364142"/>
          <a:ext cx="1856793" cy="78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923680" imgH="390512" progId="Equation.DSMT4">
                  <p:embed/>
                </p:oleObj>
              </mc:Choice>
              <mc:Fallback>
                <p:oleObj name="Equation" r:id="rId9" imgW="92368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7928" y="1364142"/>
                        <a:ext cx="1856793" cy="78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599" y="235863"/>
            <a:ext cx="2285999" cy="228790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34475"/>
              </p:ext>
            </p:extLst>
          </p:nvPr>
        </p:nvGraphicFramePr>
        <p:xfrm>
          <a:off x="5410200" y="449770"/>
          <a:ext cx="1179428" cy="5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352409" imgH="161963" progId="Equation.DSMT4">
                  <p:embed/>
                </p:oleObj>
              </mc:Choice>
              <mc:Fallback>
                <p:oleObj name="Equation" r:id="rId5" imgW="352409" imgH="1619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49770"/>
                        <a:ext cx="1179428" cy="54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87570"/>
              </p:ext>
            </p:extLst>
          </p:nvPr>
        </p:nvGraphicFramePr>
        <p:xfrm>
          <a:off x="3657599" y="956919"/>
          <a:ext cx="4577201" cy="133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1762047" imgH="514324" progId="Equation.DSMT4">
                  <p:embed/>
                </p:oleObj>
              </mc:Choice>
              <mc:Fallback>
                <p:oleObj name="Equation" r:id="rId7" imgW="1762047" imgH="5143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599" y="956919"/>
                        <a:ext cx="4577201" cy="133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6632"/>
              </p:ext>
            </p:extLst>
          </p:nvPr>
        </p:nvGraphicFramePr>
        <p:xfrm>
          <a:off x="1363197" y="2900345"/>
          <a:ext cx="5226431" cy="157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9" imgW="1771406" imgH="533400" progId="Equation.DSMT4">
                  <p:embed/>
                </p:oleObj>
              </mc:Choice>
              <mc:Fallback>
                <p:oleObj name="Equation" r:id="rId9" imgW="1771406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3197" y="2900345"/>
                        <a:ext cx="5226431" cy="157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9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52400" y="0"/>
            <a:ext cx="2590800" cy="24955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06737"/>
              </p:ext>
            </p:extLst>
          </p:nvPr>
        </p:nvGraphicFramePr>
        <p:xfrm>
          <a:off x="3048575" y="1074017"/>
          <a:ext cx="479076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819282" imgH="428663" progId="Equation.DSMT4">
                  <p:embed/>
                </p:oleObj>
              </mc:Choice>
              <mc:Fallback>
                <p:oleObj name="Equation" r:id="rId5" imgW="1819282" imgH="428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575" y="1074017"/>
                        <a:ext cx="479076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7635" y="2828125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50283"/>
              </p:ext>
            </p:extLst>
          </p:nvPr>
        </p:nvGraphicFramePr>
        <p:xfrm>
          <a:off x="1851882" y="3450698"/>
          <a:ext cx="4277818" cy="49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1819282" imgH="209473" progId="Equation.DSMT4">
                  <p:embed/>
                </p:oleObj>
              </mc:Choice>
              <mc:Fallback>
                <p:oleObj name="Equation" r:id="rId7" imgW="1819282" imgH="2094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1882" y="3450698"/>
                        <a:ext cx="4277818" cy="49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87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9991FC-5E0B-444D-81BF-53B2189047AB}"/>
              </a:ext>
            </a:extLst>
          </p:cNvPr>
          <p:cNvSpPr txBox="1"/>
          <p:nvPr/>
        </p:nvSpPr>
        <p:spPr>
          <a:xfrm>
            <a:off x="225972" y="16986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3BEB698-895A-47B2-B861-3F0D62FC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828800" cy="17124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0" y="224195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49040"/>
              </p:ext>
            </p:extLst>
          </p:nvPr>
        </p:nvGraphicFramePr>
        <p:xfrm>
          <a:off x="2667000" y="1504949"/>
          <a:ext cx="2819400" cy="294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4" imgW="1168400" imgH="1219200" progId="Equation.DSMT4">
                  <p:embed/>
                </p:oleObj>
              </mc:Choice>
              <mc:Fallback>
                <p:oleObj name="Equation" r:id="rId4" imgW="1168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04949"/>
                        <a:ext cx="2819400" cy="2948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8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</a:p>
          <a:p>
            <a:pPr algn="just"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79647"/>
              </p:ext>
            </p:extLst>
          </p:nvPr>
        </p:nvGraphicFramePr>
        <p:xfrm>
          <a:off x="684392" y="1922152"/>
          <a:ext cx="3617257" cy="72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2038143" imgH="409588" progId="Equation.DSMT4">
                  <p:embed/>
                </p:oleObj>
              </mc:Choice>
              <mc:Fallback>
                <p:oleObj name="Equation" r:id="rId4" imgW="2038143" imgH="4095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392" y="1922152"/>
                        <a:ext cx="3617257" cy="72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42621"/>
              </p:ext>
            </p:extLst>
          </p:nvPr>
        </p:nvGraphicFramePr>
        <p:xfrm>
          <a:off x="684392" y="2932576"/>
          <a:ext cx="1715730" cy="45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6" imgW="961837" imgH="256982" progId="Equation.DSMT4">
                  <p:embed/>
                </p:oleObj>
              </mc:Choice>
              <mc:Fallback>
                <p:oleObj name="Equation" r:id="rId6" imgW="961837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392" y="2932576"/>
                        <a:ext cx="1715730" cy="45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88647"/>
              </p:ext>
            </p:extLst>
          </p:nvPr>
        </p:nvGraphicFramePr>
        <p:xfrm>
          <a:off x="2389906" y="2894015"/>
          <a:ext cx="1473247" cy="49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8" imgW="762054" imgH="256982" progId="Equation.DSMT4">
                  <p:embed/>
                </p:oleObj>
              </mc:Choice>
              <mc:Fallback>
                <p:oleObj name="Equation" r:id="rId8" imgW="762054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9906" y="2894015"/>
                        <a:ext cx="1473247" cy="49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921918"/>
              </p:ext>
            </p:extLst>
          </p:nvPr>
        </p:nvGraphicFramePr>
        <p:xfrm>
          <a:off x="3893653" y="2724150"/>
          <a:ext cx="1102282" cy="7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10" imgW="561911" imgH="399870" progId="Equation.DSMT4">
                  <p:embed/>
                </p:oleObj>
              </mc:Choice>
              <mc:Fallback>
                <p:oleObj name="Equation" r:id="rId10" imgW="561911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3653" y="2724150"/>
                        <a:ext cx="1102282" cy="78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530"/>
              </p:ext>
            </p:extLst>
          </p:nvPr>
        </p:nvGraphicFramePr>
        <p:xfrm>
          <a:off x="4995935" y="2690989"/>
          <a:ext cx="1522866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2" imgW="752335" imgH="399870" progId="Equation.DSMT4">
                  <p:embed/>
                </p:oleObj>
              </mc:Choice>
              <mc:Fallback>
                <p:oleObj name="Equation" r:id="rId12" imgW="752335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95935" y="2690989"/>
                        <a:ext cx="1522866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31748"/>
              </p:ext>
            </p:extLst>
          </p:nvPr>
        </p:nvGraphicFramePr>
        <p:xfrm>
          <a:off x="1321306" y="1786162"/>
          <a:ext cx="1154737" cy="57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" imgW="520474" imgH="253890" progId="Equation.DSMT4">
                  <p:embed/>
                </p:oleObj>
              </mc:Choice>
              <mc:Fallback>
                <p:oleObj name="Equation" r:id="rId3" imgW="520474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306" y="1786162"/>
                        <a:ext cx="1154737" cy="577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60597"/>
              </p:ext>
            </p:extLst>
          </p:nvPr>
        </p:nvGraphicFramePr>
        <p:xfrm>
          <a:off x="2450358" y="1786162"/>
          <a:ext cx="2380893" cy="53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5" imgW="1129810" imgH="253890" progId="Equation.DSMT4">
                  <p:embed/>
                </p:oleObj>
              </mc:Choice>
              <mc:Fallback>
                <p:oleObj name="Equation" r:id="rId5" imgW="112981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58" y="1786162"/>
                        <a:ext cx="2380893" cy="53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74505"/>
              </p:ext>
            </p:extLst>
          </p:nvPr>
        </p:nvGraphicFramePr>
        <p:xfrm>
          <a:off x="4853431" y="1585836"/>
          <a:ext cx="2233169" cy="82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7" imgW="1091726" imgH="393529" progId="Equation.DSMT4">
                  <p:embed/>
                </p:oleObj>
              </mc:Choice>
              <mc:Fallback>
                <p:oleObj name="Equation" r:id="rId7" imgW="109172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431" y="1585836"/>
                        <a:ext cx="2233169" cy="822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92288"/>
              </p:ext>
            </p:extLst>
          </p:nvPr>
        </p:nvGraphicFramePr>
        <p:xfrm>
          <a:off x="2476043" y="2583937"/>
          <a:ext cx="1754342" cy="7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043" y="2583937"/>
                        <a:ext cx="1754342" cy="792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30625"/>
              </p:ext>
            </p:extLst>
          </p:nvPr>
        </p:nvGraphicFramePr>
        <p:xfrm>
          <a:off x="4271660" y="2546413"/>
          <a:ext cx="1575967" cy="8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1" imgW="749160" imgH="393480" progId="Equation.DSMT4">
                  <p:embed/>
                </p:oleObj>
              </mc:Choice>
              <mc:Fallback>
                <p:oleObj name="Equation" r:id="rId11" imgW="749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660" y="2546413"/>
                        <a:ext cx="1575967" cy="837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06716"/>
              </p:ext>
            </p:extLst>
          </p:nvPr>
        </p:nvGraphicFramePr>
        <p:xfrm>
          <a:off x="5916978" y="2561462"/>
          <a:ext cx="1099158" cy="85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13" imgW="507780" imgH="393529" progId="Equation.DSMT4">
                  <p:embed/>
                </p:oleObj>
              </mc:Choice>
              <mc:Fallback>
                <p:oleObj name="Equation" r:id="rId13" imgW="50778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978" y="2561462"/>
                        <a:ext cx="1099158" cy="85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8393" y="247977"/>
            <a:ext cx="86872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7" y="3143250"/>
            <a:ext cx="1898742" cy="1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86677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24000" y="76038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7214" y="3730429"/>
            <a:ext cx="56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(PHT)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789" y="1514438"/>
            <a:ext cx="521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MTCT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SBT.</a:t>
            </a:r>
            <a:endParaRPr lang="en-US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endParaRPr lang="en-US" sz="2400" b="1" dirty="0" smtClean="0">
                <a:solidFill>
                  <a:srgbClr val="002060"/>
                </a:solidFill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</a:rPr>
                <a:t>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427613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57940" y="1981483"/>
            <a:ext cx="2327672" cy="232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14167" t="7038" r="24583" b="3536"/>
          <a:stretch/>
        </p:blipFill>
        <p:spPr>
          <a:xfrm>
            <a:off x="838200" y="102560"/>
            <a:ext cx="5708953" cy="468851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319840" y="390968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82370" y="1786216"/>
            <a:ext cx="5461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vô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tỉ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Căn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bậc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34092" y="1196949"/>
            <a:ext cx="2402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…,BÀI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091717" y="636342"/>
            <a:ext cx="20929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7430" y="111167"/>
            <a:ext cx="21353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</a:t>
            </a:r>
            <a:r>
              <a:rPr lang="en-US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705600" y="1778581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5600" y="2013762"/>
            <a:ext cx="2327672" cy="232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3091" t="27264" r="21797" b="19178"/>
          <a:stretch/>
        </p:blipFill>
        <p:spPr>
          <a:xfrm>
            <a:off x="228600" y="971550"/>
            <a:ext cx="6933532" cy="351285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173388" y="356820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62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820</Words>
  <Application>Microsoft Office PowerPoint</Application>
  <PresentationFormat>On-screen Show (16:9)</PresentationFormat>
  <Paragraphs>130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210</cp:revision>
  <dcterms:created xsi:type="dcterms:W3CDTF">2021-07-22T17:31:00Z</dcterms:created>
  <dcterms:modified xsi:type="dcterms:W3CDTF">2022-07-13T15:02:07Z</dcterms:modified>
</cp:coreProperties>
</file>