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6" r:id="rId2"/>
    <p:sldId id="277" r:id="rId3"/>
    <p:sldId id="278" r:id="rId4"/>
    <p:sldId id="257" r:id="rId5"/>
    <p:sldId id="258" r:id="rId6"/>
    <p:sldId id="259" r:id="rId7"/>
    <p:sldId id="260" r:id="rId8"/>
    <p:sldId id="273" r:id="rId9"/>
    <p:sldId id="274" r:id="rId10"/>
    <p:sldId id="261" r:id="rId11"/>
    <p:sldId id="262" r:id="rId12"/>
    <p:sldId id="275" r:id="rId13"/>
    <p:sldId id="279" r:id="rId14"/>
    <p:sldId id="280" r:id="rId15"/>
    <p:sldId id="281" r:id="rId16"/>
    <p:sldId id="283" r:id="rId17"/>
    <p:sldId id="284" r:id="rId18"/>
    <p:sldId id="285" r:id="rId19"/>
    <p:sldId id="302" r:id="rId20"/>
    <p:sldId id="263" r:id="rId21"/>
    <p:sldId id="286" r:id="rId22"/>
    <p:sldId id="287" r:id="rId23"/>
    <p:sldId id="288" r:id="rId24"/>
    <p:sldId id="289" r:id="rId25"/>
    <p:sldId id="269" r:id="rId26"/>
    <p:sldId id="290" r:id="rId27"/>
    <p:sldId id="291" r:id="rId28"/>
    <p:sldId id="292" r:id="rId29"/>
    <p:sldId id="293" r:id="rId30"/>
    <p:sldId id="264" r:id="rId31"/>
    <p:sldId id="265" r:id="rId32"/>
    <p:sldId id="271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2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7A8F36-EB5B-4C69-9D61-AD824734927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FCCB3-4206-43E9-B642-53FAD1183C41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</a:p>
      </dgm:t>
    </dgm:pt>
    <dgm:pt modelId="{C71BF4ED-2DCD-45AD-B361-9D064659EDC9}" type="parTrans" cxnId="{DC8B2046-1FA0-4459-9D6F-6054A103B862}">
      <dgm:prSet/>
      <dgm:spPr/>
      <dgm:t>
        <a:bodyPr/>
        <a:lstStyle/>
        <a:p>
          <a:endParaRPr lang="en-US"/>
        </a:p>
      </dgm:t>
    </dgm:pt>
    <dgm:pt modelId="{28B1189E-0C04-4B02-8365-A17F1BA09C2A}" type="sibTrans" cxnId="{DC8B2046-1FA0-4459-9D6F-6054A103B862}">
      <dgm:prSet/>
      <dgm:spPr/>
      <dgm:t>
        <a:bodyPr/>
        <a:lstStyle/>
        <a:p>
          <a:endParaRPr lang="en-US"/>
        </a:p>
      </dgm:t>
    </dgm:pt>
    <dgm:pt modelId="{FE2A6166-BC46-4C7A-BE3E-37B3C2E66BAB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</a:p>
      </dgm:t>
    </dgm:pt>
    <dgm:pt modelId="{777CA9CF-2FC6-4B9A-818D-C9AE1B2E33B8}" type="parTrans" cxnId="{2012C18B-26A8-427E-AFB8-FCDAF9C2C8C7}">
      <dgm:prSet/>
      <dgm:spPr/>
      <dgm:t>
        <a:bodyPr/>
        <a:lstStyle/>
        <a:p>
          <a:endParaRPr lang="en-US"/>
        </a:p>
      </dgm:t>
    </dgm:pt>
    <dgm:pt modelId="{6705F4BF-871E-4AD0-BB50-8D6977641BB9}" type="sibTrans" cxnId="{2012C18B-26A8-427E-AFB8-FCDAF9C2C8C7}">
      <dgm:prSet/>
      <dgm:spPr/>
      <dgm:t>
        <a:bodyPr/>
        <a:lstStyle/>
        <a:p>
          <a:endParaRPr lang="en-US"/>
        </a:p>
      </dgm:t>
    </dgm:pt>
    <dgm:pt modelId="{83740AA6-7391-4EFC-829D-1BBA0EB34DD8}">
      <dgm:prSet phldrT="[Text]"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</a:p>
      </dgm:t>
    </dgm:pt>
    <dgm:pt modelId="{004BBA12-7D1B-45C8-9063-8410D472CD75}" type="parTrans" cxnId="{C80AAEF6-2013-4C9A-B3BD-14D3ED5721AB}">
      <dgm:prSet/>
      <dgm:spPr/>
      <dgm:t>
        <a:bodyPr/>
        <a:lstStyle/>
        <a:p>
          <a:endParaRPr lang="en-US"/>
        </a:p>
      </dgm:t>
    </dgm:pt>
    <dgm:pt modelId="{0C4536FA-5533-4D8C-9CEA-417B1E84CE6A}" type="sibTrans" cxnId="{C80AAEF6-2013-4C9A-B3BD-14D3ED5721AB}">
      <dgm:prSet/>
      <dgm:spPr/>
      <dgm:t>
        <a:bodyPr/>
        <a:lstStyle/>
        <a:p>
          <a:endParaRPr lang="en-US"/>
        </a:p>
      </dgm:t>
    </dgm:pt>
    <dgm:pt modelId="{5F1B9B90-2672-4C2F-B223-2995856B2699}">
      <dgm:prSet/>
      <dgm:spPr/>
      <dgm:t>
        <a:bodyPr/>
        <a:lstStyle/>
        <a:p>
          <a:r>
            <a:rPr lang="en-US" b="1" dirty="0">
              <a:latin typeface="Times New Roman" pitchFamily="18" charset="0"/>
              <a:cs typeface="Times New Roman" pitchFamily="18" charset="0"/>
            </a:rPr>
            <a:t>PHƯƠNG</a:t>
          </a:r>
        </a:p>
      </dgm:t>
    </dgm:pt>
    <dgm:pt modelId="{ED523D66-AB05-48F3-A077-9737421A1B95}" type="parTrans" cxnId="{E97ED76C-1DE1-4A72-8288-77D333B1DAD7}">
      <dgm:prSet/>
      <dgm:spPr/>
      <dgm:t>
        <a:bodyPr/>
        <a:lstStyle/>
        <a:p>
          <a:endParaRPr lang="en-US"/>
        </a:p>
      </dgm:t>
    </dgm:pt>
    <dgm:pt modelId="{E9C983A6-C240-4182-8969-BDEB68A3D335}" type="sibTrans" cxnId="{E97ED76C-1DE1-4A72-8288-77D333B1DAD7}">
      <dgm:prSet/>
      <dgm:spPr/>
      <dgm:t>
        <a:bodyPr/>
        <a:lstStyle/>
        <a:p>
          <a:endParaRPr lang="en-US"/>
        </a:p>
      </dgm:t>
    </dgm:pt>
    <dgm:pt modelId="{1B17D452-DA06-4D45-A9FB-28BA7B206C89}" type="pres">
      <dgm:prSet presAssocID="{E57A8F36-EB5B-4C69-9D61-AD8247349273}" presName="linearFlow" presStyleCnt="0">
        <dgm:presLayoutVars>
          <dgm:dir/>
          <dgm:resizeHandles val="exact"/>
        </dgm:presLayoutVars>
      </dgm:prSet>
      <dgm:spPr/>
    </dgm:pt>
    <dgm:pt modelId="{6642CC65-E632-4CF5-A6E9-8F3607D43A20}" type="pres">
      <dgm:prSet presAssocID="{663FCCB3-4206-43E9-B642-53FAD1183C41}" presName="composite" presStyleCnt="0"/>
      <dgm:spPr/>
    </dgm:pt>
    <dgm:pt modelId="{71F896E4-C2A6-4423-9F70-C0641BA6DD50}" type="pres">
      <dgm:prSet presAssocID="{663FCCB3-4206-43E9-B642-53FAD1183C41}" presName="imgShp" presStyleLbl="fgImgPlace1" presStyleIdx="0" presStyleCnt="4" custLinFactNeighborX="718" custLinFactNeighborY="3122"/>
      <dgm:spPr/>
    </dgm:pt>
    <dgm:pt modelId="{31816970-A1FC-498B-A7FA-88FA402CF5B6}" type="pres">
      <dgm:prSet presAssocID="{663FCCB3-4206-43E9-B642-53FAD1183C41}" presName="txShp" presStyleLbl="node1" presStyleIdx="0" presStyleCnt="4">
        <dgm:presLayoutVars>
          <dgm:bulletEnabled val="1"/>
        </dgm:presLayoutVars>
      </dgm:prSet>
      <dgm:spPr/>
    </dgm:pt>
    <dgm:pt modelId="{DED893AD-68E5-4B2C-AB56-45CC987B1387}" type="pres">
      <dgm:prSet presAssocID="{28B1189E-0C04-4B02-8365-A17F1BA09C2A}" presName="spacing" presStyleCnt="0"/>
      <dgm:spPr/>
    </dgm:pt>
    <dgm:pt modelId="{92BC73FA-CB54-4CC1-8437-5C6985BC4899}" type="pres">
      <dgm:prSet presAssocID="{5F1B9B90-2672-4C2F-B223-2995856B2699}" presName="composite" presStyleCnt="0"/>
      <dgm:spPr/>
    </dgm:pt>
    <dgm:pt modelId="{68F069D0-D590-41DE-BC71-ECAA55F9DCA6}" type="pres">
      <dgm:prSet presAssocID="{5F1B9B90-2672-4C2F-B223-2995856B2699}" presName="imgShp" presStyleLbl="fgImgPlace1" presStyleIdx="1" presStyleCnt="4"/>
      <dgm:spPr/>
    </dgm:pt>
    <dgm:pt modelId="{533572E3-46DC-41E2-98BF-2C94B0A570F9}" type="pres">
      <dgm:prSet presAssocID="{5F1B9B90-2672-4C2F-B223-2995856B2699}" presName="txShp" presStyleLbl="node1" presStyleIdx="1" presStyleCnt="4">
        <dgm:presLayoutVars>
          <dgm:bulletEnabled val="1"/>
        </dgm:presLayoutVars>
      </dgm:prSet>
      <dgm:spPr/>
    </dgm:pt>
    <dgm:pt modelId="{7FE46325-E60A-4244-B45F-E703202F7CD9}" type="pres">
      <dgm:prSet presAssocID="{E9C983A6-C240-4182-8969-BDEB68A3D335}" presName="spacing" presStyleCnt="0"/>
      <dgm:spPr/>
    </dgm:pt>
    <dgm:pt modelId="{044DDC1F-F2C6-432A-9B7E-9C73ABF405F7}" type="pres">
      <dgm:prSet presAssocID="{FE2A6166-BC46-4C7A-BE3E-37B3C2E66BAB}" presName="composite" presStyleCnt="0"/>
      <dgm:spPr/>
    </dgm:pt>
    <dgm:pt modelId="{27C79C5A-FF2A-4FB8-AFE4-A606DC66E100}" type="pres">
      <dgm:prSet presAssocID="{FE2A6166-BC46-4C7A-BE3E-37B3C2E66BAB}" presName="imgShp" presStyleLbl="fgImgPlace1" presStyleIdx="2" presStyleCnt="4"/>
      <dgm:spPr/>
    </dgm:pt>
    <dgm:pt modelId="{D50A4998-CF4A-423F-BEFD-0C514551C089}" type="pres">
      <dgm:prSet presAssocID="{FE2A6166-BC46-4C7A-BE3E-37B3C2E66BAB}" presName="txShp" presStyleLbl="node1" presStyleIdx="2" presStyleCnt="4">
        <dgm:presLayoutVars>
          <dgm:bulletEnabled val="1"/>
        </dgm:presLayoutVars>
      </dgm:prSet>
      <dgm:spPr/>
    </dgm:pt>
    <dgm:pt modelId="{8913BE8A-F2D2-49D8-87FE-CCA639F76817}" type="pres">
      <dgm:prSet presAssocID="{6705F4BF-871E-4AD0-BB50-8D6977641BB9}" presName="spacing" presStyleCnt="0"/>
      <dgm:spPr/>
    </dgm:pt>
    <dgm:pt modelId="{B9473DB1-3931-42A6-A058-FE88E8C53DF7}" type="pres">
      <dgm:prSet presAssocID="{83740AA6-7391-4EFC-829D-1BBA0EB34DD8}" presName="composite" presStyleCnt="0"/>
      <dgm:spPr/>
    </dgm:pt>
    <dgm:pt modelId="{3BF560A2-7F21-47E5-B375-0D21EFC8C6CC}" type="pres">
      <dgm:prSet presAssocID="{83740AA6-7391-4EFC-829D-1BBA0EB34DD8}" presName="imgShp" presStyleLbl="fgImgPlace1" presStyleIdx="3" presStyleCnt="4"/>
      <dgm:spPr/>
    </dgm:pt>
    <dgm:pt modelId="{D8D70977-9D66-45D3-872F-61DCFDDC3EC3}" type="pres">
      <dgm:prSet presAssocID="{83740AA6-7391-4EFC-829D-1BBA0EB34DD8}" presName="txShp" presStyleLbl="node1" presStyleIdx="3" presStyleCnt="4" custLinFactNeighborX="186" custLinFactNeighborY="-2805">
        <dgm:presLayoutVars>
          <dgm:bulletEnabled val="1"/>
        </dgm:presLayoutVars>
      </dgm:prSet>
      <dgm:spPr/>
    </dgm:pt>
  </dgm:ptLst>
  <dgm:cxnLst>
    <dgm:cxn modelId="{DC8B2046-1FA0-4459-9D6F-6054A103B862}" srcId="{E57A8F36-EB5B-4C69-9D61-AD8247349273}" destId="{663FCCB3-4206-43E9-B642-53FAD1183C41}" srcOrd="0" destOrd="0" parTransId="{C71BF4ED-2DCD-45AD-B361-9D064659EDC9}" sibTransId="{28B1189E-0C04-4B02-8365-A17F1BA09C2A}"/>
    <dgm:cxn modelId="{7DC40169-7798-45B9-8288-06DD2C42E723}" type="presOf" srcId="{5F1B9B90-2672-4C2F-B223-2995856B2699}" destId="{533572E3-46DC-41E2-98BF-2C94B0A570F9}" srcOrd="0" destOrd="0" presId="urn:microsoft.com/office/officeart/2005/8/layout/vList3#2"/>
    <dgm:cxn modelId="{E97ED76C-1DE1-4A72-8288-77D333B1DAD7}" srcId="{E57A8F36-EB5B-4C69-9D61-AD8247349273}" destId="{5F1B9B90-2672-4C2F-B223-2995856B2699}" srcOrd="1" destOrd="0" parTransId="{ED523D66-AB05-48F3-A077-9737421A1B95}" sibTransId="{E9C983A6-C240-4182-8969-BDEB68A3D335}"/>
    <dgm:cxn modelId="{2012C18B-26A8-427E-AFB8-FCDAF9C2C8C7}" srcId="{E57A8F36-EB5B-4C69-9D61-AD8247349273}" destId="{FE2A6166-BC46-4C7A-BE3E-37B3C2E66BAB}" srcOrd="2" destOrd="0" parTransId="{777CA9CF-2FC6-4B9A-818D-C9AE1B2E33B8}" sibTransId="{6705F4BF-871E-4AD0-BB50-8D6977641BB9}"/>
    <dgm:cxn modelId="{45304D90-7D32-47AD-87BC-47D6564691F6}" type="presOf" srcId="{E57A8F36-EB5B-4C69-9D61-AD8247349273}" destId="{1B17D452-DA06-4D45-A9FB-28BA7B206C89}" srcOrd="0" destOrd="0" presId="urn:microsoft.com/office/officeart/2005/8/layout/vList3#2"/>
    <dgm:cxn modelId="{BBA2E5A4-F4D8-4219-B2C6-0DC6B0E95209}" type="presOf" srcId="{FE2A6166-BC46-4C7A-BE3E-37B3C2E66BAB}" destId="{D50A4998-CF4A-423F-BEFD-0C514551C089}" srcOrd="0" destOrd="0" presId="urn:microsoft.com/office/officeart/2005/8/layout/vList3#2"/>
    <dgm:cxn modelId="{BEC689B3-0A13-4A95-ADA9-1D5313827E48}" type="presOf" srcId="{83740AA6-7391-4EFC-829D-1BBA0EB34DD8}" destId="{D8D70977-9D66-45D3-872F-61DCFDDC3EC3}" srcOrd="0" destOrd="0" presId="urn:microsoft.com/office/officeart/2005/8/layout/vList3#2"/>
    <dgm:cxn modelId="{B1FC6AB9-89FB-4B2E-8664-0D9FB5DEA0E3}" type="presOf" srcId="{663FCCB3-4206-43E9-B642-53FAD1183C41}" destId="{31816970-A1FC-498B-A7FA-88FA402CF5B6}" srcOrd="0" destOrd="0" presId="urn:microsoft.com/office/officeart/2005/8/layout/vList3#2"/>
    <dgm:cxn modelId="{C80AAEF6-2013-4C9A-B3BD-14D3ED5721AB}" srcId="{E57A8F36-EB5B-4C69-9D61-AD8247349273}" destId="{83740AA6-7391-4EFC-829D-1BBA0EB34DD8}" srcOrd="3" destOrd="0" parTransId="{004BBA12-7D1B-45C8-9063-8410D472CD75}" sibTransId="{0C4536FA-5533-4D8C-9CEA-417B1E84CE6A}"/>
    <dgm:cxn modelId="{4F2C9C07-2838-4190-9415-D495FEB1451E}" type="presParOf" srcId="{1B17D452-DA06-4D45-A9FB-28BA7B206C89}" destId="{6642CC65-E632-4CF5-A6E9-8F3607D43A20}" srcOrd="0" destOrd="0" presId="urn:microsoft.com/office/officeart/2005/8/layout/vList3#2"/>
    <dgm:cxn modelId="{F2DD1D6E-AE2F-4070-BA46-5E4E3EF8AEFC}" type="presParOf" srcId="{6642CC65-E632-4CF5-A6E9-8F3607D43A20}" destId="{71F896E4-C2A6-4423-9F70-C0641BA6DD50}" srcOrd="0" destOrd="0" presId="urn:microsoft.com/office/officeart/2005/8/layout/vList3#2"/>
    <dgm:cxn modelId="{B0C5AE40-A3EC-47FD-8045-C043A2A58994}" type="presParOf" srcId="{6642CC65-E632-4CF5-A6E9-8F3607D43A20}" destId="{31816970-A1FC-498B-A7FA-88FA402CF5B6}" srcOrd="1" destOrd="0" presId="urn:microsoft.com/office/officeart/2005/8/layout/vList3#2"/>
    <dgm:cxn modelId="{C10B9487-D78B-4E00-97E9-E52E5910F2CB}" type="presParOf" srcId="{1B17D452-DA06-4D45-A9FB-28BA7B206C89}" destId="{DED893AD-68E5-4B2C-AB56-45CC987B1387}" srcOrd="1" destOrd="0" presId="urn:microsoft.com/office/officeart/2005/8/layout/vList3#2"/>
    <dgm:cxn modelId="{CABCF085-247C-4D81-9B19-4831CC2B32FD}" type="presParOf" srcId="{1B17D452-DA06-4D45-A9FB-28BA7B206C89}" destId="{92BC73FA-CB54-4CC1-8437-5C6985BC4899}" srcOrd="2" destOrd="0" presId="urn:microsoft.com/office/officeart/2005/8/layout/vList3#2"/>
    <dgm:cxn modelId="{F493C692-F476-4920-843C-84FA4BC6B4DD}" type="presParOf" srcId="{92BC73FA-CB54-4CC1-8437-5C6985BC4899}" destId="{68F069D0-D590-41DE-BC71-ECAA55F9DCA6}" srcOrd="0" destOrd="0" presId="urn:microsoft.com/office/officeart/2005/8/layout/vList3#2"/>
    <dgm:cxn modelId="{993CADC7-2F9C-4D56-8E75-142B0316F499}" type="presParOf" srcId="{92BC73FA-CB54-4CC1-8437-5C6985BC4899}" destId="{533572E3-46DC-41E2-98BF-2C94B0A570F9}" srcOrd="1" destOrd="0" presId="urn:microsoft.com/office/officeart/2005/8/layout/vList3#2"/>
    <dgm:cxn modelId="{0E97BDF8-B95A-4BFE-98E8-D9E86A5684F0}" type="presParOf" srcId="{1B17D452-DA06-4D45-A9FB-28BA7B206C89}" destId="{7FE46325-E60A-4244-B45F-E703202F7CD9}" srcOrd="3" destOrd="0" presId="urn:microsoft.com/office/officeart/2005/8/layout/vList3#2"/>
    <dgm:cxn modelId="{8E55D90F-7E30-46F0-9042-45F7B6FB42F8}" type="presParOf" srcId="{1B17D452-DA06-4D45-A9FB-28BA7B206C89}" destId="{044DDC1F-F2C6-432A-9B7E-9C73ABF405F7}" srcOrd="4" destOrd="0" presId="urn:microsoft.com/office/officeart/2005/8/layout/vList3#2"/>
    <dgm:cxn modelId="{A5D49DEE-7BA4-44CC-91C8-B67F5E7116D0}" type="presParOf" srcId="{044DDC1F-F2C6-432A-9B7E-9C73ABF405F7}" destId="{27C79C5A-FF2A-4FB8-AFE4-A606DC66E100}" srcOrd="0" destOrd="0" presId="urn:microsoft.com/office/officeart/2005/8/layout/vList3#2"/>
    <dgm:cxn modelId="{BDAC999A-8D15-4740-AB21-ED74F3ECA9C3}" type="presParOf" srcId="{044DDC1F-F2C6-432A-9B7E-9C73ABF405F7}" destId="{D50A4998-CF4A-423F-BEFD-0C514551C089}" srcOrd="1" destOrd="0" presId="urn:microsoft.com/office/officeart/2005/8/layout/vList3#2"/>
    <dgm:cxn modelId="{78768629-B21E-4F29-ACFE-BC5D102309DF}" type="presParOf" srcId="{1B17D452-DA06-4D45-A9FB-28BA7B206C89}" destId="{8913BE8A-F2D2-49D8-87FE-CCA639F76817}" srcOrd="5" destOrd="0" presId="urn:microsoft.com/office/officeart/2005/8/layout/vList3#2"/>
    <dgm:cxn modelId="{27400CC4-2417-417E-A0CC-AA0C3B1F6940}" type="presParOf" srcId="{1B17D452-DA06-4D45-A9FB-28BA7B206C89}" destId="{B9473DB1-3931-42A6-A058-FE88E8C53DF7}" srcOrd="6" destOrd="0" presId="urn:microsoft.com/office/officeart/2005/8/layout/vList3#2"/>
    <dgm:cxn modelId="{8C65AE58-375F-4A82-B2C0-572AC76C24D1}" type="presParOf" srcId="{B9473DB1-3931-42A6-A058-FE88E8C53DF7}" destId="{3BF560A2-7F21-47E5-B375-0D21EFC8C6CC}" srcOrd="0" destOrd="0" presId="urn:microsoft.com/office/officeart/2005/8/layout/vList3#2"/>
    <dgm:cxn modelId="{9C376F27-0CFD-48E5-A1F4-EC9ADC13B9F3}" type="presParOf" srcId="{B9473DB1-3931-42A6-A058-FE88E8C53DF7}" destId="{D8D70977-9D66-45D3-872F-61DCFDDC3E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16970-A1FC-498B-A7FA-88FA402CF5B6}">
      <dsp:nvSpPr>
        <dsp:cNvPr id="0" name=""/>
        <dsp:cNvSpPr/>
      </dsp:nvSpPr>
      <dsp:spPr>
        <a:xfrm rot="10800000">
          <a:off x="992191" y="74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ĐIỂM ĐẶT</a:t>
          </a:r>
        </a:p>
      </dsp:txBody>
      <dsp:txXfrm rot="10800000">
        <a:off x="1122997" y="74"/>
        <a:ext cx="3289021" cy="523224"/>
      </dsp:txXfrm>
    </dsp:sp>
    <dsp:sp modelId="{71F896E4-C2A6-4423-9F70-C0641BA6DD50}">
      <dsp:nvSpPr>
        <dsp:cNvPr id="0" name=""/>
        <dsp:cNvSpPr/>
      </dsp:nvSpPr>
      <dsp:spPr>
        <a:xfrm>
          <a:off x="734335" y="16409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572E3-46DC-41E2-98BF-2C94B0A570F9}">
      <dsp:nvSpPr>
        <dsp:cNvPr id="0" name=""/>
        <dsp:cNvSpPr/>
      </dsp:nvSpPr>
      <dsp:spPr>
        <a:xfrm rot="10800000">
          <a:off x="992191" y="67948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itchFamily="18" charset="0"/>
              <a:cs typeface="Times New Roman" pitchFamily="18" charset="0"/>
            </a:rPr>
            <a:t>PHƯƠNG</a:t>
          </a:r>
        </a:p>
      </dsp:txBody>
      <dsp:txXfrm rot="10800000">
        <a:off x="1122997" y="679485"/>
        <a:ext cx="3289021" cy="523224"/>
      </dsp:txXfrm>
    </dsp:sp>
    <dsp:sp modelId="{68F069D0-D590-41DE-BC71-ECAA55F9DCA6}">
      <dsp:nvSpPr>
        <dsp:cNvPr id="0" name=""/>
        <dsp:cNvSpPr/>
      </dsp:nvSpPr>
      <dsp:spPr>
        <a:xfrm>
          <a:off x="730578" y="67948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A4998-CF4A-423F-BEFD-0C514551C089}">
      <dsp:nvSpPr>
        <dsp:cNvPr id="0" name=""/>
        <dsp:cNvSpPr/>
      </dsp:nvSpPr>
      <dsp:spPr>
        <a:xfrm rot="10800000">
          <a:off x="992191" y="1358895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CHIỀU</a:t>
          </a:r>
        </a:p>
      </dsp:txBody>
      <dsp:txXfrm rot="10800000">
        <a:off x="1122997" y="1358895"/>
        <a:ext cx="3289021" cy="523224"/>
      </dsp:txXfrm>
    </dsp:sp>
    <dsp:sp modelId="{27C79C5A-FF2A-4FB8-AFE4-A606DC66E100}">
      <dsp:nvSpPr>
        <dsp:cNvPr id="0" name=""/>
        <dsp:cNvSpPr/>
      </dsp:nvSpPr>
      <dsp:spPr>
        <a:xfrm>
          <a:off x="730578" y="1358895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70977-9D66-45D3-872F-61DCFDDC3EC3}">
      <dsp:nvSpPr>
        <dsp:cNvPr id="0" name=""/>
        <dsp:cNvSpPr/>
      </dsp:nvSpPr>
      <dsp:spPr>
        <a:xfrm rot="10800000">
          <a:off x="998551" y="2023629"/>
          <a:ext cx="3419827" cy="52322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727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ĐỘ LỚN</a:t>
          </a:r>
        </a:p>
      </dsp:txBody>
      <dsp:txXfrm rot="10800000">
        <a:off x="1129357" y="2023629"/>
        <a:ext cx="3289021" cy="523224"/>
      </dsp:txXfrm>
    </dsp:sp>
    <dsp:sp modelId="{3BF560A2-7F21-47E5-B375-0D21EFC8C6CC}">
      <dsp:nvSpPr>
        <dsp:cNvPr id="0" name=""/>
        <dsp:cNvSpPr/>
      </dsp:nvSpPr>
      <dsp:spPr>
        <a:xfrm>
          <a:off x="730578" y="2038306"/>
          <a:ext cx="523224" cy="52322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34AEA-8262-4FF9-B3F4-576747633AF7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2039-4C0E-4881-9C47-8836C6CBEE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6424A-EEFF-450F-91AF-B89FC015BC4C}" type="datetimeFigureOut">
              <a:rPr lang="en-US" smtClean="0"/>
              <a:pPr/>
              <a:t>20/5/2024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E4EF6-73D6-4C26-BD71-2CF9197680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gif"/><Relationship Id="rId4" Type="http://schemas.openxmlformats.org/officeDocument/2006/relationships/audio" Target="../media/audio4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slide" Target="slide1.xml"/><Relationship Id="rId5" Type="http://schemas.openxmlformats.org/officeDocument/2006/relationships/slide" Target="slide28.xml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8.gif"/><Relationship Id="rId3" Type="http://schemas.openxmlformats.org/officeDocument/2006/relationships/audio" Target="../media/audio4.bin"/><Relationship Id="rId7" Type="http://schemas.openxmlformats.org/officeDocument/2006/relationships/image" Target="../media/image45.png"/><Relationship Id="rId12" Type="http://schemas.openxmlformats.org/officeDocument/2006/relationships/image" Target="../media/image57.gif"/><Relationship Id="rId2" Type="http://schemas.openxmlformats.org/officeDocument/2006/relationships/audio" Target="../media/audio5.bin"/><Relationship Id="rId1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11" Type="http://schemas.openxmlformats.org/officeDocument/2006/relationships/image" Target="../media/image56.gif"/><Relationship Id="rId5" Type="http://schemas.openxmlformats.org/officeDocument/2006/relationships/image" Target="../media/image52.jpeg"/><Relationship Id="rId15" Type="http://schemas.openxmlformats.org/officeDocument/2006/relationships/image" Target="../media/image60.gif"/><Relationship Id="rId10" Type="http://schemas.openxmlformats.org/officeDocument/2006/relationships/image" Target="../media/image55.gif"/><Relationship Id="rId4" Type="http://schemas.openxmlformats.org/officeDocument/2006/relationships/image" Target="../media/image51.png"/><Relationship Id="rId9" Type="http://schemas.openxmlformats.org/officeDocument/2006/relationships/image" Target="../media/image54.jpeg"/><Relationship Id="rId14" Type="http://schemas.openxmlformats.org/officeDocument/2006/relationships/image" Target="../media/image59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8.gif"/><Relationship Id="rId3" Type="http://schemas.openxmlformats.org/officeDocument/2006/relationships/audio" Target="../media/audio4.bin"/><Relationship Id="rId7" Type="http://schemas.openxmlformats.org/officeDocument/2006/relationships/image" Target="../media/image47.png"/><Relationship Id="rId12" Type="http://schemas.openxmlformats.org/officeDocument/2006/relationships/image" Target="../media/image62.gif"/><Relationship Id="rId2" Type="http://schemas.openxmlformats.org/officeDocument/2006/relationships/audio" Target="../media/audio5.bin"/><Relationship Id="rId16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11" Type="http://schemas.openxmlformats.org/officeDocument/2006/relationships/image" Target="../media/image56.gif"/><Relationship Id="rId5" Type="http://schemas.openxmlformats.org/officeDocument/2006/relationships/image" Target="../media/image52.jpeg"/><Relationship Id="rId15" Type="http://schemas.openxmlformats.org/officeDocument/2006/relationships/image" Target="../media/image60.gif"/><Relationship Id="rId10" Type="http://schemas.openxmlformats.org/officeDocument/2006/relationships/image" Target="../media/image55.gif"/><Relationship Id="rId4" Type="http://schemas.openxmlformats.org/officeDocument/2006/relationships/image" Target="../media/image61.png"/><Relationship Id="rId9" Type="http://schemas.openxmlformats.org/officeDocument/2006/relationships/image" Target="../media/image54.jpeg"/><Relationship Id="rId14" Type="http://schemas.openxmlformats.org/officeDocument/2006/relationships/image" Target="../media/image59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13" Type="http://schemas.openxmlformats.org/officeDocument/2006/relationships/image" Target="../media/image60.gif"/><Relationship Id="rId3" Type="http://schemas.openxmlformats.org/officeDocument/2006/relationships/audio" Target="../media/audio4.bin"/><Relationship Id="rId7" Type="http://schemas.openxmlformats.org/officeDocument/2006/relationships/image" Target="../media/image50.png"/><Relationship Id="rId12" Type="http://schemas.openxmlformats.org/officeDocument/2006/relationships/image" Target="../media/image59.gif"/><Relationship Id="rId17" Type="http://schemas.openxmlformats.org/officeDocument/2006/relationships/image" Target="../media/image64.wmf"/><Relationship Id="rId2" Type="http://schemas.openxmlformats.org/officeDocument/2006/relationships/audio" Target="../media/audio5.bin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8.gif"/><Relationship Id="rId5" Type="http://schemas.openxmlformats.org/officeDocument/2006/relationships/image" Target="../media/image53.gif"/><Relationship Id="rId15" Type="http://schemas.openxmlformats.org/officeDocument/2006/relationships/image" Target="../media/image63.png"/><Relationship Id="rId10" Type="http://schemas.openxmlformats.org/officeDocument/2006/relationships/image" Target="../media/image62.gif"/><Relationship Id="rId19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56.gif"/><Relationship Id="rId14" Type="http://schemas.openxmlformats.org/officeDocument/2006/relationships/slide" Target="slide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ình nền Slide đẹp (9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 Box 339"/>
          <p:cNvSpPr txBox="1">
            <a:spLocks noChangeArrowheads="1"/>
          </p:cNvSpPr>
          <p:nvPr/>
        </p:nvSpPr>
        <p:spPr bwMode="auto">
          <a:xfrm>
            <a:off x="4191000" y="1"/>
            <a:ext cx="33528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905000" y="838200"/>
            <a:ext cx="8153400" cy="2590800"/>
            <a:chOff x="912" y="1104"/>
            <a:chExt cx="4656" cy="2208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912" y="1104"/>
              <a:ext cx="4656" cy="2208"/>
            </a:xfrm>
            <a:prstGeom prst="cloudCallout">
              <a:avLst>
                <a:gd name="adj1" fmla="val -42588"/>
                <a:gd name="adj2" fmla="val 61731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E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FFCC"/>
                </a:solidFill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15" y="1753"/>
              <a:ext cx="3838" cy="1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latin typeface="Times New Roman" panose="02020603050405020304" pitchFamily="18" charset="0"/>
                </a:rPr>
                <a:t>Khi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thể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xảy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ra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những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kết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quả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latin typeface="Times New Roman" panose="02020603050405020304" pitchFamily="18" charset="0"/>
                </a:rPr>
                <a:t>gì</a:t>
              </a:r>
              <a:r>
                <a:rPr lang="en-US" altLang="en-US" sz="3600" b="1" dirty="0">
                  <a:latin typeface="Times New Roman" panose="02020603050405020304" pitchFamily="18" charset="0"/>
                </a:rPr>
                <a:t>?</a:t>
              </a:r>
              <a:endParaRPr lang="en-US" altLang="en-US" sz="3600" dirty="0">
                <a:latin typeface=".VnArialH" pitchFamily="34" charset="0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524000" y="4114801"/>
            <a:ext cx="8915400" cy="2343151"/>
            <a:chOff x="936" y="2488"/>
            <a:chExt cx="4464" cy="1476"/>
          </a:xfrm>
        </p:grpSpPr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936" y="2488"/>
              <a:ext cx="4464" cy="1476"/>
            </a:xfrm>
            <a:prstGeom prst="rightArrow">
              <a:avLst>
                <a:gd name="adj1" fmla="val 50000"/>
                <a:gd name="adj2" fmla="val 9687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936" y="2858"/>
              <a:ext cx="4197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Lực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tác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dụng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lên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một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vật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làm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thay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đổi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tốc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</a:t>
              </a:r>
              <a:r>
                <a:rPr lang="vi-V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hướng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chuyển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</a:rPr>
                <a:t>động</a:t>
              </a: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hoặc làm nó biến dạng.</a:t>
              </a:r>
              <a:endPara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524000" y="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8991600" cy="1143000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N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485900"/>
            <a:ext cx="396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14478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137" y="2133600"/>
            <a:ext cx="1835727" cy="3912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47885"/>
            <a:ext cx="1296700" cy="391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914400" y="171450"/>
            <a:ext cx="8610600" cy="533400"/>
          </a:xfrm>
          <a:prstGeom prst="rect">
            <a:avLst/>
          </a:prstGeom>
        </p:spPr>
        <p:txBody>
          <a:bodyPr vert="horz" lIns="0" tIns="45720" rIns="0" bIns="0" rtlCol="0" anchor="b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Phương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12192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4953000"/>
            <a:ext cx="3429000" cy="25908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Lực của dây câu tác dụng lên con cá có phương thẳng đứng, chiều từ dưới lên trên.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4953000"/>
            <a:ext cx="31242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 Lực của tay người bắn cung có phương nằm ngang, chiều từ phải qua trái.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01000" y="4953000"/>
            <a:ext cx="3886200" cy="259080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2800" dirty="0">
                <a:latin typeface="+mj-lt"/>
              </a:rPr>
              <a:t>Lực của vận động viên tác dụng lên ván nhảy có phương thẳng đứng, chiều từ trên xuống dưới.</a:t>
            </a:r>
            <a:endParaRPr lang="en-US" sz="2800" dirty="0"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328737" y="1219200"/>
            <a:ext cx="8610600" cy="533400"/>
          </a:xfrm>
          <a:prstGeom prst="rect">
            <a:avLst/>
          </a:prstGeom>
        </p:spPr>
        <p:txBody>
          <a:bodyPr vert="horz" lIns="0" tIns="45720" rIns="0" bIns="0" rtlCol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 lực đều có phương và chiều xác định 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5" grpId="0" build="p" animBg="1"/>
      <p:bldP spid="6" grpId="0" build="p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3111402"/>
            <a:ext cx="1108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Độ dài của mũi tên biểu diễn độ lớn của lực theo một tỉ lệ xích.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723901" y="48996"/>
            <a:ext cx="33602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latin typeface="+mj-lt"/>
              </a:rPr>
              <a:t>II. Biểu diễn lực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" y="609601"/>
            <a:ext cx="11163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Lực là một đại lượng vectơ được biểu diễn bằng một mũi tên có: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901" y="1752601"/>
            <a:ext cx="10858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Gốc của mũi tên có điểm đặt tại vật chịu lực tác dụng.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3900" y="2421376"/>
            <a:ext cx="1108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- Phương và chiều của mũi tên là phương và chiều của lực.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733800" y="4876800"/>
            <a:ext cx="4572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3639" y="4790182"/>
            <a:ext cx="12953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dirty="0">
                <a:latin typeface="+mj-lt"/>
              </a:rPr>
              <a:t>Điểm </a:t>
            </a:r>
          </a:p>
          <a:p>
            <a:pPr algn="ctr"/>
            <a:r>
              <a:rPr lang="vi-VN" sz="3200" dirty="0">
                <a:latin typeface="+mj-lt"/>
              </a:rPr>
              <a:t>đặt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5029201"/>
            <a:ext cx="236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+mj-lt"/>
              </a:rPr>
              <a:t>Phương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0487" y="5041612"/>
            <a:ext cx="1295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Chiều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33849" y="5658356"/>
            <a:ext cx="42671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Độ lớn theo một tỉ lệ xích cho trước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2" y="6172200"/>
            <a:ext cx="44957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11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ackground ánh sá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74840" y="0"/>
            <a:ext cx="9093161" cy="11432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267" y="1676400"/>
            <a:ext cx="8738306" cy="4481756"/>
            <a:chOff x="1101250" y="1858850"/>
            <a:chExt cx="7083065" cy="1931416"/>
          </a:xfrm>
        </p:grpSpPr>
        <p:grpSp>
          <p:nvGrpSpPr>
            <p:cNvPr id="5" name="Group 11"/>
            <p:cNvGrpSpPr/>
            <p:nvPr/>
          </p:nvGrpSpPr>
          <p:grpSpPr>
            <a:xfrm>
              <a:off x="1101250" y="1858850"/>
              <a:ext cx="6972273" cy="783783"/>
              <a:chOff x="920776" y="2316050"/>
              <a:chExt cx="6972273" cy="78378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920776" y="2651222"/>
                <a:ext cx="926432" cy="43726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 flipV="1">
                <a:off x="1847208" y="2867207"/>
                <a:ext cx="988581" cy="1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032833" y="2812907"/>
                <a:ext cx="0" cy="10860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928074" y="2316050"/>
                <a:ext cx="709863" cy="2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Times New Roman" pitchFamily="18" charset="0"/>
                    <a:cs typeface="Times New Roman" pitchFamily="18" charset="0"/>
                  </a:rPr>
                  <a:t>5 N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379314" y="2591448"/>
                <a:ext cx="1179275" cy="50838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5558589" y="2845641"/>
                <a:ext cx="2334460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687550" y="2395608"/>
                <a:ext cx="1149017" cy="25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latin typeface="Times New Roman" pitchFamily="18" charset="0"/>
                    <a:cs typeface="Times New Roman" pitchFamily="18" charset="0"/>
                  </a:rPr>
                  <a:t>50 N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796743E1-2DFC-4963-A6A7-EC3DF8425E5B}"/>
                </a:ext>
              </a:extLst>
            </p:cNvPr>
            <p:cNvSpPr txBox="1">
              <a:spLocks/>
            </p:cNvSpPr>
            <p:nvPr/>
          </p:nvSpPr>
          <p:spPr>
            <a:xfrm>
              <a:off x="1204766" y="3369418"/>
              <a:ext cx="6979549" cy="42084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Barlow Light"/>
                <a:buNone/>
                <a:defRPr sz="24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 algn="just">
                <a:lnSpc>
                  <a:spcPct val="145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26.8.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kéo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GB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796743E1-2DFC-4963-A6A7-EC3DF8425E5B}"/>
                </a:ext>
              </a:extLst>
            </p:cNvPr>
            <p:cNvSpPr txBox="1">
              <a:spLocks/>
            </p:cNvSpPr>
            <p:nvPr/>
          </p:nvSpPr>
          <p:spPr>
            <a:xfrm>
              <a:off x="1664909" y="2687764"/>
              <a:ext cx="5327983" cy="681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810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Barlow Light"/>
                <a:buNone/>
                <a:defRPr sz="24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1pPr>
              <a:lvl2pPr marL="914400" marR="0" lvl="1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2pPr>
              <a:lvl3pPr marL="1371600" marR="0" lvl="2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3pPr>
              <a:lvl4pPr marL="1828800" marR="0" lvl="3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4pPr>
              <a:lvl5pPr marL="2286000" marR="0" lvl="4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5pPr>
              <a:lvl6pPr marL="2743200" marR="0" lvl="5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6pPr>
              <a:lvl7pPr marL="3200400" marR="0" lvl="6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7pPr>
              <a:lvl8pPr marL="3657600" marR="0" lvl="7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8pPr>
              <a:lvl9pPr marL="4114800" marR="0" lvl="8" indent="-381000" algn="l" rtl="0">
                <a:lnSpc>
                  <a:spcPct val="115000"/>
                </a:lnSpc>
                <a:spcBef>
                  <a:spcPts val="800"/>
                </a:spcBef>
                <a:spcAft>
                  <a:spcPts val="800"/>
                </a:spcAft>
                <a:buClr>
                  <a:schemeClr val="dk2"/>
                </a:buClr>
                <a:buSzPts val="3000"/>
                <a:buFont typeface="Barlow Light"/>
                <a:buNone/>
                <a:defRPr sz="3000" b="0" i="0" u="none" strike="noStrike" cap="none">
                  <a:solidFill>
                    <a:schemeClr val="dk2"/>
                  </a:solidFill>
                  <a:latin typeface="Barlow Light"/>
                  <a:ea typeface="Barlow Light"/>
                  <a:cs typeface="Barlow Light"/>
                  <a:sym typeface="Barlow Light"/>
                </a:defRPr>
              </a:lvl9pPr>
            </a:lstStyle>
            <a:p>
              <a:pPr marL="0" indent="0" algn="just">
                <a:lnSpc>
                  <a:spcPct val="145000"/>
                </a:lnSpc>
                <a:spcBef>
                  <a:spcPts val="800"/>
                </a:spcBef>
                <a:spcAft>
                  <a:spcPts val="800"/>
                </a:spcAft>
              </a:pPr>
              <a:r>
                <a:rPr lang="en-GB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a)           1 N                         b)</a:t>
              </a:r>
              <a:endPara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352800" y="2829332"/>
            <a:ext cx="0" cy="252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81400" y="2829332"/>
            <a:ext cx="0" cy="252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0" y="2829332"/>
            <a:ext cx="0" cy="25200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ckground đỏ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30"/>
            <a:ext cx="12192000" cy="6877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1"/>
            <a:ext cx="5796780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37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4887E7-130A-497C-9813-7CCA5AD26480}"/>
              </a:ext>
            </a:extLst>
          </p:cNvPr>
          <p:cNvSpPr txBox="1">
            <a:spLocks/>
          </p:cNvSpPr>
          <p:nvPr/>
        </p:nvSpPr>
        <p:spPr>
          <a:xfrm>
            <a:off x="609600" y="1295400"/>
            <a:ext cx="11125200" cy="4973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N </a:t>
            </a:r>
            <a:r>
              <a:rPr lang="vi-VN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lang="vi-VN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ột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 N 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GB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ct val="130000"/>
              </a:lnSpc>
              <a:spcBef>
                <a:spcPts val="800"/>
              </a:spcBef>
              <a:spcAft>
                <a:spcPts val="800"/>
              </a:spcAft>
              <a:buNone/>
              <a:defRPr/>
            </a:pPr>
            <a:endParaRPr lang="en-US" sz="2933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ground lá vàng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1752600"/>
            <a:ext cx="2318198" cy="708338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Striped Right Arrow 3"/>
          <p:cNvSpPr/>
          <p:nvPr/>
        </p:nvSpPr>
        <p:spPr>
          <a:xfrm>
            <a:off x="5257801" y="2057401"/>
            <a:ext cx="1603717" cy="102879"/>
          </a:xfrm>
          <a:prstGeom prst="stripedRightArrow">
            <a:avLst/>
          </a:prstGeom>
          <a:solidFill>
            <a:schemeClr val="tx1"/>
          </a:solidFill>
          <a:ln w="5715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62600" y="1447801"/>
            <a:ext cx="1056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1N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Placeholder 18"/>
          <p:cNvSpPr txBox="1">
            <a:spLocks/>
          </p:cNvSpPr>
          <p:nvPr/>
        </p:nvSpPr>
        <p:spPr>
          <a:xfrm>
            <a:off x="2743200" y="2667001"/>
            <a:ext cx="4746800" cy="861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71801" y="3733800"/>
            <a:ext cx="2137893" cy="850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105400" y="4114800"/>
            <a:ext cx="3700594" cy="57656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67401" y="3505201"/>
            <a:ext cx="224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2N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19"/>
          <p:cNvSpPr txBox="1">
            <a:spLocks/>
          </p:cNvSpPr>
          <p:nvPr/>
        </p:nvSpPr>
        <p:spPr>
          <a:xfrm>
            <a:off x="2819400" y="5257800"/>
            <a:ext cx="4746800" cy="720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961549" y="3408608"/>
            <a:ext cx="224522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5" descr="Granite"/>
          <p:cNvSpPr>
            <a:spLocks noChangeArrowheads="1"/>
          </p:cNvSpPr>
          <p:nvPr/>
        </p:nvSpPr>
        <p:spPr bwMode="auto">
          <a:xfrm>
            <a:off x="3932350" y="3942008"/>
            <a:ext cx="6735651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utoShape 6" descr="Green marble"/>
          <p:cNvSpPr>
            <a:spLocks noChangeArrowheads="1"/>
          </p:cNvSpPr>
          <p:nvPr/>
        </p:nvSpPr>
        <p:spPr bwMode="auto">
          <a:xfrm>
            <a:off x="6389800" y="2722808"/>
            <a:ext cx="1066478" cy="914400"/>
          </a:xfrm>
          <a:prstGeom prst="flowChartPunchedCard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61839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0184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704250" y="3027608"/>
            <a:ext cx="1234869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9133000" y="3027608"/>
            <a:ext cx="1234869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78185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85043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930444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9933099" y="3637208"/>
            <a:ext cx="224522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7475649" y="3408608"/>
            <a:ext cx="224522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toa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1.000.000 </a:t>
            </a:r>
            <a:r>
              <a:rPr lang="en-US" altLang="en-US" sz="3600" b="1" dirty="0">
                <a:latin typeface="Times New Roman" panose="02020603050405020304" pitchFamily="18" charset="0"/>
              </a:rPr>
              <a:t>N,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diễn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này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932350" y="3942008"/>
            <a:ext cx="6735651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6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333 0 " pathEditMode="relative" ptsTypes="AA">
                                      <p:cBhvr>
                                        <p:cTn id="7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12686" y="3807854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" name="Rectangle 3" descr="Granite"/>
          <p:cNvSpPr>
            <a:spLocks noChangeArrowheads="1"/>
          </p:cNvSpPr>
          <p:nvPr/>
        </p:nvSpPr>
        <p:spPr bwMode="auto">
          <a:xfrm>
            <a:off x="4470847" y="4342328"/>
            <a:ext cx="6172200" cy="685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" name="AutoShape 4" descr="Green marble"/>
          <p:cNvSpPr>
            <a:spLocks noChangeArrowheads="1"/>
          </p:cNvSpPr>
          <p:nvPr/>
        </p:nvSpPr>
        <p:spPr bwMode="auto">
          <a:xfrm>
            <a:off x="6640936" y="3122054"/>
            <a:ext cx="1085850" cy="914400"/>
          </a:xfrm>
          <a:prstGeom prst="flowChartPunchedCard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686953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72695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955386" y="3426854"/>
            <a:ext cx="12573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9384136" y="3426854"/>
            <a:ext cx="12573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80696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87554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955558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10184236" y="4036454"/>
            <a:ext cx="228600" cy="3048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726786" y="3807854"/>
            <a:ext cx="2286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 flipV="1">
            <a:off x="4463604" y="4316391"/>
            <a:ext cx="6204396" cy="1198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1524000" y="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1.000.000</a:t>
            </a:r>
            <a:r>
              <a:rPr lang="vi-VN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6240890" y="3807854"/>
            <a:ext cx="172759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183861" y="3731654"/>
            <a:ext cx="0" cy="165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6698086" y="3274459"/>
            <a:ext cx="1085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 = 1000.000N</a:t>
            </a:r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499547" y="6017659"/>
            <a:ext cx="5143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694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152900" y="3419475"/>
            <a:ext cx="1657350" cy="457200"/>
          </a:xfrm>
          <a:prstGeom prst="rect">
            <a:avLst/>
          </a:prstGeom>
          <a:gradFill flip="none" rotWithShape="1">
            <a:gsLst>
              <a:gs pos="0">
                <a:srgbClr val="00CC00">
                  <a:shade val="30000"/>
                  <a:satMod val="115000"/>
                </a:srgbClr>
              </a:gs>
              <a:gs pos="50000">
                <a:srgbClr val="00CC00">
                  <a:shade val="67500"/>
                  <a:satMod val="115000"/>
                </a:srgb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324350" y="3876675"/>
            <a:ext cx="1314450" cy="228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4324350" y="3876675"/>
            <a:ext cx="40005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5238750" y="3863975"/>
            <a:ext cx="400050" cy="533400"/>
          </a:xfrm>
          <a:prstGeom prst="ellipse">
            <a:avLst/>
          </a:prstGeom>
          <a:solidFill>
            <a:srgbClr val="99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524250" y="4410075"/>
            <a:ext cx="565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772025" y="3419475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</a:rPr>
              <a:t>B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724400" y="2514601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Tỉ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xích</a:t>
            </a:r>
            <a:r>
              <a:rPr lang="en-US" b="1" dirty="0">
                <a:solidFill>
                  <a:srgbClr val="0000CC"/>
                </a:solidFill>
              </a:rPr>
              <a:t> 1cm </a:t>
            </a:r>
            <a:r>
              <a:rPr lang="en-US" b="1" dirty="0" err="1">
                <a:solidFill>
                  <a:srgbClr val="0000CC"/>
                </a:solidFill>
              </a:rPr>
              <a:t>ứng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với</a:t>
            </a:r>
            <a:r>
              <a:rPr lang="en-US" b="1" dirty="0">
                <a:solidFill>
                  <a:srgbClr val="0000CC"/>
                </a:solidFill>
              </a:rPr>
              <a:t> 5N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553200" y="4826935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5N</a:t>
            </a:r>
            <a:endParaRPr lang="en-US" dirty="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810250" y="3648075"/>
            <a:ext cx="189190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448426" y="4791075"/>
            <a:ext cx="6167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7077075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6448425" y="4714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6438900" y="364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706755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64389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810250" y="3648075"/>
            <a:ext cx="62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643890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5810250" y="3571875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7639050" y="34290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F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6096000" y="3114676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990000"/>
                </a:solidFill>
              </a:rPr>
              <a:t>F = 15N</a:t>
            </a:r>
            <a:endParaRPr lang="en-US" dirty="0"/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657601" y="5684712"/>
            <a:ext cx="454852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15N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cs typeface="Times New Roman" pitchFamily="18" charset="0"/>
              </a:rPr>
              <a:t> ….cm</a:t>
            </a:r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6400800" y="57150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753100" y="32766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1524000" y="1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2800" b="1" i="1" u="sng" dirty="0" err="1">
                <a:solidFill>
                  <a:srgbClr val="0000CC"/>
                </a:solidFill>
              </a:rPr>
              <a:t>Ví</a:t>
            </a:r>
            <a:r>
              <a:rPr lang="en-US" sz="2800" b="1" i="1" u="sng" dirty="0">
                <a:solidFill>
                  <a:srgbClr val="0000CC"/>
                </a:solidFill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</a:rPr>
              <a:t>dụ</a:t>
            </a:r>
            <a:r>
              <a:rPr lang="en-US" sz="2800" b="1" i="1" u="sng" dirty="0">
                <a:solidFill>
                  <a:srgbClr val="0000CC"/>
                </a:solidFill>
              </a:rPr>
              <a:t>: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Hãy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biểu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diễn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một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lực</a:t>
            </a:r>
            <a:r>
              <a:rPr lang="en-US" sz="2800" b="1" dirty="0">
                <a:solidFill>
                  <a:srgbClr val="0000CC"/>
                </a:solidFill>
              </a:rPr>
              <a:t> 15N </a:t>
            </a:r>
            <a:r>
              <a:rPr lang="en-US" sz="2800" b="1" dirty="0" err="1">
                <a:solidFill>
                  <a:srgbClr val="0000CC"/>
                </a:solidFill>
              </a:rPr>
              <a:t>tác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dụng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lên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xe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lăn</a:t>
            </a:r>
            <a:r>
              <a:rPr lang="en-US" sz="2800" b="1" dirty="0">
                <a:solidFill>
                  <a:srgbClr val="0000CC"/>
                </a:solidFill>
              </a:rPr>
              <a:t> B. 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Theo </a:t>
            </a:r>
            <a:r>
              <a:rPr lang="en-US" sz="2800" b="1" i="1" dirty="0" err="1">
                <a:solidFill>
                  <a:srgbClr val="0000CC"/>
                </a:solidFill>
              </a:rPr>
              <a:t>các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yếu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tố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sau</a:t>
            </a:r>
            <a:r>
              <a:rPr lang="en-US" sz="2800" b="1" i="1" dirty="0">
                <a:solidFill>
                  <a:srgbClr val="0000CC"/>
                </a:solidFill>
              </a:rPr>
              <a:t>:  </a:t>
            </a:r>
            <a:r>
              <a:rPr lang="en-US" sz="2800" b="1" i="1" dirty="0" err="1">
                <a:solidFill>
                  <a:srgbClr val="0000CC"/>
                </a:solidFill>
              </a:rPr>
              <a:t>Điểm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đặt</a:t>
            </a:r>
            <a:r>
              <a:rPr lang="en-US" sz="2800" b="1" i="1" dirty="0">
                <a:solidFill>
                  <a:srgbClr val="0000CC"/>
                </a:solidFill>
              </a:rPr>
              <a:t>  A.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>
                <a:solidFill>
                  <a:srgbClr val="0000CC"/>
                </a:solidFill>
              </a:rPr>
              <a:t>Phương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nằm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ngang</a:t>
            </a:r>
            <a:r>
              <a:rPr lang="en-US" sz="2800" b="1" i="1" dirty="0">
                <a:solidFill>
                  <a:srgbClr val="0000CC"/>
                </a:solidFill>
              </a:rPr>
              <a:t>.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>
                <a:solidFill>
                  <a:srgbClr val="0000CC"/>
                </a:solidFill>
              </a:rPr>
              <a:t>Chiều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từ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trái</a:t>
            </a:r>
            <a:r>
              <a:rPr lang="en-US" sz="2800" b="1" i="1" dirty="0">
                <a:solidFill>
                  <a:srgbClr val="0000CC"/>
                </a:solidFill>
              </a:rPr>
              <a:t> sang </a:t>
            </a:r>
            <a:r>
              <a:rPr lang="en-US" sz="2800" b="1" i="1" dirty="0" err="1">
                <a:solidFill>
                  <a:srgbClr val="0000CC"/>
                </a:solidFill>
              </a:rPr>
              <a:t>phải</a:t>
            </a:r>
            <a:r>
              <a:rPr lang="en-US" sz="2800" b="1" i="1" dirty="0">
                <a:solidFill>
                  <a:srgbClr val="0000CC"/>
                </a:solidFill>
              </a:rPr>
              <a:t>. </a:t>
            </a:r>
          </a:p>
          <a:p>
            <a:pPr algn="just" eaLnBrk="1" hangingPunct="1"/>
            <a:r>
              <a:rPr lang="en-US" sz="2800" b="1" i="1" dirty="0">
                <a:solidFill>
                  <a:srgbClr val="0000CC"/>
                </a:solidFill>
              </a:rPr>
              <a:t>                                    </a:t>
            </a:r>
            <a:r>
              <a:rPr lang="en-US" sz="2800" b="1" i="1" dirty="0" err="1">
                <a:solidFill>
                  <a:srgbClr val="0000CC"/>
                </a:solidFill>
              </a:rPr>
              <a:t>Độ</a:t>
            </a:r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</a:rPr>
              <a:t>lớn</a:t>
            </a:r>
            <a:r>
              <a:rPr lang="en-US" sz="2800" b="1" i="1" dirty="0">
                <a:solidFill>
                  <a:srgbClr val="0000CC"/>
                </a:solidFill>
              </a:rPr>
              <a:t>  F = 15N </a:t>
            </a:r>
          </a:p>
        </p:txBody>
      </p:sp>
    </p:spTree>
    <p:extLst>
      <p:ext uri="{BB962C8B-B14F-4D97-AF65-F5344CB8AC3E}">
        <p14:creationId xmlns:p14="http://schemas.microsoft.com/office/powerpoint/2010/main" val="20211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4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44444E-6 L -0.00139 -0.133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ptsTypes="AA">
                                      <p:cBhvr>
                                        <p:cTn id="98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  <p:bldP spid="28680" grpId="0"/>
      <p:bldP spid="28681" grpId="0"/>
      <p:bldP spid="28682" grpId="0"/>
      <p:bldP spid="28682" grpId="1"/>
      <p:bldP spid="28683" grpId="0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8" grpId="0" animBg="1"/>
      <p:bldP spid="28689" grpId="0" animBg="1"/>
      <p:bldP spid="28690" grpId="0" animBg="1"/>
      <p:bldP spid="28691" grpId="0" animBg="1"/>
      <p:bldP spid="28692" grpId="0" animBg="1"/>
      <p:bldP spid="28693" grpId="0"/>
      <p:bldP spid="28696" grpId="0" animBg="1"/>
      <p:bldP spid="28696" grpId="1" animBg="1"/>
      <p:bldP spid="28697" grpId="0" build="allAtOnce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8915400" cy="1219200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2.8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b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(0,5N)</a:t>
            </a:r>
            <a:b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(50N)</a:t>
            </a:r>
            <a:b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(6N)</a:t>
            </a:r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585324"/>
            <a:ext cx="8458199" cy="3815476"/>
          </a:xfrm>
        </p:spPr>
      </p:pic>
    </p:spTree>
    <p:extLst>
      <p:ext uri="{BB962C8B-B14F-4D97-AF65-F5344CB8AC3E}">
        <p14:creationId xmlns:p14="http://schemas.microsoft.com/office/powerpoint/2010/main" val="12088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background nền xanh góc tròn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Google Shape;145;p17"/>
          <p:cNvSpPr txBox="1">
            <a:spLocks/>
          </p:cNvSpPr>
          <p:nvPr/>
        </p:nvSpPr>
        <p:spPr>
          <a:xfrm>
            <a:off x="1524001" y="1"/>
            <a:ext cx="9007189" cy="969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spcAft>
                <a:spcPts val="800"/>
              </a:spcAft>
              <a:buNone/>
            </a:pP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1828801"/>
            <a:ext cx="2899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ướng dẫn: Trò chơi Ké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957512"/>
            <a:ext cx="4724400" cy="3886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grpSp>
        <p:nvGrpSpPr>
          <p:cNvPr id="6" name="Group 5"/>
          <p:cNvGrpSpPr/>
          <p:nvPr/>
        </p:nvGrpSpPr>
        <p:grpSpPr>
          <a:xfrm>
            <a:off x="6858000" y="2947987"/>
            <a:ext cx="4419601" cy="3886200"/>
            <a:chOff x="4972352" y="1957254"/>
            <a:chExt cx="3487153" cy="268055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2352" y="1957254"/>
              <a:ext cx="3487153" cy="268055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72352" y="2119039"/>
              <a:ext cx="2322095" cy="34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667" b="1" dirty="0" err="1">
                  <a:solidFill>
                    <a:srgbClr val="C00000"/>
                  </a:solidFill>
                </a:rPr>
                <a:t>Kéo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thùng</a:t>
              </a:r>
              <a:r>
                <a:rPr lang="en-GB" sz="2667" b="1" dirty="0">
                  <a:solidFill>
                    <a:srgbClr val="C00000"/>
                  </a:solidFill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</a:rPr>
                <a:t>hàng</a:t>
              </a:r>
              <a:endParaRPr lang="en-US" sz="2667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3962400" cy="1143000"/>
          </a:xfrm>
        </p:spPr>
        <p:txBody>
          <a:bodyPr/>
          <a:lstStyle/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idx="1"/>
          </p:nvPr>
        </p:nvSpPr>
        <p:spPr>
          <a:xfrm>
            <a:off x="1752600" y="914400"/>
            <a:ext cx="8686800" cy="205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Gốc của mũi tên có điểm đặt tại vật chịu lực tác dụng.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Phương và chiều của mũi tên là phương và chiều của lực.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+ Độ dài của mũi tên biểu diễn độ lớn của lực theo một tỉ xích.</a:t>
            </a:r>
            <a:br>
              <a:rPr lang="vi-VN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1"/>
            <a:ext cx="74676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895600" y="4191000"/>
            <a:ext cx="304800" cy="2286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0" y="1295400"/>
            <a:ext cx="3124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+mj-lt"/>
              </a:rPr>
              <a:t>Tỉ lệ xích: quy ước 1 cm ứng với </a:t>
            </a:r>
            <a:r>
              <a:rPr lang="en-US" sz="2800" dirty="0">
                <a:latin typeface="+mj-lt"/>
              </a:rPr>
              <a:t>1</a:t>
            </a:r>
            <a:r>
              <a:rPr lang="vi-VN" sz="2800" dirty="0">
                <a:latin typeface="+mj-lt"/>
              </a:rPr>
              <a:t> N mũi tên có độ dài là: </a:t>
            </a:r>
            <a:r>
              <a:rPr lang="en-US" sz="2800" dirty="0">
                <a:latin typeface="+mj-lt"/>
              </a:rPr>
              <a:t>0,5</a:t>
            </a:r>
            <a:r>
              <a:rPr lang="vi-VN" sz="2800" dirty="0">
                <a:latin typeface="+mj-lt"/>
              </a:rPr>
              <a:t> cm</a:t>
            </a:r>
            <a:endParaRPr lang="en-US" sz="2800" dirty="0"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152400"/>
            <a:ext cx="0" cy="287226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1200" y="2286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+mj-lt"/>
              </a:rPr>
              <a:t>Tỉ lệ xích: quy ước 1 cm ứng với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dirty="0">
                <a:latin typeface="+mj-lt"/>
              </a:rPr>
              <a:t> thì mũi tên có độ dài là: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+mj-lt"/>
              </a:rPr>
              <a:t>cm</a:t>
            </a:r>
            <a:endParaRPr lang="en-US" sz="28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01000" y="3657600"/>
            <a:ext cx="838200" cy="1143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77200" y="3915728"/>
            <a:ext cx="990600" cy="96107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05600" y="1981201"/>
            <a:ext cx="3810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Tỉ lệ xích:quy ước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cm ứng với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 thì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mũi tên có độ dài là: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5867400" cy="609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5181600" cy="7620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xuồng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50 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7867650" y="914400"/>
            <a:ext cx="628650" cy="4572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7067550" y="1371600"/>
            <a:ext cx="2228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676401" y="3810001"/>
            <a:ext cx="573405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Lực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tác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dụng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vào</a:t>
            </a:r>
            <a:r>
              <a:rPr lang="en-US" sz="3200" b="1" dirty="0">
                <a:solidFill>
                  <a:srgbClr val="0000FF"/>
                </a:solidFill>
              </a:rPr>
              <a:t>  </a:t>
            </a:r>
            <a:r>
              <a:rPr lang="en-US" sz="3200" b="1" dirty="0" err="1">
                <a:solidFill>
                  <a:srgbClr val="0000FF"/>
                </a:solidFill>
              </a:rPr>
              <a:t>vật</a:t>
            </a:r>
            <a:r>
              <a:rPr lang="en-US" sz="3200" b="1" dirty="0">
                <a:solidFill>
                  <a:srgbClr val="0000FF"/>
                </a:solidFill>
              </a:rPr>
              <a:t> M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Phương</a:t>
            </a:r>
            <a:r>
              <a:rPr lang="en-US" sz="3200" b="1" dirty="0">
                <a:solidFill>
                  <a:srgbClr val="0000FF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thẳng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đứng</a:t>
            </a:r>
            <a:r>
              <a:rPr lang="en-US" sz="3200" b="1" dirty="0">
                <a:solidFill>
                  <a:srgbClr val="0000FF"/>
                </a:solidFill>
              </a:rPr>
              <a:t>. 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Chiều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từ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trên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xuống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dưới</a:t>
            </a:r>
            <a:r>
              <a:rPr lang="en-US" sz="3200" b="1" dirty="0">
                <a:solidFill>
                  <a:srgbClr val="0000FF"/>
                </a:solidFill>
              </a:rPr>
              <a:t>. </a:t>
            </a:r>
          </a:p>
          <a:p>
            <a:pPr eaLnBrk="1" hangingPunct="1"/>
            <a:r>
              <a:rPr lang="en-US" sz="3200" b="1" i="1" dirty="0" err="1">
                <a:solidFill>
                  <a:srgbClr val="0000FF"/>
                </a:solidFill>
              </a:rPr>
              <a:t>Độ</a:t>
            </a:r>
            <a:r>
              <a:rPr lang="en-US" sz="3200" b="1" i="1" dirty="0">
                <a:solidFill>
                  <a:srgbClr val="0000FF"/>
                </a:solidFill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</a:rPr>
              <a:t>lớn</a:t>
            </a:r>
            <a:r>
              <a:rPr lang="en-US" sz="3200" b="1" i="1" dirty="0">
                <a:solidFill>
                  <a:srgbClr val="0000FF"/>
                </a:solidFill>
              </a:rPr>
              <a:t>:</a:t>
            </a:r>
            <a:r>
              <a:rPr lang="en-US" sz="3200" b="1" dirty="0">
                <a:solidFill>
                  <a:srgbClr val="0000FF"/>
                </a:solidFill>
              </a:rPr>
              <a:t> F = 50N </a:t>
            </a:r>
            <a:r>
              <a:rPr lang="en-US" sz="3200" b="1" dirty="0" err="1">
                <a:solidFill>
                  <a:srgbClr val="0000FF"/>
                </a:solidFill>
              </a:rPr>
              <a:t>ứng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với</a:t>
            </a:r>
            <a:r>
              <a:rPr lang="en-US" sz="3200" b="1" dirty="0">
                <a:solidFill>
                  <a:srgbClr val="0000FF"/>
                </a:solidFill>
              </a:rPr>
              <a:t> 5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mỗi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đoạn</a:t>
            </a:r>
            <a:r>
              <a:rPr lang="en-US" sz="3200" b="1" dirty="0">
                <a:solidFill>
                  <a:srgbClr val="0000FF"/>
                </a:solidFill>
              </a:rPr>
              <a:t> 10N.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199835" y="1162050"/>
            <a:ext cx="57150" cy="3810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8154592" y="190500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21"/>
          <p:cNvSpPr>
            <a:spLocks noChangeShapeType="1"/>
          </p:cNvSpPr>
          <p:nvPr/>
        </p:nvSpPr>
        <p:spPr bwMode="auto">
          <a:xfrm flipH="1">
            <a:off x="7124700" y="3810000"/>
            <a:ext cx="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8184357" y="3435350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8167689" y="2681288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8192692" y="4200525"/>
            <a:ext cx="10239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8324850" y="2971801"/>
            <a:ext cx="1085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F = 50N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6667500" y="5334003"/>
            <a:ext cx="2571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248" name="Line 38"/>
          <p:cNvSpPr>
            <a:spLocks noChangeShapeType="1"/>
          </p:cNvSpPr>
          <p:nvPr/>
        </p:nvSpPr>
        <p:spPr bwMode="auto">
          <a:xfrm>
            <a:off x="9208294" y="-522614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8724900" y="1566863"/>
            <a:ext cx="914400" cy="457200"/>
            <a:chOff x="4548" y="3858"/>
            <a:chExt cx="828" cy="288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>
              <a:off x="4551" y="38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4548" y="3858"/>
              <a:ext cx="828" cy="288"/>
              <a:chOff x="4395" y="3858"/>
              <a:chExt cx="828" cy="288"/>
            </a:xfrm>
          </p:grpSpPr>
          <p:sp>
            <p:nvSpPr>
              <p:cNvPr id="40" name="Text Box 42"/>
              <p:cNvSpPr txBox="1">
                <a:spLocks noChangeArrowheads="1"/>
              </p:cNvSpPr>
              <p:nvPr/>
            </p:nvSpPr>
            <p:spPr bwMode="auto">
              <a:xfrm>
                <a:off x="4407" y="3858"/>
                <a:ext cx="81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 dirty="0">
                    <a:solidFill>
                      <a:srgbClr val="0000FF"/>
                    </a:solidFill>
                  </a:rPr>
                  <a:t>10N</a:t>
                </a:r>
              </a:p>
            </p:txBody>
          </p:sp>
          <p:sp>
            <p:nvSpPr>
              <p:cNvPr id="41" name="Line 43"/>
              <p:cNvSpPr>
                <a:spLocks noChangeShapeType="1"/>
              </p:cNvSpPr>
              <p:nvPr/>
            </p:nvSpPr>
            <p:spPr bwMode="auto">
              <a:xfrm>
                <a:off x="4395" y="3906"/>
                <a:ext cx="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44"/>
              <p:cNvSpPr>
                <a:spLocks noChangeShapeType="1"/>
              </p:cNvSpPr>
              <p:nvPr/>
            </p:nvSpPr>
            <p:spPr bwMode="auto">
              <a:xfrm>
                <a:off x="5001" y="3885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8679819" y="798674"/>
            <a:ext cx="433252" cy="46291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86473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5" grpId="0" animBg="1"/>
      <p:bldP spid="30738" grpId="0"/>
      <p:bldP spid="30739" grpId="0" animBg="1"/>
      <p:bldP spid="30740" grpId="0" animBg="1"/>
      <p:bldP spid="30742" grpId="0" animBg="1"/>
      <p:bldP spid="30743" grpId="0" animBg="1"/>
      <p:bldP spid="30744" grpId="0" animBg="1"/>
      <p:bldP spid="30747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6018728" y="2895603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9" name="Object 5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2437874"/>
              </p:ext>
            </p:extLst>
          </p:nvPr>
        </p:nvGraphicFramePr>
        <p:xfrm>
          <a:off x="6461642" y="3697288"/>
          <a:ext cx="857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250" imgH="330057" progId="Equation.3">
                  <p:embed/>
                </p:oleObj>
              </mc:Choice>
              <mc:Fallback>
                <p:oleObj name="Equation" r:id="rId2" imgW="114250" imgH="330057" progId="Equation.3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642" y="3697288"/>
                        <a:ext cx="857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4"/>
          <p:cNvSpPr>
            <a:spLocks noChangeArrowheads="1"/>
          </p:cNvSpPr>
          <p:nvPr/>
        </p:nvSpPr>
        <p:spPr bwMode="auto">
          <a:xfrm>
            <a:off x="1828801" y="3200401"/>
            <a:ext cx="1082279" cy="466725"/>
          </a:xfrm>
          <a:prstGeom prst="rect">
            <a:avLst/>
          </a:prstGeom>
          <a:solidFill>
            <a:srgbClr val="00CC66"/>
          </a:solidFill>
          <a:ln w="2857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vi-VN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 rot="16200000">
            <a:off x="6778982" y="2330650"/>
            <a:ext cx="0" cy="2063354"/>
            <a:chOff x="5254982" y="2330650"/>
            <a:chExt cx="0" cy="2063354"/>
          </a:xfrm>
        </p:grpSpPr>
        <p:sp>
          <p:nvSpPr>
            <p:cNvPr id="12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79"/>
          <p:cNvSpPr txBox="1">
            <a:spLocks noChangeArrowheads="1"/>
          </p:cNvSpPr>
          <p:nvPr/>
        </p:nvSpPr>
        <p:spPr bwMode="auto">
          <a:xfrm>
            <a:off x="3733801" y="3733801"/>
            <a:ext cx="94609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vi-VN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85"/>
          <p:cNvSpPr txBox="1">
            <a:spLocks noChangeArrowheads="1"/>
          </p:cNvSpPr>
          <p:nvPr/>
        </p:nvSpPr>
        <p:spPr bwMode="auto">
          <a:xfrm>
            <a:off x="3124200" y="5562600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F = 1500</a:t>
            </a: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1524000" y="1"/>
            <a:ext cx="9144000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200" b="1" dirty="0"/>
              <a:t> 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vi-VN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2 cách                                            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1500N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vi-VN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: Theo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1cm ứng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500N</a:t>
            </a:r>
            <a:r>
              <a:rPr lang="vi-VN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altLang="vi-VN" sz="32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 T</a:t>
            </a:r>
            <a:r>
              <a:rPr lang="vi-VN" altLang="vi-VN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heo số ghi trên mũi tên</a:t>
            </a:r>
            <a:endParaRPr lang="en-US" alt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alt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vi-VN" altLang="vi-VN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altLang="vi-VN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 Box 92"/>
          <p:cNvSpPr txBox="1">
            <a:spLocks noChangeArrowheads="1"/>
          </p:cNvSpPr>
          <p:nvPr/>
        </p:nvSpPr>
        <p:spPr bwMode="auto">
          <a:xfrm>
            <a:off x="2133600" y="3124200"/>
            <a:ext cx="285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3733801" y="4267200"/>
            <a:ext cx="822661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800" b="1" dirty="0">
                <a:latin typeface="+mj-lt"/>
              </a:rPr>
              <a:t>1cm</a:t>
            </a:r>
            <a:endParaRPr lang="en-US" altLang="vi-VN" sz="28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2895601"/>
            <a:ext cx="406372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cm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500 N </a:t>
            </a: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    1500 N</a:t>
            </a:r>
          </a:p>
          <a:p>
            <a:pPr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1500 : 500 = 3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2600" y="5257801"/>
            <a:ext cx="1155074" cy="5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2895600" y="5410200"/>
            <a:ext cx="2120966" cy="130870"/>
          </a:xfrm>
          <a:prstGeom prst="stripedRightArrow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75"/>
          <p:cNvGrpSpPr>
            <a:grpSpLocks/>
          </p:cNvGrpSpPr>
          <p:nvPr/>
        </p:nvGrpSpPr>
        <p:grpSpPr bwMode="auto">
          <a:xfrm rot="16200000">
            <a:off x="4880770" y="1977231"/>
            <a:ext cx="0" cy="2751139"/>
            <a:chOff x="3356770" y="1977230"/>
            <a:chExt cx="0" cy="2751139"/>
          </a:xfrm>
        </p:grpSpPr>
        <p:sp>
          <p:nvSpPr>
            <p:cNvPr id="25" name="Line 76"/>
            <p:cNvSpPr>
              <a:spLocks noChangeShapeType="1"/>
            </p:cNvSpPr>
            <p:nvPr/>
          </p:nvSpPr>
          <p:spPr bwMode="auto">
            <a:xfrm>
              <a:off x="4704" y="3146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>
              <a:off x="4704" y="3430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>
              <a:off x="4704" y="3709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Line 76"/>
          <p:cNvSpPr>
            <a:spLocks noChangeShapeType="1"/>
          </p:cNvSpPr>
          <p:nvPr/>
        </p:nvSpPr>
        <p:spPr bwMode="auto">
          <a:xfrm rot="16200000">
            <a:off x="3361127" y="2963473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77"/>
          <p:cNvSpPr>
            <a:spLocks noChangeShapeType="1"/>
          </p:cNvSpPr>
          <p:nvPr/>
        </p:nvSpPr>
        <p:spPr bwMode="auto">
          <a:xfrm rot="16200000">
            <a:off x="4275528" y="2963473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78"/>
          <p:cNvSpPr>
            <a:spLocks noChangeShapeType="1"/>
          </p:cNvSpPr>
          <p:nvPr/>
        </p:nvSpPr>
        <p:spPr bwMode="auto">
          <a:xfrm rot="16200000">
            <a:off x="5189927" y="2963473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7"/>
          <p:cNvSpPr>
            <a:spLocks noChangeShapeType="1"/>
          </p:cNvSpPr>
          <p:nvPr/>
        </p:nvSpPr>
        <p:spPr bwMode="auto">
          <a:xfrm rot="16200000">
            <a:off x="4199327" y="3725473"/>
            <a:ext cx="0" cy="9310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5" grpId="0" animBg="1"/>
      <p:bldP spid="17" grpId="0"/>
      <p:bldP spid="18" grpId="0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53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524000" y="0"/>
            <a:ext cx="8991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600" b="1" dirty="0" err="1">
                <a:cs typeface="Times New Roman" pitchFamily="18" charset="0"/>
              </a:rPr>
              <a:t>Diễn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tả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lời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yếu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tố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của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lực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ở </a:t>
            </a:r>
            <a:r>
              <a:rPr lang="en-US" sz="3600" b="1" dirty="0" err="1">
                <a:cs typeface="Times New Roman" pitchFamily="18" charset="0"/>
              </a:rPr>
              <a:t>hình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vẽ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sau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bằng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điền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từ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còn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thiếu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vào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chỗ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trống</a:t>
            </a:r>
            <a:endParaRPr lang="en-US" sz="3600" b="1" dirty="0"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25323" y="1777462"/>
            <a:ext cx="3589735" cy="1037273"/>
            <a:chOff x="0" y="3027"/>
            <a:chExt cx="1485" cy="363"/>
          </a:xfrm>
          <a:solidFill>
            <a:srgbClr val="92D050"/>
          </a:solidFill>
        </p:grpSpPr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0" y="3141"/>
              <a:ext cx="624" cy="249"/>
            </a:xfrm>
            <a:prstGeom prst="rect">
              <a:avLst/>
            </a:prstGeom>
            <a:grp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8"/>
            <p:cNvSpPr txBox="1">
              <a:spLocks noChangeArrowheads="1"/>
            </p:cNvSpPr>
            <p:nvPr/>
          </p:nvSpPr>
          <p:spPr bwMode="auto">
            <a:xfrm>
              <a:off x="197" y="3152"/>
              <a:ext cx="190" cy="20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3200" b="1" dirty="0">
                  <a:cs typeface="Times New Roman" pitchFamily="18" charset="0"/>
                </a:rPr>
                <a:t>B</a:t>
              </a: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1281" y="3027"/>
              <a:ext cx="196" cy="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  <a:cs typeface="Times New Roman" pitchFamily="18" charset="0"/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  <a:cs typeface="Times New Roman" pitchFamily="18" charset="0"/>
                </a:rPr>
                <a:t>2</a:t>
              </a:r>
              <a:endParaRPr lang="en-US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620" y="3263"/>
              <a:ext cx="865" cy="1"/>
              <a:chOff x="672" y="3215"/>
              <a:chExt cx="865" cy="1"/>
            </a:xfrm>
            <a:grpFill/>
          </p:grpSpPr>
          <p:sp>
            <p:nvSpPr>
              <p:cNvPr id="52" name="Line 13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1905000" y="3505200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Lực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dụng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………………………………………………..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</a:t>
            </a:r>
            <a:r>
              <a:rPr lang="en-US" b="1" dirty="0">
                <a:solidFill>
                  <a:srgbClr val="0000FF"/>
                </a:solidFill>
              </a:rPr>
              <a:t>………………………………………………..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1" y="3453825"/>
            <a:ext cx="3962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40634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05200" y="4596825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038600" y="51302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N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6450371" y="2771881"/>
            <a:ext cx="971550" cy="547688"/>
            <a:chOff x="126" y="1527"/>
            <a:chExt cx="528" cy="249"/>
          </a:xfrm>
        </p:grpSpPr>
        <p:sp>
          <p:nvSpPr>
            <p:cNvPr id="30" name="Text Box 57"/>
            <p:cNvSpPr txBox="1">
              <a:spLocks noChangeArrowheads="1"/>
            </p:cNvSpPr>
            <p:nvPr/>
          </p:nvSpPr>
          <p:spPr bwMode="auto">
            <a:xfrm>
              <a:off x="126" y="1527"/>
              <a:ext cx="52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33CC33"/>
                  </a:solidFill>
                  <a:cs typeface="Times New Roman" pitchFamily="18" charset="0"/>
                </a:rPr>
                <a:t>20N</a:t>
              </a: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137" y="1680"/>
              <a:ext cx="336" cy="96"/>
              <a:chOff x="137" y="1680"/>
              <a:chExt cx="336" cy="96"/>
            </a:xfrm>
          </p:grpSpPr>
          <p:sp>
            <p:nvSpPr>
              <p:cNvPr id="32" name="Line 59"/>
              <p:cNvSpPr>
                <a:spLocks noChangeShapeType="1"/>
              </p:cNvSpPr>
              <p:nvPr/>
            </p:nvSpPr>
            <p:spPr bwMode="auto">
              <a:xfrm>
                <a:off x="137" y="1728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60"/>
              <p:cNvSpPr>
                <a:spLocks noChangeShapeType="1"/>
              </p:cNvSpPr>
              <p:nvPr/>
            </p:nvSpPr>
            <p:spPr bwMode="auto">
              <a:xfrm>
                <a:off x="465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61"/>
              <p:cNvSpPr>
                <a:spLocks noChangeShapeType="1"/>
              </p:cNvSpPr>
              <p:nvPr/>
            </p:nvSpPr>
            <p:spPr bwMode="auto">
              <a:xfrm>
                <a:off x="137" y="1680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070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36" grpId="0"/>
      <p:bldP spid="57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9530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638801" y="1295836"/>
            <a:ext cx="3240819" cy="2406940"/>
            <a:chOff x="0" y="2831"/>
            <a:chExt cx="1937" cy="1076"/>
          </a:xfrm>
        </p:grpSpPr>
        <p:sp>
          <p:nvSpPr>
            <p:cNvPr id="60" name="Text Box 34"/>
            <p:cNvSpPr txBox="1">
              <a:spLocks noChangeArrowheads="1"/>
            </p:cNvSpPr>
            <p:nvPr/>
          </p:nvSpPr>
          <p:spPr bwMode="auto">
            <a:xfrm>
              <a:off x="493" y="3195"/>
              <a:ext cx="24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C</a:t>
              </a:r>
            </a:p>
          </p:txBody>
        </p:sp>
        <p:sp>
          <p:nvSpPr>
            <p:cNvPr id="73" name="Text Box 36"/>
            <p:cNvSpPr txBox="1">
              <a:spLocks noChangeArrowheads="1"/>
            </p:cNvSpPr>
            <p:nvPr/>
          </p:nvSpPr>
          <p:spPr bwMode="auto">
            <a:xfrm>
              <a:off x="1298" y="2831"/>
              <a:ext cx="28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>
                  <a:solidFill>
                    <a:srgbClr val="FF0000"/>
                  </a:solidFill>
                </a:rPr>
                <a:t>F</a:t>
              </a:r>
              <a:r>
                <a:rPr lang="en-US" b="1" baseline="-25000" dirty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 rot="-2212194">
              <a:off x="546" y="3242"/>
              <a:ext cx="865" cy="1"/>
              <a:chOff x="672" y="3215"/>
              <a:chExt cx="865" cy="1"/>
            </a:xfrm>
          </p:grpSpPr>
          <p:sp>
            <p:nvSpPr>
              <p:cNvPr id="70" name="Line 39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arrow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0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1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diamond" w="med" len="med"/>
                <a:tailEnd type="diamond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" name="Oval 42"/>
            <p:cNvSpPr>
              <a:spLocks noChangeArrowheads="1"/>
            </p:cNvSpPr>
            <p:nvPr/>
          </p:nvSpPr>
          <p:spPr bwMode="auto">
            <a:xfrm>
              <a:off x="384" y="3456"/>
              <a:ext cx="288" cy="28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 flipV="1">
              <a:off x="39" y="3735"/>
              <a:ext cx="1869" cy="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 flipV="1">
              <a:off x="816" y="3312"/>
              <a:ext cx="57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0" y="3701"/>
              <a:ext cx="248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/>
                <a:t>x </a:t>
              </a:r>
            </a:p>
          </p:txBody>
        </p:sp>
        <p:sp>
          <p:nvSpPr>
            <p:cNvPr id="67" name="Text Box 46"/>
            <p:cNvSpPr txBox="1">
              <a:spLocks noChangeArrowheads="1"/>
            </p:cNvSpPr>
            <p:nvPr/>
          </p:nvSpPr>
          <p:spPr bwMode="auto">
            <a:xfrm>
              <a:off x="1735" y="3701"/>
              <a:ext cx="20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y</a:t>
              </a:r>
            </a:p>
          </p:txBody>
        </p:sp>
        <p:sp>
          <p:nvSpPr>
            <p:cNvPr id="68" name="Text Box 47"/>
            <p:cNvSpPr txBox="1">
              <a:spLocks noChangeArrowheads="1"/>
            </p:cNvSpPr>
            <p:nvPr/>
          </p:nvSpPr>
          <p:spPr bwMode="auto">
            <a:xfrm>
              <a:off x="1056" y="3447"/>
              <a:ext cx="35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b="1" dirty="0"/>
                <a:t>30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69" name="Arc 48"/>
            <p:cNvSpPr>
              <a:spLocks/>
            </p:cNvSpPr>
            <p:nvPr/>
          </p:nvSpPr>
          <p:spPr bwMode="auto">
            <a:xfrm>
              <a:off x="982" y="3648"/>
              <a:ext cx="48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1524000" y="4343401"/>
            <a:ext cx="9144000" cy="229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Lực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tác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dụng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vào</a:t>
            </a:r>
            <a:r>
              <a:rPr lang="en-US" b="1" dirty="0">
                <a:solidFill>
                  <a:srgbClr val="0000FF"/>
                </a:solidFill>
              </a:rPr>
              <a:t>: ………………..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Phương</a:t>
            </a:r>
            <a:r>
              <a:rPr lang="en-US" b="1" dirty="0">
                <a:solidFill>
                  <a:srgbClr val="0000FF"/>
                </a:solidFill>
              </a:rPr>
              <a:t>:....….……………………. 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Chiều</a:t>
            </a:r>
            <a:r>
              <a:rPr lang="en-US" b="1" i="1" dirty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> ……………………………</a:t>
            </a:r>
          </a:p>
          <a:p>
            <a:pPr eaLnBrk="1" hangingPunct="1">
              <a:lnSpc>
                <a:spcPct val="150000"/>
              </a:lnSpc>
            </a:pPr>
            <a:r>
              <a:rPr lang="en-US" b="1" i="1" dirty="0" err="1">
                <a:solidFill>
                  <a:srgbClr val="0000FF"/>
                </a:solidFill>
              </a:rPr>
              <a:t>Độ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lớn</a:t>
            </a:r>
            <a:r>
              <a:rPr lang="en-US" b="1" i="1" dirty="0">
                <a:solidFill>
                  <a:srgbClr val="0000FF"/>
                </a:solidFill>
              </a:rPr>
              <a:t>: .....……………………….`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6019800" y="1811336"/>
            <a:ext cx="1066800" cy="400049"/>
            <a:chOff x="126" y="1527"/>
            <a:chExt cx="688" cy="252"/>
          </a:xfrm>
          <a:solidFill>
            <a:schemeClr val="bg1"/>
          </a:solidFill>
        </p:grpSpPr>
        <p:sp>
          <p:nvSpPr>
            <p:cNvPr id="31" name="Text Box 51"/>
            <p:cNvSpPr txBox="1">
              <a:spLocks noChangeArrowheads="1"/>
            </p:cNvSpPr>
            <p:nvPr/>
          </p:nvSpPr>
          <p:spPr bwMode="auto">
            <a:xfrm>
              <a:off x="126" y="1527"/>
              <a:ext cx="688" cy="25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cs typeface="Times New Roman" pitchFamily="18" charset="0"/>
                </a:rPr>
                <a:t>10N</a:t>
              </a:r>
            </a:p>
          </p:txBody>
        </p:sp>
        <p:grpSp>
          <p:nvGrpSpPr>
            <p:cNvPr id="6" name="Group 52"/>
            <p:cNvGrpSpPr>
              <a:grpSpLocks/>
            </p:cNvGrpSpPr>
            <p:nvPr/>
          </p:nvGrpSpPr>
          <p:grpSpPr bwMode="auto">
            <a:xfrm>
              <a:off x="144" y="1680"/>
              <a:ext cx="352" cy="98"/>
              <a:chOff x="144" y="1680"/>
              <a:chExt cx="352" cy="98"/>
            </a:xfrm>
            <a:grpFill/>
          </p:grpSpPr>
          <p:sp>
            <p:nvSpPr>
              <p:cNvPr id="33" name="Line 53"/>
              <p:cNvSpPr>
                <a:spLocks noChangeShapeType="1"/>
              </p:cNvSpPr>
              <p:nvPr/>
            </p:nvSpPr>
            <p:spPr bwMode="auto">
              <a:xfrm>
                <a:off x="153" y="1728"/>
                <a:ext cx="336" cy="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4"/>
              <p:cNvSpPr>
                <a:spLocks noChangeShapeType="1"/>
              </p:cNvSpPr>
              <p:nvPr/>
            </p:nvSpPr>
            <p:spPr bwMode="auto">
              <a:xfrm>
                <a:off x="496" y="1682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5"/>
              <p:cNvSpPr>
                <a:spLocks noChangeShapeType="1"/>
              </p:cNvSpPr>
              <p:nvPr/>
            </p:nvSpPr>
            <p:spPr bwMode="auto">
              <a:xfrm>
                <a:off x="144" y="1680"/>
                <a:ext cx="0" cy="96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4917323" y="4277750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11632" y="4959371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14800" y="4292025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726288" y="4871412"/>
            <a:ext cx="57375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0792" y="5375286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674104" y="4862525"/>
            <a:ext cx="76962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28975" y="5964489"/>
            <a:ext cx="2364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= 30N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9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25" grpId="0"/>
      <p:bldP spid="27" grpId="0"/>
      <p:bldP spid="29" grpId="0"/>
      <p:bldP spid="34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2766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2098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P=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2098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45" y="0"/>
            <a:ext cx="5881255" cy="235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24500" y="152400"/>
                <a:ext cx="38862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000" dirty="0">
                    <a:solidFill>
                      <a:srgbClr val="FF0000"/>
                    </a:solidFill>
                  </a:rPr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3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152400"/>
                <a:ext cx="3886200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187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4" y="2358390"/>
            <a:ext cx="3819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3196" y="257913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F=45N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3391"/>
            <a:ext cx="9067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81150" y="4638273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F=2x6=12N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7800" y="4856946"/>
            <a:ext cx="2362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F=5x6=30N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39000" y="4572000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rgbClr val="FF0000"/>
                    </a:solidFill>
                  </a:rPr>
                  <a:t>=5x2=10N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572000"/>
                <a:ext cx="2362200" cy="477054"/>
              </a:xfrm>
              <a:prstGeom prst="rect">
                <a:avLst/>
              </a:prstGeom>
              <a:blipFill rotWithShape="1">
                <a:blip r:embed="rId7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39000" y="5106152"/>
                <a:ext cx="23622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5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rgbClr val="FF0000"/>
                    </a:solidFill>
                  </a:rPr>
                  <a:t>=5x4=20N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106152"/>
                <a:ext cx="2362200" cy="477054"/>
              </a:xfrm>
              <a:prstGeom prst="rect">
                <a:avLst/>
              </a:prstGeom>
              <a:blipFill rotWithShape="1">
                <a:blip r:embed="rId8"/>
                <a:stretch>
                  <a:fillRect l="-775" t="-8974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62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  <p:bldP spid="17" grpId="0"/>
      <p:bldP spid="18" grpId="0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4"/>
          <p:cNvSpPr txBox="1">
            <a:spLocks noChangeArrowheads="1"/>
          </p:cNvSpPr>
          <p:nvPr/>
        </p:nvSpPr>
        <p:spPr bwMode="auto">
          <a:xfrm>
            <a:off x="297991" y="385309"/>
            <a:ext cx="11506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b="1" dirty="0"/>
              <a:t>:</a:t>
            </a:r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8153401" y="5081670"/>
            <a:ext cx="68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746935" y="2784185"/>
            <a:ext cx="89796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endParaRPr lang="vi-VN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5071487" y="2235251"/>
            <a:ext cx="124433" cy="568325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06054" y="2230585"/>
            <a:ext cx="2671147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6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3" name="Text Box 56"/>
          <p:cNvSpPr txBox="1">
            <a:spLocks noChangeArrowheads="1"/>
          </p:cNvSpPr>
          <p:nvPr/>
        </p:nvSpPr>
        <p:spPr bwMode="auto">
          <a:xfrm>
            <a:off x="5071486" y="3421383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4" name="Line 80"/>
          <p:cNvSpPr>
            <a:spLocks noChangeShapeType="1"/>
          </p:cNvSpPr>
          <p:nvPr/>
        </p:nvSpPr>
        <p:spPr bwMode="auto">
          <a:xfrm flipH="1">
            <a:off x="6886302" y="5509399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60807" y="5056305"/>
            <a:ext cx="1391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latin typeface="+mj-lt"/>
              </a:rPr>
              <a:t>10 </a:t>
            </a:r>
            <a:r>
              <a:rPr lang="en-US" altLang="vi-VN" sz="2400" b="1" dirty="0">
                <a:latin typeface="+mj-lt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37902" y="5529972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latin typeface="+mj-lt"/>
              </a:rPr>
              <a:t>1 cm</a:t>
            </a:r>
            <a:endParaRPr lang="en-US" altLang="vi-VN" sz="2400" b="1" dirty="0">
              <a:latin typeface="+mj-lt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5789241" y="4141056"/>
            <a:ext cx="3126156" cy="1398668"/>
            <a:chOff x="2925" y="1382"/>
            <a:chExt cx="1558" cy="484"/>
          </a:xfrm>
        </p:grpSpPr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4222" y="1685"/>
              <a:ext cx="261" cy="1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vi-VN" sz="2800" b="1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21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Rectangle 22"/>
            <p:cNvSpPr>
              <a:spLocks noChangeArrowheads="1"/>
            </p:cNvSpPr>
            <p:nvPr/>
          </p:nvSpPr>
          <p:spPr bwMode="auto">
            <a:xfrm>
              <a:off x="2925" y="138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B</a:t>
              </a:r>
              <a:endPara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0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9"/>
          <p:cNvGrpSpPr>
            <a:grpSpLocks/>
          </p:cNvGrpSpPr>
          <p:nvPr/>
        </p:nvGrpSpPr>
        <p:grpSpPr bwMode="auto">
          <a:xfrm rot="10800000" flipV="1">
            <a:off x="1752600" y="3962400"/>
            <a:ext cx="1996184" cy="1340872"/>
            <a:chOff x="2928" y="1392"/>
            <a:chExt cx="1627" cy="464"/>
          </a:xfrm>
        </p:grpSpPr>
        <p:sp>
          <p:nvSpPr>
            <p:cNvPr id="9" name="Text Box 25"/>
            <p:cNvSpPr txBox="1">
              <a:spLocks noChangeArrowheads="1"/>
            </p:cNvSpPr>
            <p:nvPr/>
          </p:nvSpPr>
          <p:spPr bwMode="auto">
            <a:xfrm>
              <a:off x="4151" y="1696"/>
              <a:ext cx="404" cy="16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2400" b="1">
                  <a:solidFill>
                    <a:srgbClr val="FF0000"/>
                  </a:solidFill>
                  <a:latin typeface="Tahoma" panose="020B0604030504040204" pitchFamily="34" charset="0"/>
                </a:rPr>
                <a:t>F</a:t>
              </a:r>
              <a:r>
                <a:rPr lang="en-US" altLang="vi-VN" sz="24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endParaRPr lang="en-US" altLang="vi-VN" sz="24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548" y="1536"/>
              <a:ext cx="865" cy="1"/>
              <a:chOff x="672" y="3215"/>
              <a:chExt cx="865" cy="1"/>
            </a:xfrm>
          </p:grpSpPr>
          <p:sp>
            <p:nvSpPr>
              <p:cNvPr id="12" name="Line 28"/>
              <p:cNvSpPr>
                <a:spLocks noChangeShapeType="1"/>
              </p:cNvSpPr>
              <p:nvPr/>
            </p:nvSpPr>
            <p:spPr bwMode="auto">
              <a:xfrm rot="5400000">
                <a:off x="1393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arrow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9"/>
              <p:cNvSpPr>
                <a:spLocks noChangeShapeType="1"/>
              </p:cNvSpPr>
              <p:nvPr/>
            </p:nvSpPr>
            <p:spPr bwMode="auto">
              <a:xfrm rot="5400000">
                <a:off x="1105" y="3071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30"/>
              <p:cNvSpPr>
                <a:spLocks noChangeShapeType="1"/>
              </p:cNvSpPr>
              <p:nvPr/>
            </p:nvSpPr>
            <p:spPr bwMode="auto">
              <a:xfrm rot="5400000">
                <a:off x="816" y="3072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diamond" w="med" len="med"/>
                <a:tailEnd type="diamond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2928" y="1392"/>
              <a:ext cx="624" cy="288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dirty="0"/>
                <a:t>    </a:t>
              </a:r>
              <a:r>
                <a:rPr lang="en-US" alt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1981200" y="2819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6" name="Text Box 61"/>
          <p:cNvSpPr txBox="1">
            <a:spLocks noChangeArrowheads="1"/>
          </p:cNvSpPr>
          <p:nvPr/>
        </p:nvSpPr>
        <p:spPr bwMode="auto">
          <a:xfrm>
            <a:off x="4953000" y="1066801"/>
            <a:ext cx="5562600" cy="20621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A.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 Box 62"/>
          <p:cNvSpPr txBox="1">
            <a:spLocks noChangeArrowheads="1"/>
          </p:cNvSpPr>
          <p:nvPr/>
        </p:nvSpPr>
        <p:spPr bwMode="auto">
          <a:xfrm>
            <a:off x="4876800" y="4038601"/>
            <a:ext cx="5638800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:-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B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lang="en-US" altLang="vi-V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 = 30</a:t>
            </a:r>
            <a:r>
              <a:rPr lang="vi-VN" altLang="vi-V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 Box 64"/>
          <p:cNvSpPr txBox="1">
            <a:spLocks noChangeArrowheads="1"/>
          </p:cNvSpPr>
          <p:nvPr/>
        </p:nvSpPr>
        <p:spPr bwMode="auto">
          <a:xfrm>
            <a:off x="533400" y="132527"/>
            <a:ext cx="10439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dirty="0"/>
              <a:t>:</a:t>
            </a:r>
          </a:p>
        </p:txBody>
      </p:sp>
      <p:sp>
        <p:nvSpPr>
          <p:cNvPr id="19" name="Text Box 65"/>
          <p:cNvSpPr txBox="1">
            <a:spLocks noChangeArrowheads="1"/>
          </p:cNvSpPr>
          <p:nvPr/>
        </p:nvSpPr>
        <p:spPr bwMode="auto">
          <a:xfrm>
            <a:off x="3276600" y="5105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1828801" y="2133600"/>
            <a:ext cx="1066799" cy="545462"/>
          </a:xfrm>
          <a:prstGeom prst="rect">
            <a:avLst/>
          </a:prstGeom>
          <a:solidFill>
            <a:srgbClr val="00CC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>
          <a:xfrm flipH="1">
            <a:off x="2362201" y="1600201"/>
            <a:ext cx="34289" cy="568325"/>
          </a:xfrm>
          <a:prstGeom prst="upArrow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1" y="1219201"/>
            <a:ext cx="1854923" cy="4278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vi-VN" sz="3200" b="1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vi-VN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Line 80"/>
          <p:cNvSpPr>
            <a:spLocks noChangeShapeType="1"/>
          </p:cNvSpPr>
          <p:nvPr/>
        </p:nvSpPr>
        <p:spPr bwMode="auto">
          <a:xfrm flipH="1">
            <a:off x="2362200" y="5334000"/>
            <a:ext cx="35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9800" y="4953000"/>
            <a:ext cx="1391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>
                <a:latin typeface="Tahoma" panose="020B0604030504040204" pitchFamily="34" charset="0"/>
              </a:rPr>
              <a:t>10 </a:t>
            </a:r>
            <a:r>
              <a:rPr lang="en-US" altLang="vi-VN" b="1" dirty="0">
                <a:latin typeface="Tahoma" panose="020B0604030504040204" pitchFamily="34" charset="0"/>
              </a:rPr>
              <a:t>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09801" y="5486400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vi-VN" b="1" dirty="0">
                <a:latin typeface="+mj-lt"/>
              </a:rPr>
              <a:t>1 cm</a:t>
            </a:r>
            <a:endParaRPr lang="en-US" altLang="vi-VN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40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9" grpId="0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5">
            <a:hlinkClick r:id="" action="ppaction://noaction" highlightClick="1">
              <a:snd r:embed="rId2" name="cancogang.wav"/>
            </a:hlinkClick>
          </p:cNvPr>
          <p:cNvSpPr>
            <a:spLocks noChangeArrowheads="1"/>
          </p:cNvSpPr>
          <p:nvPr/>
        </p:nvSpPr>
        <p:spPr bwMode="auto">
          <a:xfrm>
            <a:off x="1828800" y="2362201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A</a:t>
            </a:r>
          </a:p>
        </p:txBody>
      </p:sp>
      <p:sp>
        <p:nvSpPr>
          <p:cNvPr id="9" name="AutoShape 6">
            <a:hlinkClick r:id="" action="ppaction://noaction" highlightClick="1">
              <a:snd r:embed="rId3" name="totlam.wav"/>
            </a:hlinkClick>
          </p:cNvPr>
          <p:cNvSpPr>
            <a:spLocks noChangeArrowheads="1"/>
          </p:cNvSpPr>
          <p:nvPr/>
        </p:nvSpPr>
        <p:spPr bwMode="auto">
          <a:xfrm>
            <a:off x="1752600" y="3657601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B</a:t>
            </a:r>
          </a:p>
        </p:txBody>
      </p:sp>
      <p:sp>
        <p:nvSpPr>
          <p:cNvPr id="10" name="AutoShape 7">
            <a:hlinkClick r:id="" action="ppaction://noaction" highlightClick="1">
              <a:snd r:embed="rId4" name="Banlamsai.wav"/>
            </a:hlinkClick>
          </p:cNvPr>
          <p:cNvSpPr>
            <a:spLocks noChangeArrowheads="1"/>
          </p:cNvSpPr>
          <p:nvPr/>
        </p:nvSpPr>
        <p:spPr bwMode="auto">
          <a:xfrm>
            <a:off x="1752600" y="6019801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D</a:t>
            </a:r>
          </a:p>
        </p:txBody>
      </p:sp>
      <p:pic>
        <p:nvPicPr>
          <p:cNvPr id="11" name="Picture 8" descr="ques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09601"/>
            <a:ext cx="56316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362200" y="2209800"/>
            <a:ext cx="8153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0" y="3276600"/>
            <a:ext cx="82296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15N.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6000" y="4495800"/>
            <a:ext cx="83820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25N.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209800" y="5780782"/>
            <a:ext cx="84582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 cmpd="dbl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F 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ngang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1,5N.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1524000" y="3505200"/>
            <a:ext cx="5715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>
              <a:latin typeface=".VnTime" pitchFamily="34" charset="0"/>
            </a:endParaRPr>
          </a:p>
        </p:txBody>
      </p:sp>
      <p:sp>
        <p:nvSpPr>
          <p:cNvPr id="17" name="AutoShape 14">
            <a:hlinkClick r:id="" action="ppaction://noaction" highlightClick="1">
              <a:snd r:embed="rId4" name="Banlamsai.wav"/>
            </a:hlinkClick>
          </p:cNvPr>
          <p:cNvSpPr>
            <a:spLocks noChangeArrowheads="1"/>
          </p:cNvSpPr>
          <p:nvPr/>
        </p:nvSpPr>
        <p:spPr bwMode="auto">
          <a:xfrm>
            <a:off x="1752600" y="4876801"/>
            <a:ext cx="316706" cy="422275"/>
          </a:xfrm>
          <a:prstGeom prst="actionButtonBlank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FF33CC"/>
                </a:solidFill>
                <a:latin typeface="Arial" charset="0"/>
              </a:rPr>
              <a:t>C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819401" y="152400"/>
            <a:ext cx="6496319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BÀI TẬP TRẮC NGHIỆM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209800" y="762000"/>
            <a:ext cx="8305800" cy="1244600"/>
            <a:chOff x="578" y="644"/>
            <a:chExt cx="4944" cy="784"/>
          </a:xfrm>
        </p:grpSpPr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578" y="644"/>
              <a:ext cx="4944" cy="78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57150" cmpd="thickThin">
              <a:solidFill>
                <a:srgbClr val="800000"/>
              </a:solidFill>
              <a:miter lim="800000"/>
              <a:headEnd/>
              <a:tailEnd/>
            </a:ln>
            <a:effectLst>
              <a:prstShdw prst="shdw17" dist="17961" dir="2700000">
                <a:srgbClr val="4D0000"/>
              </a:prstShdw>
            </a:effec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hình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bên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lực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tác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lên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vật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vẽ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tỉ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xích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1cm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ứng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với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5N.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mô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tả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nào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sau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đúng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.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320" y="924"/>
              <a:ext cx="2104" cy="468"/>
              <a:chOff x="2456" y="1728"/>
              <a:chExt cx="2104" cy="468"/>
            </a:xfrm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56" y="1920"/>
                <a:ext cx="708" cy="27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Line 22"/>
              <p:cNvSpPr>
                <a:spLocks noChangeShapeType="1"/>
              </p:cNvSpPr>
              <p:nvPr/>
            </p:nvSpPr>
            <p:spPr bwMode="auto">
              <a:xfrm>
                <a:off x="3168" y="2064"/>
                <a:ext cx="12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3"/>
              <p:cNvSpPr>
                <a:spLocks noChangeShapeType="1"/>
              </p:cNvSpPr>
              <p:nvPr/>
            </p:nvSpPr>
            <p:spPr bwMode="auto">
              <a:xfrm>
                <a:off x="3552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3976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25"/>
              <p:cNvSpPr txBox="1">
                <a:spLocks noChangeArrowheads="1"/>
              </p:cNvSpPr>
              <p:nvPr/>
            </p:nvSpPr>
            <p:spPr bwMode="auto">
              <a:xfrm>
                <a:off x="4176" y="1728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/>
                  <a:t>F</a:t>
                </a:r>
                <a:endParaRPr lang="en-US" altLang="en-US" sz="2000" b="1" baseline="-25000"/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4224" y="1744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80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69113" y="6353527"/>
            <a:ext cx="460127" cy="365125"/>
          </a:xfrm>
          <a:noFill/>
        </p:spPr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29</a:t>
            </a:fld>
            <a:endParaRPr lang="en"/>
          </a:p>
        </p:txBody>
      </p:sp>
      <p:sp>
        <p:nvSpPr>
          <p:cNvPr id="16" name="Rectangle 15"/>
          <p:cNvSpPr/>
          <p:nvPr/>
        </p:nvSpPr>
        <p:spPr>
          <a:xfrm>
            <a:off x="1524001" y="0"/>
            <a:ext cx="8666899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087991"/>
              </p:ext>
            </p:extLst>
          </p:nvPr>
        </p:nvGraphicFramePr>
        <p:xfrm>
          <a:off x="1524000" y="533401"/>
          <a:ext cx="9144000" cy="61722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84882">
                  <a:extLst>
                    <a:ext uri="{9D8B030D-6E8A-4147-A177-3AD203B41FA5}">
                      <a16:colId xmlns:a16="http://schemas.microsoft.com/office/drawing/2014/main" val="2250083854"/>
                    </a:ext>
                  </a:extLst>
                </a:gridCol>
                <a:gridCol w="6121831">
                  <a:extLst>
                    <a:ext uri="{9D8B030D-6E8A-4147-A177-3AD203B41FA5}">
                      <a16:colId xmlns:a16="http://schemas.microsoft.com/office/drawing/2014/main" val="7475668"/>
                    </a:ext>
                  </a:extLst>
                </a:gridCol>
                <a:gridCol w="1138651">
                  <a:extLst>
                    <a:ext uri="{9D8B030D-6E8A-4147-A177-3AD203B41FA5}">
                      <a16:colId xmlns:a16="http://schemas.microsoft.com/office/drawing/2014/main" val="976184477"/>
                    </a:ext>
                  </a:extLst>
                </a:gridCol>
                <a:gridCol w="798636">
                  <a:extLst>
                    <a:ext uri="{9D8B030D-6E8A-4147-A177-3AD203B41FA5}">
                      <a16:colId xmlns:a16="http://schemas.microsoft.com/office/drawing/2014/main" val="1939588048"/>
                    </a:ext>
                  </a:extLst>
                </a:gridCol>
              </a:tblGrid>
              <a:tr h="582283">
                <a:tc>
                  <a:txBody>
                    <a:bodyPr/>
                    <a:lstStyle/>
                    <a:p>
                      <a:pPr algn="l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GB" sz="28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175979"/>
                  </a:ext>
                </a:extLst>
              </a:tr>
              <a:tr h="58228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Niutơn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00162747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 dirty="0" err="1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vẽ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hướng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thẳng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4683551"/>
                  </a:ext>
                </a:extLst>
              </a:tr>
              <a:tr h="1979763">
                <a:tc>
                  <a:txBody>
                    <a:bodyPr/>
                    <a:lstStyle/>
                    <a:p>
                      <a:pPr algn="ctr"/>
                      <a:r>
                        <a:rPr lang="en-GB" sz="2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2800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>
                          <a:latin typeface="Times New Roman" pitchFamily="18" charset="0"/>
                          <a:cs typeface="Times New Roman" pitchFamily="18" charset="0"/>
                        </a:rPr>
                        <a:t> kéo một cuốn sách làm nó bắt đầu chuyển động trên bàn nhỏ hơn lực kéo làm cái bàn bắt đầu chuyển động.</a:t>
                      </a:r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93554831"/>
                  </a:ext>
                </a:extLst>
              </a:tr>
              <a:tr h="1513936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dirty="0" err="1">
                          <a:latin typeface="Times New Roman" pitchFamily="18" charset="0"/>
                          <a:cs typeface="Times New Roman" pitchFamily="18" charset="0"/>
                        </a:rPr>
                        <a:t>Lực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diễn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mũi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tên,có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đặt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chịu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2654110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9829800" y="1752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915400" y="3657600"/>
            <a:ext cx="555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915401" y="5867401"/>
            <a:ext cx="620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91600" y="762000"/>
            <a:ext cx="5015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</a:t>
            </a:r>
          </a:p>
        </p:txBody>
      </p:sp>
    </p:spTree>
    <p:extLst>
      <p:ext uri="{BB962C8B-B14F-4D97-AF65-F5344CB8AC3E}">
        <p14:creationId xmlns:p14="http://schemas.microsoft.com/office/powerpoint/2010/main" val="41752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ình ảnh background những mảng màu tươi x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33801" y="1"/>
            <a:ext cx="509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1" y="609601"/>
            <a:ext cx="4665695" cy="3568887"/>
            <a:chOff x="575822" y="1739412"/>
            <a:chExt cx="3822731" cy="267666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650" y="2386984"/>
              <a:ext cx="3291640" cy="20290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75822" y="1739412"/>
              <a:ext cx="3822731" cy="37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chết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endPara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19801" y="2946204"/>
            <a:ext cx="4436151" cy="3911796"/>
            <a:chOff x="5066529" y="1710182"/>
            <a:chExt cx="3155663" cy="2933847"/>
          </a:xfrm>
        </p:grpSpPr>
        <p:pic>
          <p:nvPicPr>
            <p:cNvPr id="8" name="Picture 7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2"/>
            <a:stretch/>
          </p:blipFill>
          <p:spPr bwMode="auto">
            <a:xfrm>
              <a:off x="5066529" y="2418068"/>
              <a:ext cx="3155663" cy="22259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123671" y="1710182"/>
              <a:ext cx="2994170" cy="684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sắt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GB" sz="2667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667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endParaRPr lang="en-US" sz="26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14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 vị của lực là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828801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A. Mét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Symbol"/>
              </a:rPr>
              <a:t> chiều dài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2604762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B. Niu tơn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3520084"/>
            <a:ext cx="792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Ki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lô gam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Symbol"/>
              </a:rPr>
              <a:t> Khối lượng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4435406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/ m</a:t>
            </a:r>
            <a:r>
              <a:rPr lang="vi-VN" sz="44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Symbol"/>
              </a:rPr>
              <a:t> áp suất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Lần lượt treo một lò xo có khối lượng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 thì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lò xo dãn ra như hình vẽ. Hãy so sánh các khối lượng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76400" y="175260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=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248400" y="18288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0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&gt;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&gt; 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752600" y="27432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248400" y="2667000"/>
            <a:ext cx="411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&gt; m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1524000" y="373380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Độ dãn của lò xo treo phương thẳng đứng tỉ lệ thuận với khối lượng của vật treo  </a:t>
            </a:r>
            <a:r>
              <a:rPr lang="vi-VN" sz="40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9" grpId="0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ieu-dien-luc-chinh-thu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0491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524000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526463" y="0"/>
            <a:ext cx="2133600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Trapezoid 25"/>
          <p:cNvSpPr/>
          <p:nvPr/>
        </p:nvSpPr>
        <p:spPr>
          <a:xfrm>
            <a:off x="1524000" y="3657600"/>
            <a:ext cx="9144000" cy="3200400"/>
          </a:xfrm>
          <a:prstGeom prst="trapezoid">
            <a:avLst>
              <a:gd name="adj" fmla="val 66659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"/>
          <a:stretch>
            <a:fillRect/>
          </a:stretch>
        </p:blipFill>
        <p:spPr bwMode="auto">
          <a:xfrm>
            <a:off x="3181350" y="-190500"/>
            <a:ext cx="58293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57587" y="4057340"/>
            <a:ext cx="66768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3079" name="chrysanthemum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5" y="-8001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01976" y="4875214"/>
            <a:ext cx="1546225" cy="1722437"/>
            <a:chOff x="1233586" y="4544962"/>
            <a:chExt cx="1545470" cy="2052069"/>
          </a:xfrm>
        </p:grpSpPr>
        <p:pic>
          <p:nvPicPr>
            <p:cNvPr id="308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879" y="5057085"/>
              <a:ext cx="1476884" cy="1539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586" y="4544962"/>
              <a:ext cx="1545470" cy="1222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235576" y="4876800"/>
            <a:ext cx="1546225" cy="1727200"/>
            <a:chOff x="7295329" y="4348732"/>
            <a:chExt cx="1545470" cy="2255725"/>
          </a:xfrm>
        </p:grpSpPr>
        <p:pic>
          <p:nvPicPr>
            <p:cNvPr id="3085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50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9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9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292976" y="4876800"/>
            <a:ext cx="1546225" cy="1727200"/>
            <a:chOff x="7295328" y="4348732"/>
            <a:chExt cx="1545470" cy="2255719"/>
          </a:xfrm>
        </p:grpSpPr>
        <p:pic>
          <p:nvPicPr>
            <p:cNvPr id="3083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622" y="4860844"/>
              <a:ext cx="1476884" cy="1743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328" y="4348732"/>
              <a:ext cx="1545470" cy="138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76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59259E-6 L 0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ome grass&#10;&#10;Description automatically generated with medium confidence">
            <a:extLst>
              <a:ext uri="{FF2B5EF4-FFF2-40B4-BE49-F238E27FC236}">
                <a16:creationId xmlns:a16="http://schemas.microsoft.com/office/drawing/2014/main" id="{510D74F7-8F12-4F86-8564-16C2138EB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6315075"/>
            <a:ext cx="9122229" cy="52229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919664" y="2681289"/>
            <a:ext cx="554037" cy="374808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298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100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9" y="247651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9" y="4860926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4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8969376" y="3919539"/>
            <a:ext cx="1103313" cy="132873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nhận 1 tràng pháo tay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Rectangle: Folded Corner 26"/>
          <p:cNvSpPr/>
          <p:nvPr/>
        </p:nvSpPr>
        <p:spPr>
          <a:xfrm>
            <a:off x="1951038" y="247650"/>
            <a:ext cx="4197350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063750" y="3124201"/>
            <a:ext cx="5861050" cy="13684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defRPr/>
            </a:pP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5457826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5143501" y="2757887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110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9" y="524986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4864100"/>
            <a:ext cx="5826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83100" y="49323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9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9" y="3822701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9" y="5251451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53482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429273" y="5667642"/>
            <a:ext cx="1102180" cy="796925"/>
            <a:chOff x="6248400" y="6173638"/>
            <a:chExt cx="685800" cy="427892"/>
          </a:xfrm>
        </p:grpSpPr>
        <p:sp>
          <p:nvSpPr>
            <p:cNvPr id="17" name="Up Arrow 16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76740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3BC578-BAB7-4576-B099-52FF30E20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797" y="6312822"/>
            <a:ext cx="9120406" cy="5243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19664" y="2438400"/>
            <a:ext cx="554037" cy="3748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98825" y="2514600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152401"/>
            <a:ext cx="1455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9" y="4860926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4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2940050" y="257175"/>
            <a:ext cx="3841750" cy="1752600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tx2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2563813" y="2898776"/>
            <a:ext cx="5589587" cy="1673225"/>
          </a:xfrm>
          <a:prstGeom prst="foldedCorner">
            <a:avLst>
              <a:gd name="adj" fmla="val 0"/>
            </a:avLst>
          </a:prstGeom>
          <a:blipFill>
            <a:blip r:embed="rId9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Niu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(N)</a:t>
            </a:r>
            <a:endParaRPr lang="en-US" alt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9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5457826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lowchart: Summing Junction 35"/>
          <p:cNvSpPr/>
          <p:nvPr/>
        </p:nvSpPr>
        <p:spPr>
          <a:xfrm>
            <a:off x="5134595" y="2505921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133" name="Picture 3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9" y="527843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965700"/>
            <a:ext cx="584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00525" y="4889501"/>
            <a:ext cx="6604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9" y="3970338"/>
            <a:ext cx="3714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9" y="3822701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9007476" y="4418013"/>
            <a:ext cx="1103313" cy="1327150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 được thưởng 1 điểm 10</a:t>
            </a:r>
          </a:p>
          <a:p>
            <a:pPr algn="ctr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>
              <a:defRPr/>
            </a:pPr>
            <a:endParaRPr lang="en-US" sz="1600" b="1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7212249" y="5553535"/>
            <a:ext cx="1269316" cy="827754"/>
            <a:chOff x="6248400" y="6173638"/>
            <a:chExt cx="685800" cy="427892"/>
          </a:xfrm>
        </p:grpSpPr>
        <p:sp>
          <p:nvSpPr>
            <p:cNvPr id="22" name="Up Arrow 21">
              <a:hlinkClick r:id="rId16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5141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1" y="5197475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5486401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9" y="5141913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4" y="5449888"/>
            <a:ext cx="8731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8026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8" grpId="0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B5AF9-43C4-49B9-A5E5-E4589A1C2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6309888"/>
            <a:ext cx="9120406" cy="524301"/>
          </a:xfrm>
          <a:prstGeom prst="rect">
            <a:avLst/>
          </a:prstGeom>
        </p:spPr>
      </p:pic>
      <p:pic>
        <p:nvPicPr>
          <p:cNvPr id="6147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4" y="148808"/>
            <a:ext cx="1455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9" y="4860926"/>
            <a:ext cx="1476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564" y="4348163"/>
            <a:ext cx="1546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: Folded Corner 26"/>
          <p:cNvSpPr/>
          <p:nvPr/>
        </p:nvSpPr>
        <p:spPr>
          <a:xfrm>
            <a:off x="2174876" y="227013"/>
            <a:ext cx="6405563" cy="2670593"/>
          </a:xfrm>
          <a:prstGeom prst="foldedCorner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3200" dirty="0">
              <a:solidFill>
                <a:schemeClr val="tx2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6152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9" y="5457826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515461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54054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4926014"/>
            <a:ext cx="5842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78263" y="4957763"/>
            <a:ext cx="660400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039" y="39195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339" y="3822701"/>
            <a:ext cx="5349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Folded Corner 8"/>
          <p:cNvSpPr/>
          <p:nvPr/>
        </p:nvSpPr>
        <p:spPr>
          <a:xfrm>
            <a:off x="8941595" y="5544949"/>
            <a:ext cx="1103313" cy="830217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nhận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điểm</a:t>
            </a:r>
            <a:r>
              <a:rPr lang="en-US" sz="14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9</a:t>
            </a:r>
          </a:p>
        </p:txBody>
      </p:sp>
      <p:pic>
        <p:nvPicPr>
          <p:cNvPr id="6160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6" y="5427663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4" y="5583238"/>
            <a:ext cx="8731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4" y="5741989"/>
            <a:ext cx="7143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5181601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6" y="5610226"/>
            <a:ext cx="87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298825" y="2757488"/>
            <a:ext cx="3765550" cy="476250"/>
          </a:xfrm>
          <a:custGeom>
            <a:avLst/>
            <a:gdLst>
              <a:gd name="connsiteX0" fmla="*/ 0 w 3766782"/>
              <a:gd name="connsiteY0" fmla="*/ 462985 h 476632"/>
              <a:gd name="connsiteX1" fmla="*/ 1910687 w 3766782"/>
              <a:gd name="connsiteY1" fmla="*/ 39904 h 476632"/>
              <a:gd name="connsiteX2" fmla="*/ 1897039 w 3766782"/>
              <a:gd name="connsiteY2" fmla="*/ 67200 h 476632"/>
              <a:gd name="connsiteX3" fmla="*/ 3766782 w 3766782"/>
              <a:gd name="connsiteY3" fmla="*/ 476632 h 47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6782" h="476632">
                <a:moveTo>
                  <a:pt x="0" y="462985"/>
                </a:moveTo>
                <a:lnTo>
                  <a:pt x="1910687" y="39904"/>
                </a:lnTo>
                <a:cubicBezTo>
                  <a:pt x="2226860" y="-26060"/>
                  <a:pt x="1587690" y="-5588"/>
                  <a:pt x="1897039" y="67200"/>
                </a:cubicBezTo>
                <a:cubicBezTo>
                  <a:pt x="2206388" y="139988"/>
                  <a:pt x="2986585" y="308310"/>
                  <a:pt x="3766782" y="47663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Flowchart: Summing Junction 35"/>
          <p:cNvSpPr/>
          <p:nvPr/>
        </p:nvSpPr>
        <p:spPr>
          <a:xfrm>
            <a:off x="5128347" y="2743200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465330" y="5646739"/>
            <a:ext cx="1223745" cy="782637"/>
            <a:chOff x="6248400" y="6173638"/>
            <a:chExt cx="685800" cy="427892"/>
          </a:xfrm>
        </p:grpSpPr>
        <p:sp>
          <p:nvSpPr>
            <p:cNvPr id="32" name="Up Arrow 31">
              <a:hlinkClick r:id="rId14" action="ppaction://hlinksldjump"/>
            </p:cNvPr>
            <p:cNvSpPr/>
            <p:nvPr/>
          </p:nvSpPr>
          <p:spPr>
            <a:xfrm>
              <a:off x="6248400" y="6173638"/>
              <a:ext cx="685800" cy="427892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29388" y="6429737"/>
              <a:ext cx="114300" cy="17179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Rectangle: Folded Corner 26"/>
          <p:cNvSpPr/>
          <p:nvPr/>
        </p:nvSpPr>
        <p:spPr>
          <a:xfrm>
            <a:off x="2174876" y="533400"/>
            <a:ext cx="3457575" cy="1962150"/>
          </a:xfrm>
          <a:prstGeom prst="foldedCorner">
            <a:avLst>
              <a:gd name="adj" fmla="val 97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algn="just">
              <a:defRPr/>
            </a:pPr>
            <a:r>
              <a:rPr lang="en-US" altLang="en-US" sz="2800" b="1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5754687" y="301626"/>
            <a:ext cx="2924176" cy="2517775"/>
            <a:chOff x="4230687" y="301625"/>
            <a:chExt cx="2924176" cy="25177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4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3959"/>
              </p:ext>
            </p:extLst>
          </p:nvPr>
        </p:nvGraphicFramePr>
        <p:xfrm>
          <a:off x="7098319" y="1294271"/>
          <a:ext cx="450850" cy="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200" imgH="203040" progId="">
                  <p:embed/>
                </p:oleObj>
              </mc:Choice>
              <mc:Fallback>
                <p:oleObj name="Equation" r:id="rId16" imgW="24120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319" y="1294271"/>
                        <a:ext cx="450850" cy="379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278064" y="3294687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Đáp</a:t>
                </a:r>
                <a:r>
                  <a:rPr lang="en-US" sz="2800" b="1" dirty="0" err="1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án</a:t>
                </a:r>
                <a:r>
                  <a:rPr lang="en-US" sz="2800" b="1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: </a:t>
                </a:r>
                <a:r>
                  <a:rPr lang="en-US" sz="280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Phương hợp với phương ngang góc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/>
                            <a:ea typeface="Tahoma" pitchFamily="34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chiều từ phải 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sang </a:t>
                </a:r>
                <a:r>
                  <a:rPr lang="en-US" sz="2800" dirty="0" err="1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trái</a:t>
                </a:r>
                <a:r>
                  <a:rPr lang="en-US" sz="280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điểm đặt ở đầu sợi dây buộc vào máy</a:t>
                </a:r>
                <a:r>
                  <a:rPr lang="en-US" sz="2800" dirty="0">
                    <a:solidFill>
                      <a:schemeClr val="tx2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2800" b="1" dirty="0">
                  <a:solidFill>
                    <a:schemeClr val="tx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64" y="3294687"/>
                <a:ext cx="6096000" cy="1384995"/>
              </a:xfrm>
              <a:prstGeom prst="rect">
                <a:avLst/>
              </a:prstGeom>
              <a:blipFill rotWithShape="0">
                <a:blip r:embed="rId19"/>
                <a:stretch>
                  <a:fillRect t="-4386" r="-1500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323619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  <p:bldP spid="9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14" y="4020714"/>
            <a:ext cx="2837286" cy="2837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096000" y="59391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6781800" y="3349626"/>
            <a:ext cx="2924176" cy="2517775"/>
            <a:chOff x="4230687" y="301625"/>
            <a:chExt cx="2924176" cy="2517775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87" y="301625"/>
              <a:ext cx="2816225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 10"/>
            <p:cNvGrpSpPr/>
            <p:nvPr/>
          </p:nvGrpSpPr>
          <p:grpSpPr>
            <a:xfrm>
              <a:off x="4406900" y="1576896"/>
              <a:ext cx="2747963" cy="380685"/>
              <a:chOff x="4308475" y="1655102"/>
              <a:chExt cx="2747963" cy="38068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983163" y="1679452"/>
                <a:ext cx="985463" cy="30174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308475" y="1981200"/>
                <a:ext cx="2747963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Arc 13"/>
              <p:cNvSpPr/>
              <p:nvPr/>
            </p:nvSpPr>
            <p:spPr>
              <a:xfrm rot="13273259">
                <a:off x="5482873" y="1655102"/>
                <a:ext cx="208766" cy="380685"/>
              </a:xfrm>
              <a:prstGeom prst="arc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1066800" y="895155"/>
            <a:ext cx="1074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3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1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II – SGK-149,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10:00</a:t>
            </a:r>
          </a:p>
        </p:txBody>
      </p:sp>
      <p:sp>
        <p:nvSpPr>
          <p:cNvPr id="5" name="Oval 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09:59</a:t>
            </a:r>
          </a:p>
        </p:txBody>
      </p:sp>
      <p:sp>
        <p:nvSpPr>
          <p:cNvPr id="6" name="Oval 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09:58</a:t>
            </a:r>
          </a:p>
        </p:txBody>
      </p:sp>
      <p:sp>
        <p:nvSpPr>
          <p:cNvPr id="7" name="Oval 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09:57</a:t>
            </a:r>
          </a:p>
        </p:txBody>
      </p:sp>
      <p:sp>
        <p:nvSpPr>
          <p:cNvPr id="8" name="Oval 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09:56</a:t>
            </a:r>
          </a:p>
        </p:txBody>
      </p:sp>
      <p:sp>
        <p:nvSpPr>
          <p:cNvPr id="9" name="Oval 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09:55</a:t>
            </a:r>
          </a:p>
        </p:txBody>
      </p:sp>
      <p:sp>
        <p:nvSpPr>
          <p:cNvPr id="10" name="Oval 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09:54</a:t>
            </a:r>
          </a:p>
        </p:txBody>
      </p:sp>
      <p:sp>
        <p:nvSpPr>
          <p:cNvPr id="11" name="Oval 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09:53</a:t>
            </a:r>
          </a:p>
        </p:txBody>
      </p:sp>
      <p:sp>
        <p:nvSpPr>
          <p:cNvPr id="12" name="Oval 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09:52</a:t>
            </a:r>
          </a:p>
        </p:txBody>
      </p:sp>
      <p:sp>
        <p:nvSpPr>
          <p:cNvPr id="13" name="Oval 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09:51</a:t>
            </a:r>
          </a:p>
        </p:txBody>
      </p:sp>
      <p:sp>
        <p:nvSpPr>
          <p:cNvPr id="14" name="Oval 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09:50</a:t>
            </a:r>
          </a:p>
        </p:txBody>
      </p:sp>
      <p:sp>
        <p:nvSpPr>
          <p:cNvPr id="15" name="Oval 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09:49</a:t>
            </a:r>
          </a:p>
        </p:txBody>
      </p:sp>
      <p:sp>
        <p:nvSpPr>
          <p:cNvPr id="16" name="Oval 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09:48</a:t>
            </a:r>
          </a:p>
        </p:txBody>
      </p:sp>
      <p:sp>
        <p:nvSpPr>
          <p:cNvPr id="17" name="Oval 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09:47</a:t>
            </a:r>
          </a:p>
        </p:txBody>
      </p:sp>
      <p:sp>
        <p:nvSpPr>
          <p:cNvPr id="18" name="Oval 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09:46</a:t>
            </a:r>
          </a:p>
        </p:txBody>
      </p:sp>
      <p:sp>
        <p:nvSpPr>
          <p:cNvPr id="19" name="Oval 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09:45</a:t>
            </a:r>
          </a:p>
        </p:txBody>
      </p:sp>
      <p:sp>
        <p:nvSpPr>
          <p:cNvPr id="20" name="Oval 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09:44</a:t>
            </a:r>
          </a:p>
        </p:txBody>
      </p:sp>
      <p:sp>
        <p:nvSpPr>
          <p:cNvPr id="21" name="Oval 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09:43</a:t>
            </a:r>
          </a:p>
        </p:txBody>
      </p:sp>
      <p:sp>
        <p:nvSpPr>
          <p:cNvPr id="22" name="Oval 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09:42</a:t>
            </a:r>
          </a:p>
        </p:txBody>
      </p:sp>
      <p:sp>
        <p:nvSpPr>
          <p:cNvPr id="23" name="Oval 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09:41</a:t>
            </a:r>
          </a:p>
        </p:txBody>
      </p:sp>
      <p:sp>
        <p:nvSpPr>
          <p:cNvPr id="24" name="Oval 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09:40</a:t>
            </a:r>
          </a:p>
        </p:txBody>
      </p:sp>
      <p:sp>
        <p:nvSpPr>
          <p:cNvPr id="25" name="Oval 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09:39</a:t>
            </a:r>
          </a:p>
        </p:txBody>
      </p:sp>
      <p:sp>
        <p:nvSpPr>
          <p:cNvPr id="26" name="Oval 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09:38</a:t>
            </a:r>
          </a:p>
        </p:txBody>
      </p:sp>
      <p:sp>
        <p:nvSpPr>
          <p:cNvPr id="27" name="Oval 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09:37</a:t>
            </a:r>
          </a:p>
        </p:txBody>
      </p:sp>
      <p:sp>
        <p:nvSpPr>
          <p:cNvPr id="28" name="Oval 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09:36</a:t>
            </a:r>
          </a:p>
        </p:txBody>
      </p:sp>
      <p:sp>
        <p:nvSpPr>
          <p:cNvPr id="29" name="Oval 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09:35</a:t>
            </a:r>
          </a:p>
        </p:txBody>
      </p:sp>
      <p:sp>
        <p:nvSpPr>
          <p:cNvPr id="30" name="Oval 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09:34</a:t>
            </a:r>
          </a:p>
        </p:txBody>
      </p:sp>
      <p:sp>
        <p:nvSpPr>
          <p:cNvPr id="31" name="Oval 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09:33</a:t>
            </a:r>
          </a:p>
        </p:txBody>
      </p:sp>
      <p:sp>
        <p:nvSpPr>
          <p:cNvPr id="32" name="Oval 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09:32</a:t>
            </a:r>
          </a:p>
        </p:txBody>
      </p:sp>
      <p:sp>
        <p:nvSpPr>
          <p:cNvPr id="33" name="Oval 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09:31</a:t>
            </a:r>
          </a:p>
        </p:txBody>
      </p:sp>
      <p:sp>
        <p:nvSpPr>
          <p:cNvPr id="34" name="Oval 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09:30</a:t>
            </a:r>
          </a:p>
        </p:txBody>
      </p:sp>
      <p:sp>
        <p:nvSpPr>
          <p:cNvPr id="35" name="Oval 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09:29</a:t>
            </a:r>
          </a:p>
        </p:txBody>
      </p:sp>
      <p:sp>
        <p:nvSpPr>
          <p:cNvPr id="36" name="Oval 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09:28</a:t>
            </a:r>
          </a:p>
        </p:txBody>
      </p:sp>
      <p:sp>
        <p:nvSpPr>
          <p:cNvPr id="37" name="Oval 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09:27</a:t>
            </a:r>
          </a:p>
        </p:txBody>
      </p:sp>
      <p:sp>
        <p:nvSpPr>
          <p:cNvPr id="38" name="Oval 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09:26</a:t>
            </a:r>
          </a:p>
        </p:txBody>
      </p:sp>
      <p:sp>
        <p:nvSpPr>
          <p:cNvPr id="39" name="Oval 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09:25</a:t>
            </a:r>
          </a:p>
        </p:txBody>
      </p:sp>
      <p:sp>
        <p:nvSpPr>
          <p:cNvPr id="40" name="Oval 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09:24</a:t>
            </a:r>
          </a:p>
        </p:txBody>
      </p:sp>
      <p:sp>
        <p:nvSpPr>
          <p:cNvPr id="41" name="Oval 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09:23</a:t>
            </a:r>
          </a:p>
        </p:txBody>
      </p:sp>
      <p:sp>
        <p:nvSpPr>
          <p:cNvPr id="42" name="Oval 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09:22</a:t>
            </a:r>
          </a:p>
        </p:txBody>
      </p:sp>
      <p:sp>
        <p:nvSpPr>
          <p:cNvPr id="43" name="Oval 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09:21</a:t>
            </a:r>
          </a:p>
        </p:txBody>
      </p:sp>
      <p:sp>
        <p:nvSpPr>
          <p:cNvPr id="44" name="Oval 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09:20</a:t>
            </a:r>
          </a:p>
        </p:txBody>
      </p:sp>
      <p:sp>
        <p:nvSpPr>
          <p:cNvPr id="45" name="Oval 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09:19</a:t>
            </a:r>
          </a:p>
        </p:txBody>
      </p:sp>
      <p:sp>
        <p:nvSpPr>
          <p:cNvPr id="46" name="Oval 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09:18</a:t>
            </a:r>
          </a:p>
        </p:txBody>
      </p:sp>
      <p:sp>
        <p:nvSpPr>
          <p:cNvPr id="47" name="Oval 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09:17</a:t>
            </a:r>
          </a:p>
        </p:txBody>
      </p:sp>
      <p:sp>
        <p:nvSpPr>
          <p:cNvPr id="48" name="Oval 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09:16</a:t>
            </a:r>
          </a:p>
        </p:txBody>
      </p:sp>
      <p:sp>
        <p:nvSpPr>
          <p:cNvPr id="49" name="Oval 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09:15</a:t>
            </a:r>
          </a:p>
        </p:txBody>
      </p:sp>
      <p:sp>
        <p:nvSpPr>
          <p:cNvPr id="50" name="Oval 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09:14</a:t>
            </a:r>
          </a:p>
        </p:txBody>
      </p:sp>
      <p:sp>
        <p:nvSpPr>
          <p:cNvPr id="51" name="Oval 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09:13</a:t>
            </a:r>
          </a:p>
        </p:txBody>
      </p:sp>
      <p:sp>
        <p:nvSpPr>
          <p:cNvPr id="52" name="Oval 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09:12</a:t>
            </a:r>
          </a:p>
        </p:txBody>
      </p:sp>
      <p:sp>
        <p:nvSpPr>
          <p:cNvPr id="53" name="Oval 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09:11</a:t>
            </a:r>
          </a:p>
        </p:txBody>
      </p:sp>
      <p:sp>
        <p:nvSpPr>
          <p:cNvPr id="54" name="Oval 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09:10</a:t>
            </a:r>
          </a:p>
        </p:txBody>
      </p:sp>
      <p:sp>
        <p:nvSpPr>
          <p:cNvPr id="55" name="Oval 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09:09</a:t>
            </a:r>
          </a:p>
        </p:txBody>
      </p:sp>
      <p:sp>
        <p:nvSpPr>
          <p:cNvPr id="56" name="Oval 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09:08</a:t>
            </a:r>
          </a:p>
        </p:txBody>
      </p:sp>
      <p:sp>
        <p:nvSpPr>
          <p:cNvPr id="57" name="Oval 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09:07</a:t>
            </a:r>
          </a:p>
        </p:txBody>
      </p:sp>
      <p:sp>
        <p:nvSpPr>
          <p:cNvPr id="58" name="Oval 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09:06</a:t>
            </a:r>
          </a:p>
        </p:txBody>
      </p:sp>
      <p:sp>
        <p:nvSpPr>
          <p:cNvPr id="59" name="Oval 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09:05</a:t>
            </a:r>
          </a:p>
        </p:txBody>
      </p:sp>
      <p:sp>
        <p:nvSpPr>
          <p:cNvPr id="60" name="Oval 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09:04</a:t>
            </a:r>
          </a:p>
        </p:txBody>
      </p:sp>
      <p:sp>
        <p:nvSpPr>
          <p:cNvPr id="61" name="Oval 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09:03</a:t>
            </a:r>
          </a:p>
        </p:txBody>
      </p:sp>
      <p:sp>
        <p:nvSpPr>
          <p:cNvPr id="62" name="Oval 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09:02</a:t>
            </a:r>
          </a:p>
        </p:txBody>
      </p:sp>
      <p:sp>
        <p:nvSpPr>
          <p:cNvPr id="63" name="Oval 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09:01</a:t>
            </a:r>
          </a:p>
        </p:txBody>
      </p:sp>
      <p:sp>
        <p:nvSpPr>
          <p:cNvPr id="64" name="Oval 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09:00</a:t>
            </a:r>
          </a:p>
        </p:txBody>
      </p:sp>
      <p:sp>
        <p:nvSpPr>
          <p:cNvPr id="65" name="Oval 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08:59</a:t>
            </a:r>
          </a:p>
        </p:txBody>
      </p:sp>
      <p:sp>
        <p:nvSpPr>
          <p:cNvPr id="66" name="Oval 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08:58</a:t>
            </a:r>
          </a:p>
        </p:txBody>
      </p:sp>
      <p:sp>
        <p:nvSpPr>
          <p:cNvPr id="67" name="Oval 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08:57</a:t>
            </a:r>
          </a:p>
        </p:txBody>
      </p:sp>
      <p:sp>
        <p:nvSpPr>
          <p:cNvPr id="68" name="Oval 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08:56</a:t>
            </a:r>
          </a:p>
        </p:txBody>
      </p:sp>
      <p:sp>
        <p:nvSpPr>
          <p:cNvPr id="69" name="Oval 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08:55</a:t>
            </a:r>
          </a:p>
        </p:txBody>
      </p:sp>
      <p:sp>
        <p:nvSpPr>
          <p:cNvPr id="70" name="Oval 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08:54</a:t>
            </a:r>
          </a:p>
        </p:txBody>
      </p:sp>
      <p:sp>
        <p:nvSpPr>
          <p:cNvPr id="71" name="Oval 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08:53</a:t>
            </a:r>
          </a:p>
        </p:txBody>
      </p:sp>
      <p:sp>
        <p:nvSpPr>
          <p:cNvPr id="72" name="Oval 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08:52</a:t>
            </a:r>
          </a:p>
        </p:txBody>
      </p:sp>
      <p:sp>
        <p:nvSpPr>
          <p:cNvPr id="73" name="Oval 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08:51</a:t>
            </a:r>
          </a:p>
        </p:txBody>
      </p:sp>
      <p:sp>
        <p:nvSpPr>
          <p:cNvPr id="74" name="Oval 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08:50</a:t>
            </a:r>
          </a:p>
        </p:txBody>
      </p:sp>
      <p:sp>
        <p:nvSpPr>
          <p:cNvPr id="75" name="Oval 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08:49</a:t>
            </a:r>
          </a:p>
        </p:txBody>
      </p:sp>
      <p:sp>
        <p:nvSpPr>
          <p:cNvPr id="76" name="Oval 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08:48</a:t>
            </a:r>
          </a:p>
        </p:txBody>
      </p:sp>
      <p:sp>
        <p:nvSpPr>
          <p:cNvPr id="77" name="Oval 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08:47</a:t>
            </a:r>
          </a:p>
        </p:txBody>
      </p:sp>
      <p:sp>
        <p:nvSpPr>
          <p:cNvPr id="78" name="Oval 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08:46</a:t>
            </a:r>
          </a:p>
        </p:txBody>
      </p:sp>
      <p:sp>
        <p:nvSpPr>
          <p:cNvPr id="79" name="Oval 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08:45</a:t>
            </a:r>
          </a:p>
        </p:txBody>
      </p:sp>
      <p:sp>
        <p:nvSpPr>
          <p:cNvPr id="80" name="Oval 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08:44</a:t>
            </a:r>
          </a:p>
        </p:txBody>
      </p:sp>
      <p:sp>
        <p:nvSpPr>
          <p:cNvPr id="81" name="Oval 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08:43</a:t>
            </a:r>
          </a:p>
        </p:txBody>
      </p:sp>
      <p:sp>
        <p:nvSpPr>
          <p:cNvPr id="82" name="Oval 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08:42</a:t>
            </a:r>
          </a:p>
        </p:txBody>
      </p:sp>
      <p:sp>
        <p:nvSpPr>
          <p:cNvPr id="83" name="Oval 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08:41</a:t>
            </a:r>
          </a:p>
        </p:txBody>
      </p:sp>
      <p:sp>
        <p:nvSpPr>
          <p:cNvPr id="84" name="Oval 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08:40</a:t>
            </a:r>
          </a:p>
        </p:txBody>
      </p:sp>
      <p:sp>
        <p:nvSpPr>
          <p:cNvPr id="85" name="Oval 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08:39</a:t>
            </a:r>
          </a:p>
        </p:txBody>
      </p:sp>
      <p:sp>
        <p:nvSpPr>
          <p:cNvPr id="86" name="Oval 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08:38</a:t>
            </a:r>
          </a:p>
        </p:txBody>
      </p:sp>
      <p:sp>
        <p:nvSpPr>
          <p:cNvPr id="87" name="Oval 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08:37</a:t>
            </a:r>
          </a:p>
        </p:txBody>
      </p:sp>
      <p:sp>
        <p:nvSpPr>
          <p:cNvPr id="88" name="Oval 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08:36</a:t>
            </a:r>
          </a:p>
        </p:txBody>
      </p:sp>
      <p:sp>
        <p:nvSpPr>
          <p:cNvPr id="89" name="Oval 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08:35</a:t>
            </a:r>
          </a:p>
        </p:txBody>
      </p:sp>
      <p:sp>
        <p:nvSpPr>
          <p:cNvPr id="90" name="Oval 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08:34</a:t>
            </a:r>
          </a:p>
        </p:txBody>
      </p:sp>
      <p:sp>
        <p:nvSpPr>
          <p:cNvPr id="91" name="Oval 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08:33</a:t>
            </a:r>
          </a:p>
        </p:txBody>
      </p:sp>
      <p:sp>
        <p:nvSpPr>
          <p:cNvPr id="92" name="Oval 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08:32</a:t>
            </a:r>
          </a:p>
        </p:txBody>
      </p:sp>
      <p:sp>
        <p:nvSpPr>
          <p:cNvPr id="93" name="Oval 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08:31</a:t>
            </a:r>
          </a:p>
        </p:txBody>
      </p:sp>
      <p:sp>
        <p:nvSpPr>
          <p:cNvPr id="94" name="Oval 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08:30</a:t>
            </a:r>
          </a:p>
        </p:txBody>
      </p:sp>
      <p:sp>
        <p:nvSpPr>
          <p:cNvPr id="95" name="Oval 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08:29</a:t>
            </a:r>
          </a:p>
        </p:txBody>
      </p:sp>
      <p:sp>
        <p:nvSpPr>
          <p:cNvPr id="96" name="Oval 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08:28</a:t>
            </a:r>
          </a:p>
        </p:txBody>
      </p:sp>
      <p:sp>
        <p:nvSpPr>
          <p:cNvPr id="97" name="Oval 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08:27</a:t>
            </a:r>
          </a:p>
        </p:txBody>
      </p:sp>
      <p:sp>
        <p:nvSpPr>
          <p:cNvPr id="98" name="Oval 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08:26</a:t>
            </a:r>
          </a:p>
        </p:txBody>
      </p:sp>
      <p:sp>
        <p:nvSpPr>
          <p:cNvPr id="99" name="Oval 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08:25</a:t>
            </a:r>
          </a:p>
        </p:txBody>
      </p:sp>
      <p:sp>
        <p:nvSpPr>
          <p:cNvPr id="100" name="Oval 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08:24</a:t>
            </a:r>
          </a:p>
        </p:txBody>
      </p:sp>
      <p:sp>
        <p:nvSpPr>
          <p:cNvPr id="101" name="Oval 1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08:23</a:t>
            </a:r>
          </a:p>
        </p:txBody>
      </p:sp>
      <p:sp>
        <p:nvSpPr>
          <p:cNvPr id="102" name="Oval 1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08:22</a:t>
            </a:r>
          </a:p>
        </p:txBody>
      </p:sp>
      <p:sp>
        <p:nvSpPr>
          <p:cNvPr id="103" name="Oval 1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08:21</a:t>
            </a:r>
          </a:p>
        </p:txBody>
      </p:sp>
      <p:sp>
        <p:nvSpPr>
          <p:cNvPr id="104" name="Oval 10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08:20</a:t>
            </a:r>
          </a:p>
        </p:txBody>
      </p:sp>
      <p:sp>
        <p:nvSpPr>
          <p:cNvPr id="105" name="Oval 10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08:19</a:t>
            </a:r>
          </a:p>
        </p:txBody>
      </p:sp>
      <p:sp>
        <p:nvSpPr>
          <p:cNvPr id="106" name="Oval 10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08:18</a:t>
            </a:r>
          </a:p>
        </p:txBody>
      </p:sp>
      <p:sp>
        <p:nvSpPr>
          <p:cNvPr id="107" name="Oval 10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08:17</a:t>
            </a:r>
          </a:p>
        </p:txBody>
      </p:sp>
      <p:sp>
        <p:nvSpPr>
          <p:cNvPr id="108" name="Oval 10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08:16</a:t>
            </a:r>
          </a:p>
        </p:txBody>
      </p:sp>
      <p:sp>
        <p:nvSpPr>
          <p:cNvPr id="109" name="Oval 10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08:15</a:t>
            </a:r>
          </a:p>
        </p:txBody>
      </p:sp>
      <p:sp>
        <p:nvSpPr>
          <p:cNvPr id="110" name="Oval 10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08:14</a:t>
            </a:r>
          </a:p>
        </p:txBody>
      </p:sp>
      <p:sp>
        <p:nvSpPr>
          <p:cNvPr id="111" name="Oval 1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08:13</a:t>
            </a:r>
          </a:p>
        </p:txBody>
      </p:sp>
      <p:sp>
        <p:nvSpPr>
          <p:cNvPr id="112" name="Oval 1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08:12</a:t>
            </a:r>
          </a:p>
        </p:txBody>
      </p:sp>
      <p:sp>
        <p:nvSpPr>
          <p:cNvPr id="113" name="Oval 1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08:11</a:t>
            </a:r>
          </a:p>
        </p:txBody>
      </p:sp>
      <p:sp>
        <p:nvSpPr>
          <p:cNvPr id="114" name="Oval 1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08:10</a:t>
            </a:r>
          </a:p>
        </p:txBody>
      </p:sp>
      <p:sp>
        <p:nvSpPr>
          <p:cNvPr id="115" name="Oval 1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08:09</a:t>
            </a:r>
          </a:p>
        </p:txBody>
      </p:sp>
      <p:sp>
        <p:nvSpPr>
          <p:cNvPr id="116" name="Oval 1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08:08</a:t>
            </a:r>
          </a:p>
        </p:txBody>
      </p:sp>
      <p:sp>
        <p:nvSpPr>
          <p:cNvPr id="117" name="Oval 1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08:07</a:t>
            </a:r>
          </a:p>
        </p:txBody>
      </p:sp>
      <p:sp>
        <p:nvSpPr>
          <p:cNvPr id="118" name="Oval 1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08:06</a:t>
            </a:r>
          </a:p>
        </p:txBody>
      </p:sp>
      <p:sp>
        <p:nvSpPr>
          <p:cNvPr id="119" name="Oval 1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08:05</a:t>
            </a:r>
          </a:p>
        </p:txBody>
      </p:sp>
      <p:sp>
        <p:nvSpPr>
          <p:cNvPr id="120" name="Oval 1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08:04</a:t>
            </a:r>
          </a:p>
        </p:txBody>
      </p:sp>
      <p:sp>
        <p:nvSpPr>
          <p:cNvPr id="121" name="Oval 1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08:03</a:t>
            </a:r>
          </a:p>
        </p:txBody>
      </p:sp>
      <p:sp>
        <p:nvSpPr>
          <p:cNvPr id="122" name="Oval 1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08:02</a:t>
            </a:r>
          </a:p>
        </p:txBody>
      </p:sp>
      <p:sp>
        <p:nvSpPr>
          <p:cNvPr id="123" name="Oval 1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08:01</a:t>
            </a:r>
          </a:p>
        </p:txBody>
      </p:sp>
      <p:sp>
        <p:nvSpPr>
          <p:cNvPr id="124" name="Oval 1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08:00</a:t>
            </a:r>
          </a:p>
        </p:txBody>
      </p:sp>
      <p:sp>
        <p:nvSpPr>
          <p:cNvPr id="125" name="Oval 1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07:59</a:t>
            </a:r>
          </a:p>
        </p:txBody>
      </p:sp>
      <p:sp>
        <p:nvSpPr>
          <p:cNvPr id="126" name="Oval 1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07:58</a:t>
            </a:r>
          </a:p>
        </p:txBody>
      </p:sp>
      <p:sp>
        <p:nvSpPr>
          <p:cNvPr id="127" name="Oval 1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07:57</a:t>
            </a:r>
          </a:p>
        </p:txBody>
      </p:sp>
      <p:sp>
        <p:nvSpPr>
          <p:cNvPr id="128" name="Oval 1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07:56</a:t>
            </a:r>
          </a:p>
        </p:txBody>
      </p:sp>
      <p:sp>
        <p:nvSpPr>
          <p:cNvPr id="129" name="Oval 1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07:55</a:t>
            </a:r>
          </a:p>
        </p:txBody>
      </p:sp>
      <p:sp>
        <p:nvSpPr>
          <p:cNvPr id="130" name="Oval 1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07:54</a:t>
            </a:r>
          </a:p>
        </p:txBody>
      </p:sp>
      <p:sp>
        <p:nvSpPr>
          <p:cNvPr id="131" name="Oval 1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07:53</a:t>
            </a:r>
          </a:p>
        </p:txBody>
      </p:sp>
      <p:sp>
        <p:nvSpPr>
          <p:cNvPr id="132" name="Oval 1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07:52</a:t>
            </a:r>
          </a:p>
        </p:txBody>
      </p:sp>
      <p:sp>
        <p:nvSpPr>
          <p:cNvPr id="133" name="Oval 1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07:51</a:t>
            </a:r>
          </a:p>
        </p:txBody>
      </p:sp>
      <p:sp>
        <p:nvSpPr>
          <p:cNvPr id="134" name="Oval 1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07:50</a:t>
            </a:r>
          </a:p>
        </p:txBody>
      </p:sp>
      <p:sp>
        <p:nvSpPr>
          <p:cNvPr id="135" name="Oval 1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07:49</a:t>
            </a:r>
          </a:p>
        </p:txBody>
      </p:sp>
      <p:sp>
        <p:nvSpPr>
          <p:cNvPr id="136" name="Oval 1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07:48</a:t>
            </a:r>
          </a:p>
        </p:txBody>
      </p:sp>
      <p:sp>
        <p:nvSpPr>
          <p:cNvPr id="137" name="Oval 1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07:47</a:t>
            </a:r>
          </a:p>
        </p:txBody>
      </p:sp>
      <p:sp>
        <p:nvSpPr>
          <p:cNvPr id="138" name="Oval 1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07:46</a:t>
            </a:r>
          </a:p>
        </p:txBody>
      </p:sp>
      <p:sp>
        <p:nvSpPr>
          <p:cNvPr id="139" name="Oval 1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07:45</a:t>
            </a:r>
          </a:p>
        </p:txBody>
      </p:sp>
      <p:sp>
        <p:nvSpPr>
          <p:cNvPr id="140" name="Oval 1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07:44</a:t>
            </a:r>
          </a:p>
        </p:txBody>
      </p:sp>
      <p:sp>
        <p:nvSpPr>
          <p:cNvPr id="141" name="Oval 1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07:43</a:t>
            </a:r>
          </a:p>
        </p:txBody>
      </p:sp>
      <p:sp>
        <p:nvSpPr>
          <p:cNvPr id="142" name="Oval 1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07:42</a:t>
            </a:r>
          </a:p>
        </p:txBody>
      </p:sp>
      <p:sp>
        <p:nvSpPr>
          <p:cNvPr id="143" name="Oval 1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07:41</a:t>
            </a:r>
          </a:p>
        </p:txBody>
      </p:sp>
      <p:sp>
        <p:nvSpPr>
          <p:cNvPr id="144" name="Oval 1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07:40</a:t>
            </a:r>
          </a:p>
        </p:txBody>
      </p:sp>
      <p:sp>
        <p:nvSpPr>
          <p:cNvPr id="145" name="Oval 1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07:39</a:t>
            </a:r>
          </a:p>
        </p:txBody>
      </p:sp>
      <p:sp>
        <p:nvSpPr>
          <p:cNvPr id="146" name="Oval 1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07:38</a:t>
            </a:r>
          </a:p>
        </p:txBody>
      </p:sp>
      <p:sp>
        <p:nvSpPr>
          <p:cNvPr id="147" name="Oval 1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07:37</a:t>
            </a:r>
          </a:p>
        </p:txBody>
      </p:sp>
      <p:sp>
        <p:nvSpPr>
          <p:cNvPr id="148" name="Oval 1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07:36</a:t>
            </a:r>
          </a:p>
        </p:txBody>
      </p:sp>
      <p:sp>
        <p:nvSpPr>
          <p:cNvPr id="149" name="Oval 1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07:35</a:t>
            </a:r>
          </a:p>
        </p:txBody>
      </p:sp>
      <p:sp>
        <p:nvSpPr>
          <p:cNvPr id="150" name="Oval 1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07:34</a:t>
            </a:r>
          </a:p>
        </p:txBody>
      </p:sp>
      <p:sp>
        <p:nvSpPr>
          <p:cNvPr id="151" name="Oval 1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07:33</a:t>
            </a:r>
          </a:p>
        </p:txBody>
      </p:sp>
      <p:sp>
        <p:nvSpPr>
          <p:cNvPr id="152" name="Oval 1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07:32</a:t>
            </a:r>
          </a:p>
        </p:txBody>
      </p:sp>
      <p:sp>
        <p:nvSpPr>
          <p:cNvPr id="153" name="Oval 1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07:31</a:t>
            </a:r>
          </a:p>
        </p:txBody>
      </p:sp>
      <p:sp>
        <p:nvSpPr>
          <p:cNvPr id="154" name="Oval 1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07:30</a:t>
            </a:r>
          </a:p>
        </p:txBody>
      </p:sp>
      <p:sp>
        <p:nvSpPr>
          <p:cNvPr id="155" name="Oval 1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07:29</a:t>
            </a:r>
          </a:p>
        </p:txBody>
      </p:sp>
      <p:sp>
        <p:nvSpPr>
          <p:cNvPr id="156" name="Oval 1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07:28</a:t>
            </a:r>
          </a:p>
        </p:txBody>
      </p:sp>
      <p:sp>
        <p:nvSpPr>
          <p:cNvPr id="157" name="Oval 1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07:27</a:t>
            </a:r>
          </a:p>
        </p:txBody>
      </p:sp>
      <p:sp>
        <p:nvSpPr>
          <p:cNvPr id="158" name="Oval 1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07:26</a:t>
            </a:r>
          </a:p>
        </p:txBody>
      </p:sp>
      <p:sp>
        <p:nvSpPr>
          <p:cNvPr id="159" name="Oval 1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07:25</a:t>
            </a:r>
          </a:p>
        </p:txBody>
      </p:sp>
      <p:sp>
        <p:nvSpPr>
          <p:cNvPr id="160" name="Oval 1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07:24</a:t>
            </a:r>
          </a:p>
        </p:txBody>
      </p:sp>
      <p:sp>
        <p:nvSpPr>
          <p:cNvPr id="161" name="Oval 1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07:23</a:t>
            </a:r>
          </a:p>
        </p:txBody>
      </p:sp>
      <p:sp>
        <p:nvSpPr>
          <p:cNvPr id="162" name="Oval 1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07:22</a:t>
            </a:r>
          </a:p>
        </p:txBody>
      </p:sp>
      <p:sp>
        <p:nvSpPr>
          <p:cNvPr id="163" name="Oval 1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07:21</a:t>
            </a:r>
          </a:p>
        </p:txBody>
      </p:sp>
      <p:sp>
        <p:nvSpPr>
          <p:cNvPr id="164" name="Oval 1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07:20</a:t>
            </a:r>
          </a:p>
        </p:txBody>
      </p:sp>
      <p:sp>
        <p:nvSpPr>
          <p:cNvPr id="165" name="Oval 1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07:19</a:t>
            </a:r>
          </a:p>
        </p:txBody>
      </p:sp>
      <p:sp>
        <p:nvSpPr>
          <p:cNvPr id="166" name="Oval 1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07:18</a:t>
            </a:r>
          </a:p>
        </p:txBody>
      </p:sp>
      <p:sp>
        <p:nvSpPr>
          <p:cNvPr id="167" name="Oval 1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07:17</a:t>
            </a:r>
          </a:p>
        </p:txBody>
      </p:sp>
      <p:sp>
        <p:nvSpPr>
          <p:cNvPr id="168" name="Oval 1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07:16</a:t>
            </a:r>
          </a:p>
        </p:txBody>
      </p:sp>
      <p:sp>
        <p:nvSpPr>
          <p:cNvPr id="169" name="Oval 1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07:15</a:t>
            </a:r>
          </a:p>
        </p:txBody>
      </p:sp>
      <p:sp>
        <p:nvSpPr>
          <p:cNvPr id="170" name="Oval 1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07:14</a:t>
            </a:r>
          </a:p>
        </p:txBody>
      </p:sp>
      <p:sp>
        <p:nvSpPr>
          <p:cNvPr id="171" name="Oval 1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07:13</a:t>
            </a:r>
          </a:p>
        </p:txBody>
      </p:sp>
      <p:sp>
        <p:nvSpPr>
          <p:cNvPr id="172" name="Oval 1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07:12</a:t>
            </a:r>
          </a:p>
        </p:txBody>
      </p:sp>
      <p:sp>
        <p:nvSpPr>
          <p:cNvPr id="173" name="Oval 1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07:11</a:t>
            </a:r>
          </a:p>
        </p:txBody>
      </p:sp>
      <p:sp>
        <p:nvSpPr>
          <p:cNvPr id="174" name="Oval 1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07:10</a:t>
            </a:r>
          </a:p>
        </p:txBody>
      </p:sp>
      <p:sp>
        <p:nvSpPr>
          <p:cNvPr id="175" name="Oval 1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07:09</a:t>
            </a:r>
          </a:p>
        </p:txBody>
      </p:sp>
      <p:sp>
        <p:nvSpPr>
          <p:cNvPr id="176" name="Oval 1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07:08</a:t>
            </a:r>
          </a:p>
        </p:txBody>
      </p:sp>
      <p:sp>
        <p:nvSpPr>
          <p:cNvPr id="177" name="Oval 1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07:07</a:t>
            </a:r>
          </a:p>
        </p:txBody>
      </p:sp>
      <p:sp>
        <p:nvSpPr>
          <p:cNvPr id="178" name="Oval 1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07:06</a:t>
            </a:r>
          </a:p>
        </p:txBody>
      </p:sp>
      <p:sp>
        <p:nvSpPr>
          <p:cNvPr id="179" name="Oval 1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07:05</a:t>
            </a:r>
          </a:p>
        </p:txBody>
      </p:sp>
      <p:sp>
        <p:nvSpPr>
          <p:cNvPr id="180" name="Oval 1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07:04</a:t>
            </a:r>
          </a:p>
        </p:txBody>
      </p:sp>
      <p:sp>
        <p:nvSpPr>
          <p:cNvPr id="181" name="Oval 1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07:03</a:t>
            </a:r>
          </a:p>
        </p:txBody>
      </p:sp>
      <p:sp>
        <p:nvSpPr>
          <p:cNvPr id="182" name="Oval 1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07:02</a:t>
            </a:r>
          </a:p>
        </p:txBody>
      </p:sp>
      <p:sp>
        <p:nvSpPr>
          <p:cNvPr id="183" name="Oval 1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07:01</a:t>
            </a:r>
          </a:p>
        </p:txBody>
      </p:sp>
      <p:sp>
        <p:nvSpPr>
          <p:cNvPr id="184" name="Oval 1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07:00</a:t>
            </a:r>
          </a:p>
        </p:txBody>
      </p:sp>
      <p:sp>
        <p:nvSpPr>
          <p:cNvPr id="185" name="Oval 1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06:59</a:t>
            </a:r>
          </a:p>
        </p:txBody>
      </p:sp>
      <p:sp>
        <p:nvSpPr>
          <p:cNvPr id="186" name="Oval 1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06:58</a:t>
            </a:r>
          </a:p>
        </p:txBody>
      </p:sp>
      <p:sp>
        <p:nvSpPr>
          <p:cNvPr id="187" name="Oval 1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06:57</a:t>
            </a:r>
          </a:p>
        </p:txBody>
      </p:sp>
      <p:sp>
        <p:nvSpPr>
          <p:cNvPr id="188" name="Oval 1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06:56</a:t>
            </a:r>
          </a:p>
        </p:txBody>
      </p:sp>
      <p:sp>
        <p:nvSpPr>
          <p:cNvPr id="189" name="Oval 1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06:55</a:t>
            </a:r>
          </a:p>
        </p:txBody>
      </p:sp>
      <p:sp>
        <p:nvSpPr>
          <p:cNvPr id="190" name="Oval 1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06:54</a:t>
            </a:r>
          </a:p>
        </p:txBody>
      </p:sp>
      <p:sp>
        <p:nvSpPr>
          <p:cNvPr id="191" name="Oval 1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06:53</a:t>
            </a:r>
          </a:p>
        </p:txBody>
      </p:sp>
      <p:sp>
        <p:nvSpPr>
          <p:cNvPr id="192" name="Oval 1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06:52</a:t>
            </a:r>
          </a:p>
        </p:txBody>
      </p:sp>
      <p:sp>
        <p:nvSpPr>
          <p:cNvPr id="193" name="Oval 1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06:51</a:t>
            </a:r>
          </a:p>
        </p:txBody>
      </p:sp>
      <p:sp>
        <p:nvSpPr>
          <p:cNvPr id="194" name="Oval 1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06:50</a:t>
            </a:r>
          </a:p>
        </p:txBody>
      </p:sp>
      <p:sp>
        <p:nvSpPr>
          <p:cNvPr id="195" name="Oval 1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06:49</a:t>
            </a:r>
          </a:p>
        </p:txBody>
      </p:sp>
      <p:sp>
        <p:nvSpPr>
          <p:cNvPr id="196" name="Oval 1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06:48</a:t>
            </a:r>
          </a:p>
        </p:txBody>
      </p:sp>
      <p:sp>
        <p:nvSpPr>
          <p:cNvPr id="197" name="Oval 1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06:47</a:t>
            </a:r>
          </a:p>
        </p:txBody>
      </p:sp>
      <p:sp>
        <p:nvSpPr>
          <p:cNvPr id="198" name="Oval 1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06:46</a:t>
            </a:r>
          </a:p>
        </p:txBody>
      </p:sp>
      <p:sp>
        <p:nvSpPr>
          <p:cNvPr id="199" name="Oval 1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06:45</a:t>
            </a:r>
          </a:p>
        </p:txBody>
      </p:sp>
      <p:sp>
        <p:nvSpPr>
          <p:cNvPr id="200" name="Oval 1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06:44</a:t>
            </a:r>
          </a:p>
        </p:txBody>
      </p:sp>
      <p:sp>
        <p:nvSpPr>
          <p:cNvPr id="201" name="Oval 2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06:43</a:t>
            </a:r>
          </a:p>
        </p:txBody>
      </p:sp>
      <p:sp>
        <p:nvSpPr>
          <p:cNvPr id="202" name="Oval 2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06:42</a:t>
            </a:r>
          </a:p>
        </p:txBody>
      </p:sp>
      <p:sp>
        <p:nvSpPr>
          <p:cNvPr id="203" name="Oval 2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06:41</a:t>
            </a:r>
          </a:p>
        </p:txBody>
      </p:sp>
      <p:sp>
        <p:nvSpPr>
          <p:cNvPr id="204" name="Oval 20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06:40</a:t>
            </a:r>
          </a:p>
        </p:txBody>
      </p:sp>
      <p:sp>
        <p:nvSpPr>
          <p:cNvPr id="205" name="Oval 20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06:39</a:t>
            </a:r>
          </a:p>
        </p:txBody>
      </p:sp>
      <p:sp>
        <p:nvSpPr>
          <p:cNvPr id="206" name="Oval 20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06:38</a:t>
            </a:r>
          </a:p>
        </p:txBody>
      </p:sp>
      <p:sp>
        <p:nvSpPr>
          <p:cNvPr id="207" name="Oval 20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06:37</a:t>
            </a:r>
          </a:p>
        </p:txBody>
      </p:sp>
      <p:sp>
        <p:nvSpPr>
          <p:cNvPr id="208" name="Oval 20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06:36</a:t>
            </a:r>
          </a:p>
        </p:txBody>
      </p:sp>
      <p:sp>
        <p:nvSpPr>
          <p:cNvPr id="209" name="Oval 20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06:35</a:t>
            </a:r>
          </a:p>
        </p:txBody>
      </p:sp>
      <p:sp>
        <p:nvSpPr>
          <p:cNvPr id="210" name="Oval 20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06:34</a:t>
            </a:r>
          </a:p>
        </p:txBody>
      </p:sp>
      <p:sp>
        <p:nvSpPr>
          <p:cNvPr id="211" name="Oval 2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06:33</a:t>
            </a:r>
          </a:p>
        </p:txBody>
      </p:sp>
      <p:sp>
        <p:nvSpPr>
          <p:cNvPr id="212" name="Oval 2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06:32</a:t>
            </a:r>
          </a:p>
        </p:txBody>
      </p:sp>
      <p:sp>
        <p:nvSpPr>
          <p:cNvPr id="213" name="Oval 2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06:31</a:t>
            </a:r>
          </a:p>
        </p:txBody>
      </p:sp>
      <p:sp>
        <p:nvSpPr>
          <p:cNvPr id="214" name="Oval 2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06:30</a:t>
            </a:r>
          </a:p>
        </p:txBody>
      </p:sp>
      <p:sp>
        <p:nvSpPr>
          <p:cNvPr id="215" name="Oval 2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06:29</a:t>
            </a:r>
          </a:p>
        </p:txBody>
      </p:sp>
      <p:sp>
        <p:nvSpPr>
          <p:cNvPr id="216" name="Oval 2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06:28</a:t>
            </a:r>
          </a:p>
        </p:txBody>
      </p:sp>
      <p:sp>
        <p:nvSpPr>
          <p:cNvPr id="217" name="Oval 2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06:27</a:t>
            </a:r>
          </a:p>
        </p:txBody>
      </p:sp>
      <p:sp>
        <p:nvSpPr>
          <p:cNvPr id="218" name="Oval 2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06:26</a:t>
            </a:r>
          </a:p>
        </p:txBody>
      </p:sp>
      <p:sp>
        <p:nvSpPr>
          <p:cNvPr id="219" name="Oval 2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06:25</a:t>
            </a:r>
          </a:p>
        </p:txBody>
      </p:sp>
      <p:sp>
        <p:nvSpPr>
          <p:cNvPr id="220" name="Oval 2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06:24</a:t>
            </a:r>
          </a:p>
        </p:txBody>
      </p:sp>
      <p:sp>
        <p:nvSpPr>
          <p:cNvPr id="221" name="Oval 2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06:23</a:t>
            </a:r>
          </a:p>
        </p:txBody>
      </p:sp>
      <p:sp>
        <p:nvSpPr>
          <p:cNvPr id="222" name="Oval 2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06:22</a:t>
            </a:r>
          </a:p>
        </p:txBody>
      </p:sp>
      <p:sp>
        <p:nvSpPr>
          <p:cNvPr id="223" name="Oval 2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06:21</a:t>
            </a:r>
          </a:p>
        </p:txBody>
      </p:sp>
      <p:sp>
        <p:nvSpPr>
          <p:cNvPr id="224" name="Oval 2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06:20</a:t>
            </a:r>
          </a:p>
        </p:txBody>
      </p:sp>
      <p:sp>
        <p:nvSpPr>
          <p:cNvPr id="225" name="Oval 2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06:19</a:t>
            </a:r>
          </a:p>
        </p:txBody>
      </p:sp>
      <p:sp>
        <p:nvSpPr>
          <p:cNvPr id="226" name="Oval 2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06:18</a:t>
            </a:r>
          </a:p>
        </p:txBody>
      </p:sp>
      <p:sp>
        <p:nvSpPr>
          <p:cNvPr id="227" name="Oval 2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06:17</a:t>
            </a:r>
          </a:p>
        </p:txBody>
      </p:sp>
      <p:sp>
        <p:nvSpPr>
          <p:cNvPr id="228" name="Oval 2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06:16</a:t>
            </a:r>
          </a:p>
        </p:txBody>
      </p:sp>
      <p:sp>
        <p:nvSpPr>
          <p:cNvPr id="229" name="Oval 2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06:15</a:t>
            </a:r>
          </a:p>
        </p:txBody>
      </p:sp>
      <p:sp>
        <p:nvSpPr>
          <p:cNvPr id="230" name="Oval 2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06:14</a:t>
            </a:r>
          </a:p>
        </p:txBody>
      </p:sp>
      <p:sp>
        <p:nvSpPr>
          <p:cNvPr id="231" name="Oval 2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06:13</a:t>
            </a:r>
          </a:p>
        </p:txBody>
      </p:sp>
      <p:sp>
        <p:nvSpPr>
          <p:cNvPr id="232" name="Oval 2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06:12</a:t>
            </a:r>
          </a:p>
        </p:txBody>
      </p:sp>
      <p:sp>
        <p:nvSpPr>
          <p:cNvPr id="233" name="Oval 2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06:11</a:t>
            </a:r>
          </a:p>
        </p:txBody>
      </p:sp>
      <p:sp>
        <p:nvSpPr>
          <p:cNvPr id="234" name="Oval 2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06:10</a:t>
            </a:r>
          </a:p>
        </p:txBody>
      </p:sp>
      <p:sp>
        <p:nvSpPr>
          <p:cNvPr id="235" name="Oval 2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06:09</a:t>
            </a:r>
          </a:p>
        </p:txBody>
      </p:sp>
      <p:sp>
        <p:nvSpPr>
          <p:cNvPr id="236" name="Oval 2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06:08</a:t>
            </a:r>
          </a:p>
        </p:txBody>
      </p:sp>
      <p:sp>
        <p:nvSpPr>
          <p:cNvPr id="237" name="Oval 2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06:07</a:t>
            </a:r>
          </a:p>
        </p:txBody>
      </p:sp>
      <p:sp>
        <p:nvSpPr>
          <p:cNvPr id="238" name="Oval 2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06:06</a:t>
            </a:r>
          </a:p>
        </p:txBody>
      </p:sp>
      <p:sp>
        <p:nvSpPr>
          <p:cNvPr id="239" name="Oval 2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06:05</a:t>
            </a:r>
          </a:p>
        </p:txBody>
      </p:sp>
      <p:sp>
        <p:nvSpPr>
          <p:cNvPr id="240" name="Oval 2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06:04</a:t>
            </a:r>
          </a:p>
        </p:txBody>
      </p:sp>
      <p:sp>
        <p:nvSpPr>
          <p:cNvPr id="241" name="Oval 2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06:03</a:t>
            </a:r>
          </a:p>
        </p:txBody>
      </p:sp>
      <p:sp>
        <p:nvSpPr>
          <p:cNvPr id="242" name="Oval 2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06:02</a:t>
            </a:r>
          </a:p>
        </p:txBody>
      </p:sp>
      <p:sp>
        <p:nvSpPr>
          <p:cNvPr id="243" name="Oval 2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06:01</a:t>
            </a:r>
          </a:p>
        </p:txBody>
      </p:sp>
      <p:sp>
        <p:nvSpPr>
          <p:cNvPr id="244" name="Oval 2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06:00</a:t>
            </a:r>
          </a:p>
        </p:txBody>
      </p:sp>
      <p:sp>
        <p:nvSpPr>
          <p:cNvPr id="245" name="Oval 2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05:59</a:t>
            </a:r>
          </a:p>
        </p:txBody>
      </p:sp>
      <p:sp>
        <p:nvSpPr>
          <p:cNvPr id="246" name="Oval 2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05:58</a:t>
            </a:r>
          </a:p>
        </p:txBody>
      </p:sp>
      <p:sp>
        <p:nvSpPr>
          <p:cNvPr id="247" name="Oval 2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05:57</a:t>
            </a:r>
          </a:p>
        </p:txBody>
      </p:sp>
      <p:sp>
        <p:nvSpPr>
          <p:cNvPr id="248" name="Oval 2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05:56</a:t>
            </a:r>
          </a:p>
        </p:txBody>
      </p:sp>
      <p:sp>
        <p:nvSpPr>
          <p:cNvPr id="249" name="Oval 2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05:55</a:t>
            </a:r>
          </a:p>
        </p:txBody>
      </p:sp>
      <p:sp>
        <p:nvSpPr>
          <p:cNvPr id="250" name="Oval 2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05:54</a:t>
            </a:r>
          </a:p>
        </p:txBody>
      </p:sp>
      <p:sp>
        <p:nvSpPr>
          <p:cNvPr id="251" name="Oval 2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05:53</a:t>
            </a:r>
          </a:p>
        </p:txBody>
      </p:sp>
      <p:sp>
        <p:nvSpPr>
          <p:cNvPr id="252" name="Oval 2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05:52</a:t>
            </a:r>
          </a:p>
        </p:txBody>
      </p:sp>
      <p:sp>
        <p:nvSpPr>
          <p:cNvPr id="253" name="Oval 2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05:51</a:t>
            </a:r>
          </a:p>
        </p:txBody>
      </p:sp>
      <p:sp>
        <p:nvSpPr>
          <p:cNvPr id="254" name="Oval 2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05:50</a:t>
            </a:r>
          </a:p>
        </p:txBody>
      </p:sp>
      <p:sp>
        <p:nvSpPr>
          <p:cNvPr id="255" name="Oval 2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05:49</a:t>
            </a:r>
          </a:p>
        </p:txBody>
      </p:sp>
      <p:sp>
        <p:nvSpPr>
          <p:cNvPr id="256" name="Oval 2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05:48</a:t>
            </a:r>
          </a:p>
        </p:txBody>
      </p:sp>
      <p:sp>
        <p:nvSpPr>
          <p:cNvPr id="257" name="Oval 2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05:47</a:t>
            </a:r>
          </a:p>
        </p:txBody>
      </p:sp>
      <p:sp>
        <p:nvSpPr>
          <p:cNvPr id="258" name="Oval 2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05:46</a:t>
            </a:r>
          </a:p>
        </p:txBody>
      </p:sp>
      <p:sp>
        <p:nvSpPr>
          <p:cNvPr id="259" name="Oval 2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05:45</a:t>
            </a:r>
          </a:p>
        </p:txBody>
      </p:sp>
      <p:sp>
        <p:nvSpPr>
          <p:cNvPr id="260" name="Oval 2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05:44</a:t>
            </a:r>
          </a:p>
        </p:txBody>
      </p:sp>
      <p:sp>
        <p:nvSpPr>
          <p:cNvPr id="261" name="Oval 2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05:43</a:t>
            </a:r>
          </a:p>
        </p:txBody>
      </p:sp>
      <p:sp>
        <p:nvSpPr>
          <p:cNvPr id="262" name="Oval 2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05:42</a:t>
            </a:r>
          </a:p>
        </p:txBody>
      </p:sp>
      <p:sp>
        <p:nvSpPr>
          <p:cNvPr id="263" name="Oval 2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05:41</a:t>
            </a:r>
          </a:p>
        </p:txBody>
      </p:sp>
      <p:sp>
        <p:nvSpPr>
          <p:cNvPr id="264" name="Oval 2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05:40</a:t>
            </a:r>
          </a:p>
        </p:txBody>
      </p:sp>
      <p:sp>
        <p:nvSpPr>
          <p:cNvPr id="265" name="Oval 2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05:39</a:t>
            </a:r>
          </a:p>
        </p:txBody>
      </p:sp>
      <p:sp>
        <p:nvSpPr>
          <p:cNvPr id="266" name="Oval 2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05:38</a:t>
            </a:r>
          </a:p>
        </p:txBody>
      </p:sp>
      <p:sp>
        <p:nvSpPr>
          <p:cNvPr id="267" name="Oval 2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05:37</a:t>
            </a:r>
          </a:p>
        </p:txBody>
      </p:sp>
      <p:sp>
        <p:nvSpPr>
          <p:cNvPr id="268" name="Oval 2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05:36</a:t>
            </a:r>
          </a:p>
        </p:txBody>
      </p:sp>
      <p:sp>
        <p:nvSpPr>
          <p:cNvPr id="269" name="Oval 2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05:35</a:t>
            </a:r>
          </a:p>
        </p:txBody>
      </p:sp>
      <p:sp>
        <p:nvSpPr>
          <p:cNvPr id="270" name="Oval 2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05:34</a:t>
            </a:r>
          </a:p>
        </p:txBody>
      </p:sp>
      <p:sp>
        <p:nvSpPr>
          <p:cNvPr id="271" name="Oval 2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05:33</a:t>
            </a:r>
          </a:p>
        </p:txBody>
      </p:sp>
      <p:sp>
        <p:nvSpPr>
          <p:cNvPr id="272" name="Oval 2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05:32</a:t>
            </a:r>
          </a:p>
        </p:txBody>
      </p:sp>
      <p:sp>
        <p:nvSpPr>
          <p:cNvPr id="273" name="Oval 2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05:31</a:t>
            </a:r>
          </a:p>
        </p:txBody>
      </p:sp>
      <p:sp>
        <p:nvSpPr>
          <p:cNvPr id="274" name="Oval 2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05:30</a:t>
            </a:r>
          </a:p>
        </p:txBody>
      </p:sp>
      <p:sp>
        <p:nvSpPr>
          <p:cNvPr id="275" name="Oval 2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05:29</a:t>
            </a:r>
          </a:p>
        </p:txBody>
      </p:sp>
      <p:sp>
        <p:nvSpPr>
          <p:cNvPr id="276" name="Oval 2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05:28</a:t>
            </a:r>
          </a:p>
        </p:txBody>
      </p:sp>
      <p:sp>
        <p:nvSpPr>
          <p:cNvPr id="277" name="Oval 2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05:27</a:t>
            </a:r>
          </a:p>
        </p:txBody>
      </p:sp>
      <p:sp>
        <p:nvSpPr>
          <p:cNvPr id="278" name="Oval 2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05:26</a:t>
            </a:r>
          </a:p>
        </p:txBody>
      </p:sp>
      <p:sp>
        <p:nvSpPr>
          <p:cNvPr id="279" name="Oval 2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05:25</a:t>
            </a:r>
          </a:p>
        </p:txBody>
      </p:sp>
      <p:sp>
        <p:nvSpPr>
          <p:cNvPr id="280" name="Oval 2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05:24</a:t>
            </a:r>
          </a:p>
        </p:txBody>
      </p:sp>
      <p:sp>
        <p:nvSpPr>
          <p:cNvPr id="281" name="Oval 2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05:23</a:t>
            </a:r>
          </a:p>
        </p:txBody>
      </p:sp>
      <p:sp>
        <p:nvSpPr>
          <p:cNvPr id="282" name="Oval 2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05:22</a:t>
            </a:r>
          </a:p>
        </p:txBody>
      </p:sp>
      <p:sp>
        <p:nvSpPr>
          <p:cNvPr id="283" name="Oval 2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05:21</a:t>
            </a:r>
          </a:p>
        </p:txBody>
      </p:sp>
      <p:sp>
        <p:nvSpPr>
          <p:cNvPr id="284" name="Oval 2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05:20</a:t>
            </a:r>
          </a:p>
        </p:txBody>
      </p:sp>
      <p:sp>
        <p:nvSpPr>
          <p:cNvPr id="285" name="Oval 2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05:19</a:t>
            </a:r>
          </a:p>
        </p:txBody>
      </p:sp>
      <p:sp>
        <p:nvSpPr>
          <p:cNvPr id="286" name="Oval 2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05:18</a:t>
            </a:r>
          </a:p>
        </p:txBody>
      </p:sp>
      <p:sp>
        <p:nvSpPr>
          <p:cNvPr id="287" name="Oval 2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05:17</a:t>
            </a:r>
          </a:p>
        </p:txBody>
      </p:sp>
      <p:sp>
        <p:nvSpPr>
          <p:cNvPr id="288" name="Oval 2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05:16</a:t>
            </a:r>
          </a:p>
        </p:txBody>
      </p:sp>
      <p:sp>
        <p:nvSpPr>
          <p:cNvPr id="289" name="Oval 2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05:15</a:t>
            </a:r>
          </a:p>
        </p:txBody>
      </p:sp>
      <p:sp>
        <p:nvSpPr>
          <p:cNvPr id="290" name="Oval 2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05:14</a:t>
            </a:r>
          </a:p>
        </p:txBody>
      </p:sp>
      <p:sp>
        <p:nvSpPr>
          <p:cNvPr id="291" name="Oval 2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05:13</a:t>
            </a:r>
          </a:p>
        </p:txBody>
      </p:sp>
      <p:sp>
        <p:nvSpPr>
          <p:cNvPr id="292" name="Oval 2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05:12</a:t>
            </a:r>
          </a:p>
        </p:txBody>
      </p:sp>
      <p:sp>
        <p:nvSpPr>
          <p:cNvPr id="293" name="Oval 2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05:11</a:t>
            </a:r>
          </a:p>
        </p:txBody>
      </p:sp>
      <p:sp>
        <p:nvSpPr>
          <p:cNvPr id="294" name="Oval 2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05:10</a:t>
            </a:r>
          </a:p>
        </p:txBody>
      </p:sp>
      <p:sp>
        <p:nvSpPr>
          <p:cNvPr id="295" name="Oval 2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05:09</a:t>
            </a:r>
          </a:p>
        </p:txBody>
      </p:sp>
      <p:sp>
        <p:nvSpPr>
          <p:cNvPr id="296" name="Oval 2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05:08</a:t>
            </a:r>
          </a:p>
        </p:txBody>
      </p:sp>
      <p:sp>
        <p:nvSpPr>
          <p:cNvPr id="297" name="Oval 2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05:07</a:t>
            </a:r>
          </a:p>
        </p:txBody>
      </p:sp>
      <p:sp>
        <p:nvSpPr>
          <p:cNvPr id="298" name="Oval 2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05:06</a:t>
            </a:r>
          </a:p>
        </p:txBody>
      </p:sp>
      <p:sp>
        <p:nvSpPr>
          <p:cNvPr id="299" name="Oval 2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05:05</a:t>
            </a:r>
          </a:p>
        </p:txBody>
      </p:sp>
      <p:sp>
        <p:nvSpPr>
          <p:cNvPr id="300" name="Oval 2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05:04</a:t>
            </a:r>
          </a:p>
        </p:txBody>
      </p:sp>
      <p:sp>
        <p:nvSpPr>
          <p:cNvPr id="301" name="Oval 3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05:03</a:t>
            </a:r>
          </a:p>
        </p:txBody>
      </p:sp>
      <p:sp>
        <p:nvSpPr>
          <p:cNvPr id="302" name="Oval 3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05:02</a:t>
            </a:r>
          </a:p>
        </p:txBody>
      </p:sp>
      <p:sp>
        <p:nvSpPr>
          <p:cNvPr id="303" name="Oval 3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05:01</a:t>
            </a:r>
          </a:p>
        </p:txBody>
      </p:sp>
      <p:sp>
        <p:nvSpPr>
          <p:cNvPr id="304" name="Oval 30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05:00</a:t>
            </a:r>
          </a:p>
        </p:txBody>
      </p:sp>
      <p:sp>
        <p:nvSpPr>
          <p:cNvPr id="305" name="Oval 30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04:59</a:t>
            </a:r>
          </a:p>
        </p:txBody>
      </p:sp>
      <p:sp>
        <p:nvSpPr>
          <p:cNvPr id="306" name="Oval 30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04:58</a:t>
            </a:r>
          </a:p>
        </p:txBody>
      </p:sp>
      <p:sp>
        <p:nvSpPr>
          <p:cNvPr id="307" name="Oval 30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04:57</a:t>
            </a:r>
          </a:p>
        </p:txBody>
      </p:sp>
      <p:sp>
        <p:nvSpPr>
          <p:cNvPr id="308" name="Oval 30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04:56</a:t>
            </a:r>
          </a:p>
        </p:txBody>
      </p:sp>
      <p:sp>
        <p:nvSpPr>
          <p:cNvPr id="309" name="Oval 30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04:55</a:t>
            </a:r>
          </a:p>
        </p:txBody>
      </p:sp>
      <p:sp>
        <p:nvSpPr>
          <p:cNvPr id="310" name="Oval 30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04:54</a:t>
            </a:r>
          </a:p>
        </p:txBody>
      </p:sp>
      <p:sp>
        <p:nvSpPr>
          <p:cNvPr id="311" name="Oval 3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04:53</a:t>
            </a:r>
          </a:p>
        </p:txBody>
      </p:sp>
      <p:sp>
        <p:nvSpPr>
          <p:cNvPr id="312" name="Oval 3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04:52</a:t>
            </a:r>
          </a:p>
        </p:txBody>
      </p:sp>
      <p:sp>
        <p:nvSpPr>
          <p:cNvPr id="313" name="Oval 3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04:51</a:t>
            </a:r>
          </a:p>
        </p:txBody>
      </p:sp>
      <p:sp>
        <p:nvSpPr>
          <p:cNvPr id="314" name="Oval 3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04:50</a:t>
            </a:r>
          </a:p>
        </p:txBody>
      </p:sp>
      <p:sp>
        <p:nvSpPr>
          <p:cNvPr id="315" name="Oval 3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04:49</a:t>
            </a:r>
          </a:p>
        </p:txBody>
      </p:sp>
      <p:sp>
        <p:nvSpPr>
          <p:cNvPr id="316" name="Oval 3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04:48</a:t>
            </a:r>
          </a:p>
        </p:txBody>
      </p:sp>
      <p:sp>
        <p:nvSpPr>
          <p:cNvPr id="317" name="Oval 3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04:47</a:t>
            </a:r>
          </a:p>
        </p:txBody>
      </p:sp>
      <p:sp>
        <p:nvSpPr>
          <p:cNvPr id="318" name="Oval 3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04:46</a:t>
            </a:r>
          </a:p>
        </p:txBody>
      </p:sp>
      <p:sp>
        <p:nvSpPr>
          <p:cNvPr id="319" name="Oval 3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04:45</a:t>
            </a:r>
          </a:p>
        </p:txBody>
      </p:sp>
      <p:sp>
        <p:nvSpPr>
          <p:cNvPr id="320" name="Oval 3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04:44</a:t>
            </a:r>
          </a:p>
        </p:txBody>
      </p:sp>
      <p:sp>
        <p:nvSpPr>
          <p:cNvPr id="321" name="Oval 3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04:43</a:t>
            </a:r>
          </a:p>
        </p:txBody>
      </p:sp>
      <p:sp>
        <p:nvSpPr>
          <p:cNvPr id="322" name="Oval 3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04:42</a:t>
            </a:r>
          </a:p>
        </p:txBody>
      </p:sp>
      <p:sp>
        <p:nvSpPr>
          <p:cNvPr id="323" name="Oval 3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04:41</a:t>
            </a:r>
          </a:p>
        </p:txBody>
      </p:sp>
      <p:sp>
        <p:nvSpPr>
          <p:cNvPr id="324" name="Oval 3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04:40</a:t>
            </a:r>
          </a:p>
        </p:txBody>
      </p:sp>
      <p:sp>
        <p:nvSpPr>
          <p:cNvPr id="325" name="Oval 3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04:39</a:t>
            </a:r>
          </a:p>
        </p:txBody>
      </p:sp>
      <p:sp>
        <p:nvSpPr>
          <p:cNvPr id="326" name="Oval 3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04:38</a:t>
            </a:r>
          </a:p>
        </p:txBody>
      </p:sp>
      <p:sp>
        <p:nvSpPr>
          <p:cNvPr id="327" name="Oval 3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04:37</a:t>
            </a:r>
          </a:p>
        </p:txBody>
      </p:sp>
      <p:sp>
        <p:nvSpPr>
          <p:cNvPr id="328" name="Oval 3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04:36</a:t>
            </a:r>
          </a:p>
        </p:txBody>
      </p:sp>
      <p:sp>
        <p:nvSpPr>
          <p:cNvPr id="329" name="Oval 3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04:35</a:t>
            </a:r>
          </a:p>
        </p:txBody>
      </p:sp>
      <p:sp>
        <p:nvSpPr>
          <p:cNvPr id="330" name="Oval 3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04:34</a:t>
            </a:r>
          </a:p>
        </p:txBody>
      </p:sp>
      <p:sp>
        <p:nvSpPr>
          <p:cNvPr id="331" name="Oval 3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04:33</a:t>
            </a:r>
          </a:p>
        </p:txBody>
      </p:sp>
      <p:sp>
        <p:nvSpPr>
          <p:cNvPr id="332" name="Oval 3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04:32</a:t>
            </a:r>
          </a:p>
        </p:txBody>
      </p:sp>
      <p:sp>
        <p:nvSpPr>
          <p:cNvPr id="333" name="Oval 3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04:31</a:t>
            </a:r>
          </a:p>
        </p:txBody>
      </p:sp>
      <p:sp>
        <p:nvSpPr>
          <p:cNvPr id="334" name="Oval 3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04:30</a:t>
            </a:r>
          </a:p>
        </p:txBody>
      </p:sp>
      <p:sp>
        <p:nvSpPr>
          <p:cNvPr id="335" name="Oval 3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04:29</a:t>
            </a:r>
          </a:p>
        </p:txBody>
      </p:sp>
      <p:sp>
        <p:nvSpPr>
          <p:cNvPr id="336" name="Oval 3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04:28</a:t>
            </a:r>
          </a:p>
        </p:txBody>
      </p:sp>
      <p:sp>
        <p:nvSpPr>
          <p:cNvPr id="337" name="Oval 3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04:27</a:t>
            </a:r>
          </a:p>
        </p:txBody>
      </p:sp>
      <p:sp>
        <p:nvSpPr>
          <p:cNvPr id="338" name="Oval 3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04:26</a:t>
            </a:r>
          </a:p>
        </p:txBody>
      </p:sp>
      <p:sp>
        <p:nvSpPr>
          <p:cNvPr id="339" name="Oval 3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04:25</a:t>
            </a:r>
          </a:p>
        </p:txBody>
      </p:sp>
      <p:sp>
        <p:nvSpPr>
          <p:cNvPr id="340" name="Oval 3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04:24</a:t>
            </a:r>
          </a:p>
        </p:txBody>
      </p:sp>
      <p:sp>
        <p:nvSpPr>
          <p:cNvPr id="341" name="Oval 3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04:23</a:t>
            </a:r>
          </a:p>
        </p:txBody>
      </p:sp>
      <p:sp>
        <p:nvSpPr>
          <p:cNvPr id="342" name="Oval 3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04:22</a:t>
            </a:r>
          </a:p>
        </p:txBody>
      </p:sp>
      <p:sp>
        <p:nvSpPr>
          <p:cNvPr id="343" name="Oval 3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04:21</a:t>
            </a:r>
          </a:p>
        </p:txBody>
      </p:sp>
      <p:sp>
        <p:nvSpPr>
          <p:cNvPr id="344" name="Oval 3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04:20</a:t>
            </a:r>
          </a:p>
        </p:txBody>
      </p:sp>
      <p:sp>
        <p:nvSpPr>
          <p:cNvPr id="345" name="Oval 3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04:19</a:t>
            </a:r>
          </a:p>
        </p:txBody>
      </p:sp>
      <p:sp>
        <p:nvSpPr>
          <p:cNvPr id="346" name="Oval 3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04:18</a:t>
            </a:r>
          </a:p>
        </p:txBody>
      </p:sp>
      <p:sp>
        <p:nvSpPr>
          <p:cNvPr id="347" name="Oval 3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04:17</a:t>
            </a:r>
          </a:p>
        </p:txBody>
      </p:sp>
      <p:sp>
        <p:nvSpPr>
          <p:cNvPr id="348" name="Oval 3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04:16</a:t>
            </a:r>
          </a:p>
        </p:txBody>
      </p:sp>
      <p:sp>
        <p:nvSpPr>
          <p:cNvPr id="349" name="Oval 3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04:15</a:t>
            </a:r>
          </a:p>
        </p:txBody>
      </p:sp>
      <p:sp>
        <p:nvSpPr>
          <p:cNvPr id="350" name="Oval 3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04:14</a:t>
            </a:r>
          </a:p>
        </p:txBody>
      </p:sp>
      <p:sp>
        <p:nvSpPr>
          <p:cNvPr id="351" name="Oval 3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04:13</a:t>
            </a:r>
          </a:p>
        </p:txBody>
      </p:sp>
      <p:sp>
        <p:nvSpPr>
          <p:cNvPr id="352" name="Oval 3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04:12</a:t>
            </a:r>
          </a:p>
        </p:txBody>
      </p:sp>
      <p:sp>
        <p:nvSpPr>
          <p:cNvPr id="353" name="Oval 3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04:11</a:t>
            </a:r>
          </a:p>
        </p:txBody>
      </p:sp>
      <p:sp>
        <p:nvSpPr>
          <p:cNvPr id="354" name="Oval 3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04:10</a:t>
            </a:r>
          </a:p>
        </p:txBody>
      </p:sp>
      <p:sp>
        <p:nvSpPr>
          <p:cNvPr id="355" name="Oval 3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04:09</a:t>
            </a:r>
          </a:p>
        </p:txBody>
      </p:sp>
      <p:sp>
        <p:nvSpPr>
          <p:cNvPr id="356" name="Oval 3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04:08</a:t>
            </a:r>
          </a:p>
        </p:txBody>
      </p:sp>
      <p:sp>
        <p:nvSpPr>
          <p:cNvPr id="357" name="Oval 3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04:07</a:t>
            </a:r>
          </a:p>
        </p:txBody>
      </p:sp>
      <p:sp>
        <p:nvSpPr>
          <p:cNvPr id="358" name="Oval 3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04:06</a:t>
            </a:r>
          </a:p>
        </p:txBody>
      </p:sp>
      <p:sp>
        <p:nvSpPr>
          <p:cNvPr id="359" name="Oval 3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04:05</a:t>
            </a:r>
          </a:p>
        </p:txBody>
      </p:sp>
      <p:sp>
        <p:nvSpPr>
          <p:cNvPr id="360" name="Oval 3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04:04</a:t>
            </a:r>
          </a:p>
        </p:txBody>
      </p:sp>
      <p:sp>
        <p:nvSpPr>
          <p:cNvPr id="361" name="Oval 3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04:03</a:t>
            </a:r>
          </a:p>
        </p:txBody>
      </p:sp>
      <p:sp>
        <p:nvSpPr>
          <p:cNvPr id="362" name="Oval 3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04:02</a:t>
            </a:r>
          </a:p>
        </p:txBody>
      </p:sp>
      <p:sp>
        <p:nvSpPr>
          <p:cNvPr id="363" name="Oval 3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04:01</a:t>
            </a:r>
          </a:p>
        </p:txBody>
      </p:sp>
      <p:sp>
        <p:nvSpPr>
          <p:cNvPr id="364" name="Oval 3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04:00</a:t>
            </a:r>
          </a:p>
        </p:txBody>
      </p:sp>
      <p:sp>
        <p:nvSpPr>
          <p:cNvPr id="365" name="Oval 3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03:59</a:t>
            </a:r>
          </a:p>
        </p:txBody>
      </p:sp>
      <p:sp>
        <p:nvSpPr>
          <p:cNvPr id="366" name="Oval 3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03:58</a:t>
            </a:r>
          </a:p>
        </p:txBody>
      </p:sp>
      <p:sp>
        <p:nvSpPr>
          <p:cNvPr id="367" name="Oval 3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03:57</a:t>
            </a:r>
          </a:p>
        </p:txBody>
      </p:sp>
      <p:sp>
        <p:nvSpPr>
          <p:cNvPr id="368" name="Oval 3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03:56</a:t>
            </a:r>
          </a:p>
        </p:txBody>
      </p:sp>
      <p:sp>
        <p:nvSpPr>
          <p:cNvPr id="369" name="Oval 3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03:55</a:t>
            </a:r>
          </a:p>
        </p:txBody>
      </p:sp>
      <p:sp>
        <p:nvSpPr>
          <p:cNvPr id="370" name="Oval 3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03:54</a:t>
            </a:r>
          </a:p>
        </p:txBody>
      </p:sp>
      <p:sp>
        <p:nvSpPr>
          <p:cNvPr id="371" name="Oval 3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03:53</a:t>
            </a:r>
          </a:p>
        </p:txBody>
      </p:sp>
      <p:sp>
        <p:nvSpPr>
          <p:cNvPr id="372" name="Oval 3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03:52</a:t>
            </a:r>
          </a:p>
        </p:txBody>
      </p:sp>
      <p:sp>
        <p:nvSpPr>
          <p:cNvPr id="373" name="Oval 3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03:51</a:t>
            </a:r>
          </a:p>
        </p:txBody>
      </p:sp>
      <p:sp>
        <p:nvSpPr>
          <p:cNvPr id="374" name="Oval 3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03:50</a:t>
            </a:r>
          </a:p>
        </p:txBody>
      </p:sp>
      <p:sp>
        <p:nvSpPr>
          <p:cNvPr id="375" name="Oval 3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03:49</a:t>
            </a:r>
          </a:p>
        </p:txBody>
      </p:sp>
      <p:sp>
        <p:nvSpPr>
          <p:cNvPr id="376" name="Oval 3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03:48</a:t>
            </a:r>
          </a:p>
        </p:txBody>
      </p:sp>
      <p:sp>
        <p:nvSpPr>
          <p:cNvPr id="377" name="Oval 3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03:47</a:t>
            </a:r>
          </a:p>
        </p:txBody>
      </p:sp>
      <p:sp>
        <p:nvSpPr>
          <p:cNvPr id="378" name="Oval 3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03:46</a:t>
            </a:r>
          </a:p>
        </p:txBody>
      </p:sp>
      <p:sp>
        <p:nvSpPr>
          <p:cNvPr id="379" name="Oval 3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03:45</a:t>
            </a:r>
          </a:p>
        </p:txBody>
      </p:sp>
      <p:sp>
        <p:nvSpPr>
          <p:cNvPr id="380" name="Oval 3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03:44</a:t>
            </a:r>
          </a:p>
        </p:txBody>
      </p:sp>
      <p:sp>
        <p:nvSpPr>
          <p:cNvPr id="381" name="Oval 3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03:43</a:t>
            </a:r>
          </a:p>
        </p:txBody>
      </p:sp>
      <p:sp>
        <p:nvSpPr>
          <p:cNvPr id="382" name="Oval 3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03:42</a:t>
            </a:r>
          </a:p>
        </p:txBody>
      </p:sp>
      <p:sp>
        <p:nvSpPr>
          <p:cNvPr id="383" name="Oval 3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03:41</a:t>
            </a:r>
          </a:p>
        </p:txBody>
      </p:sp>
      <p:sp>
        <p:nvSpPr>
          <p:cNvPr id="384" name="Oval 3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03:40</a:t>
            </a:r>
          </a:p>
        </p:txBody>
      </p:sp>
      <p:sp>
        <p:nvSpPr>
          <p:cNvPr id="385" name="Oval 3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03:39</a:t>
            </a:r>
          </a:p>
        </p:txBody>
      </p:sp>
      <p:sp>
        <p:nvSpPr>
          <p:cNvPr id="386" name="Oval 3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03:38</a:t>
            </a:r>
          </a:p>
        </p:txBody>
      </p:sp>
      <p:sp>
        <p:nvSpPr>
          <p:cNvPr id="387" name="Oval 3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03:37</a:t>
            </a:r>
          </a:p>
        </p:txBody>
      </p:sp>
      <p:sp>
        <p:nvSpPr>
          <p:cNvPr id="388" name="Oval 3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03:36</a:t>
            </a:r>
          </a:p>
        </p:txBody>
      </p:sp>
      <p:sp>
        <p:nvSpPr>
          <p:cNvPr id="389" name="Oval 3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03:35</a:t>
            </a:r>
          </a:p>
        </p:txBody>
      </p:sp>
      <p:sp>
        <p:nvSpPr>
          <p:cNvPr id="390" name="Oval 3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03:34</a:t>
            </a:r>
          </a:p>
        </p:txBody>
      </p:sp>
      <p:sp>
        <p:nvSpPr>
          <p:cNvPr id="391" name="Oval 3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03:33</a:t>
            </a:r>
          </a:p>
        </p:txBody>
      </p:sp>
      <p:sp>
        <p:nvSpPr>
          <p:cNvPr id="392" name="Oval 3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03:32</a:t>
            </a:r>
          </a:p>
        </p:txBody>
      </p:sp>
      <p:sp>
        <p:nvSpPr>
          <p:cNvPr id="393" name="Oval 3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03:31</a:t>
            </a:r>
          </a:p>
        </p:txBody>
      </p:sp>
      <p:sp>
        <p:nvSpPr>
          <p:cNvPr id="394" name="Oval 3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03:30</a:t>
            </a:r>
          </a:p>
        </p:txBody>
      </p:sp>
      <p:sp>
        <p:nvSpPr>
          <p:cNvPr id="395" name="Oval 3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03:29</a:t>
            </a:r>
          </a:p>
        </p:txBody>
      </p:sp>
      <p:sp>
        <p:nvSpPr>
          <p:cNvPr id="396" name="Oval 3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03:28</a:t>
            </a:r>
          </a:p>
        </p:txBody>
      </p:sp>
      <p:sp>
        <p:nvSpPr>
          <p:cNvPr id="397" name="Oval 3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03:27</a:t>
            </a:r>
          </a:p>
        </p:txBody>
      </p:sp>
      <p:sp>
        <p:nvSpPr>
          <p:cNvPr id="398" name="Oval 3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03:26</a:t>
            </a:r>
          </a:p>
        </p:txBody>
      </p:sp>
      <p:sp>
        <p:nvSpPr>
          <p:cNvPr id="399" name="Oval 3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03:25</a:t>
            </a:r>
          </a:p>
        </p:txBody>
      </p:sp>
      <p:sp>
        <p:nvSpPr>
          <p:cNvPr id="400" name="Oval 3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03:24</a:t>
            </a:r>
          </a:p>
        </p:txBody>
      </p:sp>
      <p:sp>
        <p:nvSpPr>
          <p:cNvPr id="401" name="Oval 4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03:23</a:t>
            </a:r>
          </a:p>
        </p:txBody>
      </p:sp>
      <p:sp>
        <p:nvSpPr>
          <p:cNvPr id="402" name="Oval 4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03:22</a:t>
            </a:r>
          </a:p>
        </p:txBody>
      </p:sp>
      <p:sp>
        <p:nvSpPr>
          <p:cNvPr id="403" name="Oval 4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03:21</a:t>
            </a:r>
          </a:p>
        </p:txBody>
      </p:sp>
      <p:sp>
        <p:nvSpPr>
          <p:cNvPr id="404" name="Oval 40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03:20</a:t>
            </a:r>
          </a:p>
        </p:txBody>
      </p:sp>
      <p:sp>
        <p:nvSpPr>
          <p:cNvPr id="405" name="Oval 40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03:19</a:t>
            </a:r>
          </a:p>
        </p:txBody>
      </p:sp>
      <p:sp>
        <p:nvSpPr>
          <p:cNvPr id="406" name="Oval 40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03:18</a:t>
            </a:r>
          </a:p>
        </p:txBody>
      </p:sp>
      <p:sp>
        <p:nvSpPr>
          <p:cNvPr id="407" name="Oval 40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03:17</a:t>
            </a:r>
          </a:p>
        </p:txBody>
      </p:sp>
      <p:sp>
        <p:nvSpPr>
          <p:cNvPr id="408" name="Oval 40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03:16</a:t>
            </a:r>
          </a:p>
        </p:txBody>
      </p:sp>
      <p:sp>
        <p:nvSpPr>
          <p:cNvPr id="409" name="Oval 40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03:15</a:t>
            </a:r>
          </a:p>
        </p:txBody>
      </p:sp>
      <p:sp>
        <p:nvSpPr>
          <p:cNvPr id="410" name="Oval 40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03:14</a:t>
            </a:r>
          </a:p>
        </p:txBody>
      </p:sp>
      <p:sp>
        <p:nvSpPr>
          <p:cNvPr id="411" name="Oval 4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03:13</a:t>
            </a:r>
          </a:p>
        </p:txBody>
      </p:sp>
      <p:sp>
        <p:nvSpPr>
          <p:cNvPr id="412" name="Oval 4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03:12</a:t>
            </a:r>
          </a:p>
        </p:txBody>
      </p:sp>
      <p:sp>
        <p:nvSpPr>
          <p:cNvPr id="413" name="Oval 4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03:11</a:t>
            </a:r>
          </a:p>
        </p:txBody>
      </p:sp>
      <p:sp>
        <p:nvSpPr>
          <p:cNvPr id="414" name="Oval 4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03:10</a:t>
            </a:r>
          </a:p>
        </p:txBody>
      </p:sp>
      <p:sp>
        <p:nvSpPr>
          <p:cNvPr id="415" name="Oval 4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03:09</a:t>
            </a:r>
          </a:p>
        </p:txBody>
      </p:sp>
      <p:sp>
        <p:nvSpPr>
          <p:cNvPr id="416" name="Oval 4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03:08</a:t>
            </a:r>
          </a:p>
        </p:txBody>
      </p:sp>
      <p:sp>
        <p:nvSpPr>
          <p:cNvPr id="417" name="Oval 4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03:07</a:t>
            </a:r>
          </a:p>
        </p:txBody>
      </p:sp>
      <p:sp>
        <p:nvSpPr>
          <p:cNvPr id="418" name="Oval 4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03:06</a:t>
            </a:r>
          </a:p>
        </p:txBody>
      </p:sp>
      <p:sp>
        <p:nvSpPr>
          <p:cNvPr id="419" name="Oval 4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03:05</a:t>
            </a:r>
          </a:p>
        </p:txBody>
      </p:sp>
      <p:sp>
        <p:nvSpPr>
          <p:cNvPr id="420" name="Oval 4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03:04</a:t>
            </a:r>
          </a:p>
        </p:txBody>
      </p:sp>
      <p:sp>
        <p:nvSpPr>
          <p:cNvPr id="421" name="Oval 4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03:03</a:t>
            </a:r>
          </a:p>
        </p:txBody>
      </p:sp>
      <p:sp>
        <p:nvSpPr>
          <p:cNvPr id="422" name="Oval 4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03:02</a:t>
            </a:r>
          </a:p>
        </p:txBody>
      </p:sp>
      <p:sp>
        <p:nvSpPr>
          <p:cNvPr id="423" name="Oval 4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03:01</a:t>
            </a:r>
          </a:p>
        </p:txBody>
      </p:sp>
      <p:sp>
        <p:nvSpPr>
          <p:cNvPr id="424" name="Oval 4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03:00</a:t>
            </a:r>
          </a:p>
        </p:txBody>
      </p:sp>
      <p:sp>
        <p:nvSpPr>
          <p:cNvPr id="425" name="Oval 4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02:59</a:t>
            </a:r>
          </a:p>
        </p:txBody>
      </p:sp>
      <p:sp>
        <p:nvSpPr>
          <p:cNvPr id="426" name="Oval 4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02:58</a:t>
            </a:r>
          </a:p>
        </p:txBody>
      </p:sp>
      <p:sp>
        <p:nvSpPr>
          <p:cNvPr id="427" name="Oval 4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02:57</a:t>
            </a:r>
          </a:p>
        </p:txBody>
      </p:sp>
      <p:sp>
        <p:nvSpPr>
          <p:cNvPr id="428" name="Oval 4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02:56</a:t>
            </a:r>
          </a:p>
        </p:txBody>
      </p:sp>
      <p:sp>
        <p:nvSpPr>
          <p:cNvPr id="429" name="Oval 4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02:55</a:t>
            </a:r>
          </a:p>
        </p:txBody>
      </p:sp>
      <p:sp>
        <p:nvSpPr>
          <p:cNvPr id="430" name="Oval 4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02:54</a:t>
            </a:r>
          </a:p>
        </p:txBody>
      </p:sp>
      <p:sp>
        <p:nvSpPr>
          <p:cNvPr id="431" name="Oval 4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02:53</a:t>
            </a:r>
          </a:p>
        </p:txBody>
      </p:sp>
      <p:sp>
        <p:nvSpPr>
          <p:cNvPr id="432" name="Oval 4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02:52</a:t>
            </a:r>
          </a:p>
        </p:txBody>
      </p:sp>
      <p:sp>
        <p:nvSpPr>
          <p:cNvPr id="433" name="Oval 4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02:51</a:t>
            </a:r>
          </a:p>
        </p:txBody>
      </p:sp>
      <p:sp>
        <p:nvSpPr>
          <p:cNvPr id="434" name="Oval 4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02:50</a:t>
            </a:r>
          </a:p>
        </p:txBody>
      </p:sp>
      <p:sp>
        <p:nvSpPr>
          <p:cNvPr id="435" name="Oval 4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02:49</a:t>
            </a:r>
          </a:p>
        </p:txBody>
      </p:sp>
      <p:sp>
        <p:nvSpPr>
          <p:cNvPr id="436" name="Oval 4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02:48</a:t>
            </a:r>
          </a:p>
        </p:txBody>
      </p:sp>
      <p:sp>
        <p:nvSpPr>
          <p:cNvPr id="437" name="Oval 4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02:47</a:t>
            </a:r>
          </a:p>
        </p:txBody>
      </p:sp>
      <p:sp>
        <p:nvSpPr>
          <p:cNvPr id="438" name="Oval 4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02:46</a:t>
            </a:r>
          </a:p>
        </p:txBody>
      </p:sp>
      <p:sp>
        <p:nvSpPr>
          <p:cNvPr id="439" name="Oval 4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02:45</a:t>
            </a:r>
          </a:p>
        </p:txBody>
      </p:sp>
      <p:sp>
        <p:nvSpPr>
          <p:cNvPr id="440" name="Oval 4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02:44</a:t>
            </a:r>
          </a:p>
        </p:txBody>
      </p:sp>
      <p:sp>
        <p:nvSpPr>
          <p:cNvPr id="441" name="Oval 4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02:43</a:t>
            </a:r>
          </a:p>
        </p:txBody>
      </p:sp>
      <p:sp>
        <p:nvSpPr>
          <p:cNvPr id="442" name="Oval 4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02:42</a:t>
            </a:r>
          </a:p>
        </p:txBody>
      </p:sp>
      <p:sp>
        <p:nvSpPr>
          <p:cNvPr id="443" name="Oval 4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02:41</a:t>
            </a:r>
          </a:p>
        </p:txBody>
      </p:sp>
      <p:sp>
        <p:nvSpPr>
          <p:cNvPr id="444" name="Oval 4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02:40</a:t>
            </a:r>
          </a:p>
        </p:txBody>
      </p:sp>
      <p:sp>
        <p:nvSpPr>
          <p:cNvPr id="445" name="Oval 4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02:39</a:t>
            </a:r>
          </a:p>
        </p:txBody>
      </p:sp>
      <p:sp>
        <p:nvSpPr>
          <p:cNvPr id="446" name="Oval 4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02:38</a:t>
            </a:r>
          </a:p>
        </p:txBody>
      </p:sp>
      <p:sp>
        <p:nvSpPr>
          <p:cNvPr id="447" name="Oval 4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02:37</a:t>
            </a:r>
          </a:p>
        </p:txBody>
      </p:sp>
      <p:sp>
        <p:nvSpPr>
          <p:cNvPr id="448" name="Oval 4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02:36</a:t>
            </a:r>
          </a:p>
        </p:txBody>
      </p:sp>
      <p:sp>
        <p:nvSpPr>
          <p:cNvPr id="449" name="Oval 4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02:35</a:t>
            </a:r>
          </a:p>
        </p:txBody>
      </p:sp>
      <p:sp>
        <p:nvSpPr>
          <p:cNvPr id="450" name="Oval 4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02:34</a:t>
            </a:r>
          </a:p>
        </p:txBody>
      </p:sp>
      <p:sp>
        <p:nvSpPr>
          <p:cNvPr id="451" name="Oval 4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02:33</a:t>
            </a:r>
          </a:p>
        </p:txBody>
      </p:sp>
      <p:sp>
        <p:nvSpPr>
          <p:cNvPr id="452" name="Oval 4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02:32</a:t>
            </a:r>
          </a:p>
        </p:txBody>
      </p:sp>
      <p:sp>
        <p:nvSpPr>
          <p:cNvPr id="453" name="Oval 4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02:31</a:t>
            </a:r>
          </a:p>
        </p:txBody>
      </p:sp>
      <p:sp>
        <p:nvSpPr>
          <p:cNvPr id="454" name="Oval 4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02:30</a:t>
            </a:r>
          </a:p>
        </p:txBody>
      </p:sp>
      <p:sp>
        <p:nvSpPr>
          <p:cNvPr id="455" name="Oval 4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02:29</a:t>
            </a:r>
          </a:p>
        </p:txBody>
      </p:sp>
      <p:sp>
        <p:nvSpPr>
          <p:cNvPr id="456" name="Oval 4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02:28</a:t>
            </a:r>
          </a:p>
        </p:txBody>
      </p:sp>
      <p:sp>
        <p:nvSpPr>
          <p:cNvPr id="457" name="Oval 4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02:27</a:t>
            </a:r>
          </a:p>
        </p:txBody>
      </p:sp>
      <p:sp>
        <p:nvSpPr>
          <p:cNvPr id="458" name="Oval 4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02:26</a:t>
            </a:r>
          </a:p>
        </p:txBody>
      </p:sp>
      <p:sp>
        <p:nvSpPr>
          <p:cNvPr id="459" name="Oval 4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02:25</a:t>
            </a:r>
          </a:p>
        </p:txBody>
      </p:sp>
      <p:sp>
        <p:nvSpPr>
          <p:cNvPr id="460" name="Oval 4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02:24</a:t>
            </a:r>
          </a:p>
        </p:txBody>
      </p:sp>
      <p:sp>
        <p:nvSpPr>
          <p:cNvPr id="461" name="Oval 4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02:23</a:t>
            </a:r>
          </a:p>
        </p:txBody>
      </p:sp>
      <p:sp>
        <p:nvSpPr>
          <p:cNvPr id="462" name="Oval 4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02:22</a:t>
            </a:r>
          </a:p>
        </p:txBody>
      </p:sp>
      <p:sp>
        <p:nvSpPr>
          <p:cNvPr id="463" name="Oval 4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02:21</a:t>
            </a:r>
          </a:p>
        </p:txBody>
      </p:sp>
      <p:sp>
        <p:nvSpPr>
          <p:cNvPr id="464" name="Oval 4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02:20</a:t>
            </a:r>
          </a:p>
        </p:txBody>
      </p:sp>
      <p:sp>
        <p:nvSpPr>
          <p:cNvPr id="465" name="Oval 4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02:19</a:t>
            </a:r>
          </a:p>
        </p:txBody>
      </p:sp>
      <p:sp>
        <p:nvSpPr>
          <p:cNvPr id="466" name="Oval 4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02:18</a:t>
            </a:r>
          </a:p>
        </p:txBody>
      </p:sp>
      <p:sp>
        <p:nvSpPr>
          <p:cNvPr id="467" name="Oval 4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02:17</a:t>
            </a:r>
          </a:p>
        </p:txBody>
      </p:sp>
      <p:sp>
        <p:nvSpPr>
          <p:cNvPr id="468" name="Oval 4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02:16</a:t>
            </a:r>
          </a:p>
        </p:txBody>
      </p:sp>
      <p:sp>
        <p:nvSpPr>
          <p:cNvPr id="469" name="Oval 4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02:15</a:t>
            </a:r>
          </a:p>
        </p:txBody>
      </p:sp>
      <p:sp>
        <p:nvSpPr>
          <p:cNvPr id="470" name="Oval 4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02:14</a:t>
            </a:r>
          </a:p>
        </p:txBody>
      </p:sp>
      <p:sp>
        <p:nvSpPr>
          <p:cNvPr id="471" name="Oval 4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02:13</a:t>
            </a:r>
          </a:p>
        </p:txBody>
      </p:sp>
      <p:sp>
        <p:nvSpPr>
          <p:cNvPr id="472" name="Oval 4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02:12</a:t>
            </a:r>
          </a:p>
        </p:txBody>
      </p:sp>
      <p:sp>
        <p:nvSpPr>
          <p:cNvPr id="473" name="Oval 4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02:11</a:t>
            </a:r>
          </a:p>
        </p:txBody>
      </p:sp>
      <p:sp>
        <p:nvSpPr>
          <p:cNvPr id="474" name="Oval 4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02:10</a:t>
            </a:r>
          </a:p>
        </p:txBody>
      </p:sp>
      <p:sp>
        <p:nvSpPr>
          <p:cNvPr id="475" name="Oval 4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02:09</a:t>
            </a:r>
          </a:p>
        </p:txBody>
      </p:sp>
      <p:sp>
        <p:nvSpPr>
          <p:cNvPr id="476" name="Oval 4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02:08</a:t>
            </a:r>
          </a:p>
        </p:txBody>
      </p:sp>
      <p:sp>
        <p:nvSpPr>
          <p:cNvPr id="477" name="Oval 4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02:07</a:t>
            </a:r>
          </a:p>
        </p:txBody>
      </p:sp>
      <p:sp>
        <p:nvSpPr>
          <p:cNvPr id="478" name="Oval 4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02:06</a:t>
            </a:r>
          </a:p>
        </p:txBody>
      </p:sp>
      <p:sp>
        <p:nvSpPr>
          <p:cNvPr id="479" name="Oval 4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02:05</a:t>
            </a:r>
          </a:p>
        </p:txBody>
      </p:sp>
      <p:sp>
        <p:nvSpPr>
          <p:cNvPr id="480" name="Oval 4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02:04</a:t>
            </a:r>
          </a:p>
        </p:txBody>
      </p:sp>
      <p:sp>
        <p:nvSpPr>
          <p:cNvPr id="481" name="Oval 4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02:03</a:t>
            </a:r>
          </a:p>
        </p:txBody>
      </p:sp>
      <p:sp>
        <p:nvSpPr>
          <p:cNvPr id="482" name="Oval 4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02:02</a:t>
            </a:r>
          </a:p>
        </p:txBody>
      </p:sp>
      <p:sp>
        <p:nvSpPr>
          <p:cNvPr id="483" name="Oval 4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02:01</a:t>
            </a:r>
          </a:p>
        </p:txBody>
      </p:sp>
      <p:sp>
        <p:nvSpPr>
          <p:cNvPr id="484" name="Oval 4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02:00</a:t>
            </a:r>
          </a:p>
        </p:txBody>
      </p:sp>
      <p:sp>
        <p:nvSpPr>
          <p:cNvPr id="485" name="Oval 4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01:59</a:t>
            </a:r>
          </a:p>
        </p:txBody>
      </p:sp>
      <p:sp>
        <p:nvSpPr>
          <p:cNvPr id="486" name="Oval 4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01:58</a:t>
            </a:r>
          </a:p>
        </p:txBody>
      </p:sp>
      <p:sp>
        <p:nvSpPr>
          <p:cNvPr id="487" name="Oval 4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01:57</a:t>
            </a:r>
          </a:p>
        </p:txBody>
      </p:sp>
      <p:sp>
        <p:nvSpPr>
          <p:cNvPr id="488" name="Oval 4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01:56</a:t>
            </a:r>
          </a:p>
        </p:txBody>
      </p:sp>
      <p:sp>
        <p:nvSpPr>
          <p:cNvPr id="489" name="Oval 4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01:55</a:t>
            </a:r>
          </a:p>
        </p:txBody>
      </p:sp>
      <p:sp>
        <p:nvSpPr>
          <p:cNvPr id="490" name="Oval 4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01:54</a:t>
            </a:r>
          </a:p>
        </p:txBody>
      </p:sp>
      <p:sp>
        <p:nvSpPr>
          <p:cNvPr id="491" name="Oval 4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01:53</a:t>
            </a:r>
          </a:p>
        </p:txBody>
      </p:sp>
      <p:sp>
        <p:nvSpPr>
          <p:cNvPr id="492" name="Oval 4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01:52</a:t>
            </a:r>
          </a:p>
        </p:txBody>
      </p:sp>
      <p:sp>
        <p:nvSpPr>
          <p:cNvPr id="493" name="Oval 4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01:51</a:t>
            </a:r>
          </a:p>
        </p:txBody>
      </p:sp>
      <p:sp>
        <p:nvSpPr>
          <p:cNvPr id="494" name="Oval 4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01:50</a:t>
            </a:r>
          </a:p>
        </p:txBody>
      </p:sp>
      <p:sp>
        <p:nvSpPr>
          <p:cNvPr id="495" name="Oval 4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01:49</a:t>
            </a:r>
          </a:p>
        </p:txBody>
      </p:sp>
      <p:sp>
        <p:nvSpPr>
          <p:cNvPr id="496" name="Oval 4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01:48</a:t>
            </a:r>
          </a:p>
        </p:txBody>
      </p:sp>
      <p:sp>
        <p:nvSpPr>
          <p:cNvPr id="497" name="Oval 4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01:47</a:t>
            </a:r>
          </a:p>
        </p:txBody>
      </p:sp>
      <p:sp>
        <p:nvSpPr>
          <p:cNvPr id="498" name="Oval 4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01:46</a:t>
            </a:r>
          </a:p>
        </p:txBody>
      </p:sp>
      <p:sp>
        <p:nvSpPr>
          <p:cNvPr id="499" name="Oval 4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01:45</a:t>
            </a:r>
          </a:p>
        </p:txBody>
      </p:sp>
      <p:sp>
        <p:nvSpPr>
          <p:cNvPr id="500" name="Oval 4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01:44</a:t>
            </a:r>
          </a:p>
        </p:txBody>
      </p:sp>
      <p:sp>
        <p:nvSpPr>
          <p:cNvPr id="501" name="Oval 5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01:43</a:t>
            </a:r>
          </a:p>
        </p:txBody>
      </p:sp>
      <p:sp>
        <p:nvSpPr>
          <p:cNvPr id="502" name="Oval 5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01:42</a:t>
            </a:r>
          </a:p>
        </p:txBody>
      </p:sp>
      <p:sp>
        <p:nvSpPr>
          <p:cNvPr id="503" name="Oval 5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01:41</a:t>
            </a:r>
          </a:p>
        </p:txBody>
      </p:sp>
      <p:sp>
        <p:nvSpPr>
          <p:cNvPr id="504" name="Oval 50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01:40</a:t>
            </a:r>
          </a:p>
        </p:txBody>
      </p:sp>
      <p:sp>
        <p:nvSpPr>
          <p:cNvPr id="505" name="Oval 50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01:39</a:t>
            </a:r>
          </a:p>
        </p:txBody>
      </p:sp>
      <p:sp>
        <p:nvSpPr>
          <p:cNvPr id="506" name="Oval 50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01:38</a:t>
            </a:r>
          </a:p>
        </p:txBody>
      </p:sp>
      <p:sp>
        <p:nvSpPr>
          <p:cNvPr id="507" name="Oval 50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01:37</a:t>
            </a:r>
          </a:p>
        </p:txBody>
      </p:sp>
      <p:sp>
        <p:nvSpPr>
          <p:cNvPr id="508" name="Oval 50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01:36</a:t>
            </a:r>
          </a:p>
        </p:txBody>
      </p:sp>
      <p:sp>
        <p:nvSpPr>
          <p:cNvPr id="509" name="Oval 50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01:35</a:t>
            </a:r>
          </a:p>
        </p:txBody>
      </p:sp>
      <p:sp>
        <p:nvSpPr>
          <p:cNvPr id="510" name="Oval 50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01:34</a:t>
            </a:r>
          </a:p>
        </p:txBody>
      </p:sp>
      <p:sp>
        <p:nvSpPr>
          <p:cNvPr id="511" name="Oval 51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01:33</a:t>
            </a:r>
          </a:p>
        </p:txBody>
      </p:sp>
      <p:sp>
        <p:nvSpPr>
          <p:cNvPr id="512" name="Oval 51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01:32</a:t>
            </a:r>
          </a:p>
        </p:txBody>
      </p:sp>
      <p:sp>
        <p:nvSpPr>
          <p:cNvPr id="513" name="Oval 51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01:31</a:t>
            </a:r>
          </a:p>
        </p:txBody>
      </p:sp>
      <p:sp>
        <p:nvSpPr>
          <p:cNvPr id="514" name="Oval 51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01:30</a:t>
            </a:r>
          </a:p>
        </p:txBody>
      </p:sp>
      <p:sp>
        <p:nvSpPr>
          <p:cNvPr id="515" name="Oval 51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01:29</a:t>
            </a:r>
          </a:p>
        </p:txBody>
      </p:sp>
      <p:sp>
        <p:nvSpPr>
          <p:cNvPr id="516" name="Oval 51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01:28</a:t>
            </a:r>
          </a:p>
        </p:txBody>
      </p:sp>
      <p:sp>
        <p:nvSpPr>
          <p:cNvPr id="517" name="Oval 51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01:27</a:t>
            </a:r>
          </a:p>
        </p:txBody>
      </p:sp>
      <p:sp>
        <p:nvSpPr>
          <p:cNvPr id="518" name="Oval 51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01:26</a:t>
            </a:r>
          </a:p>
        </p:txBody>
      </p:sp>
      <p:sp>
        <p:nvSpPr>
          <p:cNvPr id="519" name="Oval 51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01:25</a:t>
            </a:r>
          </a:p>
        </p:txBody>
      </p:sp>
      <p:sp>
        <p:nvSpPr>
          <p:cNvPr id="520" name="Oval 51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01:24</a:t>
            </a:r>
          </a:p>
        </p:txBody>
      </p:sp>
      <p:sp>
        <p:nvSpPr>
          <p:cNvPr id="521" name="Oval 52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01:23</a:t>
            </a:r>
          </a:p>
        </p:txBody>
      </p:sp>
      <p:sp>
        <p:nvSpPr>
          <p:cNvPr id="522" name="Oval 52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01:22</a:t>
            </a:r>
          </a:p>
        </p:txBody>
      </p:sp>
      <p:sp>
        <p:nvSpPr>
          <p:cNvPr id="523" name="Oval 52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01:21</a:t>
            </a:r>
          </a:p>
        </p:txBody>
      </p:sp>
      <p:sp>
        <p:nvSpPr>
          <p:cNvPr id="524" name="Oval 52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01:20</a:t>
            </a:r>
          </a:p>
        </p:txBody>
      </p:sp>
      <p:sp>
        <p:nvSpPr>
          <p:cNvPr id="525" name="Oval 52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01:19</a:t>
            </a:r>
          </a:p>
        </p:txBody>
      </p:sp>
      <p:sp>
        <p:nvSpPr>
          <p:cNvPr id="526" name="Oval 52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01:18</a:t>
            </a:r>
          </a:p>
        </p:txBody>
      </p:sp>
      <p:sp>
        <p:nvSpPr>
          <p:cNvPr id="527" name="Oval 52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01:17</a:t>
            </a:r>
          </a:p>
        </p:txBody>
      </p:sp>
      <p:sp>
        <p:nvSpPr>
          <p:cNvPr id="528" name="Oval 52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01:16</a:t>
            </a:r>
          </a:p>
        </p:txBody>
      </p:sp>
      <p:sp>
        <p:nvSpPr>
          <p:cNvPr id="529" name="Oval 52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01:15</a:t>
            </a:r>
          </a:p>
        </p:txBody>
      </p:sp>
      <p:sp>
        <p:nvSpPr>
          <p:cNvPr id="530" name="Oval 52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01:14</a:t>
            </a:r>
          </a:p>
        </p:txBody>
      </p:sp>
      <p:sp>
        <p:nvSpPr>
          <p:cNvPr id="531" name="Oval 53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01:13</a:t>
            </a:r>
          </a:p>
        </p:txBody>
      </p:sp>
      <p:sp>
        <p:nvSpPr>
          <p:cNvPr id="532" name="Oval 53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01:12</a:t>
            </a:r>
          </a:p>
        </p:txBody>
      </p:sp>
      <p:sp>
        <p:nvSpPr>
          <p:cNvPr id="533" name="Oval 53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01:11</a:t>
            </a:r>
          </a:p>
        </p:txBody>
      </p:sp>
      <p:sp>
        <p:nvSpPr>
          <p:cNvPr id="534" name="Oval 53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01:10</a:t>
            </a:r>
          </a:p>
        </p:txBody>
      </p:sp>
      <p:sp>
        <p:nvSpPr>
          <p:cNvPr id="535" name="Oval 53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01:09</a:t>
            </a:r>
          </a:p>
        </p:txBody>
      </p:sp>
      <p:sp>
        <p:nvSpPr>
          <p:cNvPr id="536" name="Oval 53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01:08</a:t>
            </a:r>
          </a:p>
        </p:txBody>
      </p:sp>
      <p:sp>
        <p:nvSpPr>
          <p:cNvPr id="537" name="Oval 53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01:07</a:t>
            </a:r>
          </a:p>
        </p:txBody>
      </p:sp>
      <p:sp>
        <p:nvSpPr>
          <p:cNvPr id="538" name="Oval 53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01:06</a:t>
            </a:r>
          </a:p>
        </p:txBody>
      </p:sp>
      <p:sp>
        <p:nvSpPr>
          <p:cNvPr id="539" name="Oval 53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01:05</a:t>
            </a:r>
          </a:p>
        </p:txBody>
      </p:sp>
      <p:sp>
        <p:nvSpPr>
          <p:cNvPr id="540" name="Oval 53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01:04</a:t>
            </a:r>
          </a:p>
        </p:txBody>
      </p:sp>
      <p:sp>
        <p:nvSpPr>
          <p:cNvPr id="541" name="Oval 54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01:03</a:t>
            </a:r>
          </a:p>
        </p:txBody>
      </p:sp>
      <p:sp>
        <p:nvSpPr>
          <p:cNvPr id="542" name="Oval 54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01:02</a:t>
            </a:r>
          </a:p>
        </p:txBody>
      </p:sp>
      <p:sp>
        <p:nvSpPr>
          <p:cNvPr id="543" name="Oval 54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01:01</a:t>
            </a:r>
          </a:p>
        </p:txBody>
      </p:sp>
      <p:sp>
        <p:nvSpPr>
          <p:cNvPr id="544" name="Oval 54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01:00</a:t>
            </a:r>
          </a:p>
        </p:txBody>
      </p:sp>
      <p:sp>
        <p:nvSpPr>
          <p:cNvPr id="545" name="Oval 54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00:59</a:t>
            </a:r>
          </a:p>
        </p:txBody>
      </p:sp>
      <p:sp>
        <p:nvSpPr>
          <p:cNvPr id="546" name="Oval 54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00:58</a:t>
            </a:r>
          </a:p>
        </p:txBody>
      </p:sp>
      <p:sp>
        <p:nvSpPr>
          <p:cNvPr id="547" name="Oval 54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00:57</a:t>
            </a:r>
          </a:p>
        </p:txBody>
      </p:sp>
      <p:sp>
        <p:nvSpPr>
          <p:cNvPr id="548" name="Oval 54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00:56</a:t>
            </a:r>
          </a:p>
        </p:txBody>
      </p:sp>
      <p:sp>
        <p:nvSpPr>
          <p:cNvPr id="549" name="Oval 54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00:55</a:t>
            </a:r>
          </a:p>
        </p:txBody>
      </p:sp>
      <p:sp>
        <p:nvSpPr>
          <p:cNvPr id="550" name="Oval 54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00:54</a:t>
            </a:r>
          </a:p>
        </p:txBody>
      </p:sp>
      <p:sp>
        <p:nvSpPr>
          <p:cNvPr id="551" name="Oval 55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00:53</a:t>
            </a:r>
          </a:p>
        </p:txBody>
      </p:sp>
      <p:sp>
        <p:nvSpPr>
          <p:cNvPr id="552" name="Oval 55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00:52</a:t>
            </a:r>
          </a:p>
        </p:txBody>
      </p:sp>
      <p:sp>
        <p:nvSpPr>
          <p:cNvPr id="553" name="Oval 55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00:51</a:t>
            </a:r>
          </a:p>
        </p:txBody>
      </p:sp>
      <p:sp>
        <p:nvSpPr>
          <p:cNvPr id="554" name="Oval 55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00:50</a:t>
            </a:r>
          </a:p>
        </p:txBody>
      </p:sp>
      <p:sp>
        <p:nvSpPr>
          <p:cNvPr id="555" name="Oval 55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00:49</a:t>
            </a:r>
          </a:p>
        </p:txBody>
      </p:sp>
      <p:sp>
        <p:nvSpPr>
          <p:cNvPr id="556" name="Oval 55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00:48</a:t>
            </a:r>
          </a:p>
        </p:txBody>
      </p:sp>
      <p:sp>
        <p:nvSpPr>
          <p:cNvPr id="557" name="Oval 55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00:47</a:t>
            </a:r>
          </a:p>
        </p:txBody>
      </p:sp>
      <p:sp>
        <p:nvSpPr>
          <p:cNvPr id="558" name="Oval 55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00:46</a:t>
            </a:r>
          </a:p>
        </p:txBody>
      </p:sp>
      <p:sp>
        <p:nvSpPr>
          <p:cNvPr id="559" name="Oval 55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00:45</a:t>
            </a:r>
          </a:p>
        </p:txBody>
      </p:sp>
      <p:sp>
        <p:nvSpPr>
          <p:cNvPr id="560" name="Oval 55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00:44</a:t>
            </a:r>
          </a:p>
        </p:txBody>
      </p:sp>
      <p:sp>
        <p:nvSpPr>
          <p:cNvPr id="561" name="Oval 56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00:43</a:t>
            </a:r>
          </a:p>
        </p:txBody>
      </p:sp>
      <p:sp>
        <p:nvSpPr>
          <p:cNvPr id="562" name="Oval 56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00:42</a:t>
            </a:r>
          </a:p>
        </p:txBody>
      </p:sp>
      <p:sp>
        <p:nvSpPr>
          <p:cNvPr id="563" name="Oval 56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00:41</a:t>
            </a:r>
          </a:p>
        </p:txBody>
      </p:sp>
      <p:sp>
        <p:nvSpPr>
          <p:cNvPr id="564" name="Oval 56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00:40</a:t>
            </a:r>
          </a:p>
        </p:txBody>
      </p:sp>
      <p:sp>
        <p:nvSpPr>
          <p:cNvPr id="565" name="Oval 56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00:39</a:t>
            </a:r>
          </a:p>
        </p:txBody>
      </p:sp>
      <p:sp>
        <p:nvSpPr>
          <p:cNvPr id="566" name="Oval 56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00:38</a:t>
            </a:r>
          </a:p>
        </p:txBody>
      </p:sp>
      <p:sp>
        <p:nvSpPr>
          <p:cNvPr id="567" name="Oval 56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00:37</a:t>
            </a:r>
          </a:p>
        </p:txBody>
      </p:sp>
      <p:sp>
        <p:nvSpPr>
          <p:cNvPr id="568" name="Oval 56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00:36</a:t>
            </a:r>
          </a:p>
        </p:txBody>
      </p:sp>
      <p:sp>
        <p:nvSpPr>
          <p:cNvPr id="569" name="Oval 56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00:35</a:t>
            </a:r>
          </a:p>
        </p:txBody>
      </p:sp>
      <p:sp>
        <p:nvSpPr>
          <p:cNvPr id="570" name="Oval 56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00:34</a:t>
            </a:r>
          </a:p>
        </p:txBody>
      </p:sp>
      <p:sp>
        <p:nvSpPr>
          <p:cNvPr id="571" name="Oval 57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00:33</a:t>
            </a:r>
          </a:p>
        </p:txBody>
      </p:sp>
      <p:sp>
        <p:nvSpPr>
          <p:cNvPr id="572" name="Oval 57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00:32</a:t>
            </a:r>
          </a:p>
        </p:txBody>
      </p:sp>
      <p:sp>
        <p:nvSpPr>
          <p:cNvPr id="573" name="Oval 57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00:31</a:t>
            </a:r>
          </a:p>
        </p:txBody>
      </p:sp>
      <p:sp>
        <p:nvSpPr>
          <p:cNvPr id="574" name="Oval 57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00:30</a:t>
            </a:r>
          </a:p>
        </p:txBody>
      </p:sp>
      <p:sp>
        <p:nvSpPr>
          <p:cNvPr id="575" name="Oval 57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00:29</a:t>
            </a:r>
          </a:p>
        </p:txBody>
      </p:sp>
      <p:sp>
        <p:nvSpPr>
          <p:cNvPr id="576" name="Oval 57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00:28</a:t>
            </a:r>
          </a:p>
        </p:txBody>
      </p:sp>
      <p:sp>
        <p:nvSpPr>
          <p:cNvPr id="577" name="Oval 57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00:27</a:t>
            </a:r>
          </a:p>
        </p:txBody>
      </p:sp>
      <p:sp>
        <p:nvSpPr>
          <p:cNvPr id="578" name="Oval 57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00:26</a:t>
            </a:r>
          </a:p>
        </p:txBody>
      </p:sp>
      <p:sp>
        <p:nvSpPr>
          <p:cNvPr id="579" name="Oval 57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00:25</a:t>
            </a:r>
          </a:p>
        </p:txBody>
      </p:sp>
      <p:sp>
        <p:nvSpPr>
          <p:cNvPr id="580" name="Oval 57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00:24</a:t>
            </a:r>
          </a:p>
        </p:txBody>
      </p:sp>
      <p:sp>
        <p:nvSpPr>
          <p:cNvPr id="581" name="Oval 58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00:23</a:t>
            </a:r>
          </a:p>
        </p:txBody>
      </p:sp>
      <p:sp>
        <p:nvSpPr>
          <p:cNvPr id="582" name="Oval 58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00:22</a:t>
            </a:r>
          </a:p>
        </p:txBody>
      </p:sp>
      <p:sp>
        <p:nvSpPr>
          <p:cNvPr id="583" name="Oval 58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00:21</a:t>
            </a:r>
          </a:p>
        </p:txBody>
      </p:sp>
      <p:sp>
        <p:nvSpPr>
          <p:cNvPr id="584" name="Oval 58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00:20</a:t>
            </a:r>
          </a:p>
        </p:txBody>
      </p:sp>
      <p:sp>
        <p:nvSpPr>
          <p:cNvPr id="585" name="Oval 58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00:19</a:t>
            </a:r>
          </a:p>
        </p:txBody>
      </p:sp>
      <p:sp>
        <p:nvSpPr>
          <p:cNvPr id="586" name="Oval 58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00:18</a:t>
            </a:r>
          </a:p>
        </p:txBody>
      </p:sp>
      <p:sp>
        <p:nvSpPr>
          <p:cNvPr id="587" name="Oval 58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00:17</a:t>
            </a:r>
          </a:p>
        </p:txBody>
      </p:sp>
      <p:sp>
        <p:nvSpPr>
          <p:cNvPr id="588" name="Oval 58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00:16</a:t>
            </a:r>
          </a:p>
        </p:txBody>
      </p:sp>
      <p:sp>
        <p:nvSpPr>
          <p:cNvPr id="589" name="Oval 58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00:15</a:t>
            </a:r>
          </a:p>
        </p:txBody>
      </p:sp>
      <p:sp>
        <p:nvSpPr>
          <p:cNvPr id="590" name="Oval 58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00:14</a:t>
            </a:r>
          </a:p>
        </p:txBody>
      </p:sp>
      <p:sp>
        <p:nvSpPr>
          <p:cNvPr id="591" name="Oval 59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00:13</a:t>
            </a:r>
          </a:p>
        </p:txBody>
      </p:sp>
      <p:sp>
        <p:nvSpPr>
          <p:cNvPr id="592" name="Oval 59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00:12</a:t>
            </a:r>
          </a:p>
        </p:txBody>
      </p:sp>
      <p:sp>
        <p:nvSpPr>
          <p:cNvPr id="593" name="Oval 59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00:11</a:t>
            </a:r>
          </a:p>
        </p:txBody>
      </p:sp>
      <p:sp>
        <p:nvSpPr>
          <p:cNvPr id="594" name="Oval 593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00:10</a:t>
            </a:r>
          </a:p>
        </p:txBody>
      </p:sp>
      <p:sp>
        <p:nvSpPr>
          <p:cNvPr id="595" name="Oval 594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00:09</a:t>
            </a:r>
          </a:p>
        </p:txBody>
      </p:sp>
      <p:sp>
        <p:nvSpPr>
          <p:cNvPr id="596" name="Oval 595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00:08</a:t>
            </a:r>
          </a:p>
        </p:txBody>
      </p:sp>
      <p:sp>
        <p:nvSpPr>
          <p:cNvPr id="597" name="Oval 596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00:07</a:t>
            </a:r>
          </a:p>
        </p:txBody>
      </p:sp>
      <p:sp>
        <p:nvSpPr>
          <p:cNvPr id="598" name="Oval 597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00:06</a:t>
            </a:r>
          </a:p>
        </p:txBody>
      </p:sp>
      <p:sp>
        <p:nvSpPr>
          <p:cNvPr id="599" name="Oval 598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00:05</a:t>
            </a:r>
          </a:p>
        </p:txBody>
      </p:sp>
      <p:sp>
        <p:nvSpPr>
          <p:cNvPr id="600" name="Oval 599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00:04</a:t>
            </a:r>
          </a:p>
        </p:txBody>
      </p:sp>
      <p:sp>
        <p:nvSpPr>
          <p:cNvPr id="601" name="Oval 600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00:03</a:t>
            </a:r>
          </a:p>
        </p:txBody>
      </p:sp>
      <p:sp>
        <p:nvSpPr>
          <p:cNvPr id="602" name="Oval 601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00:02</a:t>
            </a:r>
          </a:p>
        </p:txBody>
      </p:sp>
      <p:sp>
        <p:nvSpPr>
          <p:cNvPr id="603" name="Oval 602"/>
          <p:cNvSpPr/>
          <p:nvPr/>
        </p:nvSpPr>
        <p:spPr>
          <a:xfrm>
            <a:off x="5097882" y="386103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00:01</a:t>
            </a:r>
          </a:p>
        </p:txBody>
      </p:sp>
      <p:sp>
        <p:nvSpPr>
          <p:cNvPr id="604" name="Oval 603"/>
          <p:cNvSpPr/>
          <p:nvPr/>
        </p:nvSpPr>
        <p:spPr>
          <a:xfrm>
            <a:off x="5105401" y="3882690"/>
            <a:ext cx="2047535" cy="11603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483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438400" y="51054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00201" y="2971800"/>
            <a:ext cx="89312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dirty="0" err="1">
                <a:solidFill>
                  <a:schemeClr val="tx2"/>
                </a:solidFill>
              </a:rPr>
              <a:t>Để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lực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người</a:t>
            </a:r>
            <a:r>
              <a:rPr lang="en-US" altLang="en-US" dirty="0">
                <a:solidFill>
                  <a:schemeClr val="tx2"/>
                </a:solidFill>
              </a:rPr>
              <a:t> ta </a:t>
            </a:r>
            <a:r>
              <a:rPr lang="en-US" altLang="en-US" dirty="0" err="1">
                <a:solidFill>
                  <a:schemeClr val="tx2"/>
                </a:solidFill>
              </a:rPr>
              <a:t>dùng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một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mũi</a:t>
            </a:r>
            <a:r>
              <a:rPr lang="en-US" altLang="en-US" b="1" i="1" dirty="0">
                <a:solidFill>
                  <a:srgbClr val="FF0000"/>
                </a:solidFill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có</a:t>
            </a:r>
            <a:r>
              <a:rPr lang="en-US" altLang="en-US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đặt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b="1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chemeClr val="tx2"/>
                </a:solidFill>
              </a:rPr>
              <a:t>Là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gốc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của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endParaRPr lang="en-US" altLang="en-US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Phương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Là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phương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của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Chiều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b="1" dirty="0">
                <a:solidFill>
                  <a:srgbClr val="FF0000"/>
                </a:solidFill>
              </a:rPr>
              <a:t>: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Là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chiều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của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chemeClr val="tx2"/>
                </a:solidFill>
              </a:rPr>
              <a:t>+ </a:t>
            </a:r>
            <a:r>
              <a:rPr lang="en-US" altLang="en-US" b="1" dirty="0" err="1">
                <a:solidFill>
                  <a:srgbClr val="FF0000"/>
                </a:solidFill>
              </a:rPr>
              <a:t>Độ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lớn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của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lực</a:t>
            </a:r>
            <a:r>
              <a:rPr lang="en-US" altLang="en-US" dirty="0">
                <a:solidFill>
                  <a:srgbClr val="FF0000"/>
                </a:solidFill>
              </a:rPr>
              <a:t>: </a:t>
            </a:r>
            <a:r>
              <a:rPr lang="en-US" altLang="en-US" dirty="0" err="1">
                <a:solidFill>
                  <a:schemeClr val="tx2"/>
                </a:solidFill>
              </a:rPr>
              <a:t>Biểu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diễn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bởi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độ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dài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mũi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tên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theo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tỉ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lệ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 err="1">
                <a:solidFill>
                  <a:schemeClr val="tx2"/>
                </a:solidFill>
              </a:rPr>
              <a:t>xích</a:t>
            </a:r>
            <a:r>
              <a:rPr lang="en-US" altLang="en-US" dirty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2667000" y="949037"/>
            <a:ext cx="6858000" cy="1495425"/>
            <a:chOff x="1143000" y="949036"/>
            <a:chExt cx="6858000" cy="1495425"/>
          </a:xfrm>
        </p:grpSpPr>
        <p:sp>
          <p:nvSpPr>
            <p:cNvPr id="27661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7175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7660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8" name="Oval 27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15000" y="2001549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990000"/>
                </a:solidFill>
              </a:rPr>
              <a:t>Độ</a:t>
            </a:r>
            <a:r>
              <a:rPr lang="en-US" altLang="en-US" sz="2800" b="1" dirty="0">
                <a:solidFill>
                  <a:srgbClr val="990000"/>
                </a:solidFill>
              </a:rPr>
              <a:t> </a:t>
            </a:r>
            <a:r>
              <a:rPr lang="en-US" altLang="en-US" sz="2800" b="1" dirty="0" err="1">
                <a:solidFill>
                  <a:srgbClr val="990000"/>
                </a:solidFill>
              </a:rPr>
              <a:t>lớn</a:t>
            </a:r>
            <a:endParaRPr lang="en-US" altLang="en-US" sz="2800" b="1" dirty="0">
              <a:solidFill>
                <a:srgbClr val="990000"/>
              </a:solidFill>
            </a:endParaRPr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>
            <a:off x="3962400" y="2001548"/>
            <a:ext cx="5486400" cy="76200"/>
          </a:xfrm>
          <a:prstGeom prst="leftRightArrow">
            <a:avLst>
              <a:gd name="adj1" fmla="val 50000"/>
              <a:gd name="adj2" fmla="val 1440000"/>
            </a:avLst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4343400" y="238254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990000"/>
                </a:solidFill>
              </a:rPr>
              <a:t>Theo </a:t>
            </a:r>
            <a:r>
              <a:rPr lang="en-US" altLang="en-US" b="1" dirty="0" err="1">
                <a:solidFill>
                  <a:srgbClr val="990000"/>
                </a:solidFill>
              </a:rPr>
              <a:t>một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tỉ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xích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cho</a:t>
            </a:r>
            <a:r>
              <a:rPr lang="en-US" altLang="en-US" b="1" dirty="0">
                <a:solidFill>
                  <a:srgbClr val="990000"/>
                </a:solidFill>
              </a:rPr>
              <a:t> </a:t>
            </a:r>
            <a:r>
              <a:rPr lang="en-US" altLang="en-US" b="1" dirty="0" err="1">
                <a:solidFill>
                  <a:srgbClr val="990000"/>
                </a:solidFill>
              </a:rPr>
              <a:t>trước</a:t>
            </a:r>
            <a:r>
              <a:rPr lang="en-US" altLang="en-US" b="1" dirty="0">
                <a:solidFill>
                  <a:srgbClr val="99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678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295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24000" y="2667000"/>
            <a:ext cx="9144000" cy="228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8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DIỄN LỰC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Oval 3"/>
          <p:cNvSpPr>
            <a:spLocks noChangeArrowheads="1"/>
          </p:cNvSpPr>
          <p:nvPr/>
        </p:nvSpPr>
        <p:spPr bwMode="gray">
          <a:xfrm>
            <a:off x="3981450" y="1970089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Oval 4"/>
          <p:cNvSpPr>
            <a:spLocks noChangeArrowheads="1"/>
          </p:cNvSpPr>
          <p:nvPr/>
        </p:nvSpPr>
        <p:spPr bwMode="gray">
          <a:xfrm>
            <a:off x="4198938" y="2176463"/>
            <a:ext cx="3490912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CC">
                        <a:gamma/>
                        <a:shade val="60784"/>
                        <a:invGamma/>
                      </a:srgbClr>
                    </a:gs>
                    <a:gs pos="100000">
                      <a:srgbClr val="FFFFCC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971801" y="533400"/>
            <a:ext cx="6272959" cy="3278840"/>
            <a:chOff x="869877" y="1019795"/>
            <a:chExt cx="7435923" cy="5201897"/>
          </a:xfrm>
        </p:grpSpPr>
        <p:sp>
          <p:nvSpPr>
            <p:cNvPr id="115717" name="Oval 5"/>
            <p:cNvSpPr>
              <a:spLocks noChangeArrowheads="1"/>
            </p:cNvSpPr>
            <p:nvPr/>
          </p:nvSpPr>
          <p:spPr bwMode="gray">
            <a:xfrm>
              <a:off x="2933700" y="2091935"/>
              <a:ext cx="2973387" cy="2973387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CC">
                          <a:gamma/>
                          <a:shade val="60784"/>
                          <a:invGamma/>
                        </a:srgbClr>
                      </a:gs>
                      <a:gs pos="100000">
                        <a:srgbClr val="FFFFCC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5722" name="Rectangle 10"/>
            <p:cNvSpPr>
              <a:spLocks noChangeArrowheads="1"/>
            </p:cNvSpPr>
            <p:nvPr/>
          </p:nvSpPr>
          <p:spPr bwMode="gray">
            <a:xfrm>
              <a:off x="3415002" y="1169744"/>
              <a:ext cx="2043112" cy="131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 in here</a:t>
              </a:r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gray">
            <a:xfrm>
              <a:off x="2323234" y="3652044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sp>
          <p:nvSpPr>
            <p:cNvPr id="115724" name="Rectangle 12"/>
            <p:cNvSpPr>
              <a:spLocks noChangeArrowheads="1"/>
            </p:cNvSpPr>
            <p:nvPr/>
          </p:nvSpPr>
          <p:spPr bwMode="gray">
            <a:xfrm>
              <a:off x="5547519" y="3731418"/>
              <a:ext cx="1160462" cy="249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Your text </a:t>
              </a:r>
            </a:p>
            <a:p>
              <a:pPr algn="ctr" eaLnBrk="0" hangingPunct="0"/>
              <a:r>
                <a:rPr lang="en-US" altLang="en-US" sz="2400" dirty="0">
                  <a:solidFill>
                    <a:srgbClr val="FFFBFC"/>
                  </a:solidFill>
                </a:rPr>
                <a:t> in here</a:t>
              </a:r>
            </a:p>
          </p:txBody>
        </p:sp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3562059453"/>
                </p:ext>
              </p:extLst>
            </p:nvPr>
          </p:nvGraphicFramePr>
          <p:xfrm>
            <a:off x="2209800" y="1019795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869877" y="1905000"/>
              <a:ext cx="1805061" cy="2133601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1518" y="2515568"/>
              <a:ext cx="1648619" cy="732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 </a:t>
              </a: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905000" y="3727285"/>
            <a:ext cx="8458200" cy="2536606"/>
            <a:chOff x="1143000" y="949036"/>
            <a:chExt cx="6935668" cy="2536606"/>
          </a:xfrm>
        </p:grpSpPr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029200" y="2900867"/>
              <a:ext cx="30494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 (N)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143000" y="1025453"/>
              <a:ext cx="1143000" cy="94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b="1" dirty="0" err="1">
                  <a:solidFill>
                    <a:srgbClr val="990000"/>
                  </a:solidFill>
                </a:rPr>
                <a:t>Điểm</a:t>
              </a: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990000"/>
                  </a:solidFill>
                </a:rPr>
                <a:t>đặt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2971800" y="2077748"/>
              <a:ext cx="1066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2133600" y="2001548"/>
              <a:ext cx="990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8" name="AutoShape 12"/>
            <p:cNvSpPr>
              <a:spLocks noChangeArrowheads="1"/>
            </p:cNvSpPr>
            <p:nvPr/>
          </p:nvSpPr>
          <p:spPr bwMode="auto">
            <a:xfrm>
              <a:off x="2438400" y="949036"/>
              <a:ext cx="5562600" cy="1066800"/>
            </a:xfrm>
            <a:prstGeom prst="rightArrow">
              <a:avLst>
                <a:gd name="adj1" fmla="val 50000"/>
                <a:gd name="adj2" fmla="val 13035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191000" y="2001548"/>
              <a:ext cx="1676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990000"/>
                  </a:solidFill>
                </a:rPr>
                <a:t>Độ lớn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38400" y="1215736"/>
              <a:ext cx="4191000" cy="533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en-US" sz="1800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3657600" y="1177636"/>
              <a:ext cx="1905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 dirty="0">
                  <a:solidFill>
                    <a:srgbClr val="990000"/>
                  </a:solidFill>
                </a:rPr>
                <a:t> </a:t>
              </a:r>
              <a:r>
                <a:rPr lang="en-US" altLang="en-US" sz="2800" b="1" dirty="0" err="1">
                  <a:solidFill>
                    <a:srgbClr val="FFFF00"/>
                  </a:solidFill>
                </a:rPr>
                <a:t>Phương</a:t>
              </a:r>
              <a:endParaRPr lang="en-US" altLang="en-US" sz="2800" b="1" dirty="0">
                <a:solidFill>
                  <a:srgbClr val="990000"/>
                </a:solidFill>
              </a:endParaRPr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rot="5400000">
              <a:off x="6781800" y="834736"/>
              <a:ext cx="990600" cy="1295400"/>
            </a:xfrm>
            <a:prstGeom prst="flowChartExtra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9400" y="1253836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>
                  <a:solidFill>
                    <a:srgbClr val="FFFF00"/>
                  </a:solidFill>
                </a:rPr>
                <a:t>Chiều.</a:t>
              </a:r>
            </a:p>
          </p:txBody>
        </p:sp>
        <p:sp>
          <p:nvSpPr>
            <p:cNvPr id="24" name="AutoShape 20"/>
            <p:cNvSpPr>
              <a:spLocks noChangeArrowheads="1"/>
            </p:cNvSpPr>
            <p:nvPr/>
          </p:nvSpPr>
          <p:spPr bwMode="auto">
            <a:xfrm>
              <a:off x="2438400" y="2001548"/>
              <a:ext cx="5486400" cy="76200"/>
            </a:xfrm>
            <a:prstGeom prst="leftRightArrow">
              <a:avLst>
                <a:gd name="adj1" fmla="val 50000"/>
                <a:gd name="adj2" fmla="val 144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819400" y="2382548"/>
              <a:ext cx="4572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990000"/>
                  </a:solidFill>
                </a:rPr>
                <a:t>Theo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một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tỉ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xích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cho</a:t>
              </a:r>
              <a:r>
                <a:rPr lang="en-US" altLang="en-US" b="1" dirty="0">
                  <a:solidFill>
                    <a:srgbClr val="990000"/>
                  </a:solidFill>
                </a:rPr>
                <a:t> </a:t>
              </a:r>
              <a:r>
                <a:rPr lang="en-US" altLang="en-US" b="1" dirty="0" err="1">
                  <a:solidFill>
                    <a:srgbClr val="990000"/>
                  </a:solidFill>
                </a:rPr>
                <a:t>trước</a:t>
              </a:r>
              <a:r>
                <a:rPr lang="en-US" altLang="en-US" b="1" dirty="0">
                  <a:solidFill>
                    <a:srgbClr val="990000"/>
                  </a:solidFill>
                </a:rPr>
                <a:t>.</a:t>
              </a:r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362200" y="1163348"/>
              <a:ext cx="198438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133600" y="1437192"/>
              <a:ext cx="228600" cy="61336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36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514600" y="533400"/>
            <a:ext cx="7467600" cy="1143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2133601"/>
            <a:ext cx="967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Ôn kĩ bài </a:t>
            </a:r>
          </a:p>
          <a:p>
            <a:r>
              <a:rPr lang="vi-VN" sz="4400">
                <a:latin typeface="Times New Roman" pitchFamily="18" charset="0"/>
                <a:cs typeface="Times New Roman" pitchFamily="18" charset="0"/>
              </a:rPr>
              <a:t>Làm 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bài tập 41.1; 41.2; 41.4; 41.5 SBT</a:t>
            </a:r>
          </a:p>
          <a:p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Vẽ sơ đồ tư duy bài biểu diễn lực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572000" cy="43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460646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Gốc của mũi tên có điểm đặt tại vật chịu lực tác dụng.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Phương và chiều của mũi tên là phương và chiều của lực.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Độ dài của mũi tên biểu diễn độ lớn của lực theo một tỉ xích.</a:t>
            </a:r>
            <a:br>
              <a:rPr lang="vi-VN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381000" y="9346"/>
            <a:ext cx="5867400" cy="8382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9346"/>
            <a:ext cx="5673157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5243" y="828675"/>
            <a:ext cx="4876800" cy="4953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vi-VN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4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Độ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0" y="5334000"/>
            <a:ext cx="6172200" cy="13716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Lực nào yếu nhất?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70106" y="828496"/>
            <a:ext cx="673894" cy="61930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j-lt"/>
              </a:rPr>
              <a:t>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8281988" y="3962400"/>
            <a:ext cx="404812" cy="6096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1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114" y="1771471"/>
            <a:ext cx="618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được gọi 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lớn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của lực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138114" y="3124200"/>
            <a:ext cx="6186486" cy="1905000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sắp xếp các lực trong các trường hợp sau  từ yếu nhất đến mạnh nhất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0564247" y="3962400"/>
            <a:ext cx="457200" cy="60960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2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11021447" y="766762"/>
            <a:ext cx="408553" cy="681038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3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5" grpId="1" animBg="1"/>
      <p:bldP spid="6" grpId="0" animBg="1"/>
      <p:bldP spid="7" grpId="0" animBg="1"/>
      <p:bldP spid="8" grpId="0"/>
      <p:bldP spid="9" grpId="0" animBg="1"/>
      <p:bldP spid="9" grpId="1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2438400" y="124691"/>
            <a:ext cx="79248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4953000"/>
            <a:ext cx="11963400" cy="1524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04800" y="0"/>
            <a:ext cx="8229600" cy="8382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676400" y="1600200"/>
            <a:ext cx="45720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 động nhóm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48200" y="2438400"/>
            <a:ext cx="30480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Nhiệm vụ: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447800" y="3505200"/>
            <a:ext cx="8686800" cy="457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i="0" u="none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sách giáo khoa, quan sát các dụng cụ , thảo luận nhóm hoàn thành phiếu học tập sau:  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7086600" cy="411162"/>
          </a:xfrm>
        </p:spPr>
        <p:txBody>
          <a:bodyPr>
            <a:noAutofit/>
          </a:bodyPr>
          <a:lstStyle/>
          <a:p>
            <a:r>
              <a:rPr lang="vi-VN" sz="3600" b="1" dirty="0">
                <a:solidFill>
                  <a:srgbClr val="0070C0"/>
                </a:solidFill>
              </a:rPr>
              <a:t>PHIẾU HỌC TẬP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609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1.Tìm hiểu SGK để trả lời các  câu hỏi sau: 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990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latin typeface="+mj-lt"/>
                <a:ea typeface="+mj-ea"/>
                <a:cs typeface="+mj-cs"/>
              </a:rPr>
              <a:t>Đơn vị đo lực là:..........................Kí hiệu </a:t>
            </a:r>
            <a:r>
              <a:rPr lang="vi-VN" sz="2800">
                <a:latin typeface="+mj-lt"/>
                <a:ea typeface="+mj-ea"/>
                <a:cs typeface="+mj-cs"/>
              </a:rPr>
              <a:t>là:</a:t>
            </a:r>
            <a:r>
              <a:rPr lang="en-US" sz="2800">
                <a:latin typeface="+mj-lt"/>
                <a:ea typeface="+mj-ea"/>
                <a:cs typeface="+mj-cs"/>
              </a:rPr>
              <a:t>………………</a:t>
            </a:r>
            <a:r>
              <a:rPr lang="vi-VN" sz="2800">
                <a:latin typeface="+mj-lt"/>
                <a:ea typeface="+mj-ea"/>
                <a:cs typeface="+mj-cs"/>
              </a:rPr>
              <a:t>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13716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latin typeface="+mj-lt"/>
                <a:ea typeface="+mj-ea"/>
                <a:cs typeface="+mj-cs"/>
              </a:rPr>
              <a:t>Dụng cụ đo lực là:...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1905000"/>
            <a:ext cx="8991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2.Tìm hiểu </a:t>
            </a:r>
            <a:r>
              <a:rPr lang="vi-VN" sz="28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SGK và </a:t>
            </a: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quan sát lực kế ở </a:t>
            </a:r>
            <a:r>
              <a:rPr lang="vi-VN" sz="280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hình 41.3 </a:t>
            </a: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chỉ ra các bộ phận, GHĐ và ĐCNN của các lực kế  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0" y="2590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latin typeface="+mj-lt"/>
                <a:ea typeface="+mj-ea"/>
                <a:cs typeface="+mj-cs"/>
              </a:rPr>
              <a:t>Các bộ phận chính :.........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2971800"/>
            <a:ext cx="9144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latin typeface="+mj-lt"/>
                <a:ea typeface="+mj-ea"/>
                <a:cs typeface="+mj-cs"/>
              </a:rPr>
              <a:t>GHĐ </a:t>
            </a:r>
            <a:r>
              <a:rPr lang="vi-VN" sz="2800">
                <a:latin typeface="+mj-lt"/>
                <a:ea typeface="+mj-ea"/>
                <a:cs typeface="+mj-cs"/>
              </a:rPr>
              <a:t>là:…</a:t>
            </a:r>
            <a:r>
              <a:rPr lang="en-US" sz="2800">
                <a:latin typeface="+mj-lt"/>
                <a:ea typeface="+mj-ea"/>
                <a:cs typeface="+mj-cs"/>
              </a:rPr>
              <a:t>……..</a:t>
            </a:r>
            <a:r>
              <a:rPr lang="vi-VN" sz="2800">
                <a:latin typeface="+mj-lt"/>
                <a:ea typeface="+mj-ea"/>
                <a:cs typeface="+mj-cs"/>
              </a:rPr>
              <a:t>.                                     </a:t>
            </a:r>
            <a:r>
              <a:rPr lang="vi-VN" sz="2800" dirty="0">
                <a:latin typeface="+mj-lt"/>
                <a:ea typeface="+mj-ea"/>
                <a:cs typeface="+mj-cs"/>
              </a:rPr>
              <a:t>ĐCNN </a:t>
            </a:r>
            <a:r>
              <a:rPr lang="vi-VN" sz="2800">
                <a:latin typeface="+mj-lt"/>
                <a:ea typeface="+mj-ea"/>
                <a:cs typeface="+mj-cs"/>
              </a:rPr>
              <a:t>là:</a:t>
            </a:r>
            <a:r>
              <a:rPr lang="en-US" sz="2800">
                <a:latin typeface="+mj-lt"/>
                <a:ea typeface="+mj-ea"/>
                <a:cs typeface="+mj-cs"/>
              </a:rPr>
              <a:t>………………….</a:t>
            </a:r>
            <a:r>
              <a:rPr lang="vi-VN" sz="2800">
                <a:latin typeface="+mj-lt"/>
                <a:ea typeface="+mj-ea"/>
                <a:cs typeface="+mj-cs"/>
              </a:rPr>
              <a:t> 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3352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3. Các bước sử dụng lực kế để đo lực. 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0" y="3733800"/>
            <a:ext cx="83058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4. Thực hành đo lực kế  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0" y="4267200"/>
            <a:ext cx="91440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vi-VN" sz="28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Dùng lực kế đo lực kéo một chiếc hộp bút của nhóm em rời khỏi bàn , điền vào bảng  </a:t>
            </a:r>
            <a:endParaRPr lang="en-US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76400" y="4922520"/>
          <a:ext cx="8991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Lực</a:t>
                      </a:r>
                      <a:r>
                        <a:rPr lang="vi-VN" sz="2400" baseline="0" dirty="0">
                          <a:latin typeface="+mj-lt"/>
                        </a:rPr>
                        <a:t> kéo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Phương và</a:t>
                      </a:r>
                      <a:r>
                        <a:rPr lang="vi-VN" sz="2400" baseline="0" dirty="0">
                          <a:latin typeface="+mj-lt"/>
                        </a:rPr>
                        <a:t> chiều của lực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Độ</a:t>
                      </a:r>
                      <a:r>
                        <a:rPr lang="vi-VN" sz="2400" baseline="0" dirty="0">
                          <a:latin typeface="+mj-lt"/>
                        </a:rPr>
                        <a:t> lớn của lực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Hộp</a:t>
                      </a:r>
                      <a:r>
                        <a:rPr lang="vi-VN" sz="2400" baseline="0" dirty="0">
                          <a:latin typeface="+mj-lt"/>
                        </a:rPr>
                        <a:t> bút 1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Hộp</a:t>
                      </a:r>
                      <a:r>
                        <a:rPr lang="vi-VN" sz="2400" baseline="0" dirty="0">
                          <a:latin typeface="+mj-lt"/>
                        </a:rPr>
                        <a:t> bút 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+mj-lt"/>
                        </a:rPr>
                        <a:t>Hộp</a:t>
                      </a:r>
                      <a:r>
                        <a:rPr lang="vi-VN" sz="2400" baseline="0" dirty="0">
                          <a:latin typeface="+mj-lt"/>
                        </a:rPr>
                        <a:t> bút 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2647</Words>
  <Application>Microsoft Office PowerPoint</Application>
  <PresentationFormat>Widescreen</PresentationFormat>
  <Paragraphs>873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.VnArialH</vt:lpstr>
      <vt:lpstr>.VnTime</vt:lpstr>
      <vt:lpstr>Arial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Các đặc trưng của lực</vt:lpstr>
      <vt:lpstr>PowerPoint Presentation</vt:lpstr>
      <vt:lpstr>PowerPoint Presentation</vt:lpstr>
      <vt:lpstr>PHIẾU HỌC TẬP </vt:lpstr>
      <vt:lpstr>PowerPoint Presentation</vt:lpstr>
      <vt:lpstr>3. Phương và chiều của lực</vt:lpstr>
      <vt:lpstr>PowerPoint Presentation</vt:lpstr>
      <vt:lpstr>Ví dụ biểu diễn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Hãy vẽ các mũi tên biểu diễn các lực ở hình 2.8 biết - Lực của nam châm tác dụng lên kẹp giấy (0,5N) - Lực của lực sĩ tác dụng lên quả tạ (50N) - Lực của dây cao su tác dụng lên viên sỏi (6N)</vt:lpstr>
      <vt:lpstr>II. Biểu diễn lực</vt:lpstr>
      <vt:lpstr> Biểu diễn lực sau đây: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việc cá nhân – 2 phút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135</cp:revision>
  <dcterms:created xsi:type="dcterms:W3CDTF">2021-10-05T15:59:13Z</dcterms:created>
  <dcterms:modified xsi:type="dcterms:W3CDTF">2024-05-20T07:22:48Z</dcterms:modified>
</cp:coreProperties>
</file>