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0" r:id="rId5"/>
    <p:sldId id="282"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1"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E35B57C-C39E-4E21-82AD-DF58D56EA70D}" type="datetimeFigureOut">
              <a:rPr lang="en-US"/>
              <a:pPr>
                <a:defRPr/>
              </a:pPr>
              <a:t>5/10/2023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5933419-A91D-44BD-8990-2B75F4ABC3F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5DA7F64-E3B0-4A47-8E90-5BD90DD9926B}" type="slidenum">
              <a:rPr lang="en-US">
                <a:cs typeface="Arial" charset="0"/>
              </a:rPr>
              <a:pPr fontAlgn="base">
                <a:spcBef>
                  <a:spcPct val="0"/>
                </a:spcBef>
                <a:spcAft>
                  <a:spcPct val="0"/>
                </a:spcAft>
              </a:pPr>
              <a:t>1</a:t>
            </a:fld>
            <a:endParaRPr lang="en-US">
              <a:cs typeface="Arial" charset="0"/>
            </a:endParaRPr>
          </a:p>
        </p:txBody>
      </p:sp>
      <p:sp>
        <p:nvSpPr>
          <p:cNvPr id="174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A1AE288-0318-4E04-9742-415E6232C2C1}" type="datetimeFigureOut">
              <a:rPr lang="en-US"/>
              <a:pPr>
                <a:defRPr/>
              </a:pPr>
              <a:t>5/10/2023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79A38A-6C93-4A7E-9034-72E62D76BBA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D6BB819-3153-4F7A-8E7E-EE78656F1239}" type="datetimeFigureOut">
              <a:rPr lang="en-US"/>
              <a:pPr>
                <a:defRPr/>
              </a:pPr>
              <a:t>5/10/2023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F6DDCF-F7FA-4D3F-847B-7E1DC7ACFBB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65B1260-7898-4D97-846B-15CF1B548E45}" type="datetimeFigureOut">
              <a:rPr lang="en-US"/>
              <a:pPr>
                <a:defRPr/>
              </a:pPr>
              <a:t>5/10/2023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97E9D5-86AD-4ACE-BD1C-2EEED1825CF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Chỗ dành sẵn cho Nội dung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Chỗ dành sẵn cho Ngày tháng 2"/>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4" name="Chỗ dành sẵn cho Chân trang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Chỗ dành sẵn cho Số hiệu Bản chiếu 4"/>
          <p:cNvSpPr>
            <a:spLocks noGrp="1"/>
          </p:cNvSpPr>
          <p:nvPr>
            <p:ph type="sldNum" sz="quarter" idx="12"/>
          </p:nvPr>
        </p:nvSpPr>
        <p:spPr>
          <a:xfrm>
            <a:off x="6553200" y="6245225"/>
            <a:ext cx="2133600" cy="476250"/>
          </a:xfrm>
        </p:spPr>
        <p:txBody>
          <a:bodyPr/>
          <a:lstStyle>
            <a:lvl1pPr>
              <a:defRPr/>
            </a:lvl1pPr>
          </a:lstStyle>
          <a:p>
            <a:pPr>
              <a:defRPr/>
            </a:pPr>
            <a:fld id="{114791E0-1CEA-470B-82FD-F1B4AD6A170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7243FA4-C5DE-4E78-991E-1FDAA85C480D}" type="datetimeFigureOut">
              <a:rPr lang="en-US"/>
              <a:pPr>
                <a:defRPr/>
              </a:pPr>
              <a:t>5/10/2023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4E9887-455F-4510-949E-89D13EDA5AF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1D44211-D635-4FA3-8AB6-243A84CE2CA8}" type="datetimeFigureOut">
              <a:rPr lang="en-US"/>
              <a:pPr>
                <a:defRPr/>
              </a:pPr>
              <a:t>5/10/2023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ED2FFD-EC5F-4FF1-8F9A-1D830514C9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2D26874-C0FF-4499-B549-389219F62694}" type="datetimeFigureOut">
              <a:rPr lang="en-US"/>
              <a:pPr>
                <a:defRPr/>
              </a:pPr>
              <a:t>5/10/2023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FF3B939-826D-4473-8EA2-83DA124B04C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BE8DA9A-8257-4FB7-9188-5E9202E3BA57}" type="datetimeFigureOut">
              <a:rPr lang="en-US"/>
              <a:pPr>
                <a:defRPr/>
              </a:pPr>
              <a:t>5/10/2023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C0D5A27-124D-4EF4-87E5-5891B942984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9C2DC24-63F5-4549-8FA8-D42CA96674AD}" type="datetimeFigureOut">
              <a:rPr lang="en-US"/>
              <a:pPr>
                <a:defRPr/>
              </a:pPr>
              <a:t>5/10/2023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CC63CB0-A6E9-4AED-BEE8-B749AE6769A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499FE2-A66B-456E-B9E1-C1B97D224906}" type="datetimeFigureOut">
              <a:rPr lang="en-US"/>
              <a:pPr>
                <a:defRPr/>
              </a:pPr>
              <a:t>5/10/2023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2971ADA-C753-49A7-A934-71C58A270F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BC6914A-A1D1-4DA6-B5A0-B5FEB0455E81}" type="datetimeFigureOut">
              <a:rPr lang="en-US"/>
              <a:pPr>
                <a:defRPr/>
              </a:pPr>
              <a:t>5/10/2023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BB9B5D-1555-4F16-BC5B-4B8EDD18498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DA4E23F-FF3A-43F3-A5B8-3206E6184E77}" type="datetimeFigureOut">
              <a:rPr lang="en-US"/>
              <a:pPr>
                <a:defRPr/>
              </a:pPr>
              <a:t>5/10/2023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35D4DA-565E-4E02-B153-E260F7F3CF9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38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638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E059E01-C1A1-4CB6-B157-E7C2F93F4833}" type="datetimeFigureOut">
              <a:rPr lang="en-US"/>
              <a:pPr>
                <a:defRPr/>
              </a:pPr>
              <a:t>5/10/2023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6C4B47C-0A14-45E1-B3B3-29C167A7887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61"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LPT%20COMPUTER/My%20Documents/Downloads/BIEN_NHO.MID" TargetMode="External"/><Relationship Id="rId13" Type="http://schemas.openxmlformats.org/officeDocument/2006/relationships/image" Target="../media/image6.emf"/><Relationship Id="rId18" Type="http://schemas.openxmlformats.org/officeDocument/2006/relationships/image" Target="../media/image11.emf"/><Relationship Id="rId3" Type="http://schemas.openxmlformats.org/officeDocument/2006/relationships/audio" Target="file:///C:\WINDOWS\Help\Tours\WindowsMediaPlayer\Audio\Wav\wmpaud1.wav" TargetMode="External"/><Relationship Id="rId21" Type="http://schemas.openxmlformats.org/officeDocument/2006/relationships/image" Target="../media/image14.png"/><Relationship Id="rId7" Type="http://schemas.openxmlformats.org/officeDocument/2006/relationships/image" Target="../media/image2.jpeg"/><Relationship Id="rId12" Type="http://schemas.openxmlformats.org/officeDocument/2006/relationships/image" Target="../media/image5.gif"/><Relationship Id="rId17" Type="http://schemas.openxmlformats.org/officeDocument/2006/relationships/image" Target="../media/image10.jpeg"/><Relationship Id="rId2" Type="http://schemas.openxmlformats.org/officeDocument/2006/relationships/audio" Target="../media/media1.WAV"/><Relationship Id="rId16" Type="http://schemas.openxmlformats.org/officeDocument/2006/relationships/image" Target="../media/image9.png"/><Relationship Id="rId20" Type="http://schemas.openxmlformats.org/officeDocument/2006/relationships/image" Target="../media/image13.gif"/><Relationship Id="rId1" Type="http://schemas.microsoft.com/office/2007/relationships/media" Target="../media/media1.WAV"/><Relationship Id="rId6" Type="http://schemas.openxmlformats.org/officeDocument/2006/relationships/image" Target="../media/image1.jpeg"/><Relationship Id="rId11" Type="http://schemas.openxmlformats.org/officeDocument/2006/relationships/image" Target="../media/image4.jpeg"/><Relationship Id="rId5" Type="http://schemas.openxmlformats.org/officeDocument/2006/relationships/notesSlide" Target="../notesSlides/notesSlide1.xml"/><Relationship Id="rId15" Type="http://schemas.openxmlformats.org/officeDocument/2006/relationships/image" Target="../media/image8.gif"/><Relationship Id="rId10" Type="http://schemas.openxmlformats.org/officeDocument/2006/relationships/image" Target="../media/image3.wmf"/><Relationship Id="rId19" Type="http://schemas.openxmlformats.org/officeDocument/2006/relationships/image" Target="../media/image12.gif"/><Relationship Id="rId4" Type="http://schemas.openxmlformats.org/officeDocument/2006/relationships/slideLayout" Target="../slideLayouts/slideLayout7.xml"/><Relationship Id="rId9" Type="http://schemas.openxmlformats.org/officeDocument/2006/relationships/oleObject" Target="../embeddings/oleObject1.bin"/><Relationship Id="rId14" Type="http://schemas.openxmlformats.org/officeDocument/2006/relationships/image" Target="../media/image7.emf"/><Relationship Id="rId22" Type="http://schemas.openxmlformats.org/officeDocument/2006/relationships/image" Target="../media/image15.gif"/></Relationships>
</file>

<file path=ppt/slides/_rels/slide1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4.bin"/><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5.bin"/><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6.bin"/><Relationship Id="rId1" Type="http://schemas.openxmlformats.org/officeDocument/2006/relationships/slideLayout" Target="../slideLayouts/slideLayout7.xml"/><Relationship Id="rId6" Type="http://schemas.openxmlformats.org/officeDocument/2006/relationships/oleObject" Target="../embeddings/oleObject8.bin"/><Relationship Id="rId5" Type="http://schemas.openxmlformats.org/officeDocument/2006/relationships/image" Target="../media/image24.wmf"/><Relationship Id="rId4" Type="http://schemas.openxmlformats.org/officeDocument/2006/relationships/oleObject" Target="../embeddings/oleObject7.bin"/><Relationship Id="rId9" Type="http://schemas.openxmlformats.org/officeDocument/2006/relationships/image" Target="../media/image26.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10.bin"/><Relationship Id="rId1" Type="http://schemas.openxmlformats.org/officeDocument/2006/relationships/slideLayout" Target="../slideLayouts/slideLayout7.xml"/><Relationship Id="rId5" Type="http://schemas.openxmlformats.org/officeDocument/2006/relationships/image" Target="../media/image28.wmf"/><Relationship Id="rId4" Type="http://schemas.openxmlformats.org/officeDocument/2006/relationships/oleObject" Target="../embeddings/oleObject11.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7.xml"/><Relationship Id="rId6" Type="http://schemas.openxmlformats.org/officeDocument/2006/relationships/oleObject" Target="../embeddings/oleObject14.bin"/><Relationship Id="rId11" Type="http://schemas.openxmlformats.org/officeDocument/2006/relationships/image" Target="../media/image33.wmf"/><Relationship Id="rId5" Type="http://schemas.openxmlformats.org/officeDocument/2006/relationships/image" Target="../media/image30.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32.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18.bin"/><Relationship Id="rId1" Type="http://schemas.openxmlformats.org/officeDocument/2006/relationships/slideLayout" Target="../slideLayouts/slideLayout7.xml"/><Relationship Id="rId6" Type="http://schemas.openxmlformats.org/officeDocument/2006/relationships/oleObject" Target="../embeddings/oleObject20.bin"/><Relationship Id="rId5" Type="http://schemas.openxmlformats.org/officeDocument/2006/relationships/image" Target="../media/image36.wmf"/><Relationship Id="rId4" Type="http://schemas.openxmlformats.org/officeDocument/2006/relationships/oleObject" Target="../embeddings/oleObject19.bin"/><Relationship Id="rId9" Type="http://schemas.openxmlformats.org/officeDocument/2006/relationships/image" Target="../media/image38.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22.bin"/><Relationship Id="rId1" Type="http://schemas.openxmlformats.org/officeDocument/2006/relationships/slideLayout" Target="../slideLayouts/slideLayout7.xml"/><Relationship Id="rId5" Type="http://schemas.openxmlformats.org/officeDocument/2006/relationships/image" Target="../media/image40.wmf"/><Relationship Id="rId4" Type="http://schemas.openxmlformats.org/officeDocument/2006/relationships/oleObject" Target="../embeddings/oleObject23.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3.bin"/><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 descr="FSB_Background04"/>
          <p:cNvPicPr>
            <a:picLocks noChangeAspect="1" noChangeArrowheads="1"/>
          </p:cNvPicPr>
          <p:nvPr/>
        </p:nvPicPr>
        <p:blipFill>
          <a:blip r:embed="rId6"/>
          <a:srcRect/>
          <a:stretch>
            <a:fillRect/>
          </a:stretch>
        </p:blipFill>
        <p:spPr bwMode="auto">
          <a:xfrm>
            <a:off x="0" y="0"/>
            <a:ext cx="9144000" cy="6858000"/>
          </a:xfrm>
          <a:prstGeom prst="rect">
            <a:avLst/>
          </a:prstGeom>
          <a:noFill/>
          <a:ln w="57150" cmpd="thinThick">
            <a:solidFill>
              <a:srgbClr val="0D04C4"/>
            </a:solidFill>
            <a:miter lim="800000"/>
            <a:headEnd/>
            <a:tailEnd/>
          </a:ln>
        </p:spPr>
      </p:pic>
      <p:sp>
        <p:nvSpPr>
          <p:cNvPr id="1028" name="Rectangle 3"/>
          <p:cNvSpPr>
            <a:spLocks noChangeArrowheads="1"/>
          </p:cNvSpPr>
          <p:nvPr/>
        </p:nvSpPr>
        <p:spPr bwMode="auto">
          <a:xfrm>
            <a:off x="1655763" y="0"/>
            <a:ext cx="7467600" cy="609600"/>
          </a:xfrm>
          <a:prstGeom prst="rect">
            <a:avLst/>
          </a:prstGeom>
          <a:solidFill>
            <a:srgbClr val="FFFFFF"/>
          </a:solidFill>
          <a:ln w="9525">
            <a:solidFill>
              <a:schemeClr val="tx1"/>
            </a:solidFill>
            <a:miter lim="800000"/>
            <a:headEnd/>
            <a:tailEnd/>
          </a:ln>
        </p:spPr>
        <p:txBody>
          <a:bodyPr wrap="none" anchor="ctr"/>
          <a:lstStyle/>
          <a:p>
            <a:pPr algn="ctr"/>
            <a:r>
              <a:rPr lang="en-US" sz="3200">
                <a:solidFill>
                  <a:srgbClr val="0000CC"/>
                </a:solidFill>
                <a:latin typeface="Times New Roman" pitchFamily="18" charset="0"/>
                <a:cs typeface="Times New Roman" pitchFamily="18" charset="0"/>
              </a:rPr>
              <a:t>TRƯỜNG TH</a:t>
            </a:r>
            <a:r>
              <a:rPr lang="vi-VN" sz="3200">
                <a:solidFill>
                  <a:srgbClr val="0000CC"/>
                </a:solidFill>
                <a:latin typeface="Times New Roman" pitchFamily="18" charset="0"/>
                <a:cs typeface="Times New Roman" pitchFamily="18" charset="0"/>
              </a:rPr>
              <a:t>CS </a:t>
            </a:r>
            <a:r>
              <a:rPr lang="en-US" sz="3200">
                <a:solidFill>
                  <a:srgbClr val="0000CC"/>
                </a:solidFill>
                <a:latin typeface="Times New Roman" pitchFamily="18" charset="0"/>
                <a:cs typeface="Times New Roman" pitchFamily="18" charset="0"/>
              </a:rPr>
              <a:t>NGỌC THỤY</a:t>
            </a:r>
          </a:p>
        </p:txBody>
      </p:sp>
      <p:pic>
        <p:nvPicPr>
          <p:cNvPr id="1029" name="Picture 4" descr="cau thi nai"/>
          <p:cNvPicPr>
            <a:picLocks noChangeAspect="1" noChangeArrowheads="1"/>
          </p:cNvPicPr>
          <p:nvPr/>
        </p:nvPicPr>
        <p:blipFill>
          <a:blip r:embed="rId7"/>
          <a:srcRect/>
          <a:stretch>
            <a:fillRect/>
          </a:stretch>
        </p:blipFill>
        <p:spPr bwMode="auto">
          <a:xfrm>
            <a:off x="4552950" y="685800"/>
            <a:ext cx="4572000" cy="5334000"/>
          </a:xfrm>
          <a:prstGeom prst="rect">
            <a:avLst/>
          </a:prstGeom>
          <a:noFill/>
          <a:ln w="9525">
            <a:noFill/>
            <a:miter lim="800000"/>
            <a:headEnd/>
            <a:tailEnd/>
          </a:ln>
        </p:spPr>
      </p:pic>
      <p:graphicFrame>
        <p:nvGraphicFramePr>
          <p:cNvPr id="1026" name="Object 5" descr="image4">
            <a:hlinkClick r:id="rId8" action="ppaction://hlinkfile"/>
          </p:cNvPr>
          <p:cNvGraphicFramePr>
            <a:graphicFrameLocks noChangeAspect="1"/>
          </p:cNvGraphicFramePr>
          <p:nvPr/>
        </p:nvGraphicFramePr>
        <p:xfrm>
          <a:off x="-12700" y="2209800"/>
          <a:ext cx="2462213" cy="4648200"/>
        </p:xfrm>
        <a:graphic>
          <a:graphicData uri="http://schemas.openxmlformats.org/presentationml/2006/ole">
            <mc:AlternateContent xmlns:mc="http://schemas.openxmlformats.org/markup-compatibility/2006">
              <mc:Choice xmlns:v="urn:schemas-microsoft-com:vml" Requires="v">
                <p:oleObj spid="_x0000_s1026" name="Clip" r:id="rId9" imgW="36795075" imgH="46310550" progId="">
                  <p:embed/>
                </p:oleObj>
              </mc:Choice>
              <mc:Fallback>
                <p:oleObj name="Clip" r:id="rId9" imgW="36795075" imgH="46310550" progId="">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700" y="2209800"/>
                        <a:ext cx="2462213"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23"/>
          <p:cNvGrpSpPr>
            <a:grpSpLocks/>
          </p:cNvGrpSpPr>
          <p:nvPr/>
        </p:nvGrpSpPr>
        <p:grpSpPr bwMode="auto">
          <a:xfrm>
            <a:off x="4092575" y="3562350"/>
            <a:ext cx="1246188" cy="1371600"/>
            <a:chOff x="2844800" y="1422399"/>
            <a:chExt cx="2235200" cy="2235200"/>
          </a:xfrm>
        </p:grpSpPr>
        <p:sp>
          <p:nvSpPr>
            <p:cNvPr id="3" name=" 3"/>
            <p:cNvSpPr/>
            <p:nvPr/>
          </p:nvSpPr>
          <p:spPr>
            <a:xfrm>
              <a:off x="2844800" y="1422399"/>
              <a:ext cx="2235200" cy="2235200"/>
            </a:xfrm>
            <a:prstGeom prst="gear9">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en-US"/>
            </a:p>
          </p:txBody>
        </p:sp>
        <p:sp>
          <p:nvSpPr>
            <p:cNvPr id="6" name=" 4"/>
            <p:cNvSpPr/>
            <p:nvPr/>
          </p:nvSpPr>
          <p:spPr>
            <a:xfrm>
              <a:off x="3294687" y="1944980"/>
              <a:ext cx="1335426" cy="1151232"/>
            </a:xfrm>
            <a:prstGeom prst="rect">
              <a:avLst/>
            </a:prstGeom>
          </p:spPr>
          <p:style>
            <a:lnRef idx="0">
              <a:scrgbClr r="0" g="0" b="0"/>
            </a:lnRef>
            <a:fillRef idx="0">
              <a:scrgbClr r="0" g="0" b="0"/>
            </a:fillRef>
            <a:effectRef idx="0">
              <a:scrgbClr r="0" g="0" b="0"/>
            </a:effectRef>
            <a:fontRef idx="minor">
              <a:schemeClr val="lt1"/>
            </a:fontRef>
          </p:style>
          <p:txBody>
            <a:bodyPr lIns="40640" tIns="40640" rIns="40640" bIns="40640" spcCol="1270" anchor="ctr"/>
            <a:lstStyle/>
            <a:p>
              <a:pPr algn="ctr" defTabSz="1422400" fontAlgn="auto">
                <a:lnSpc>
                  <a:spcPct val="90000"/>
                </a:lnSpc>
                <a:spcBef>
                  <a:spcPts val="0"/>
                </a:spcBef>
                <a:spcAft>
                  <a:spcPct val="35000"/>
                </a:spcAft>
                <a:defRPr/>
              </a:pPr>
              <a:endParaRPr lang="vi-VN" sz="3200"/>
            </a:p>
          </p:txBody>
        </p:sp>
      </p:grpSp>
      <p:grpSp>
        <p:nvGrpSpPr>
          <p:cNvPr id="4" name="Group 20"/>
          <p:cNvGrpSpPr/>
          <p:nvPr/>
        </p:nvGrpSpPr>
        <p:grpSpPr>
          <a:xfrm>
            <a:off x="2848097" y="2743537"/>
            <a:ext cx="1494695" cy="1606695"/>
            <a:chOff x="2844800" y="1828800"/>
            <a:chExt cx="2235200" cy="2235200"/>
          </a:xfrm>
          <a:solidFill>
            <a:srgbClr val="FF0000"/>
          </a:solidFill>
          <a:scene3d>
            <a:camera prst="orthographicFront">
              <a:rot lat="0" lon="0" rev="0"/>
            </a:camera>
            <a:lightRig rig="balanced" dir="t">
              <a:rot lat="0" lon="0" rev="8700000"/>
            </a:lightRig>
          </a:scene3d>
        </p:grpSpPr>
        <p:sp>
          <p:nvSpPr>
            <p:cNvPr id="22" name=" 3"/>
            <p:cNvSpPr/>
            <p:nvPr/>
          </p:nvSpPr>
          <p:spPr>
            <a:xfrm>
              <a:off x="2844800" y="1828800"/>
              <a:ext cx="2235200" cy="2235200"/>
            </a:xfrm>
            <a:prstGeom prst="gear9">
              <a:avLst/>
            </a:prstGeom>
            <a:grpFill/>
            <a:ln>
              <a:noFill/>
            </a:ln>
            <a:effectLst>
              <a:outerShdw blurRad="44450" dist="27940" dir="5400000" algn="ctr">
                <a:srgbClr val="000000">
                  <a:alpha val="32000"/>
                </a:srgbClr>
              </a:outerShdw>
            </a:effectLst>
            <a:scene3d>
              <a:camera prst="orthographicFront">
                <a:rot lat="0" lon="0" rev="0"/>
              </a:camera>
              <a:lightRig rig="threePt" dir="t">
                <a:rot lat="0" lon="0" rev="1200000"/>
              </a:lightRig>
            </a:scene3d>
            <a:sp3d>
              <a:bevelT w="190500" h="38100"/>
            </a:sp3d>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en-US"/>
            </a:p>
          </p:txBody>
        </p:sp>
        <p:sp>
          <p:nvSpPr>
            <p:cNvPr id="23" name=" 4"/>
            <p:cNvSpPr/>
            <p:nvPr/>
          </p:nvSpPr>
          <p:spPr>
            <a:xfrm>
              <a:off x="3294173" y="2352387"/>
              <a:ext cx="1336454" cy="1148937"/>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40640" tIns="40640" rIns="40640" bIns="40640" spcCol="1270" anchor="ctr"/>
            <a:lstStyle/>
            <a:p>
              <a:pPr algn="ctr" defTabSz="1422400" fontAlgn="auto">
                <a:lnSpc>
                  <a:spcPct val="90000"/>
                </a:lnSpc>
                <a:spcBef>
                  <a:spcPts val="0"/>
                </a:spcBef>
                <a:spcAft>
                  <a:spcPct val="35000"/>
                </a:spcAft>
                <a:defRPr/>
              </a:pPr>
              <a:endParaRPr lang="vi-VN" sz="3200"/>
            </a:p>
          </p:txBody>
        </p:sp>
      </p:grpSp>
      <p:grpSp>
        <p:nvGrpSpPr>
          <p:cNvPr id="5" name="Group 23"/>
          <p:cNvGrpSpPr>
            <a:grpSpLocks/>
          </p:cNvGrpSpPr>
          <p:nvPr/>
        </p:nvGrpSpPr>
        <p:grpSpPr bwMode="auto">
          <a:xfrm>
            <a:off x="1846263" y="3524250"/>
            <a:ext cx="1304925" cy="1524000"/>
            <a:chOff x="2844800" y="1422399"/>
            <a:chExt cx="2235200" cy="2235200"/>
          </a:xfrm>
        </p:grpSpPr>
        <p:sp>
          <p:nvSpPr>
            <p:cNvPr id="25" name=" 3"/>
            <p:cNvSpPr/>
            <p:nvPr/>
          </p:nvSpPr>
          <p:spPr>
            <a:xfrm>
              <a:off x="2844800" y="1422399"/>
              <a:ext cx="2235200" cy="2235200"/>
            </a:xfrm>
            <a:prstGeom prst="gear9">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en-US"/>
            </a:p>
          </p:txBody>
        </p:sp>
        <p:sp>
          <p:nvSpPr>
            <p:cNvPr id="26" name=" 4"/>
            <p:cNvSpPr/>
            <p:nvPr/>
          </p:nvSpPr>
          <p:spPr>
            <a:xfrm>
              <a:off x="3293471" y="1946275"/>
              <a:ext cx="1337857" cy="1147868"/>
            </a:xfrm>
            <a:prstGeom prst="rect">
              <a:avLst/>
            </a:prstGeom>
          </p:spPr>
          <p:style>
            <a:lnRef idx="0">
              <a:scrgbClr r="0" g="0" b="0"/>
            </a:lnRef>
            <a:fillRef idx="0">
              <a:scrgbClr r="0" g="0" b="0"/>
            </a:fillRef>
            <a:effectRef idx="0">
              <a:scrgbClr r="0" g="0" b="0"/>
            </a:effectRef>
            <a:fontRef idx="minor">
              <a:schemeClr val="lt1"/>
            </a:fontRef>
          </p:style>
          <p:txBody>
            <a:bodyPr lIns="40640" tIns="40640" rIns="40640" bIns="40640" spcCol="1270" anchor="ctr"/>
            <a:lstStyle/>
            <a:p>
              <a:pPr algn="ctr" defTabSz="1422400" fontAlgn="auto">
                <a:lnSpc>
                  <a:spcPct val="90000"/>
                </a:lnSpc>
                <a:spcBef>
                  <a:spcPts val="0"/>
                </a:spcBef>
                <a:spcAft>
                  <a:spcPct val="35000"/>
                </a:spcAft>
                <a:defRPr/>
              </a:pPr>
              <a:endParaRPr lang="vi-VN" sz="3200"/>
            </a:p>
          </p:txBody>
        </p:sp>
      </p:grpSp>
      <p:grpSp>
        <p:nvGrpSpPr>
          <p:cNvPr id="7" name="Group 26"/>
          <p:cNvGrpSpPr/>
          <p:nvPr/>
        </p:nvGrpSpPr>
        <p:grpSpPr>
          <a:xfrm>
            <a:off x="2866620" y="4189446"/>
            <a:ext cx="1495198" cy="1642440"/>
            <a:chOff x="2032000" y="1015999"/>
            <a:chExt cx="2235200" cy="2235200"/>
          </a:xfrm>
          <a:solidFill>
            <a:srgbClr val="FFFF00"/>
          </a:solidFill>
          <a:scene3d>
            <a:camera prst="orthographicFront">
              <a:rot lat="0" lon="0" rev="0"/>
            </a:camera>
            <a:lightRig rig="balanced" dir="t">
              <a:rot lat="0" lon="0" rev="8700000"/>
            </a:lightRig>
          </a:scene3d>
        </p:grpSpPr>
        <p:sp>
          <p:nvSpPr>
            <p:cNvPr id="28" name=" 3"/>
            <p:cNvSpPr/>
            <p:nvPr/>
          </p:nvSpPr>
          <p:spPr>
            <a:xfrm>
              <a:off x="2032000" y="1015999"/>
              <a:ext cx="2235200" cy="2235200"/>
            </a:xfrm>
            <a:prstGeom prst="gear9">
              <a:avLst/>
            </a:prstGeom>
            <a:grpFill/>
            <a:ln>
              <a:noFill/>
            </a:ln>
            <a:effectLst>
              <a:outerShdw blurRad="44450" dist="27940" dir="5400000" algn="ctr">
                <a:srgbClr val="000000">
                  <a:alpha val="32000"/>
                </a:srgbClr>
              </a:outerShdw>
            </a:effectLst>
            <a:scene3d>
              <a:camera prst="orthographicFront">
                <a:rot lat="0" lon="0" rev="0"/>
              </a:camera>
              <a:lightRig rig="threePt" dir="t">
                <a:rot lat="0" lon="0" rev="1200000"/>
              </a:lightRig>
            </a:scene3d>
            <a:sp3d>
              <a:bevelT w="190500" h="38100"/>
            </a:sp3d>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en-US"/>
            </a:p>
          </p:txBody>
        </p:sp>
        <p:sp>
          <p:nvSpPr>
            <p:cNvPr id="29" name=" 4"/>
            <p:cNvSpPr/>
            <p:nvPr/>
          </p:nvSpPr>
          <p:spPr>
            <a:xfrm>
              <a:off x="2481373" y="1539586"/>
              <a:ext cx="1336454" cy="1148937"/>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40640" tIns="40640" rIns="40640" bIns="40640" spcCol="1270" anchor="ctr"/>
            <a:lstStyle/>
            <a:p>
              <a:pPr algn="ctr" defTabSz="1422400" fontAlgn="auto">
                <a:lnSpc>
                  <a:spcPct val="90000"/>
                </a:lnSpc>
                <a:spcBef>
                  <a:spcPts val="0"/>
                </a:spcBef>
                <a:spcAft>
                  <a:spcPct val="35000"/>
                </a:spcAft>
                <a:defRPr/>
              </a:pPr>
              <a:endParaRPr lang="vi-VN" sz="3200"/>
            </a:p>
          </p:txBody>
        </p:sp>
      </p:grpSp>
      <p:sp>
        <p:nvSpPr>
          <p:cNvPr id="31" name="TextBox 30"/>
          <p:cNvSpPr txBox="1"/>
          <p:nvPr/>
        </p:nvSpPr>
        <p:spPr>
          <a:xfrm>
            <a:off x="1592648" y="3617903"/>
            <a:ext cx="572295"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algn="ctr" fontAlgn="auto">
              <a:spcBef>
                <a:spcPts val="0"/>
              </a:spcBef>
              <a:spcAft>
                <a:spcPts val="0"/>
              </a:spcAft>
              <a:defRPr/>
            </a:pPr>
            <a:r>
              <a:rPr lang="en-US" sz="4400" b="1">
                <a:solidFill>
                  <a:srgbClr val="00C200"/>
                </a:solidFill>
                <a:latin typeface="Times New Roman" panose="02020603050405020304" pitchFamily="18" charset="0"/>
                <a:cs typeface="Arial" panose="020B0604020202020204" pitchFamily="34" charset="0"/>
              </a:rPr>
              <a:t>V</a:t>
            </a:r>
            <a:endParaRPr lang="vi-VN" sz="4400" b="1">
              <a:solidFill>
                <a:srgbClr val="00C200"/>
              </a:solidFill>
              <a:cs typeface="Arial" panose="020B0604020202020204" pitchFamily="34" charset="0"/>
            </a:endParaRPr>
          </a:p>
        </p:txBody>
      </p:sp>
      <p:sp>
        <p:nvSpPr>
          <p:cNvPr id="32" name="TextBox 31"/>
          <p:cNvSpPr txBox="1"/>
          <p:nvPr/>
        </p:nvSpPr>
        <p:spPr>
          <a:xfrm>
            <a:off x="2226062" y="3617903"/>
            <a:ext cx="568575"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en-US" sz="4400" b="1">
                <a:solidFill>
                  <a:srgbClr val="FF0000"/>
                </a:solidFill>
                <a:latin typeface="Times New Roman" panose="02020603050405020304" pitchFamily="18" charset="0"/>
                <a:cs typeface="Arial" panose="020B0604020202020204" pitchFamily="34" charset="0"/>
              </a:rPr>
              <a:t>Â</a:t>
            </a:r>
            <a:endParaRPr lang="vi-VN" sz="4400" b="1">
              <a:solidFill>
                <a:srgbClr val="FF0000"/>
              </a:solidFill>
              <a:cs typeface="Arial" panose="020B0604020202020204" pitchFamily="34" charset="0"/>
            </a:endParaRPr>
          </a:p>
        </p:txBody>
      </p:sp>
      <p:sp>
        <p:nvSpPr>
          <p:cNvPr id="33" name="TextBox 32"/>
          <p:cNvSpPr txBox="1"/>
          <p:nvPr/>
        </p:nvSpPr>
        <p:spPr>
          <a:xfrm>
            <a:off x="2866376" y="3614728"/>
            <a:ext cx="568574"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en-US" sz="4400" b="1">
                <a:solidFill>
                  <a:srgbClr val="24602E"/>
                </a:solidFill>
                <a:latin typeface="Times New Roman" panose="02020603050405020304" pitchFamily="18" charset="0"/>
                <a:cs typeface="Arial" panose="020B0604020202020204" pitchFamily="34" charset="0"/>
              </a:rPr>
              <a:t>T</a:t>
            </a:r>
            <a:endParaRPr lang="vi-VN" sz="4400" b="1">
              <a:solidFill>
                <a:srgbClr val="24602E"/>
              </a:solidFill>
              <a:cs typeface="Arial" panose="020B0604020202020204" pitchFamily="34" charset="0"/>
            </a:endParaRPr>
          </a:p>
        </p:txBody>
      </p:sp>
      <p:sp>
        <p:nvSpPr>
          <p:cNvPr id="34" name="TextBox 33"/>
          <p:cNvSpPr txBox="1"/>
          <p:nvPr/>
        </p:nvSpPr>
        <p:spPr>
          <a:xfrm>
            <a:off x="3775621" y="3614728"/>
            <a:ext cx="567784"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en-US" sz="4400" b="1">
                <a:solidFill>
                  <a:srgbClr val="5B34DA"/>
                </a:solidFill>
                <a:latin typeface="Times New Roman" panose="02020603050405020304" pitchFamily="18" charset="0"/>
                <a:cs typeface="Arial" panose="020B0604020202020204" pitchFamily="34" charset="0"/>
              </a:rPr>
              <a:t>L</a:t>
            </a:r>
            <a:endParaRPr lang="vi-VN" sz="4400" b="1">
              <a:solidFill>
                <a:srgbClr val="5B34DA"/>
              </a:solidFill>
              <a:cs typeface="Arial" panose="020B0604020202020204" pitchFamily="34" charset="0"/>
            </a:endParaRPr>
          </a:p>
        </p:txBody>
      </p:sp>
      <p:sp>
        <p:nvSpPr>
          <p:cNvPr id="35" name="TextBox 34"/>
          <p:cNvSpPr txBox="1"/>
          <p:nvPr/>
        </p:nvSpPr>
        <p:spPr>
          <a:xfrm>
            <a:off x="4413800" y="3614728"/>
            <a:ext cx="567784"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fontAlgn="auto">
              <a:spcBef>
                <a:spcPts val="0"/>
              </a:spcBef>
              <a:spcAft>
                <a:spcPts val="0"/>
              </a:spcAft>
              <a:defRPr/>
            </a:pPr>
            <a:r>
              <a:rPr lang="en-US" sz="4400" b="1">
                <a:solidFill>
                  <a:srgbClr val="333300"/>
                </a:solidFill>
                <a:latin typeface="Times New Roman" panose="02020603050405020304" pitchFamily="18" charset="0"/>
                <a:cs typeface="Arial" panose="020B0604020202020204" pitchFamily="34" charset="0"/>
              </a:rPr>
              <a:t>Ý</a:t>
            </a:r>
            <a:endParaRPr lang="vi-VN" sz="4400" b="1">
              <a:solidFill>
                <a:srgbClr val="333300"/>
              </a:solidFill>
              <a:cs typeface="Arial" panose="020B0604020202020204" pitchFamily="34" charset="0"/>
            </a:endParaRPr>
          </a:p>
        </p:txBody>
      </p:sp>
      <p:sp>
        <p:nvSpPr>
          <p:cNvPr id="36" name="TextBox 35"/>
          <p:cNvSpPr txBox="1"/>
          <p:nvPr/>
        </p:nvSpPr>
        <p:spPr>
          <a:xfrm>
            <a:off x="5053567" y="3614728"/>
            <a:ext cx="567784" cy="707886"/>
          </a:xfrm>
          <a:prstGeom prst="rect">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spAutoFit/>
          </a:bodyPr>
          <a:lstStyle/>
          <a:p>
            <a:pPr algn="ctr" fontAlgn="auto">
              <a:spcBef>
                <a:spcPts val="0"/>
              </a:spcBef>
              <a:spcAft>
                <a:spcPts val="0"/>
              </a:spcAft>
              <a:defRPr/>
            </a:pPr>
            <a:r>
              <a:rPr lang="en-US" sz="4400" b="1">
                <a:solidFill>
                  <a:srgbClr val="0066FF"/>
                </a:solidFill>
                <a:latin typeface="Times New Roman" panose="02020603050405020304" pitchFamily="18" charset="0"/>
                <a:cs typeface="Arial" panose="020B0604020202020204" pitchFamily="34" charset="0"/>
              </a:rPr>
              <a:t>9</a:t>
            </a:r>
            <a:endParaRPr lang="vi-VN" sz="4400" b="1">
              <a:solidFill>
                <a:srgbClr val="0066FF"/>
              </a:solidFill>
              <a:cs typeface="Arial" panose="020B0604020202020204" pitchFamily="34" charset="0"/>
            </a:endParaRPr>
          </a:p>
        </p:txBody>
      </p:sp>
      <p:pic>
        <p:nvPicPr>
          <p:cNvPr id="1052" name="Picture 36" descr="Logo-BG&amp;DDT"/>
          <p:cNvPicPr>
            <a:picLocks noChangeAspect="1" noChangeArrowheads="1"/>
          </p:cNvPicPr>
          <p:nvPr/>
        </p:nvPicPr>
        <p:blipFill>
          <a:blip r:embed="rId11"/>
          <a:srcRect/>
          <a:stretch>
            <a:fillRect/>
          </a:stretch>
        </p:blipFill>
        <p:spPr bwMode="auto">
          <a:xfrm>
            <a:off x="15875" y="20638"/>
            <a:ext cx="1597025" cy="608012"/>
          </a:xfrm>
          <a:prstGeom prst="rect">
            <a:avLst/>
          </a:prstGeom>
          <a:noFill/>
          <a:ln w="9525">
            <a:noFill/>
            <a:miter lim="800000"/>
            <a:headEnd/>
            <a:tailEnd/>
          </a:ln>
        </p:spPr>
      </p:pic>
      <p:pic>
        <p:nvPicPr>
          <p:cNvPr id="1053" name="Picture 37" descr="butterflies_flowers_sm_nwm[1]"/>
          <p:cNvPicPr>
            <a:picLocks noChangeAspect="1" noChangeArrowheads="1" noCrop="1"/>
          </p:cNvPicPr>
          <p:nvPr/>
        </p:nvPicPr>
        <p:blipFill>
          <a:blip r:embed="rId12"/>
          <a:srcRect/>
          <a:stretch>
            <a:fillRect/>
          </a:stretch>
        </p:blipFill>
        <p:spPr bwMode="auto">
          <a:xfrm>
            <a:off x="44450" y="6096000"/>
            <a:ext cx="762000" cy="742950"/>
          </a:xfrm>
          <a:prstGeom prst="rect">
            <a:avLst/>
          </a:prstGeom>
          <a:noFill/>
          <a:ln w="9525" algn="ctr">
            <a:noFill/>
            <a:miter lim="800000"/>
            <a:headEnd/>
            <a:tailEnd/>
          </a:ln>
        </p:spPr>
      </p:pic>
      <p:pic>
        <p:nvPicPr>
          <p:cNvPr id="223271" name="Picture 39" descr="Firewrk8"/>
          <p:cNvPicPr>
            <a:picLocks noChangeAspect="1" noChangeArrowheads="1"/>
          </p:cNvPicPr>
          <p:nvPr/>
        </p:nvPicPr>
        <p:blipFill>
          <a:blip r:embed="rId13"/>
          <a:srcRect/>
          <a:stretch>
            <a:fillRect/>
          </a:stretch>
        </p:blipFill>
        <p:spPr bwMode="auto">
          <a:xfrm>
            <a:off x="3006725" y="4419600"/>
            <a:ext cx="1295400" cy="1266825"/>
          </a:xfrm>
          <a:prstGeom prst="rect">
            <a:avLst/>
          </a:prstGeom>
          <a:noFill/>
          <a:ln w="9525">
            <a:noFill/>
            <a:miter lim="800000"/>
            <a:headEnd/>
            <a:tailEnd/>
          </a:ln>
        </p:spPr>
      </p:pic>
      <p:pic>
        <p:nvPicPr>
          <p:cNvPr id="223272" name="Picture 40" descr="Firewrk5"/>
          <p:cNvPicPr>
            <a:picLocks noChangeAspect="1" noChangeArrowheads="1"/>
          </p:cNvPicPr>
          <p:nvPr/>
        </p:nvPicPr>
        <p:blipFill>
          <a:blip r:embed="rId14"/>
          <a:srcRect/>
          <a:stretch>
            <a:fillRect/>
          </a:stretch>
        </p:blipFill>
        <p:spPr bwMode="auto">
          <a:xfrm>
            <a:off x="6970713" y="3867150"/>
            <a:ext cx="747712" cy="762000"/>
          </a:xfrm>
          <a:prstGeom prst="rect">
            <a:avLst/>
          </a:prstGeom>
          <a:noFill/>
          <a:ln w="9525">
            <a:noFill/>
            <a:miter lim="800000"/>
            <a:headEnd/>
            <a:tailEnd/>
          </a:ln>
        </p:spPr>
      </p:pic>
      <p:sp>
        <p:nvSpPr>
          <p:cNvPr id="1056" name="Freeform 46"/>
          <p:cNvSpPr>
            <a:spLocks/>
          </p:cNvSpPr>
          <p:nvPr/>
        </p:nvSpPr>
        <p:spPr bwMode="auto">
          <a:xfrm rot="10800000">
            <a:off x="6821488" y="5262563"/>
            <a:ext cx="1127125" cy="104775"/>
          </a:xfrm>
          <a:custGeom>
            <a:avLst/>
            <a:gdLst>
              <a:gd name="T0" fmla="*/ 0 w 1440"/>
              <a:gd name="T1" fmla="*/ 0 h 128"/>
              <a:gd name="T2" fmla="*/ 2147483647 w 1440"/>
              <a:gd name="T3" fmla="*/ 2147483647 h 128"/>
              <a:gd name="T4" fmla="*/ 2147483647 w 1440"/>
              <a:gd name="T5" fmla="*/ 2147483647 h 128"/>
              <a:gd name="T6" fmla="*/ 2147483647 w 1440"/>
              <a:gd name="T7" fmla="*/ 2147483647 h 128"/>
              <a:gd name="T8" fmla="*/ 2147483647 w 1440"/>
              <a:gd name="T9" fmla="*/ 2147483647 h 128"/>
              <a:gd name="T10" fmla="*/ 2147483647 w 1440"/>
              <a:gd name="T11" fmla="*/ 2147483647 h 128"/>
              <a:gd name="T12" fmla="*/ 2147483647 w 1440"/>
              <a:gd name="T13" fmla="*/ 2147483647 h 128"/>
              <a:gd name="T14" fmla="*/ 0 60000 65536"/>
              <a:gd name="T15" fmla="*/ 0 60000 65536"/>
              <a:gd name="T16" fmla="*/ 0 60000 65536"/>
              <a:gd name="T17" fmla="*/ 0 60000 65536"/>
              <a:gd name="T18" fmla="*/ 0 60000 65536"/>
              <a:gd name="T19" fmla="*/ 0 60000 65536"/>
              <a:gd name="T20" fmla="*/ 0 60000 65536"/>
              <a:gd name="T21" fmla="*/ 0 w 1440"/>
              <a:gd name="T22" fmla="*/ 0 h 128"/>
              <a:gd name="T23" fmla="*/ 1440 w 1440"/>
              <a:gd name="T24" fmla="*/ 128 h 1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40" h="128">
                <a:moveTo>
                  <a:pt x="0" y="0"/>
                </a:moveTo>
                <a:lnTo>
                  <a:pt x="162" y="44"/>
                </a:lnTo>
                <a:lnTo>
                  <a:pt x="408" y="95"/>
                </a:lnTo>
                <a:lnTo>
                  <a:pt x="687" y="128"/>
                </a:lnTo>
                <a:lnTo>
                  <a:pt x="975" y="103"/>
                </a:lnTo>
                <a:lnTo>
                  <a:pt x="1204" y="61"/>
                </a:lnTo>
                <a:lnTo>
                  <a:pt x="1440" y="1"/>
                </a:lnTo>
              </a:path>
            </a:pathLst>
          </a:custGeom>
          <a:noFill/>
          <a:ln w="28575">
            <a:solidFill>
              <a:srgbClr val="009900"/>
            </a:solidFill>
            <a:round/>
            <a:headEnd/>
            <a:tailEnd/>
          </a:ln>
        </p:spPr>
        <p:txBody>
          <a:bodyPr/>
          <a:lstStyle/>
          <a:p>
            <a:endParaRPr lang="en-US"/>
          </a:p>
        </p:txBody>
      </p:sp>
      <p:sp>
        <p:nvSpPr>
          <p:cNvPr id="1057" name="Line 47"/>
          <p:cNvSpPr>
            <a:spLocks noChangeShapeType="1"/>
          </p:cNvSpPr>
          <p:nvPr/>
        </p:nvSpPr>
        <p:spPr bwMode="auto">
          <a:xfrm>
            <a:off x="6616700" y="4845050"/>
            <a:ext cx="1536700" cy="1588"/>
          </a:xfrm>
          <a:prstGeom prst="line">
            <a:avLst/>
          </a:prstGeom>
          <a:noFill/>
          <a:ln w="28575">
            <a:solidFill>
              <a:srgbClr val="009900"/>
            </a:solidFill>
            <a:round/>
            <a:headEnd/>
            <a:tailEnd/>
          </a:ln>
        </p:spPr>
        <p:txBody>
          <a:bodyPr/>
          <a:lstStyle/>
          <a:p>
            <a:endParaRPr lang="en-US"/>
          </a:p>
        </p:txBody>
      </p:sp>
      <p:sp>
        <p:nvSpPr>
          <p:cNvPr id="1058" name="Line 48"/>
          <p:cNvSpPr>
            <a:spLocks noChangeShapeType="1"/>
          </p:cNvSpPr>
          <p:nvPr/>
        </p:nvSpPr>
        <p:spPr bwMode="auto">
          <a:xfrm>
            <a:off x="7391400" y="4110038"/>
            <a:ext cx="1588" cy="1484312"/>
          </a:xfrm>
          <a:prstGeom prst="line">
            <a:avLst/>
          </a:prstGeom>
          <a:noFill/>
          <a:ln w="28575">
            <a:solidFill>
              <a:srgbClr val="009900"/>
            </a:solidFill>
            <a:round/>
            <a:headEnd/>
            <a:tailEnd/>
          </a:ln>
        </p:spPr>
        <p:txBody>
          <a:bodyPr/>
          <a:lstStyle/>
          <a:p>
            <a:endParaRPr lang="en-US"/>
          </a:p>
        </p:txBody>
      </p:sp>
      <p:sp>
        <p:nvSpPr>
          <p:cNvPr id="223286" name="Rectangle 54"/>
          <p:cNvSpPr>
            <a:spLocks noChangeArrowheads="1"/>
          </p:cNvSpPr>
          <p:nvPr/>
        </p:nvSpPr>
        <p:spPr bwMode="auto">
          <a:xfrm>
            <a:off x="0" y="6019800"/>
            <a:ext cx="9144000" cy="838200"/>
          </a:xfrm>
          <a:prstGeom prst="rect">
            <a:avLst/>
          </a:prstGeom>
          <a:gradFill rotWithShape="1">
            <a:gsLst>
              <a:gs pos="0">
                <a:srgbClr val="FF0066"/>
              </a:gs>
              <a:gs pos="100000">
                <a:srgbClr val="0000FF"/>
              </a:gs>
            </a:gsLst>
            <a:path path="shape">
              <a:fillToRect l="50000" t="50000" r="50000" b="50000"/>
            </a:path>
          </a:gradFill>
          <a:ln w="9525">
            <a:solidFill>
              <a:schemeClr val="tx1"/>
            </a:solidFill>
            <a:miter lim="800000"/>
            <a:headEnd/>
            <a:tailEnd/>
          </a:ln>
        </p:spPr>
        <p:txBody>
          <a:bodyPr wrap="none" anchor="ctr"/>
          <a:lstStyle/>
          <a:p>
            <a:pPr algn="ctr"/>
            <a:endParaRPr lang="en-US" sz="4000" b="1" i="1">
              <a:latin typeface="Times New Roman" pitchFamily="18" charset="0"/>
            </a:endParaRPr>
          </a:p>
        </p:txBody>
      </p:sp>
      <p:pic>
        <p:nvPicPr>
          <p:cNvPr id="1060" name="Picture 55" descr="dandilionbutterfly"/>
          <p:cNvPicPr>
            <a:picLocks noChangeAspect="1" noChangeArrowheads="1" noCrop="1"/>
          </p:cNvPicPr>
          <p:nvPr/>
        </p:nvPicPr>
        <p:blipFill>
          <a:blip r:embed="rId15"/>
          <a:srcRect/>
          <a:stretch>
            <a:fillRect/>
          </a:stretch>
        </p:blipFill>
        <p:spPr bwMode="auto">
          <a:xfrm>
            <a:off x="8210550" y="6096000"/>
            <a:ext cx="855663" cy="723900"/>
          </a:xfrm>
          <a:prstGeom prst="rect">
            <a:avLst/>
          </a:prstGeom>
          <a:noFill/>
          <a:ln w="9525">
            <a:noFill/>
            <a:miter lim="800000"/>
            <a:headEnd/>
            <a:tailEnd/>
          </a:ln>
        </p:spPr>
      </p:pic>
      <p:sp>
        <p:nvSpPr>
          <p:cNvPr id="1061" name="AutoShape 56">
            <a:hlinkClick r:id="rId8" action="ppaction://hlinkfile" highlightClick="1"/>
          </p:cNvPr>
          <p:cNvSpPr>
            <a:spLocks noChangeArrowheads="1"/>
          </p:cNvSpPr>
          <p:nvPr/>
        </p:nvSpPr>
        <p:spPr bwMode="auto">
          <a:xfrm>
            <a:off x="6350" y="6076950"/>
            <a:ext cx="819150" cy="762000"/>
          </a:xfrm>
          <a:prstGeom prst="actionButtonSound">
            <a:avLst/>
          </a:prstGeom>
          <a:solidFill>
            <a:schemeClr val="accent1"/>
          </a:solidFill>
          <a:ln w="9525">
            <a:noFill/>
            <a:miter lim="800000"/>
            <a:headEnd/>
            <a:tailEnd/>
          </a:ln>
        </p:spPr>
        <p:txBody>
          <a:bodyPr wrap="none" anchor="ctr"/>
          <a:lstStyle/>
          <a:p>
            <a:endParaRPr lang="en-US">
              <a:latin typeface="Calibri" pitchFamily="34" charset="0"/>
            </a:endParaRPr>
          </a:p>
        </p:txBody>
      </p:sp>
      <p:pic>
        <p:nvPicPr>
          <p:cNvPr id="223289" name="Picture 57">
            <a:hlinkClick r:id="" action="ppaction://media"/>
          </p:cNvPr>
          <p:cNvPicPr>
            <a:picLocks noChangeAspect="1" noChangeArrowheads="1"/>
          </p:cNvPicPr>
          <p:nvPr>
            <a:audioFile r:link="rId2"/>
            <p:extLst>
              <p:ext uri="{DAA4B4D4-6D71-4841-9C94-3DE7FCFB9230}">
                <p14:media xmlns:p14="http://schemas.microsoft.com/office/powerpoint/2010/main" r:embed="rId1"/>
              </p:ext>
            </p:extLst>
          </p:nvPr>
        </p:nvPicPr>
        <p:blipFill>
          <a:blip r:embed="rId16"/>
          <a:srcRect/>
          <a:stretch>
            <a:fillRect/>
          </a:stretch>
        </p:blipFill>
        <p:spPr bwMode="auto">
          <a:xfrm>
            <a:off x="1054100" y="6324600"/>
            <a:ext cx="280988" cy="304800"/>
          </a:xfrm>
          <a:prstGeom prst="rect">
            <a:avLst/>
          </a:prstGeom>
          <a:noFill/>
          <a:ln w="9525">
            <a:noFill/>
            <a:miter lim="800000"/>
            <a:headEnd/>
            <a:tailEnd/>
          </a:ln>
        </p:spPr>
      </p:pic>
      <p:pic>
        <p:nvPicPr>
          <p:cNvPr id="223290" name="wmpaud1.wav">
            <a:hlinkClick r:id="" action="ppaction://media"/>
          </p:cNvPr>
          <p:cNvPicPr>
            <a:picLocks noRot="1" noChangeAspect="1" noChangeArrowheads="1"/>
          </p:cNvPicPr>
          <p:nvPr>
            <a:audioFile r:link="rId3"/>
          </p:nvPr>
        </p:nvPicPr>
        <p:blipFill>
          <a:blip r:embed="rId16"/>
          <a:srcRect/>
          <a:stretch>
            <a:fillRect/>
          </a:stretch>
        </p:blipFill>
        <p:spPr bwMode="auto">
          <a:xfrm>
            <a:off x="7599363" y="6324600"/>
            <a:ext cx="304800" cy="304800"/>
          </a:xfrm>
          <a:prstGeom prst="rect">
            <a:avLst/>
          </a:prstGeom>
          <a:noFill/>
          <a:ln w="9525">
            <a:noFill/>
            <a:miter lim="800000"/>
            <a:headEnd/>
            <a:tailEnd/>
          </a:ln>
        </p:spPr>
      </p:pic>
      <p:sp>
        <p:nvSpPr>
          <p:cNvPr id="223291" name="WordArt 59" descr="Green marble"/>
          <p:cNvSpPr>
            <a:spLocks noChangeArrowheads="1" noChangeShapeType="1" noTextEdit="1"/>
          </p:cNvSpPr>
          <p:nvPr/>
        </p:nvSpPr>
        <p:spPr bwMode="auto">
          <a:xfrm>
            <a:off x="457200" y="1219200"/>
            <a:ext cx="5345113" cy="971550"/>
          </a:xfrm>
          <a:prstGeom prst="rect">
            <a:avLst/>
          </a:prstGeom>
        </p:spPr>
        <p:txBody>
          <a:bodyPr wrap="none" fromWordArt="1">
            <a:prstTxWarp prst="textPlain">
              <a:avLst>
                <a:gd name="adj" fmla="val 50000"/>
              </a:avLst>
            </a:prstTxWarp>
          </a:bodyPr>
          <a:lstStyle/>
          <a:p>
            <a:pPr algn="ctr"/>
            <a:r>
              <a:rPr lang="en-US" sz="3600" b="1" kern="10">
                <a:ln w="9525">
                  <a:solidFill>
                    <a:srgbClr val="FFFF00"/>
                  </a:solidFill>
                  <a:round/>
                  <a:headEnd/>
                  <a:tailEnd/>
                </a:ln>
                <a:blipFill dpi="0" rotWithShape="0">
                  <a:blip r:embed="rId17"/>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BÀI GIẢNG</a:t>
            </a:r>
          </a:p>
        </p:txBody>
      </p:sp>
      <p:pic>
        <p:nvPicPr>
          <p:cNvPr id="223292" name="Picture 60" descr="Firewrk5"/>
          <p:cNvPicPr>
            <a:picLocks noChangeAspect="1" noChangeArrowheads="1"/>
          </p:cNvPicPr>
          <p:nvPr/>
        </p:nvPicPr>
        <p:blipFill>
          <a:blip r:embed="rId18"/>
          <a:srcRect/>
          <a:stretch>
            <a:fillRect/>
          </a:stretch>
        </p:blipFill>
        <p:spPr bwMode="auto">
          <a:xfrm>
            <a:off x="333375" y="2133600"/>
            <a:ext cx="1495425" cy="1524000"/>
          </a:xfrm>
          <a:prstGeom prst="rect">
            <a:avLst/>
          </a:prstGeom>
          <a:noFill/>
          <a:ln w="9525">
            <a:noFill/>
            <a:miter lim="800000"/>
            <a:headEnd/>
            <a:tailEnd/>
          </a:ln>
        </p:spPr>
      </p:pic>
      <p:pic>
        <p:nvPicPr>
          <p:cNvPr id="1066" name="Picture 63" descr="BAR"/>
          <p:cNvPicPr preferRelativeResize="0">
            <a:picLocks noChangeAspect="1" noChangeArrowheads="1"/>
          </p:cNvPicPr>
          <p:nvPr/>
        </p:nvPicPr>
        <p:blipFill>
          <a:blip r:embed="rId19"/>
          <a:srcRect/>
          <a:stretch>
            <a:fillRect/>
          </a:stretch>
        </p:blipFill>
        <p:spPr bwMode="auto">
          <a:xfrm flipV="1">
            <a:off x="-19050" y="617538"/>
            <a:ext cx="9163050" cy="127000"/>
          </a:xfrm>
          <a:prstGeom prst="rect">
            <a:avLst/>
          </a:prstGeom>
          <a:noFill/>
          <a:ln w="9525">
            <a:noFill/>
            <a:miter lim="800000"/>
            <a:headEnd/>
            <a:tailEnd/>
          </a:ln>
        </p:spPr>
      </p:pic>
      <p:pic>
        <p:nvPicPr>
          <p:cNvPr id="1067" name="Picture 64" descr="atom1"/>
          <p:cNvPicPr>
            <a:picLocks noChangeAspect="1" noChangeArrowheads="1" noCrop="1"/>
          </p:cNvPicPr>
          <p:nvPr/>
        </p:nvPicPr>
        <p:blipFill>
          <a:blip r:embed="rId20"/>
          <a:srcRect/>
          <a:stretch>
            <a:fillRect/>
          </a:stretch>
        </p:blipFill>
        <p:spPr bwMode="auto">
          <a:xfrm>
            <a:off x="7620000" y="1295400"/>
            <a:ext cx="1524000" cy="1219200"/>
          </a:xfrm>
          <a:prstGeom prst="rect">
            <a:avLst/>
          </a:prstGeom>
          <a:noFill/>
          <a:ln w="9525">
            <a:noFill/>
            <a:miter lim="800000"/>
            <a:headEnd/>
            <a:tailEnd/>
          </a:ln>
        </p:spPr>
      </p:pic>
      <p:sp>
        <p:nvSpPr>
          <p:cNvPr id="3078" name="Rectangle 10"/>
          <p:cNvSpPr>
            <a:spLocks noChangeArrowheads="1"/>
          </p:cNvSpPr>
          <p:nvPr/>
        </p:nvSpPr>
        <p:spPr bwMode="auto">
          <a:xfrm>
            <a:off x="0" y="0"/>
            <a:ext cx="9144000" cy="6859588"/>
          </a:xfrm>
          <a:prstGeom prst="rect">
            <a:avLst/>
          </a:prstGeom>
          <a:noFill/>
          <a:ln w="76200" cmpd="tri" algn="ctr">
            <a:pattFill prst="solidDmnd">
              <a:fgClr>
                <a:srgbClr val="993366"/>
              </a:fgClr>
              <a:bgClr>
                <a:srgbClr val="FFFFFF"/>
              </a:bgClr>
            </a:pattFill>
            <a:miter lim="800000"/>
          </a:ln>
          <a:effectLst>
            <a:prstShdw prst="shdw17" dist="17961" dir="13500000">
              <a:srgbClr val="5C1F3D"/>
            </a:prstShdw>
          </a:effectLst>
        </p:spPr>
        <p:txBody>
          <a:bodyPr wrap="none" anchor="ctr"/>
          <a:lstStyle/>
          <a:p>
            <a:pPr eaLnBrk="0" fontAlgn="auto" hangingPunct="0">
              <a:spcBef>
                <a:spcPts val="0"/>
              </a:spcBef>
              <a:spcAft>
                <a:spcPts val="0"/>
              </a:spcAft>
              <a:defRPr/>
            </a:pPr>
            <a:endParaRPr lang="en-US" sz="2200">
              <a:effectLst>
                <a:outerShdw blurRad="38100" dist="38100" dir="2700000" algn="tl">
                  <a:srgbClr val="000000">
                    <a:alpha val="43137"/>
                  </a:srgbClr>
                </a:outerShdw>
              </a:effectLst>
              <a:latin typeface="Arial" panose="020B0604020202020204" pitchFamily="34" charset="0"/>
              <a:cs typeface="+mn-cs"/>
            </a:endParaRPr>
          </a:p>
        </p:txBody>
      </p:sp>
      <p:pic>
        <p:nvPicPr>
          <p:cNvPr id="1069" name="Picture 66" descr="hoa van trang tri"/>
          <p:cNvPicPr>
            <a:picLocks noChangeAspect="1" noChangeArrowheads="1"/>
          </p:cNvPicPr>
          <p:nvPr/>
        </p:nvPicPr>
        <p:blipFill>
          <a:blip r:embed="rId21"/>
          <a:srcRect/>
          <a:stretch>
            <a:fillRect/>
          </a:stretch>
        </p:blipFill>
        <p:spPr bwMode="auto">
          <a:xfrm>
            <a:off x="7772400" y="152400"/>
            <a:ext cx="1368425" cy="447675"/>
          </a:xfrm>
          <a:prstGeom prst="rect">
            <a:avLst/>
          </a:prstGeom>
          <a:noFill/>
          <a:ln w="9525">
            <a:noFill/>
            <a:miter lim="800000"/>
            <a:headEnd/>
            <a:tailEnd/>
          </a:ln>
        </p:spPr>
      </p:pic>
      <p:pic>
        <p:nvPicPr>
          <p:cNvPr id="223299" name="Picture 67" descr="_DK8_1LA"/>
          <p:cNvPicPr>
            <a:picLocks noChangeAspect="1" noChangeArrowheads="1" noCrop="1"/>
          </p:cNvPicPr>
          <p:nvPr/>
        </p:nvPicPr>
        <p:blipFill>
          <a:blip r:embed="rId22"/>
          <a:srcRect/>
          <a:stretch>
            <a:fillRect/>
          </a:stretch>
        </p:blipFill>
        <p:spPr bwMode="auto">
          <a:xfrm>
            <a:off x="0" y="6172200"/>
            <a:ext cx="914400" cy="685800"/>
          </a:xfrm>
          <a:prstGeom prst="rect">
            <a:avLst/>
          </a:prstGeom>
          <a:noFill/>
          <a:ln w="9525">
            <a:noFill/>
            <a:miter lim="800000"/>
            <a:headEnd/>
            <a:tailEnd/>
          </a:ln>
        </p:spPr>
      </p:pic>
      <p:sp>
        <p:nvSpPr>
          <p:cNvPr id="1071" name="TextBox 44"/>
          <p:cNvSpPr txBox="1">
            <a:spLocks noChangeArrowheads="1"/>
          </p:cNvSpPr>
          <p:nvPr/>
        </p:nvSpPr>
        <p:spPr bwMode="auto">
          <a:xfrm>
            <a:off x="1600200" y="6019800"/>
            <a:ext cx="6096000" cy="584200"/>
          </a:xfrm>
          <a:prstGeom prst="rect">
            <a:avLst/>
          </a:prstGeom>
          <a:noFill/>
          <a:ln w="9525">
            <a:noFill/>
            <a:miter lim="800000"/>
            <a:headEnd/>
            <a:tailEnd/>
          </a:ln>
        </p:spPr>
        <p:txBody>
          <a:bodyPr>
            <a:spAutoFit/>
          </a:bodyPr>
          <a:lstStyle/>
          <a:p>
            <a:pPr algn="ctr"/>
            <a:r>
              <a:rPr lang="en-US" sz="3200">
                <a:solidFill>
                  <a:srgbClr val="FFFF00"/>
                </a:solidFill>
                <a:latin typeface="Times New Roman" pitchFamily="18" charset="0"/>
                <a:cs typeface="Times New Roman" pitchFamily="18" charset="0"/>
              </a:rPr>
              <a:t>HỌC NỮA, HỌC MÃI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withEffect">
                                  <p:stCondLst>
                                    <p:cond delay="0"/>
                                  </p:stCondLst>
                                  <p:childTnLst>
                                    <p:animRot by="21600000">
                                      <p:cBhvr>
                                        <p:cTn id="6" dur="5000" fill="hold"/>
                                        <p:tgtEl>
                                          <p:spTgt spid="4"/>
                                        </p:tgtEl>
                                        <p:attrNameLst>
                                          <p:attrName>r</p:attrName>
                                        </p:attrNameLst>
                                      </p:cBhvr>
                                    </p:animRot>
                                  </p:childTnLst>
                                </p:cTn>
                              </p:par>
                              <p:par>
                                <p:cTn id="7" presetID="8" presetClass="emph" presetSubtype="0" repeatCount="indefinite" fill="hold" nodeType="withEffect">
                                  <p:stCondLst>
                                    <p:cond delay="0"/>
                                  </p:stCondLst>
                                  <p:childTnLst>
                                    <p:animRot by="-21600000">
                                      <p:cBhvr>
                                        <p:cTn id="8" dur="5000" fill="hold"/>
                                        <p:tgtEl>
                                          <p:spTgt spid="7"/>
                                        </p:tgtEl>
                                        <p:attrNameLst>
                                          <p:attrName>r</p:attrName>
                                        </p:attrNameLst>
                                      </p:cBhvr>
                                    </p:animRot>
                                  </p:childTnLst>
                                </p:cTn>
                              </p:par>
                              <p:par>
                                <p:cTn id="9" presetID="8" presetClass="emph" presetSubtype="0" repeatCount="indefinite" fill="hold" nodeType="withEffect">
                                  <p:stCondLst>
                                    <p:cond delay="0"/>
                                  </p:stCondLst>
                                  <p:childTnLst>
                                    <p:animRot by="21600000">
                                      <p:cBhvr>
                                        <p:cTn id="10" dur="5000" fill="hold"/>
                                        <p:tgtEl>
                                          <p:spTgt spid="5"/>
                                        </p:tgtEl>
                                        <p:attrNameLst>
                                          <p:attrName>r</p:attrName>
                                        </p:attrNameLst>
                                      </p:cBhvr>
                                    </p:animRot>
                                  </p:childTnLst>
                                </p:cTn>
                              </p:par>
                              <p:par>
                                <p:cTn id="11" presetID="64" presetClass="path" presetSubtype="0" repeatCount="indefinite" accel="50000" decel="50000" autoRev="1" fill="hold" nodeType="withEffect">
                                  <p:stCondLst>
                                    <p:cond delay="0"/>
                                  </p:stCondLst>
                                  <p:childTnLst>
                                    <p:animMotion origin="layout" path="M -0.00156 -0.05985 L -0.00521 0.12989 " pathEditMode="relative" rAng="0" ptsTypes="AA">
                                      <p:cBhvr>
                                        <p:cTn id="12" dur="5000" spd="-100000" fill="hold"/>
                                        <p:tgtEl>
                                          <p:spTgt spid="31"/>
                                        </p:tgtEl>
                                        <p:attrNameLst>
                                          <p:attrName>ppt_x</p:attrName>
                                          <p:attrName>ppt_y</p:attrName>
                                        </p:attrNameLst>
                                      </p:cBhvr>
                                      <p:rCtr x="-2" y="95"/>
                                    </p:animMotion>
                                  </p:childTnLst>
                                </p:cTn>
                              </p:par>
                              <p:par>
                                <p:cTn id="13" presetID="64" presetClass="path" presetSubtype="0" repeatCount="indefinite" accel="50000" decel="50000" autoRev="1" fill="hold" nodeType="withEffect">
                                  <p:stCondLst>
                                    <p:cond delay="0"/>
                                  </p:stCondLst>
                                  <p:childTnLst>
                                    <p:animMotion origin="layout" path="M 0.00052 0.11764 L -0.00174 -0.17078 " pathEditMode="relative" rAng="0" ptsTypes="AA">
                                      <p:cBhvr>
                                        <p:cTn id="14" dur="5000" spd="-100000" fill="hold"/>
                                        <p:tgtEl>
                                          <p:spTgt spid="32"/>
                                        </p:tgtEl>
                                        <p:attrNameLst>
                                          <p:attrName>ppt_x</p:attrName>
                                          <p:attrName>ppt_y</p:attrName>
                                        </p:attrNameLst>
                                      </p:cBhvr>
                                      <p:rCtr x="0" y="0"/>
                                    </p:animMotion>
                                  </p:childTnLst>
                                </p:cTn>
                              </p:par>
                              <p:par>
                                <p:cTn id="15" presetID="64" presetClass="path" presetSubtype="0" repeatCount="indefinite" accel="50000" decel="50000" autoRev="1" fill="hold" nodeType="withEffect">
                                  <p:stCondLst>
                                    <p:cond delay="0"/>
                                  </p:stCondLst>
                                  <p:childTnLst>
                                    <p:animMotion origin="layout" path="M -0.00277 0.16247 L -4.44444E-6 -0.09267 " pathEditMode="relative" rAng="0" ptsTypes="AA">
                                      <p:cBhvr>
                                        <p:cTn id="16" dur="3000" spd="-100000" fill="hold"/>
                                        <p:tgtEl>
                                          <p:spTgt spid="33"/>
                                        </p:tgtEl>
                                        <p:attrNameLst>
                                          <p:attrName>ppt_x</p:attrName>
                                          <p:attrName>ppt_y</p:attrName>
                                        </p:attrNameLst>
                                      </p:cBhvr>
                                      <p:rCtr x="1" y="-128"/>
                                    </p:animMotion>
                                  </p:childTnLst>
                                </p:cTn>
                              </p:par>
                              <p:par>
                                <p:cTn id="17" presetID="64" presetClass="path" presetSubtype="0" repeatCount="indefinite" accel="50000" decel="50000" autoRev="1" fill="hold" nodeType="withEffect">
                                  <p:stCondLst>
                                    <p:cond delay="0"/>
                                  </p:stCondLst>
                                  <p:childTnLst>
                                    <p:animMotion origin="layout" path="M -0.00018 0.12509 L 3.88889E-6 -0.09503 " pathEditMode="relative" rAng="0" ptsTypes="AA">
                                      <p:cBhvr>
                                        <p:cTn id="18" dur="5000" fill="hold"/>
                                        <p:tgtEl>
                                          <p:spTgt spid="34"/>
                                        </p:tgtEl>
                                        <p:attrNameLst>
                                          <p:attrName>ppt_x</p:attrName>
                                          <p:attrName>ppt_y</p:attrName>
                                        </p:attrNameLst>
                                      </p:cBhvr>
                                      <p:rCtr x="0" y="-110"/>
                                    </p:animMotion>
                                  </p:childTnLst>
                                </p:cTn>
                              </p:par>
                              <p:par>
                                <p:cTn id="19" presetID="64" presetClass="path" presetSubtype="0" repeatCount="indefinite" accel="50000" decel="50000" autoRev="1" fill="hold" nodeType="withEffect">
                                  <p:stCondLst>
                                    <p:cond delay="0"/>
                                  </p:stCondLst>
                                  <p:childTnLst>
                                    <p:animMotion origin="layout" path="M 1.38889E-6 0.21688 L 1.38889E-6 -0.11607 " pathEditMode="relative" rAng="0" ptsTypes="AA">
                                      <p:cBhvr>
                                        <p:cTn id="20" dur="3000" fill="hold"/>
                                        <p:tgtEl>
                                          <p:spTgt spid="35"/>
                                        </p:tgtEl>
                                        <p:attrNameLst>
                                          <p:attrName>ppt_x</p:attrName>
                                          <p:attrName>ppt_y</p:attrName>
                                        </p:attrNameLst>
                                      </p:cBhvr>
                                      <p:rCtr x="0" y="-166"/>
                                    </p:animMotion>
                                  </p:childTnLst>
                                </p:cTn>
                              </p:par>
                              <p:par>
                                <p:cTn id="21" presetID="64" presetClass="path" presetSubtype="0" repeatCount="indefinite" accel="50000" decel="50000" autoRev="1" fill="hold" nodeType="withEffect">
                                  <p:stCondLst>
                                    <p:cond delay="0"/>
                                  </p:stCondLst>
                                  <p:childTnLst>
                                    <p:animMotion origin="layout" path="M 0.00122 0.09387 L 0.00122 -0.14752 " pathEditMode="relative" rAng="0" ptsTypes="AA">
                                      <p:cBhvr>
                                        <p:cTn id="22" dur="5000" fill="hold"/>
                                        <p:tgtEl>
                                          <p:spTgt spid="36"/>
                                        </p:tgtEl>
                                        <p:attrNameLst>
                                          <p:attrName>ppt_x</p:attrName>
                                          <p:attrName>ppt_y</p:attrName>
                                        </p:attrNameLst>
                                      </p:cBhvr>
                                      <p:rCtr x="0" y="-121"/>
                                    </p:animMotion>
                                  </p:childTnLst>
                                </p:cTn>
                              </p:par>
                              <p:par>
                                <p:cTn id="23" presetID="8" presetClass="emph" presetSubtype="0" repeatCount="indefinite" fill="hold" nodeType="withEffect">
                                  <p:stCondLst>
                                    <p:cond delay="0"/>
                                  </p:stCondLst>
                                  <p:childTnLst>
                                    <p:animRot by="21600000">
                                      <p:cBhvr>
                                        <p:cTn id="24" dur="5000" fill="hold"/>
                                        <p:tgtEl>
                                          <p:spTgt spid="2"/>
                                        </p:tgtEl>
                                        <p:attrNameLst>
                                          <p:attrName>r</p:attrName>
                                        </p:attrNameLst>
                                      </p:cBhvr>
                                    </p:animRot>
                                  </p:childTnLst>
                                </p:cTn>
                              </p:par>
                              <p:par>
                                <p:cTn id="25" presetID="49" presetClass="entr" presetSubtype="0" repeatCount="indefinite" decel="100000" fill="hold" nodeType="withEffect">
                                  <p:stCondLst>
                                    <p:cond delay="500"/>
                                  </p:stCondLst>
                                  <p:childTnLst>
                                    <p:set>
                                      <p:cBhvr>
                                        <p:cTn id="26" dur="1" fill="hold">
                                          <p:stCondLst>
                                            <p:cond delay="0"/>
                                          </p:stCondLst>
                                        </p:cTn>
                                        <p:tgtEl>
                                          <p:spTgt spid="223271"/>
                                        </p:tgtEl>
                                        <p:attrNameLst>
                                          <p:attrName>style.visibility</p:attrName>
                                        </p:attrNameLst>
                                      </p:cBhvr>
                                      <p:to>
                                        <p:strVal val="visible"/>
                                      </p:to>
                                    </p:set>
                                    <p:anim calcmode="lin" valueType="num">
                                      <p:cBhvr>
                                        <p:cTn id="27" dur="500" fill="hold"/>
                                        <p:tgtEl>
                                          <p:spTgt spid="223271"/>
                                        </p:tgtEl>
                                        <p:attrNameLst>
                                          <p:attrName>ppt_w</p:attrName>
                                        </p:attrNameLst>
                                      </p:cBhvr>
                                      <p:tavLst>
                                        <p:tav tm="0">
                                          <p:val>
                                            <p:fltVal val="0"/>
                                          </p:val>
                                        </p:tav>
                                        <p:tav tm="100000">
                                          <p:val>
                                            <p:strVal val="#ppt_w"/>
                                          </p:val>
                                        </p:tav>
                                      </p:tavLst>
                                    </p:anim>
                                    <p:anim calcmode="lin" valueType="num">
                                      <p:cBhvr>
                                        <p:cTn id="28" dur="500" fill="hold"/>
                                        <p:tgtEl>
                                          <p:spTgt spid="223271"/>
                                        </p:tgtEl>
                                        <p:attrNameLst>
                                          <p:attrName>ppt_h</p:attrName>
                                        </p:attrNameLst>
                                      </p:cBhvr>
                                      <p:tavLst>
                                        <p:tav tm="0">
                                          <p:val>
                                            <p:fltVal val="0"/>
                                          </p:val>
                                        </p:tav>
                                        <p:tav tm="100000">
                                          <p:val>
                                            <p:strVal val="#ppt_h"/>
                                          </p:val>
                                        </p:tav>
                                      </p:tavLst>
                                    </p:anim>
                                    <p:anim calcmode="lin" valueType="num">
                                      <p:cBhvr>
                                        <p:cTn id="29" dur="500" fill="hold"/>
                                        <p:tgtEl>
                                          <p:spTgt spid="223271"/>
                                        </p:tgtEl>
                                        <p:attrNameLst>
                                          <p:attrName>style.rotation</p:attrName>
                                        </p:attrNameLst>
                                      </p:cBhvr>
                                      <p:tavLst>
                                        <p:tav tm="0">
                                          <p:val>
                                            <p:fltVal val="360"/>
                                          </p:val>
                                        </p:tav>
                                        <p:tav tm="100000">
                                          <p:val>
                                            <p:fltVal val="0"/>
                                          </p:val>
                                        </p:tav>
                                      </p:tavLst>
                                    </p:anim>
                                    <p:animEffect transition="in" filter="fade">
                                      <p:cBhvr>
                                        <p:cTn id="30" dur="500"/>
                                        <p:tgtEl>
                                          <p:spTgt spid="223271"/>
                                        </p:tgtEl>
                                      </p:cBhvr>
                                    </p:animEffect>
                                  </p:childTnLst>
                                </p:cTn>
                              </p:par>
                              <p:par>
                                <p:cTn id="31" presetID="23" presetClass="entr" presetSubtype="16" repeatCount="indefinite" fill="hold" nodeType="withEffect">
                                  <p:stCondLst>
                                    <p:cond delay="500"/>
                                  </p:stCondLst>
                                  <p:endCondLst>
                                    <p:cond evt="onNext" delay="0">
                                      <p:tgtEl>
                                        <p:sldTgt/>
                                      </p:tgtEl>
                                    </p:cond>
                                  </p:endCondLst>
                                  <p:childTnLst>
                                    <p:set>
                                      <p:cBhvr>
                                        <p:cTn id="32" dur="1" fill="hold">
                                          <p:stCondLst>
                                            <p:cond delay="0"/>
                                          </p:stCondLst>
                                        </p:cTn>
                                        <p:tgtEl>
                                          <p:spTgt spid="223272"/>
                                        </p:tgtEl>
                                        <p:attrNameLst>
                                          <p:attrName>style.visibility</p:attrName>
                                        </p:attrNameLst>
                                      </p:cBhvr>
                                      <p:to>
                                        <p:strVal val="visible"/>
                                      </p:to>
                                    </p:set>
                                    <p:anim calcmode="lin" valueType="num">
                                      <p:cBhvr>
                                        <p:cTn id="33" dur="3000" fill="hold"/>
                                        <p:tgtEl>
                                          <p:spTgt spid="223272"/>
                                        </p:tgtEl>
                                        <p:attrNameLst>
                                          <p:attrName>ppt_w</p:attrName>
                                        </p:attrNameLst>
                                      </p:cBhvr>
                                      <p:tavLst>
                                        <p:tav tm="0">
                                          <p:val>
                                            <p:fltVal val="0"/>
                                          </p:val>
                                        </p:tav>
                                        <p:tav tm="100000">
                                          <p:val>
                                            <p:strVal val="#ppt_w"/>
                                          </p:val>
                                        </p:tav>
                                      </p:tavLst>
                                    </p:anim>
                                    <p:anim calcmode="lin" valueType="num">
                                      <p:cBhvr>
                                        <p:cTn id="34" dur="3000" fill="hold"/>
                                        <p:tgtEl>
                                          <p:spTgt spid="223272"/>
                                        </p:tgtEl>
                                        <p:attrNameLst>
                                          <p:attrName>ppt_h</p:attrName>
                                        </p:attrNameLst>
                                      </p:cBhvr>
                                      <p:tavLst>
                                        <p:tav tm="0">
                                          <p:val>
                                            <p:fltVal val="0"/>
                                          </p:val>
                                        </p:tav>
                                        <p:tav tm="100000">
                                          <p:val>
                                            <p:strVal val="#ppt_h"/>
                                          </p:val>
                                        </p:tav>
                                      </p:tavLst>
                                    </p:anim>
                                  </p:childTnLst>
                                </p:cTn>
                              </p:par>
                              <p:par>
                                <p:cTn id="35" presetID="53" presetClass="entr" presetSubtype="16" repeatCount="indefinite" fill="hold" nodeType="withEffect">
                                  <p:stCondLst>
                                    <p:cond delay="0"/>
                                  </p:stCondLst>
                                  <p:endCondLst>
                                    <p:cond evt="onNext" delay="0">
                                      <p:tgtEl>
                                        <p:sldTgt/>
                                      </p:tgtEl>
                                    </p:cond>
                                  </p:endCondLst>
                                  <p:childTnLst>
                                    <p:set>
                                      <p:cBhvr>
                                        <p:cTn id="36" dur="1" fill="hold">
                                          <p:stCondLst>
                                            <p:cond delay="0"/>
                                          </p:stCondLst>
                                        </p:cTn>
                                        <p:tgtEl>
                                          <p:spTgt spid="223299"/>
                                        </p:tgtEl>
                                        <p:attrNameLst>
                                          <p:attrName>style.visibility</p:attrName>
                                        </p:attrNameLst>
                                      </p:cBhvr>
                                      <p:to>
                                        <p:strVal val="visible"/>
                                      </p:to>
                                    </p:set>
                                    <p:anim calcmode="lin" valueType="num">
                                      <p:cBhvr>
                                        <p:cTn id="37" dur="1000" fill="hold"/>
                                        <p:tgtEl>
                                          <p:spTgt spid="223299"/>
                                        </p:tgtEl>
                                        <p:attrNameLst>
                                          <p:attrName>ppt_w</p:attrName>
                                        </p:attrNameLst>
                                      </p:cBhvr>
                                      <p:tavLst>
                                        <p:tav tm="0">
                                          <p:val>
                                            <p:fltVal val="0"/>
                                          </p:val>
                                        </p:tav>
                                        <p:tav tm="100000">
                                          <p:val>
                                            <p:strVal val="#ppt_w"/>
                                          </p:val>
                                        </p:tav>
                                      </p:tavLst>
                                    </p:anim>
                                    <p:anim calcmode="lin" valueType="num">
                                      <p:cBhvr>
                                        <p:cTn id="38" dur="1000" fill="hold"/>
                                        <p:tgtEl>
                                          <p:spTgt spid="223299"/>
                                        </p:tgtEl>
                                        <p:attrNameLst>
                                          <p:attrName>ppt_h</p:attrName>
                                        </p:attrNameLst>
                                      </p:cBhvr>
                                      <p:tavLst>
                                        <p:tav tm="0">
                                          <p:val>
                                            <p:fltVal val="0"/>
                                          </p:val>
                                        </p:tav>
                                        <p:tav tm="100000">
                                          <p:val>
                                            <p:strVal val="#ppt_h"/>
                                          </p:val>
                                        </p:tav>
                                      </p:tavLst>
                                    </p:anim>
                                    <p:animEffect transition="in" filter="fade">
                                      <p:cBhvr>
                                        <p:cTn id="39" dur="1000"/>
                                        <p:tgtEl>
                                          <p:spTgt spid="223299"/>
                                        </p:tgtEl>
                                      </p:cBhvr>
                                    </p:animEffect>
                                  </p:childTnLst>
                                </p:cTn>
                              </p:par>
                              <p:par>
                                <p:cTn id="40" presetID="21" presetClass="entr" presetSubtype="4" repeatCount="indefinite" fill="hold" grpId="0" nodeType="withEffect">
                                  <p:stCondLst>
                                    <p:cond delay="0"/>
                                  </p:stCondLst>
                                  <p:childTnLst>
                                    <p:set>
                                      <p:cBhvr>
                                        <p:cTn id="41" dur="1" fill="hold">
                                          <p:stCondLst>
                                            <p:cond delay="0"/>
                                          </p:stCondLst>
                                        </p:cTn>
                                        <p:tgtEl>
                                          <p:spTgt spid="223286"/>
                                        </p:tgtEl>
                                        <p:attrNameLst>
                                          <p:attrName>style.visibility</p:attrName>
                                        </p:attrNameLst>
                                      </p:cBhvr>
                                      <p:to>
                                        <p:strVal val="visible"/>
                                      </p:to>
                                    </p:set>
                                    <p:animEffect transition="in" filter="wheel(4)">
                                      <p:cBhvr>
                                        <p:cTn id="42" dur="2000"/>
                                        <p:tgtEl>
                                          <p:spTgt spid="223286"/>
                                        </p:tgtEl>
                                      </p:cBhvr>
                                    </p:animEffect>
                                  </p:childTnLst>
                                </p:cTn>
                              </p:par>
                              <p:par>
                                <p:cTn id="43" presetID="2" presetClass="entr" presetSubtype="2" repeatCount="indefinite" fill="hold" grpId="0" nodeType="withEffect">
                                  <p:stCondLst>
                                    <p:cond delay="0"/>
                                  </p:stCondLst>
                                  <p:childTnLst>
                                    <p:set>
                                      <p:cBhvr>
                                        <p:cTn id="44" dur="1" fill="hold">
                                          <p:stCondLst>
                                            <p:cond delay="0"/>
                                          </p:stCondLst>
                                        </p:cTn>
                                        <p:tgtEl>
                                          <p:spTgt spid="223291"/>
                                        </p:tgtEl>
                                        <p:attrNameLst>
                                          <p:attrName>style.visibility</p:attrName>
                                        </p:attrNameLst>
                                      </p:cBhvr>
                                      <p:to>
                                        <p:strVal val="visible"/>
                                      </p:to>
                                    </p:set>
                                    <p:anim calcmode="lin" valueType="num">
                                      <p:cBhvr additive="base">
                                        <p:cTn id="45" dur="10000" fill="hold"/>
                                        <p:tgtEl>
                                          <p:spTgt spid="223291"/>
                                        </p:tgtEl>
                                        <p:attrNameLst>
                                          <p:attrName>ppt_x</p:attrName>
                                        </p:attrNameLst>
                                      </p:cBhvr>
                                      <p:tavLst>
                                        <p:tav tm="0">
                                          <p:val>
                                            <p:strVal val="1+#ppt_w/2"/>
                                          </p:val>
                                        </p:tav>
                                        <p:tav tm="100000">
                                          <p:val>
                                            <p:strVal val="#ppt_x"/>
                                          </p:val>
                                        </p:tav>
                                      </p:tavLst>
                                    </p:anim>
                                    <p:anim calcmode="lin" valueType="num">
                                      <p:cBhvr additive="base">
                                        <p:cTn id="46" dur="10000" fill="hold"/>
                                        <p:tgtEl>
                                          <p:spTgt spid="223291"/>
                                        </p:tgtEl>
                                        <p:attrNameLst>
                                          <p:attrName>ppt_y</p:attrName>
                                        </p:attrNameLst>
                                      </p:cBhvr>
                                      <p:tavLst>
                                        <p:tav tm="0">
                                          <p:val>
                                            <p:strVal val="#ppt_y"/>
                                          </p:val>
                                        </p:tav>
                                        <p:tav tm="100000">
                                          <p:val>
                                            <p:strVal val="#ppt_y"/>
                                          </p:val>
                                        </p:tav>
                                      </p:tavLst>
                                    </p:anim>
                                  </p:childTnLst>
                                </p:cTn>
                              </p:par>
                              <p:par>
                                <p:cTn id="47" presetID="23" presetClass="entr" presetSubtype="16" repeatCount="indefinite" fill="hold" nodeType="withEffect">
                                  <p:stCondLst>
                                    <p:cond delay="500"/>
                                  </p:stCondLst>
                                  <p:endCondLst>
                                    <p:cond evt="onNext" delay="0">
                                      <p:tgtEl>
                                        <p:sldTgt/>
                                      </p:tgtEl>
                                    </p:cond>
                                  </p:endCondLst>
                                  <p:childTnLst>
                                    <p:set>
                                      <p:cBhvr>
                                        <p:cTn id="48" dur="1" fill="hold">
                                          <p:stCondLst>
                                            <p:cond delay="0"/>
                                          </p:stCondLst>
                                        </p:cTn>
                                        <p:tgtEl>
                                          <p:spTgt spid="223292"/>
                                        </p:tgtEl>
                                        <p:attrNameLst>
                                          <p:attrName>style.visibility</p:attrName>
                                        </p:attrNameLst>
                                      </p:cBhvr>
                                      <p:to>
                                        <p:strVal val="visible"/>
                                      </p:to>
                                    </p:set>
                                    <p:anim calcmode="lin" valueType="num">
                                      <p:cBhvr>
                                        <p:cTn id="49" dur="3000" fill="hold"/>
                                        <p:tgtEl>
                                          <p:spTgt spid="223292"/>
                                        </p:tgtEl>
                                        <p:attrNameLst>
                                          <p:attrName>ppt_w</p:attrName>
                                        </p:attrNameLst>
                                      </p:cBhvr>
                                      <p:tavLst>
                                        <p:tav tm="0">
                                          <p:val>
                                            <p:fltVal val="0"/>
                                          </p:val>
                                        </p:tav>
                                        <p:tav tm="100000">
                                          <p:val>
                                            <p:strVal val="#ppt_w"/>
                                          </p:val>
                                        </p:tav>
                                      </p:tavLst>
                                    </p:anim>
                                    <p:anim calcmode="lin" valueType="num">
                                      <p:cBhvr>
                                        <p:cTn id="50" dur="3000" fill="hold"/>
                                        <p:tgtEl>
                                          <p:spTgt spid="2232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100000" showWhenStopped="0">
                <p:cTn id="51"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223289"/>
                </p:tgtEl>
              </p:cMediaNode>
            </p:audio>
            <p:audio>
              <p:cMediaNode showWhenStopped="0">
                <p:cTn id="52"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223290"/>
                </p:tgtEl>
              </p:cMediaNode>
            </p:audio>
          </p:childTnLst>
        </p:cTn>
      </p:par>
    </p:tnLst>
    <p:bldLst>
      <p:bldP spid="223286" grpId="0" bldLvl="0" animBg="1"/>
      <p:bldP spid="22329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2"/>
          <p:cNvSpPr txBox="1">
            <a:spLocks noChangeArrowheads="1"/>
          </p:cNvSpPr>
          <p:nvPr/>
        </p:nvSpPr>
        <p:spPr bwMode="auto">
          <a:xfrm>
            <a:off x="3200400" y="2667000"/>
            <a:ext cx="381000" cy="457200"/>
          </a:xfrm>
          <a:prstGeom prst="rect">
            <a:avLst/>
          </a:prstGeom>
          <a:noFill/>
          <a:ln w="9525">
            <a:noFill/>
            <a:miter lim="800000"/>
            <a:headEnd/>
            <a:tailEnd/>
          </a:ln>
        </p:spPr>
        <p:txBody>
          <a:bodyPr>
            <a:spAutoFit/>
          </a:bodyPr>
          <a:lstStyle/>
          <a:p>
            <a:pPr>
              <a:spcBef>
                <a:spcPct val="50000"/>
              </a:spcBef>
            </a:pPr>
            <a:r>
              <a:rPr lang="en-US" sz="2400">
                <a:latin typeface=".VnTimeH" pitchFamily="34" charset="0"/>
              </a:rPr>
              <a:t>K</a:t>
            </a:r>
          </a:p>
        </p:txBody>
      </p:sp>
      <p:sp>
        <p:nvSpPr>
          <p:cNvPr id="4100" name="Line 3"/>
          <p:cNvSpPr>
            <a:spLocks noChangeShapeType="1"/>
          </p:cNvSpPr>
          <p:nvPr/>
        </p:nvSpPr>
        <p:spPr bwMode="auto">
          <a:xfrm flipV="1">
            <a:off x="6934200" y="4310063"/>
            <a:ext cx="1828800" cy="0"/>
          </a:xfrm>
          <a:prstGeom prst="line">
            <a:avLst/>
          </a:prstGeom>
          <a:noFill/>
          <a:ln w="57150">
            <a:solidFill>
              <a:srgbClr val="660033"/>
            </a:solidFill>
            <a:round/>
            <a:headEnd type="oval" w="med" len="med"/>
            <a:tailEnd/>
          </a:ln>
        </p:spPr>
        <p:txBody>
          <a:bodyPr/>
          <a:lstStyle/>
          <a:p>
            <a:endParaRPr lang="en-US"/>
          </a:p>
        </p:txBody>
      </p:sp>
      <p:sp>
        <p:nvSpPr>
          <p:cNvPr id="4101" name="Line 4"/>
          <p:cNvSpPr>
            <a:spLocks noChangeShapeType="1"/>
          </p:cNvSpPr>
          <p:nvPr/>
        </p:nvSpPr>
        <p:spPr bwMode="auto">
          <a:xfrm>
            <a:off x="8763000" y="2471738"/>
            <a:ext cx="0" cy="1871662"/>
          </a:xfrm>
          <a:prstGeom prst="line">
            <a:avLst/>
          </a:prstGeom>
          <a:noFill/>
          <a:ln w="57150">
            <a:solidFill>
              <a:srgbClr val="660033"/>
            </a:solidFill>
            <a:round/>
            <a:headEnd/>
            <a:tailEnd/>
          </a:ln>
        </p:spPr>
        <p:txBody>
          <a:bodyPr/>
          <a:lstStyle/>
          <a:p>
            <a:endParaRPr lang="en-US"/>
          </a:p>
        </p:txBody>
      </p:sp>
      <p:sp>
        <p:nvSpPr>
          <p:cNvPr id="4102" name="Text Box 5"/>
          <p:cNvSpPr txBox="1">
            <a:spLocks noChangeArrowheads="1"/>
          </p:cNvSpPr>
          <p:nvPr/>
        </p:nvSpPr>
        <p:spPr bwMode="auto">
          <a:xfrm>
            <a:off x="5675313" y="5608638"/>
            <a:ext cx="515937"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A</a:t>
            </a:r>
          </a:p>
        </p:txBody>
      </p:sp>
      <p:sp>
        <p:nvSpPr>
          <p:cNvPr id="4103" name="Text Box 6"/>
          <p:cNvSpPr txBox="1">
            <a:spLocks noChangeArrowheads="1"/>
          </p:cNvSpPr>
          <p:nvPr/>
        </p:nvSpPr>
        <p:spPr bwMode="auto">
          <a:xfrm>
            <a:off x="6191250" y="5608638"/>
            <a:ext cx="514350"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B</a:t>
            </a:r>
          </a:p>
        </p:txBody>
      </p:sp>
      <p:sp>
        <p:nvSpPr>
          <p:cNvPr id="4104" name="Line 8"/>
          <p:cNvSpPr>
            <a:spLocks noChangeShapeType="1"/>
          </p:cNvSpPr>
          <p:nvPr/>
        </p:nvSpPr>
        <p:spPr bwMode="auto">
          <a:xfrm>
            <a:off x="228600" y="2514600"/>
            <a:ext cx="2971800" cy="0"/>
          </a:xfrm>
          <a:prstGeom prst="line">
            <a:avLst/>
          </a:prstGeom>
          <a:noFill/>
          <a:ln w="57150">
            <a:solidFill>
              <a:srgbClr val="660033"/>
            </a:solidFill>
            <a:round/>
            <a:headEnd/>
            <a:tailEnd type="oval" w="med" len="med"/>
          </a:ln>
        </p:spPr>
        <p:txBody>
          <a:bodyPr/>
          <a:lstStyle/>
          <a:p>
            <a:endParaRPr lang="en-US"/>
          </a:p>
        </p:txBody>
      </p:sp>
      <p:grpSp>
        <p:nvGrpSpPr>
          <p:cNvPr id="4105" name="Group 9"/>
          <p:cNvGrpSpPr>
            <a:grpSpLocks/>
          </p:cNvGrpSpPr>
          <p:nvPr/>
        </p:nvGrpSpPr>
        <p:grpSpPr bwMode="auto">
          <a:xfrm>
            <a:off x="4419600" y="2514600"/>
            <a:ext cx="914400" cy="533400"/>
            <a:chOff x="4752" y="2544"/>
            <a:chExt cx="576" cy="461"/>
          </a:xfrm>
        </p:grpSpPr>
        <p:sp>
          <p:nvSpPr>
            <p:cNvPr id="213002" name="Rectangle 10"/>
            <p:cNvSpPr>
              <a:spLocks noChangeArrowheads="1"/>
            </p:cNvSpPr>
            <p:nvPr/>
          </p:nvSpPr>
          <p:spPr bwMode="auto">
            <a:xfrm rot="16200000" flipH="1">
              <a:off x="4858"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ln>
            <a:effectLst/>
          </p:spPr>
          <p:txBody>
            <a:bodyPr vert="eaVert" wrap="none" anchor="ctr"/>
            <a:lstStyle/>
            <a:p>
              <a:pPr algn="ctr" eaLnBrk="0" fontAlgn="auto" hangingPunct="0">
                <a:spcBef>
                  <a:spcPts val="0"/>
                </a:spcBef>
                <a:spcAft>
                  <a:spcPts val="0"/>
                </a:spcAft>
                <a:defRPr/>
              </a:pPr>
              <a:r>
                <a:rPr lang="en-US" sz="2400" b="1" dirty="0">
                  <a:solidFill>
                    <a:srgbClr val="FFFF00"/>
                  </a:solidFill>
                  <a:latin typeface="Arial" panose="020B0604020202020204" pitchFamily="34" charset="0"/>
                  <a:cs typeface="+mn-cs"/>
                </a:rPr>
                <a:t>6V</a:t>
              </a:r>
            </a:p>
          </p:txBody>
        </p:sp>
        <p:sp>
          <p:nvSpPr>
            <p:cNvPr id="4252" name="Line 11"/>
            <p:cNvSpPr>
              <a:spLocks noChangeShapeType="1"/>
            </p:cNvSpPr>
            <p:nvPr/>
          </p:nvSpPr>
          <p:spPr bwMode="auto">
            <a:xfrm rot="5400000">
              <a:off x="4730" y="2662"/>
              <a:ext cx="44" cy="0"/>
            </a:xfrm>
            <a:prstGeom prst="line">
              <a:avLst/>
            </a:prstGeom>
            <a:noFill/>
            <a:ln w="57150">
              <a:solidFill>
                <a:schemeClr val="tx1"/>
              </a:solidFill>
              <a:round/>
              <a:headEnd/>
              <a:tailEnd/>
            </a:ln>
          </p:spPr>
          <p:txBody>
            <a:bodyPr/>
            <a:lstStyle/>
            <a:p>
              <a:endParaRPr lang="en-US"/>
            </a:p>
          </p:txBody>
        </p:sp>
        <p:sp>
          <p:nvSpPr>
            <p:cNvPr id="4253" name="Line 12"/>
            <p:cNvSpPr>
              <a:spLocks noChangeShapeType="1"/>
            </p:cNvSpPr>
            <p:nvPr/>
          </p:nvSpPr>
          <p:spPr bwMode="auto">
            <a:xfrm>
              <a:off x="4896" y="2544"/>
              <a:ext cx="0" cy="96"/>
            </a:xfrm>
            <a:prstGeom prst="line">
              <a:avLst/>
            </a:prstGeom>
            <a:noFill/>
            <a:ln w="76200">
              <a:solidFill>
                <a:srgbClr val="F00A20"/>
              </a:solidFill>
              <a:round/>
              <a:headEnd/>
              <a:tailEnd/>
            </a:ln>
          </p:spPr>
          <p:txBody>
            <a:bodyPr/>
            <a:lstStyle/>
            <a:p>
              <a:endParaRPr lang="en-US"/>
            </a:p>
          </p:txBody>
        </p:sp>
        <p:sp>
          <p:nvSpPr>
            <p:cNvPr id="4254" name="Line 13"/>
            <p:cNvSpPr>
              <a:spLocks noChangeShapeType="1"/>
            </p:cNvSpPr>
            <p:nvPr/>
          </p:nvSpPr>
          <p:spPr bwMode="auto">
            <a:xfrm>
              <a:off x="5136" y="2544"/>
              <a:ext cx="0" cy="96"/>
            </a:xfrm>
            <a:prstGeom prst="line">
              <a:avLst/>
            </a:prstGeom>
            <a:noFill/>
            <a:ln w="57150">
              <a:solidFill>
                <a:schemeClr val="tx1"/>
              </a:solidFill>
              <a:round/>
              <a:headEnd/>
              <a:tailEnd/>
            </a:ln>
          </p:spPr>
          <p:txBody>
            <a:bodyPr/>
            <a:lstStyle/>
            <a:p>
              <a:endParaRPr lang="en-US"/>
            </a:p>
          </p:txBody>
        </p:sp>
      </p:grpSp>
      <p:sp>
        <p:nvSpPr>
          <p:cNvPr id="4106" name="Line 14"/>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p:spPr>
        <p:txBody>
          <a:bodyPr/>
          <a:lstStyle/>
          <a:p>
            <a:endParaRPr lang="en-US"/>
          </a:p>
        </p:txBody>
      </p:sp>
      <p:grpSp>
        <p:nvGrpSpPr>
          <p:cNvPr id="3" name="Group 15"/>
          <p:cNvGrpSpPr>
            <a:grpSpLocks/>
          </p:cNvGrpSpPr>
          <p:nvPr/>
        </p:nvGrpSpPr>
        <p:grpSpPr bwMode="auto">
          <a:xfrm>
            <a:off x="2790825" y="2176463"/>
            <a:ext cx="869950" cy="595312"/>
            <a:chOff x="2208" y="3846"/>
            <a:chExt cx="548" cy="375"/>
          </a:xfrm>
        </p:grpSpPr>
        <p:sp>
          <p:nvSpPr>
            <p:cNvPr id="4249" name="Line 16"/>
            <p:cNvSpPr>
              <a:spLocks noChangeShapeType="1"/>
            </p:cNvSpPr>
            <p:nvPr/>
          </p:nvSpPr>
          <p:spPr bwMode="auto">
            <a:xfrm flipV="1">
              <a:off x="2468" y="3846"/>
              <a:ext cx="288" cy="192"/>
            </a:xfrm>
            <a:prstGeom prst="line">
              <a:avLst/>
            </a:prstGeom>
            <a:noFill/>
            <a:ln w="57150">
              <a:solidFill>
                <a:srgbClr val="FF3300"/>
              </a:solidFill>
              <a:round/>
              <a:headEnd type="oval" w="med" len="med"/>
              <a:tailEnd type="oval" w="med" len="med"/>
            </a:ln>
          </p:spPr>
          <p:txBody>
            <a:bodyPr/>
            <a:lstStyle/>
            <a:p>
              <a:endParaRPr lang="en-US"/>
            </a:p>
          </p:txBody>
        </p:sp>
        <p:sp>
          <p:nvSpPr>
            <p:cNvPr id="213009" name="Line 17"/>
            <p:cNvSpPr>
              <a:spLocks noChangeShapeType="1"/>
            </p:cNvSpPr>
            <p:nvPr/>
          </p:nvSpPr>
          <p:spPr bwMode="auto">
            <a:xfrm flipV="1">
              <a:off x="2208" y="4029"/>
              <a:ext cx="288" cy="192"/>
            </a:xfrm>
            <a:prstGeom prst="line">
              <a:avLst/>
            </a:prstGeom>
            <a:noFill/>
            <a:ln w="57150">
              <a:solidFill>
                <a:schemeClr val="bg2">
                  <a:lumMod val="75000"/>
                  <a:alpha val="0"/>
                </a:schemeClr>
              </a:solidFill>
              <a:round/>
              <a:headEnd type="oval" w="med" len="med"/>
              <a:tailEnd type="triangle" w="med" len="med"/>
            </a:ln>
            <a:effectLst/>
          </p:spPr>
          <p:txBody>
            <a:bodyPr/>
            <a:lstStyle/>
            <a:p>
              <a:pPr fontAlgn="auto">
                <a:spcBef>
                  <a:spcPts val="0"/>
                </a:spcBef>
                <a:spcAft>
                  <a:spcPts val="0"/>
                </a:spcAft>
                <a:defRPr/>
              </a:pPr>
              <a:endParaRPr lang="vi-VN">
                <a:latin typeface="+mn-lt"/>
                <a:cs typeface="+mn-cs"/>
              </a:endParaRPr>
            </a:p>
          </p:txBody>
        </p:sp>
      </p:grpSp>
      <p:sp>
        <p:nvSpPr>
          <p:cNvPr id="4108" name="Line 18"/>
          <p:cNvSpPr>
            <a:spLocks noChangeShapeType="1"/>
          </p:cNvSpPr>
          <p:nvPr/>
        </p:nvSpPr>
        <p:spPr bwMode="auto">
          <a:xfrm>
            <a:off x="5029200" y="2514600"/>
            <a:ext cx="3733800" cy="0"/>
          </a:xfrm>
          <a:prstGeom prst="line">
            <a:avLst/>
          </a:prstGeom>
          <a:noFill/>
          <a:ln w="57150">
            <a:solidFill>
              <a:srgbClr val="660033"/>
            </a:solidFill>
            <a:round/>
            <a:headEnd type="oval" w="med" len="med"/>
            <a:tailEnd/>
          </a:ln>
        </p:spPr>
        <p:txBody>
          <a:bodyPr/>
          <a:lstStyle/>
          <a:p>
            <a:endParaRPr lang="en-US"/>
          </a:p>
        </p:txBody>
      </p:sp>
      <p:grpSp>
        <p:nvGrpSpPr>
          <p:cNvPr id="4109" name="Group 19"/>
          <p:cNvGrpSpPr>
            <a:grpSpLocks/>
          </p:cNvGrpSpPr>
          <p:nvPr/>
        </p:nvGrpSpPr>
        <p:grpSpPr bwMode="auto">
          <a:xfrm>
            <a:off x="4267200" y="5035550"/>
            <a:ext cx="2222500" cy="1822450"/>
            <a:chOff x="2592" y="1680"/>
            <a:chExt cx="1400" cy="1148"/>
          </a:xfrm>
        </p:grpSpPr>
        <p:sp>
          <p:nvSpPr>
            <p:cNvPr id="4189" name="Text Box 20"/>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4190" name="Oval 21"/>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4191" name="Rectangle 22"/>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4192" name="Rectangle 23"/>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4193" name="Rectangle 24"/>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4194" name="Oval 25"/>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4195" name="Text Box 26"/>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4196" name="Oval 27"/>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4197" name="Arc 28"/>
            <p:cNvSpPr>
              <a:spLocks/>
            </p:cNvSpPr>
            <p:nvPr/>
          </p:nvSpPr>
          <p:spPr bwMode="auto">
            <a:xfrm rot="6681726" flipH="1">
              <a:off x="3121" y="1750"/>
              <a:ext cx="406" cy="723"/>
            </a:xfrm>
            <a:custGeom>
              <a:avLst/>
              <a:gdLst>
                <a:gd name="T0" fmla="*/ 247 w 24253"/>
                <a:gd name="T1" fmla="*/ 0 h 39506"/>
                <a:gd name="T2" fmla="*/ 0 w 24253"/>
                <a:gd name="T3" fmla="*/ 720 h 39506"/>
                <a:gd name="T4" fmla="*/ 44 w 24253"/>
                <a:gd name="T5" fmla="*/ 328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p:spPr>
          <p:txBody>
            <a:bodyPr wrap="none" anchor="ctr"/>
            <a:lstStyle/>
            <a:p>
              <a:endParaRPr lang="en-US"/>
            </a:p>
          </p:txBody>
        </p:sp>
        <p:sp>
          <p:nvSpPr>
            <p:cNvPr id="4198" name="Line 29"/>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4199" name="Text Box 30"/>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4200" name="Text Box 31"/>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4201" name="Line 32"/>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4202" name="Line 33"/>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4203" name="Line 34"/>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4204" name="Line 35"/>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4205" name="Line 36"/>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4206" name="Line 37"/>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4207" name="Line 38"/>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4208" name="Line 39"/>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4209" name="Line 40"/>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4210" name="Line 41"/>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4211" name="Line 42"/>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4212" name="Line 43"/>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4213" name="Line 44"/>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4214" name="Line 45"/>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4215" name="Line 46"/>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4216" name="Line 47"/>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4217" name="Line 48"/>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4218" name="Line 49"/>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4219" name="Line 50"/>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4220" name="Line 51"/>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4221" name="Line 52"/>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4222" name="Line 53"/>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4223" name="Line 54"/>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4224" name="Line 55"/>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4225" name="Line 56"/>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4226" name="Line 57"/>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4227" name="Line 58"/>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4228" name="Line 59"/>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4229" name="Line 60"/>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4230" name="Line 61"/>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4231" name="Text Box 62"/>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4232" name="Text Box 63"/>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4233" name="Text Box 64"/>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4234" name="Text Box 65"/>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4235" name="Text Box 66"/>
            <p:cNvSpPr txBox="1">
              <a:spLocks noChangeArrowheads="1"/>
            </p:cNvSpPr>
            <p:nvPr/>
          </p:nvSpPr>
          <p:spPr bwMode="auto">
            <a:xfrm>
              <a:off x="2997" y="2051"/>
              <a:ext cx="590" cy="231"/>
            </a:xfrm>
            <a:prstGeom prst="rect">
              <a:avLst/>
            </a:prstGeom>
            <a:noFill/>
            <a:ln w="9525">
              <a:noFill/>
              <a:miter lim="800000"/>
              <a:headEnd/>
              <a:tailEnd/>
            </a:ln>
          </p:spPr>
          <p:txBody>
            <a:bodyPr>
              <a:spAutoFit/>
            </a:bodyPr>
            <a:lstStyle/>
            <a:p>
              <a:pPr algn="ctr"/>
              <a:r>
                <a:rPr lang="en-US"/>
                <a:t>V</a:t>
              </a:r>
            </a:p>
          </p:txBody>
        </p:sp>
        <p:sp>
          <p:nvSpPr>
            <p:cNvPr id="4236" name="AutoShape 67"/>
            <p:cNvSpPr>
              <a:spLocks noChangeArrowheads="1"/>
            </p:cNvSpPr>
            <p:nvPr/>
          </p:nvSpPr>
          <p:spPr bwMode="auto">
            <a:xfrm rot="10800000">
              <a:off x="2841" y="1895"/>
              <a:ext cx="910" cy="776"/>
            </a:xfrm>
            <a:custGeom>
              <a:avLst/>
              <a:gdLst>
                <a:gd name="T0" fmla="*/ 455 w 21600"/>
                <a:gd name="T1" fmla="*/ 0 h 21600"/>
                <a:gd name="T2" fmla="*/ 191 w 21600"/>
                <a:gd name="T3" fmla="*/ 362 h 21600"/>
                <a:gd name="T4" fmla="*/ 455 w 21600"/>
                <a:gd name="T5" fmla="*/ 323 h 21600"/>
                <a:gd name="T6" fmla="*/ 719 w 21600"/>
                <a:gd name="T7" fmla="*/ 362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w="9525">
              <a:noFill/>
              <a:round/>
              <a:headEnd/>
              <a:tailEnd/>
            </a:ln>
          </p:spPr>
          <p:txBody>
            <a:bodyPr wrap="none" anchor="ctr"/>
            <a:lstStyle/>
            <a:p>
              <a:endParaRPr lang="en-US"/>
            </a:p>
          </p:txBody>
        </p:sp>
        <p:sp>
          <p:nvSpPr>
            <p:cNvPr id="4237" name="Rectangle 68"/>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4238" name="Rectangle 69"/>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4239" name="Rectangle 70"/>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4240" name="AutoShape 71"/>
            <p:cNvSpPr>
              <a:spLocks noChangeArrowheads="1"/>
            </p:cNvSpPr>
            <p:nvPr/>
          </p:nvSpPr>
          <p:spPr bwMode="auto">
            <a:xfrm>
              <a:off x="3263" y="2411"/>
              <a:ext cx="57" cy="52"/>
            </a:xfrm>
            <a:custGeom>
              <a:avLst/>
              <a:gdLst>
                <a:gd name="T0" fmla="*/ 29 w 21600"/>
                <a:gd name="T1" fmla="*/ 0 h 21600"/>
                <a:gd name="T2" fmla="*/ 8 w 21600"/>
                <a:gd name="T3" fmla="*/ 8 h 21600"/>
                <a:gd name="T4" fmla="*/ 0 w 21600"/>
                <a:gd name="T5" fmla="*/ 26 h 21600"/>
                <a:gd name="T6" fmla="*/ 8 w 21600"/>
                <a:gd name="T7" fmla="*/ 44 h 21600"/>
                <a:gd name="T8" fmla="*/ 29 w 21600"/>
                <a:gd name="T9" fmla="*/ 52 h 21600"/>
                <a:gd name="T10" fmla="*/ 49 w 21600"/>
                <a:gd name="T11" fmla="*/ 44 h 21600"/>
                <a:gd name="T12" fmla="*/ 57 w 21600"/>
                <a:gd name="T13" fmla="*/ 26 h 21600"/>
                <a:gd name="T14" fmla="*/ 49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p:spPr>
          <p:txBody>
            <a:bodyPr wrap="none" anchor="ctr"/>
            <a:lstStyle/>
            <a:p>
              <a:endParaRPr lang="en-US"/>
            </a:p>
          </p:txBody>
        </p:sp>
        <p:sp>
          <p:nvSpPr>
            <p:cNvPr id="4241" name="Arc 72"/>
            <p:cNvSpPr>
              <a:spLocks/>
            </p:cNvSpPr>
            <p:nvPr/>
          </p:nvSpPr>
          <p:spPr bwMode="auto">
            <a:xfrm flipV="1">
              <a:off x="3246" y="2396"/>
              <a:ext cx="91" cy="41"/>
            </a:xfrm>
            <a:custGeom>
              <a:avLst/>
              <a:gdLst>
                <a:gd name="T0" fmla="*/ 91 w 42223"/>
                <a:gd name="T1" fmla="*/ 6 h 21600"/>
                <a:gd name="T2" fmla="*/ 0 w 42223"/>
                <a:gd name="T3" fmla="*/ 11 h 21600"/>
                <a:gd name="T4" fmla="*/ 45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p:spPr>
          <p:txBody>
            <a:bodyPr wrap="none" anchor="ctr"/>
            <a:lstStyle/>
            <a:p>
              <a:endParaRPr lang="en-US"/>
            </a:p>
          </p:txBody>
        </p:sp>
        <p:sp>
          <p:nvSpPr>
            <p:cNvPr id="4242" name="Freeform 73"/>
            <p:cNvSpPr>
              <a:spLocks/>
            </p:cNvSpPr>
            <p:nvPr/>
          </p:nvSpPr>
          <p:spPr bwMode="auto">
            <a:xfrm>
              <a:off x="3243" y="2419"/>
              <a:ext cx="13" cy="13"/>
            </a:xfrm>
            <a:custGeom>
              <a:avLst/>
              <a:gdLst>
                <a:gd name="T0" fmla="*/ 0 w 48"/>
                <a:gd name="T1" fmla="*/ 0 h 48"/>
                <a:gd name="T2" fmla="*/ 0 w 48"/>
                <a:gd name="T3" fmla="*/ 13 h 48"/>
                <a:gd name="T4" fmla="*/ 13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4243" name="Freeform 74"/>
            <p:cNvSpPr>
              <a:spLocks/>
            </p:cNvSpPr>
            <p:nvPr/>
          </p:nvSpPr>
          <p:spPr bwMode="auto">
            <a:xfrm>
              <a:off x="3327" y="2424"/>
              <a:ext cx="14" cy="12"/>
            </a:xfrm>
            <a:custGeom>
              <a:avLst/>
              <a:gdLst>
                <a:gd name="T0" fmla="*/ 0 w 48"/>
                <a:gd name="T1" fmla="*/ 0 h 48"/>
                <a:gd name="T2" fmla="*/ 14 w 48"/>
                <a:gd name="T3" fmla="*/ 12 h 48"/>
                <a:gd name="T4" fmla="*/ 1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4244" name="AutoShape 75"/>
            <p:cNvSpPr>
              <a:spLocks noChangeArrowheads="1"/>
            </p:cNvSpPr>
            <p:nvPr/>
          </p:nvSpPr>
          <p:spPr bwMode="auto">
            <a:xfrm>
              <a:off x="2680" y="2655"/>
              <a:ext cx="132" cy="120"/>
            </a:xfrm>
            <a:custGeom>
              <a:avLst/>
              <a:gdLst>
                <a:gd name="T0" fmla="*/ 66 w 21600"/>
                <a:gd name="T1" fmla="*/ 0 h 21600"/>
                <a:gd name="T2" fmla="*/ 19 w 21600"/>
                <a:gd name="T3" fmla="*/ 18 h 21600"/>
                <a:gd name="T4" fmla="*/ 0 w 21600"/>
                <a:gd name="T5" fmla="*/ 60 h 21600"/>
                <a:gd name="T6" fmla="*/ 19 w 21600"/>
                <a:gd name="T7" fmla="*/ 102 h 21600"/>
                <a:gd name="T8" fmla="*/ 66 w 21600"/>
                <a:gd name="T9" fmla="*/ 120 h 21600"/>
                <a:gd name="T10" fmla="*/ 113 w 21600"/>
                <a:gd name="T11" fmla="*/ 102 h 21600"/>
                <a:gd name="T12" fmla="*/ 132 w 21600"/>
                <a:gd name="T13" fmla="*/ 60 h 21600"/>
                <a:gd name="T14" fmla="*/ 113 w 21600"/>
                <a:gd name="T15" fmla="*/ 18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4245" name="Oval 76"/>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4246" name="Oval 77"/>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4247" name="Text Box 78"/>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4248" name="Text Box 79"/>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4110" name="Line 80"/>
          <p:cNvSpPr>
            <a:spLocks noChangeShapeType="1"/>
          </p:cNvSpPr>
          <p:nvPr/>
        </p:nvSpPr>
        <p:spPr bwMode="auto">
          <a:xfrm>
            <a:off x="4124325" y="4322763"/>
            <a:ext cx="0" cy="2209800"/>
          </a:xfrm>
          <a:prstGeom prst="line">
            <a:avLst/>
          </a:prstGeom>
          <a:noFill/>
          <a:ln w="57150">
            <a:solidFill>
              <a:srgbClr val="660033"/>
            </a:solidFill>
            <a:round/>
            <a:headEnd/>
            <a:tailEnd/>
          </a:ln>
        </p:spPr>
        <p:txBody>
          <a:bodyPr/>
          <a:lstStyle/>
          <a:p>
            <a:endParaRPr lang="en-US"/>
          </a:p>
        </p:txBody>
      </p:sp>
      <p:sp>
        <p:nvSpPr>
          <p:cNvPr id="4111" name="Line 81"/>
          <p:cNvSpPr>
            <a:spLocks noChangeShapeType="1"/>
          </p:cNvSpPr>
          <p:nvPr/>
        </p:nvSpPr>
        <p:spPr bwMode="auto">
          <a:xfrm>
            <a:off x="6934200" y="4267200"/>
            <a:ext cx="0" cy="2362200"/>
          </a:xfrm>
          <a:prstGeom prst="line">
            <a:avLst/>
          </a:prstGeom>
          <a:noFill/>
          <a:ln w="57150">
            <a:solidFill>
              <a:schemeClr val="tx1"/>
            </a:solidFill>
            <a:round/>
            <a:headEnd type="oval" w="med" len="med"/>
            <a:tailEnd type="oval" w="med" len="med"/>
          </a:ln>
        </p:spPr>
        <p:txBody>
          <a:bodyPr/>
          <a:lstStyle/>
          <a:p>
            <a:endParaRPr lang="en-US"/>
          </a:p>
        </p:txBody>
      </p:sp>
      <p:sp>
        <p:nvSpPr>
          <p:cNvPr id="213074" name="Line 82"/>
          <p:cNvSpPr>
            <a:spLocks noChangeShapeType="1"/>
          </p:cNvSpPr>
          <p:nvPr/>
        </p:nvSpPr>
        <p:spPr bwMode="auto">
          <a:xfrm>
            <a:off x="4114800" y="6553200"/>
            <a:ext cx="381000" cy="1524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4113" name="Line 83"/>
          <p:cNvSpPr>
            <a:spLocks noChangeShapeType="1"/>
          </p:cNvSpPr>
          <p:nvPr/>
        </p:nvSpPr>
        <p:spPr bwMode="auto">
          <a:xfrm>
            <a:off x="6248400" y="6657975"/>
            <a:ext cx="609600" cy="0"/>
          </a:xfrm>
          <a:prstGeom prst="line">
            <a:avLst/>
          </a:prstGeom>
          <a:noFill/>
          <a:ln w="57150">
            <a:solidFill>
              <a:schemeClr val="tx1"/>
            </a:solidFill>
            <a:round/>
            <a:headEnd type="oval" w="med" len="med"/>
            <a:tailEnd/>
          </a:ln>
        </p:spPr>
        <p:txBody>
          <a:bodyPr/>
          <a:lstStyle/>
          <a:p>
            <a:endParaRPr lang="en-US"/>
          </a:p>
        </p:txBody>
      </p:sp>
      <p:grpSp>
        <p:nvGrpSpPr>
          <p:cNvPr id="6" name="Group 84"/>
          <p:cNvGrpSpPr>
            <a:grpSpLocks/>
          </p:cNvGrpSpPr>
          <p:nvPr/>
        </p:nvGrpSpPr>
        <p:grpSpPr bwMode="auto">
          <a:xfrm rot="-285818">
            <a:off x="4872038" y="5832475"/>
            <a:ext cx="1066800" cy="609600"/>
            <a:chOff x="1488" y="3504"/>
            <a:chExt cx="864" cy="480"/>
          </a:xfrm>
        </p:grpSpPr>
        <p:sp>
          <p:nvSpPr>
            <p:cNvPr id="4187" name="Line 85"/>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p:spPr>
          <p:txBody>
            <a:bodyPr/>
            <a:lstStyle/>
            <a:p>
              <a:endParaRPr lang="en-US"/>
            </a:p>
          </p:txBody>
        </p:sp>
        <p:sp>
          <p:nvSpPr>
            <p:cNvPr id="4188" name="Line 86"/>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p:spPr>
          <p:txBody>
            <a:bodyPr/>
            <a:lstStyle/>
            <a:p>
              <a:endParaRPr lang="en-US"/>
            </a:p>
          </p:txBody>
        </p:sp>
      </p:grpSp>
      <p:sp>
        <p:nvSpPr>
          <p:cNvPr id="213081" name="Rectangle 89" descr="Narrow vertical"/>
          <p:cNvSpPr>
            <a:spLocks noChangeArrowheads="1"/>
          </p:cNvSpPr>
          <p:nvPr/>
        </p:nvSpPr>
        <p:spPr bwMode="auto">
          <a:xfrm>
            <a:off x="4343400" y="4149725"/>
            <a:ext cx="2286000" cy="304800"/>
          </a:xfrm>
          <a:prstGeom prst="rect">
            <a:avLst/>
          </a:prstGeom>
          <a:pattFill prst="dkVert">
            <a:fgClr>
              <a:schemeClr val="bg1">
                <a:lumMod val="85000"/>
              </a:schemeClr>
            </a:fgClr>
            <a:bgClr>
              <a:schemeClr val="bg1"/>
            </a:bgClr>
          </a:pattFill>
          <a:ln>
            <a:noFill/>
          </a:ln>
          <a:effectLst/>
        </p:spPr>
        <p:txBody>
          <a:bodyPr wrap="none" anchor="ctr"/>
          <a:lstStyle/>
          <a:p>
            <a:pPr fontAlgn="auto">
              <a:spcBef>
                <a:spcPts val="0"/>
              </a:spcBef>
              <a:spcAft>
                <a:spcPts val="0"/>
              </a:spcAft>
              <a:defRPr/>
            </a:pPr>
            <a:endParaRPr lang="vi-VN">
              <a:latin typeface="+mn-lt"/>
              <a:cs typeface="+mn-cs"/>
            </a:endParaRPr>
          </a:p>
        </p:txBody>
      </p:sp>
      <p:sp>
        <p:nvSpPr>
          <p:cNvPr id="213082" name="Line 90"/>
          <p:cNvSpPr>
            <a:spLocks noChangeShapeType="1"/>
          </p:cNvSpPr>
          <p:nvPr/>
        </p:nvSpPr>
        <p:spPr bwMode="auto">
          <a:xfrm>
            <a:off x="4114800" y="4313238"/>
            <a:ext cx="228600" cy="0"/>
          </a:xfrm>
          <a:prstGeom prst="line">
            <a:avLst/>
          </a:prstGeom>
          <a:noFill/>
          <a:ln w="5080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213083" name="Line 91"/>
          <p:cNvSpPr>
            <a:spLocks noChangeShapeType="1"/>
          </p:cNvSpPr>
          <p:nvPr/>
        </p:nvSpPr>
        <p:spPr bwMode="auto">
          <a:xfrm>
            <a:off x="6629400" y="4310063"/>
            <a:ext cx="304800" cy="0"/>
          </a:xfrm>
          <a:prstGeom prst="line">
            <a:avLst/>
          </a:prstGeom>
          <a:noFill/>
          <a:ln w="5080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grpSp>
        <p:nvGrpSpPr>
          <p:cNvPr id="4118" name="Group 92"/>
          <p:cNvGrpSpPr>
            <a:grpSpLocks/>
          </p:cNvGrpSpPr>
          <p:nvPr/>
        </p:nvGrpSpPr>
        <p:grpSpPr bwMode="auto">
          <a:xfrm>
            <a:off x="152400" y="3733800"/>
            <a:ext cx="2222500" cy="1822450"/>
            <a:chOff x="2592" y="1680"/>
            <a:chExt cx="1400" cy="1148"/>
          </a:xfrm>
        </p:grpSpPr>
        <p:sp>
          <p:nvSpPr>
            <p:cNvPr id="4127" name="Text Box 93"/>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4128" name="Oval 94"/>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4129" name="Rectangle 95"/>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4130" name="Rectangle 96"/>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4131" name="Rectangle 97"/>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4132" name="Oval 98"/>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4133" name="Text Box 99"/>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4134" name="Oval 100"/>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4135" name="Arc 101"/>
            <p:cNvSpPr>
              <a:spLocks/>
            </p:cNvSpPr>
            <p:nvPr/>
          </p:nvSpPr>
          <p:spPr bwMode="auto">
            <a:xfrm rot="6681726" flipH="1">
              <a:off x="3121" y="1750"/>
              <a:ext cx="406" cy="723"/>
            </a:xfrm>
            <a:custGeom>
              <a:avLst/>
              <a:gdLst>
                <a:gd name="T0" fmla="*/ 247 w 24253"/>
                <a:gd name="T1" fmla="*/ 0 h 39506"/>
                <a:gd name="T2" fmla="*/ 0 w 24253"/>
                <a:gd name="T3" fmla="*/ 720 h 39506"/>
                <a:gd name="T4" fmla="*/ 44 w 24253"/>
                <a:gd name="T5" fmla="*/ 328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p:spPr>
          <p:txBody>
            <a:bodyPr wrap="none" anchor="ctr"/>
            <a:lstStyle/>
            <a:p>
              <a:endParaRPr lang="en-US"/>
            </a:p>
          </p:txBody>
        </p:sp>
        <p:sp>
          <p:nvSpPr>
            <p:cNvPr id="4136" name="Line 102"/>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4137" name="Text Box 103"/>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4138" name="Text Box 104"/>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4139" name="Line 105"/>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4140" name="Line 106"/>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4141" name="Line 107"/>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4142" name="Line 108"/>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4143" name="Line 109"/>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4144" name="Line 110"/>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4145" name="Line 111"/>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4146" name="Line 112"/>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4147" name="Line 113"/>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4148" name="Line 114"/>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4149" name="Line 115"/>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4150" name="Line 116"/>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4151" name="Line 117"/>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4152" name="Line 118"/>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4153" name="Line 119"/>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4154" name="Line 120"/>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4155" name="Line 121"/>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4156" name="Line 122"/>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4157" name="Line 123"/>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4158" name="Line 124"/>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4159" name="Line 125"/>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4160" name="Line 126"/>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4161" name="Line 127"/>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4162" name="Line 128"/>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4163" name="Line 129"/>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4164" name="Line 130"/>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4165" name="Line 131"/>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4166" name="Line 132"/>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4167" name="Line 133"/>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4168" name="Line 134"/>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4169" name="Text Box 135"/>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4170" name="Text Box 136"/>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4171" name="Text Box 137"/>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4172" name="Text Box 138"/>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4173" name="Text Box 139"/>
            <p:cNvSpPr txBox="1">
              <a:spLocks noChangeArrowheads="1"/>
            </p:cNvSpPr>
            <p:nvPr/>
          </p:nvSpPr>
          <p:spPr bwMode="auto">
            <a:xfrm>
              <a:off x="2997" y="2051"/>
              <a:ext cx="590" cy="288"/>
            </a:xfrm>
            <a:prstGeom prst="rect">
              <a:avLst/>
            </a:prstGeom>
            <a:noFill/>
            <a:ln w="9525">
              <a:noFill/>
              <a:miter lim="800000"/>
              <a:headEnd/>
              <a:tailEnd/>
            </a:ln>
          </p:spPr>
          <p:txBody>
            <a:bodyPr>
              <a:spAutoFit/>
            </a:bodyPr>
            <a:lstStyle/>
            <a:p>
              <a:pPr algn="ctr"/>
              <a:r>
                <a:rPr lang="en-US" sz="2400" b="1"/>
                <a:t>A</a:t>
              </a:r>
            </a:p>
          </p:txBody>
        </p:sp>
        <p:sp>
          <p:nvSpPr>
            <p:cNvPr id="4174" name="AutoShape 140"/>
            <p:cNvSpPr>
              <a:spLocks noChangeArrowheads="1"/>
            </p:cNvSpPr>
            <p:nvPr/>
          </p:nvSpPr>
          <p:spPr bwMode="auto">
            <a:xfrm rot="10800000">
              <a:off x="2841" y="1895"/>
              <a:ext cx="910" cy="776"/>
            </a:xfrm>
            <a:custGeom>
              <a:avLst/>
              <a:gdLst>
                <a:gd name="T0" fmla="*/ 455 w 21600"/>
                <a:gd name="T1" fmla="*/ 0 h 21600"/>
                <a:gd name="T2" fmla="*/ 191 w 21600"/>
                <a:gd name="T3" fmla="*/ 362 h 21600"/>
                <a:gd name="T4" fmla="*/ 455 w 21600"/>
                <a:gd name="T5" fmla="*/ 323 h 21600"/>
                <a:gd name="T6" fmla="*/ 719 w 21600"/>
                <a:gd name="T7" fmla="*/ 362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w="9525">
              <a:noFill/>
              <a:round/>
              <a:headEnd/>
              <a:tailEnd/>
            </a:ln>
          </p:spPr>
          <p:txBody>
            <a:bodyPr wrap="none" anchor="ctr"/>
            <a:lstStyle/>
            <a:p>
              <a:endParaRPr lang="en-US"/>
            </a:p>
          </p:txBody>
        </p:sp>
        <p:sp>
          <p:nvSpPr>
            <p:cNvPr id="4175" name="Rectangle 141"/>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4176" name="Rectangle 142"/>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4177" name="Rectangle 143"/>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4178" name="AutoShape 144"/>
            <p:cNvSpPr>
              <a:spLocks noChangeArrowheads="1"/>
            </p:cNvSpPr>
            <p:nvPr/>
          </p:nvSpPr>
          <p:spPr bwMode="auto">
            <a:xfrm>
              <a:off x="3263" y="2411"/>
              <a:ext cx="57" cy="52"/>
            </a:xfrm>
            <a:custGeom>
              <a:avLst/>
              <a:gdLst>
                <a:gd name="T0" fmla="*/ 29 w 21600"/>
                <a:gd name="T1" fmla="*/ 0 h 21600"/>
                <a:gd name="T2" fmla="*/ 8 w 21600"/>
                <a:gd name="T3" fmla="*/ 8 h 21600"/>
                <a:gd name="T4" fmla="*/ 0 w 21600"/>
                <a:gd name="T5" fmla="*/ 26 h 21600"/>
                <a:gd name="T6" fmla="*/ 8 w 21600"/>
                <a:gd name="T7" fmla="*/ 44 h 21600"/>
                <a:gd name="T8" fmla="*/ 29 w 21600"/>
                <a:gd name="T9" fmla="*/ 52 h 21600"/>
                <a:gd name="T10" fmla="*/ 49 w 21600"/>
                <a:gd name="T11" fmla="*/ 44 h 21600"/>
                <a:gd name="T12" fmla="*/ 57 w 21600"/>
                <a:gd name="T13" fmla="*/ 26 h 21600"/>
                <a:gd name="T14" fmla="*/ 49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p:spPr>
          <p:txBody>
            <a:bodyPr wrap="none" anchor="ctr"/>
            <a:lstStyle/>
            <a:p>
              <a:endParaRPr lang="en-US"/>
            </a:p>
          </p:txBody>
        </p:sp>
        <p:sp>
          <p:nvSpPr>
            <p:cNvPr id="4179" name="Arc 145"/>
            <p:cNvSpPr>
              <a:spLocks/>
            </p:cNvSpPr>
            <p:nvPr/>
          </p:nvSpPr>
          <p:spPr bwMode="auto">
            <a:xfrm flipV="1">
              <a:off x="3246" y="2396"/>
              <a:ext cx="91" cy="41"/>
            </a:xfrm>
            <a:custGeom>
              <a:avLst/>
              <a:gdLst>
                <a:gd name="T0" fmla="*/ 91 w 42223"/>
                <a:gd name="T1" fmla="*/ 6 h 21600"/>
                <a:gd name="T2" fmla="*/ 0 w 42223"/>
                <a:gd name="T3" fmla="*/ 11 h 21600"/>
                <a:gd name="T4" fmla="*/ 45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p:spPr>
          <p:txBody>
            <a:bodyPr wrap="none" anchor="ctr"/>
            <a:lstStyle/>
            <a:p>
              <a:endParaRPr lang="en-US"/>
            </a:p>
          </p:txBody>
        </p:sp>
        <p:sp>
          <p:nvSpPr>
            <p:cNvPr id="4180" name="Freeform 146"/>
            <p:cNvSpPr>
              <a:spLocks/>
            </p:cNvSpPr>
            <p:nvPr/>
          </p:nvSpPr>
          <p:spPr bwMode="auto">
            <a:xfrm>
              <a:off x="3243" y="2419"/>
              <a:ext cx="13" cy="13"/>
            </a:xfrm>
            <a:custGeom>
              <a:avLst/>
              <a:gdLst>
                <a:gd name="T0" fmla="*/ 0 w 48"/>
                <a:gd name="T1" fmla="*/ 0 h 48"/>
                <a:gd name="T2" fmla="*/ 0 w 48"/>
                <a:gd name="T3" fmla="*/ 13 h 48"/>
                <a:gd name="T4" fmla="*/ 13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4181" name="Freeform 147"/>
            <p:cNvSpPr>
              <a:spLocks/>
            </p:cNvSpPr>
            <p:nvPr/>
          </p:nvSpPr>
          <p:spPr bwMode="auto">
            <a:xfrm>
              <a:off x="3327" y="2424"/>
              <a:ext cx="14" cy="12"/>
            </a:xfrm>
            <a:custGeom>
              <a:avLst/>
              <a:gdLst>
                <a:gd name="T0" fmla="*/ 0 w 48"/>
                <a:gd name="T1" fmla="*/ 0 h 48"/>
                <a:gd name="T2" fmla="*/ 14 w 48"/>
                <a:gd name="T3" fmla="*/ 12 h 48"/>
                <a:gd name="T4" fmla="*/ 1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4182" name="AutoShape 148"/>
            <p:cNvSpPr>
              <a:spLocks noChangeArrowheads="1"/>
            </p:cNvSpPr>
            <p:nvPr/>
          </p:nvSpPr>
          <p:spPr bwMode="auto">
            <a:xfrm>
              <a:off x="2680" y="2655"/>
              <a:ext cx="132" cy="120"/>
            </a:xfrm>
            <a:custGeom>
              <a:avLst/>
              <a:gdLst>
                <a:gd name="T0" fmla="*/ 66 w 21600"/>
                <a:gd name="T1" fmla="*/ 0 h 21600"/>
                <a:gd name="T2" fmla="*/ 19 w 21600"/>
                <a:gd name="T3" fmla="*/ 18 h 21600"/>
                <a:gd name="T4" fmla="*/ 0 w 21600"/>
                <a:gd name="T5" fmla="*/ 60 h 21600"/>
                <a:gd name="T6" fmla="*/ 19 w 21600"/>
                <a:gd name="T7" fmla="*/ 102 h 21600"/>
                <a:gd name="T8" fmla="*/ 66 w 21600"/>
                <a:gd name="T9" fmla="*/ 120 h 21600"/>
                <a:gd name="T10" fmla="*/ 113 w 21600"/>
                <a:gd name="T11" fmla="*/ 102 h 21600"/>
                <a:gd name="T12" fmla="*/ 132 w 21600"/>
                <a:gd name="T13" fmla="*/ 60 h 21600"/>
                <a:gd name="T14" fmla="*/ 113 w 21600"/>
                <a:gd name="T15" fmla="*/ 18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4183" name="Oval 149"/>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4184" name="Oval 150"/>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4185" name="Text Box 151"/>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4186" name="Text Box 152"/>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213145" name="Line 153"/>
          <p:cNvSpPr>
            <a:spLocks noChangeShapeType="1"/>
          </p:cNvSpPr>
          <p:nvPr/>
        </p:nvSpPr>
        <p:spPr bwMode="auto">
          <a:xfrm flipV="1">
            <a:off x="261938" y="2514600"/>
            <a:ext cx="0" cy="28956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213146" name="Line 154"/>
          <p:cNvSpPr>
            <a:spLocks noChangeShapeType="1"/>
          </p:cNvSpPr>
          <p:nvPr/>
        </p:nvSpPr>
        <p:spPr bwMode="auto">
          <a:xfrm>
            <a:off x="238125" y="5389563"/>
            <a:ext cx="152400" cy="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4121" name="Line 155"/>
          <p:cNvSpPr>
            <a:spLocks noChangeShapeType="1"/>
          </p:cNvSpPr>
          <p:nvPr/>
        </p:nvSpPr>
        <p:spPr bwMode="auto">
          <a:xfrm>
            <a:off x="2133600" y="5410200"/>
            <a:ext cx="1905000" cy="0"/>
          </a:xfrm>
          <a:prstGeom prst="line">
            <a:avLst/>
          </a:prstGeom>
          <a:noFill/>
          <a:ln w="57150">
            <a:solidFill>
              <a:srgbClr val="660033"/>
            </a:solidFill>
            <a:round/>
            <a:headEnd type="oval" w="med" len="med"/>
            <a:tailEnd type="oval" w="med" len="med"/>
          </a:ln>
        </p:spPr>
        <p:txBody>
          <a:bodyPr/>
          <a:lstStyle/>
          <a:p>
            <a:endParaRPr lang="en-US"/>
          </a:p>
        </p:txBody>
      </p:sp>
      <p:grpSp>
        <p:nvGrpSpPr>
          <p:cNvPr id="8" name="Group 156"/>
          <p:cNvGrpSpPr>
            <a:grpSpLocks/>
          </p:cNvGrpSpPr>
          <p:nvPr/>
        </p:nvGrpSpPr>
        <p:grpSpPr bwMode="auto">
          <a:xfrm rot="-1062720">
            <a:off x="685800" y="4343400"/>
            <a:ext cx="1022350" cy="785813"/>
            <a:chOff x="1680" y="1440"/>
            <a:chExt cx="592" cy="400"/>
          </a:xfrm>
        </p:grpSpPr>
        <p:sp>
          <p:nvSpPr>
            <p:cNvPr id="4124" name="Oval 157"/>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p>
              <a:pPr algn="ctr"/>
              <a:endParaRPr lang="vi-VN"/>
            </a:p>
          </p:txBody>
        </p:sp>
        <p:sp>
          <p:nvSpPr>
            <p:cNvPr id="4125" name="Line 158"/>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p:spPr>
          <p:txBody>
            <a:bodyPr/>
            <a:lstStyle/>
            <a:p>
              <a:endParaRPr lang="en-US"/>
            </a:p>
          </p:txBody>
        </p:sp>
        <p:sp>
          <p:nvSpPr>
            <p:cNvPr id="4126" name="Line 159"/>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p:spPr>
          <p:txBody>
            <a:bodyPr/>
            <a:lstStyle/>
            <a:p>
              <a:endParaRPr lang="en-US"/>
            </a:p>
          </p:txBody>
        </p:sp>
      </p:grpSp>
      <p:sp>
        <p:nvSpPr>
          <p:cNvPr id="169" name="Khuung Chú Thích Chữ Nhật Góc Tròn 168"/>
          <p:cNvSpPr/>
          <p:nvPr/>
        </p:nvSpPr>
        <p:spPr>
          <a:xfrm>
            <a:off x="457200" y="5867400"/>
            <a:ext cx="3352800" cy="762000"/>
          </a:xfrm>
          <a:prstGeom prst="wedgeRoundRectCallout">
            <a:avLst>
              <a:gd name="adj1" fmla="val 99683"/>
              <a:gd name="adj2" fmla="val -242833"/>
              <a:gd name="adj3" fmla="val 16667"/>
            </a:avLst>
          </a:prstGeom>
          <a:solidFill>
            <a:schemeClr val="accent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sz="2400" b="1" dirty="0" err="1">
                <a:solidFill>
                  <a:srgbClr val="FF0000"/>
                </a:solidFill>
                <a:latin typeface="Times New Roman" pitchFamily="18" charset="0"/>
                <a:cs typeface="Times New Roman" pitchFamily="18" charset="0"/>
              </a:rPr>
              <a:t>Dây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nhôm</a:t>
            </a:r>
            <a:r>
              <a:rPr lang="en-US" sz="2400" b="1" dirty="0">
                <a:solidFill>
                  <a:srgbClr val="FF0000"/>
                </a:solidFill>
                <a:latin typeface="Times New Roman" pitchFamily="18" charset="0"/>
                <a:cs typeface="Times New Roman" pitchFamily="18" charset="0"/>
              </a:rPr>
              <a:t> l</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 100m, </a:t>
            </a:r>
            <a:endParaRPr lang="vi-VN" sz="2400" b="1" dirty="0">
              <a:solidFill>
                <a:srgbClr val="FF0000"/>
              </a:solidFill>
              <a:latin typeface="Times New Roman" pitchFamily="18" charset="0"/>
              <a:cs typeface="Times New Roman" pitchFamily="18" charset="0"/>
            </a:endParaRPr>
          </a:p>
          <a:p>
            <a:pPr algn="ctr" fontAlgn="auto">
              <a:spcBef>
                <a:spcPct val="50000"/>
              </a:spcBef>
              <a:spcAft>
                <a:spcPts val="0"/>
              </a:spcAft>
              <a:defRPr/>
            </a:pPr>
            <a:r>
              <a:rPr lang="en-US" sz="2400" b="1" dirty="0">
                <a:solidFill>
                  <a:srgbClr val="FF0000"/>
                </a:solidFill>
                <a:latin typeface="Times New Roman" pitchFamily="18" charset="0"/>
                <a:cs typeface="Times New Roman" pitchFamily="18" charset="0"/>
              </a:rPr>
              <a:t>S</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=1mm</a:t>
            </a:r>
            <a:r>
              <a:rPr lang="en-US" sz="2400" b="1" baseline="30000" dirty="0">
                <a:solidFill>
                  <a:srgbClr val="FF0000"/>
                </a:solidFill>
                <a:latin typeface="Times New Roman" pitchFamily="18" charset="0"/>
                <a:cs typeface="Times New Roman" pitchFamily="18" charset="0"/>
              </a:rPr>
              <a:t>2</a:t>
            </a:r>
            <a:endParaRPr lang="en-US" sz="2400" b="1" dirty="0">
              <a:solidFill>
                <a:srgbClr val="FF0000"/>
              </a:solidFill>
              <a:latin typeface="Times New Roman" pitchFamily="18" charset="0"/>
              <a:cs typeface="Times New Roman" pitchFamily="18" charset="0"/>
            </a:endParaRPr>
          </a:p>
        </p:txBody>
      </p:sp>
      <p:graphicFrame>
        <p:nvGraphicFramePr>
          <p:cNvPr id="4" name="Object 2" descr="image22"/>
          <p:cNvGraphicFramePr>
            <a:graphicFrameLocks noChangeAspect="1"/>
          </p:cNvGraphicFramePr>
          <p:nvPr/>
        </p:nvGraphicFramePr>
        <p:xfrm>
          <a:off x="4425950" y="3143250"/>
          <a:ext cx="2508250" cy="947738"/>
        </p:xfrm>
        <a:graphic>
          <a:graphicData uri="http://schemas.openxmlformats.org/presentationml/2006/ole">
            <mc:AlternateContent xmlns:mc="http://schemas.openxmlformats.org/markup-compatibility/2006">
              <mc:Choice xmlns:v="urn:schemas-microsoft-com:vml" Requires="v">
                <p:oleObj spid="_x0000_s4098" name="Equation" r:id="rId2" imgW="27432000" imgH="10363200" progId="">
                  <p:embed/>
                </p:oleObj>
              </mc:Choice>
              <mc:Fallback>
                <p:oleObj name="Equation" r:id="rId2" imgW="27432000" imgH="1036320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5950" y="3143250"/>
                        <a:ext cx="2508250" cy="947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wd">
                                    <p:tmPct val="0"/>
                                  </p:iterate>
                                  <p:childTnLst>
                                    <p:set>
                                      <p:cBhvr>
                                        <p:cTn id="6" dur="1" fill="hold">
                                          <p:stCondLst>
                                            <p:cond delay="0"/>
                                          </p:stCondLst>
                                        </p:cTn>
                                        <p:tgtEl>
                                          <p:spTgt spid="169"/>
                                        </p:tgtEl>
                                        <p:attrNameLst>
                                          <p:attrName>style.visibility</p:attrName>
                                        </p:attrNameLst>
                                      </p:cBhvr>
                                      <p:to>
                                        <p:strVal val="visible"/>
                                      </p:to>
                                    </p:set>
                                    <p:animEffect transition="in" filter="wipe(left)">
                                      <p:cBhvr>
                                        <p:cTn id="7" dur="1000"/>
                                        <p:tgtEl>
                                          <p:spTgt spid="169"/>
                                        </p:tgtEl>
                                      </p:cBhvr>
                                    </p:animEffect>
                                  </p:childTnLst>
                                </p:cTn>
                              </p:par>
                            </p:childTnLst>
                          </p:cTn>
                        </p:par>
                        <p:par>
                          <p:cTn id="8" fill="hold">
                            <p:stCondLst>
                              <p:cond delay="1000"/>
                            </p:stCondLst>
                            <p:childTnLst>
                              <p:par>
                                <p:cTn id="9" presetID="21" presetClass="emph" presetSubtype="0" fill="hold" grpId="1" nodeType="afterEffect">
                                  <p:stCondLst>
                                    <p:cond delay="500"/>
                                  </p:stCondLst>
                                  <p:iterate type="wd">
                                    <p:tmPct val="5000"/>
                                  </p:iterate>
                                  <p:childTnLst>
                                    <p:animClr clrSpc="hsl" dir="cw">
                                      <p:cBhvr override="childStyle">
                                        <p:cTn id="10" dur="1000" fill="hold"/>
                                        <p:tgtEl>
                                          <p:spTgt spid="169"/>
                                        </p:tgtEl>
                                        <p:attrNameLst>
                                          <p:attrName>style.color</p:attrName>
                                        </p:attrNameLst>
                                      </p:cBhvr>
                                      <p:by>
                                        <p:hsl h="7200000" s="0" l="0"/>
                                      </p:by>
                                    </p:animClr>
                                    <p:animClr clrSpc="hsl" dir="cw">
                                      <p:cBhvr>
                                        <p:cTn id="11" dur="1000" fill="hold"/>
                                        <p:tgtEl>
                                          <p:spTgt spid="169"/>
                                        </p:tgtEl>
                                        <p:attrNameLst>
                                          <p:attrName>fillcolor</p:attrName>
                                        </p:attrNameLst>
                                      </p:cBhvr>
                                      <p:by>
                                        <p:hsl h="7200000" s="0" l="0"/>
                                      </p:by>
                                    </p:animClr>
                                    <p:animClr clrSpc="hsl" dir="cw">
                                      <p:cBhvr>
                                        <p:cTn id="12" dur="1000" fill="hold"/>
                                        <p:tgtEl>
                                          <p:spTgt spid="169"/>
                                        </p:tgtEl>
                                        <p:attrNameLst>
                                          <p:attrName>stroke.color</p:attrName>
                                        </p:attrNameLst>
                                      </p:cBhvr>
                                      <p:by>
                                        <p:hsl h="7200000" s="0" l="0"/>
                                      </p:by>
                                    </p:animClr>
                                    <p:set>
                                      <p:cBhvr>
                                        <p:cTn id="13" dur="1000" fill="hold"/>
                                        <p:tgtEl>
                                          <p:spTgt spid="169"/>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6" presetClass="exit" presetSubtype="21" fill="hold" grpId="2" nodeType="clickEffect">
                                  <p:stCondLst>
                                    <p:cond delay="0"/>
                                  </p:stCondLst>
                                  <p:iterate type="wd">
                                    <p:tmPct val="0"/>
                                  </p:iterate>
                                  <p:childTnLst>
                                    <p:animEffect transition="out" filter="barn(inVertical)">
                                      <p:cBhvr>
                                        <p:cTn id="17" dur="500"/>
                                        <p:tgtEl>
                                          <p:spTgt spid="169"/>
                                        </p:tgtEl>
                                      </p:cBhvr>
                                    </p:animEffect>
                                    <p:set>
                                      <p:cBhvr>
                                        <p:cTn id="18" dur="1" fill="hold">
                                          <p:stCondLst>
                                            <p:cond delay="499"/>
                                          </p:stCondLst>
                                        </p:cTn>
                                        <p:tgtEl>
                                          <p:spTgt spid="169"/>
                                        </p:tgtEl>
                                        <p:attrNameLst>
                                          <p:attrName>style.visibility</p:attrName>
                                        </p:attrNameLst>
                                      </p:cBhvr>
                                      <p:to>
                                        <p:strVal val="hidden"/>
                                      </p:to>
                                    </p:set>
                                  </p:childTnLst>
                                </p:cTn>
                              </p:par>
                              <p:par>
                                <p:cTn id="19" presetID="8" presetClass="emph" presetSubtype="0" fill="hold" nodeType="withEffect">
                                  <p:stCondLst>
                                    <p:cond delay="0"/>
                                  </p:stCondLst>
                                  <p:childTnLst>
                                    <p:animRot by="1800000">
                                      <p:cBhvr>
                                        <p:cTn id="20" dur="2000" fill="hold"/>
                                        <p:tgtEl>
                                          <p:spTgt spid="3"/>
                                        </p:tgtEl>
                                        <p:attrNameLst>
                                          <p:attrName>r</p:attrName>
                                        </p:attrNameLst>
                                      </p:cBhvr>
                                    </p:animRot>
                                  </p:childTnLst>
                                </p:cTn>
                              </p:par>
                            </p:childTnLst>
                          </p:cTn>
                        </p:par>
                        <p:par>
                          <p:cTn id="21" fill="hold">
                            <p:stCondLst>
                              <p:cond delay="2000"/>
                            </p:stCondLst>
                            <p:childTnLst>
                              <p:par>
                                <p:cTn id="22" presetID="8" presetClass="emph" presetSubtype="0" fill="hold" nodeType="afterEffect">
                                  <p:stCondLst>
                                    <p:cond delay="0"/>
                                  </p:stCondLst>
                                  <p:childTnLst>
                                    <p:animRot by="3360000">
                                      <p:cBhvr>
                                        <p:cTn id="23" dur="2000" fill="hold"/>
                                        <p:tgtEl>
                                          <p:spTgt spid="8"/>
                                        </p:tgtEl>
                                        <p:attrNameLst>
                                          <p:attrName>r</p:attrName>
                                        </p:attrNameLst>
                                      </p:cBhvr>
                                    </p:animRot>
                                  </p:childTnLst>
                                </p:cTn>
                              </p:par>
                              <p:par>
                                <p:cTn id="24" presetID="8" presetClass="emph" presetSubtype="0" fill="hold" nodeType="withEffect">
                                  <p:stCondLst>
                                    <p:cond delay="0"/>
                                  </p:stCondLst>
                                  <p:childTnLst>
                                    <p:animRot by="7800000">
                                      <p:cBhvr>
                                        <p:cTn id="25" dur="2000" fill="hold"/>
                                        <p:tgtEl>
                                          <p:spTgt spid="6"/>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left)">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 grpId="0" animBg="1"/>
      <p:bldP spid="169" grpId="1" animBg="1"/>
      <p:bldP spid="169" grpId="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2"/>
          <p:cNvSpPr txBox="1">
            <a:spLocks noChangeArrowheads="1"/>
          </p:cNvSpPr>
          <p:nvPr/>
        </p:nvSpPr>
        <p:spPr bwMode="auto">
          <a:xfrm>
            <a:off x="3200400" y="2667000"/>
            <a:ext cx="381000" cy="457200"/>
          </a:xfrm>
          <a:prstGeom prst="rect">
            <a:avLst/>
          </a:prstGeom>
          <a:noFill/>
          <a:ln w="9525">
            <a:noFill/>
            <a:miter lim="800000"/>
            <a:headEnd/>
            <a:tailEnd/>
          </a:ln>
        </p:spPr>
        <p:txBody>
          <a:bodyPr>
            <a:spAutoFit/>
          </a:bodyPr>
          <a:lstStyle/>
          <a:p>
            <a:pPr>
              <a:spcBef>
                <a:spcPct val="50000"/>
              </a:spcBef>
            </a:pPr>
            <a:r>
              <a:rPr lang="en-US" sz="2400">
                <a:latin typeface=".VnTimeH" pitchFamily="34" charset="0"/>
              </a:rPr>
              <a:t>K</a:t>
            </a:r>
          </a:p>
        </p:txBody>
      </p:sp>
      <p:sp>
        <p:nvSpPr>
          <p:cNvPr id="5124" name="Line 3"/>
          <p:cNvSpPr>
            <a:spLocks noChangeShapeType="1"/>
          </p:cNvSpPr>
          <p:nvPr/>
        </p:nvSpPr>
        <p:spPr bwMode="auto">
          <a:xfrm flipV="1">
            <a:off x="6934200" y="4310063"/>
            <a:ext cx="1828800" cy="0"/>
          </a:xfrm>
          <a:prstGeom prst="line">
            <a:avLst/>
          </a:prstGeom>
          <a:noFill/>
          <a:ln w="57150">
            <a:solidFill>
              <a:srgbClr val="660033"/>
            </a:solidFill>
            <a:round/>
            <a:headEnd type="oval" w="med" len="med"/>
            <a:tailEnd/>
          </a:ln>
        </p:spPr>
        <p:txBody>
          <a:bodyPr/>
          <a:lstStyle/>
          <a:p>
            <a:endParaRPr lang="en-US"/>
          </a:p>
        </p:txBody>
      </p:sp>
      <p:sp>
        <p:nvSpPr>
          <p:cNvPr id="5125" name="Line 4"/>
          <p:cNvSpPr>
            <a:spLocks noChangeShapeType="1"/>
          </p:cNvSpPr>
          <p:nvPr/>
        </p:nvSpPr>
        <p:spPr bwMode="auto">
          <a:xfrm>
            <a:off x="8763000" y="2471738"/>
            <a:ext cx="0" cy="1871662"/>
          </a:xfrm>
          <a:prstGeom prst="line">
            <a:avLst/>
          </a:prstGeom>
          <a:noFill/>
          <a:ln w="57150">
            <a:solidFill>
              <a:srgbClr val="660033"/>
            </a:solidFill>
            <a:round/>
            <a:headEnd/>
            <a:tailEnd/>
          </a:ln>
        </p:spPr>
        <p:txBody>
          <a:bodyPr/>
          <a:lstStyle/>
          <a:p>
            <a:endParaRPr lang="en-US"/>
          </a:p>
        </p:txBody>
      </p:sp>
      <p:sp>
        <p:nvSpPr>
          <p:cNvPr id="5126" name="Text Box 5"/>
          <p:cNvSpPr txBox="1">
            <a:spLocks noChangeArrowheads="1"/>
          </p:cNvSpPr>
          <p:nvPr/>
        </p:nvSpPr>
        <p:spPr bwMode="auto">
          <a:xfrm>
            <a:off x="5675313" y="5608638"/>
            <a:ext cx="515937"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A</a:t>
            </a:r>
          </a:p>
        </p:txBody>
      </p:sp>
      <p:sp>
        <p:nvSpPr>
          <p:cNvPr id="5127" name="Text Box 6"/>
          <p:cNvSpPr txBox="1">
            <a:spLocks noChangeArrowheads="1"/>
          </p:cNvSpPr>
          <p:nvPr/>
        </p:nvSpPr>
        <p:spPr bwMode="auto">
          <a:xfrm>
            <a:off x="6191250" y="5608638"/>
            <a:ext cx="514350"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B</a:t>
            </a:r>
          </a:p>
        </p:txBody>
      </p:sp>
      <p:sp>
        <p:nvSpPr>
          <p:cNvPr id="5128" name="Line 8"/>
          <p:cNvSpPr>
            <a:spLocks noChangeShapeType="1"/>
          </p:cNvSpPr>
          <p:nvPr/>
        </p:nvSpPr>
        <p:spPr bwMode="auto">
          <a:xfrm>
            <a:off x="228600" y="2514600"/>
            <a:ext cx="2971800" cy="0"/>
          </a:xfrm>
          <a:prstGeom prst="line">
            <a:avLst/>
          </a:prstGeom>
          <a:noFill/>
          <a:ln w="57150">
            <a:solidFill>
              <a:srgbClr val="660033"/>
            </a:solidFill>
            <a:round/>
            <a:headEnd/>
            <a:tailEnd type="oval" w="med" len="med"/>
          </a:ln>
        </p:spPr>
        <p:txBody>
          <a:bodyPr/>
          <a:lstStyle/>
          <a:p>
            <a:endParaRPr lang="en-US"/>
          </a:p>
        </p:txBody>
      </p:sp>
      <p:grpSp>
        <p:nvGrpSpPr>
          <p:cNvPr id="5129" name="Group 9"/>
          <p:cNvGrpSpPr>
            <a:grpSpLocks/>
          </p:cNvGrpSpPr>
          <p:nvPr/>
        </p:nvGrpSpPr>
        <p:grpSpPr bwMode="auto">
          <a:xfrm>
            <a:off x="4419600" y="2514600"/>
            <a:ext cx="914400" cy="533400"/>
            <a:chOff x="4752" y="2544"/>
            <a:chExt cx="576" cy="461"/>
          </a:xfrm>
        </p:grpSpPr>
        <p:sp>
          <p:nvSpPr>
            <p:cNvPr id="214026" name="Rectangle 10"/>
            <p:cNvSpPr>
              <a:spLocks noChangeArrowheads="1"/>
            </p:cNvSpPr>
            <p:nvPr/>
          </p:nvSpPr>
          <p:spPr bwMode="auto">
            <a:xfrm rot="16200000" flipH="1">
              <a:off x="4859"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ln>
            <a:effectLst/>
          </p:spPr>
          <p:txBody>
            <a:bodyPr vert="eaVert" wrap="none" anchor="ctr"/>
            <a:lstStyle/>
            <a:p>
              <a:pPr algn="ctr" eaLnBrk="0" fontAlgn="auto" hangingPunct="0">
                <a:spcBef>
                  <a:spcPts val="0"/>
                </a:spcBef>
                <a:spcAft>
                  <a:spcPts val="0"/>
                </a:spcAft>
                <a:defRPr/>
              </a:pPr>
              <a:r>
                <a:rPr lang="en-US" sz="2400" b="1" dirty="0">
                  <a:solidFill>
                    <a:srgbClr val="FFFF00"/>
                  </a:solidFill>
                  <a:latin typeface="Arial" panose="020B0604020202020204" pitchFamily="34" charset="0"/>
                  <a:cs typeface="+mn-cs"/>
                </a:rPr>
                <a:t>6V</a:t>
              </a:r>
            </a:p>
          </p:txBody>
        </p:sp>
        <p:sp>
          <p:nvSpPr>
            <p:cNvPr id="5276" name="Line 11"/>
            <p:cNvSpPr>
              <a:spLocks noChangeShapeType="1"/>
            </p:cNvSpPr>
            <p:nvPr/>
          </p:nvSpPr>
          <p:spPr bwMode="auto">
            <a:xfrm rot="5400000">
              <a:off x="4730" y="2662"/>
              <a:ext cx="44" cy="0"/>
            </a:xfrm>
            <a:prstGeom prst="line">
              <a:avLst/>
            </a:prstGeom>
            <a:noFill/>
            <a:ln w="57150">
              <a:solidFill>
                <a:schemeClr val="tx1"/>
              </a:solidFill>
              <a:round/>
              <a:headEnd/>
              <a:tailEnd/>
            </a:ln>
          </p:spPr>
          <p:txBody>
            <a:bodyPr/>
            <a:lstStyle/>
            <a:p>
              <a:endParaRPr lang="en-US"/>
            </a:p>
          </p:txBody>
        </p:sp>
        <p:sp>
          <p:nvSpPr>
            <p:cNvPr id="5277" name="Line 12"/>
            <p:cNvSpPr>
              <a:spLocks noChangeShapeType="1"/>
            </p:cNvSpPr>
            <p:nvPr/>
          </p:nvSpPr>
          <p:spPr bwMode="auto">
            <a:xfrm>
              <a:off x="4896" y="2544"/>
              <a:ext cx="0" cy="96"/>
            </a:xfrm>
            <a:prstGeom prst="line">
              <a:avLst/>
            </a:prstGeom>
            <a:noFill/>
            <a:ln w="76200">
              <a:solidFill>
                <a:srgbClr val="F00A20"/>
              </a:solidFill>
              <a:round/>
              <a:headEnd/>
              <a:tailEnd/>
            </a:ln>
          </p:spPr>
          <p:txBody>
            <a:bodyPr/>
            <a:lstStyle/>
            <a:p>
              <a:endParaRPr lang="en-US"/>
            </a:p>
          </p:txBody>
        </p:sp>
        <p:sp>
          <p:nvSpPr>
            <p:cNvPr id="5278" name="Line 13"/>
            <p:cNvSpPr>
              <a:spLocks noChangeShapeType="1"/>
            </p:cNvSpPr>
            <p:nvPr/>
          </p:nvSpPr>
          <p:spPr bwMode="auto">
            <a:xfrm>
              <a:off x="5136" y="2544"/>
              <a:ext cx="0" cy="96"/>
            </a:xfrm>
            <a:prstGeom prst="line">
              <a:avLst/>
            </a:prstGeom>
            <a:noFill/>
            <a:ln w="57150">
              <a:solidFill>
                <a:schemeClr val="tx1"/>
              </a:solidFill>
              <a:round/>
              <a:headEnd/>
              <a:tailEnd/>
            </a:ln>
          </p:spPr>
          <p:txBody>
            <a:bodyPr/>
            <a:lstStyle/>
            <a:p>
              <a:endParaRPr lang="en-US"/>
            </a:p>
          </p:txBody>
        </p:sp>
      </p:grpSp>
      <p:sp>
        <p:nvSpPr>
          <p:cNvPr id="5130" name="Line 14"/>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p:spPr>
        <p:txBody>
          <a:bodyPr/>
          <a:lstStyle/>
          <a:p>
            <a:endParaRPr lang="en-US"/>
          </a:p>
        </p:txBody>
      </p:sp>
      <p:grpSp>
        <p:nvGrpSpPr>
          <p:cNvPr id="4" name="Group 15"/>
          <p:cNvGrpSpPr>
            <a:grpSpLocks/>
          </p:cNvGrpSpPr>
          <p:nvPr/>
        </p:nvGrpSpPr>
        <p:grpSpPr bwMode="auto">
          <a:xfrm>
            <a:off x="2790825" y="2205038"/>
            <a:ext cx="860425" cy="566737"/>
            <a:chOff x="2208" y="3864"/>
            <a:chExt cx="542" cy="357"/>
          </a:xfrm>
        </p:grpSpPr>
        <p:sp>
          <p:nvSpPr>
            <p:cNvPr id="5273" name="Line 16"/>
            <p:cNvSpPr>
              <a:spLocks noChangeShapeType="1"/>
            </p:cNvSpPr>
            <p:nvPr/>
          </p:nvSpPr>
          <p:spPr bwMode="auto">
            <a:xfrm flipV="1">
              <a:off x="2462" y="3864"/>
              <a:ext cx="288" cy="192"/>
            </a:xfrm>
            <a:prstGeom prst="line">
              <a:avLst/>
            </a:prstGeom>
            <a:noFill/>
            <a:ln w="57150">
              <a:solidFill>
                <a:srgbClr val="FF3300"/>
              </a:solidFill>
              <a:round/>
              <a:headEnd type="oval" w="med" len="med"/>
              <a:tailEnd type="oval" w="med" len="med"/>
            </a:ln>
          </p:spPr>
          <p:txBody>
            <a:bodyPr/>
            <a:lstStyle/>
            <a:p>
              <a:endParaRPr lang="en-US"/>
            </a:p>
          </p:txBody>
        </p:sp>
        <p:sp>
          <p:nvSpPr>
            <p:cNvPr id="11424" name="Line 17"/>
            <p:cNvSpPr>
              <a:spLocks noChangeShapeType="1"/>
            </p:cNvSpPr>
            <p:nvPr/>
          </p:nvSpPr>
          <p:spPr bwMode="auto">
            <a:xfrm flipV="1">
              <a:off x="2208" y="4029"/>
              <a:ext cx="288" cy="192"/>
            </a:xfrm>
            <a:prstGeom prst="line">
              <a:avLst/>
            </a:prstGeom>
            <a:noFill/>
            <a:ln w="57150">
              <a:solidFill>
                <a:schemeClr val="bg2">
                  <a:lumMod val="75000"/>
                  <a:alpha val="0"/>
                </a:schemeClr>
              </a:solidFill>
              <a:round/>
              <a:headEnd type="oval" w="med" len="med"/>
              <a:tailEnd type="triangle" w="med" len="med"/>
            </a:ln>
            <a:effectLst/>
          </p:spPr>
          <p:txBody>
            <a:bodyPr/>
            <a:lstStyle/>
            <a:p>
              <a:pPr fontAlgn="auto">
                <a:spcBef>
                  <a:spcPts val="0"/>
                </a:spcBef>
                <a:spcAft>
                  <a:spcPts val="0"/>
                </a:spcAft>
                <a:defRPr/>
              </a:pPr>
              <a:endParaRPr lang="vi-VN">
                <a:latin typeface="+mn-lt"/>
                <a:cs typeface="+mn-cs"/>
              </a:endParaRPr>
            </a:p>
          </p:txBody>
        </p:sp>
      </p:grpSp>
      <p:sp>
        <p:nvSpPr>
          <p:cNvPr id="5132" name="Line 18"/>
          <p:cNvSpPr>
            <a:spLocks noChangeShapeType="1"/>
          </p:cNvSpPr>
          <p:nvPr/>
        </p:nvSpPr>
        <p:spPr bwMode="auto">
          <a:xfrm>
            <a:off x="5029200" y="2514600"/>
            <a:ext cx="3733800" cy="0"/>
          </a:xfrm>
          <a:prstGeom prst="line">
            <a:avLst/>
          </a:prstGeom>
          <a:noFill/>
          <a:ln w="57150">
            <a:solidFill>
              <a:srgbClr val="660033"/>
            </a:solidFill>
            <a:round/>
            <a:headEnd type="oval" w="med" len="med"/>
            <a:tailEnd/>
          </a:ln>
        </p:spPr>
        <p:txBody>
          <a:bodyPr/>
          <a:lstStyle/>
          <a:p>
            <a:endParaRPr lang="en-US"/>
          </a:p>
        </p:txBody>
      </p:sp>
      <p:grpSp>
        <p:nvGrpSpPr>
          <p:cNvPr id="5133" name="Group 19"/>
          <p:cNvGrpSpPr>
            <a:grpSpLocks/>
          </p:cNvGrpSpPr>
          <p:nvPr/>
        </p:nvGrpSpPr>
        <p:grpSpPr bwMode="auto">
          <a:xfrm>
            <a:off x="4267200" y="5035550"/>
            <a:ext cx="2222500" cy="1822450"/>
            <a:chOff x="2592" y="1680"/>
            <a:chExt cx="1400" cy="1148"/>
          </a:xfrm>
        </p:grpSpPr>
        <p:sp>
          <p:nvSpPr>
            <p:cNvPr id="5213" name="Text Box 20"/>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5214" name="Oval 21"/>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5215" name="Rectangle 22"/>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5216" name="Rectangle 23"/>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5217" name="Rectangle 24"/>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5218" name="Oval 25"/>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5219" name="Text Box 26"/>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5220" name="Oval 27"/>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5221" name="Arc 28"/>
            <p:cNvSpPr>
              <a:spLocks/>
            </p:cNvSpPr>
            <p:nvPr/>
          </p:nvSpPr>
          <p:spPr bwMode="auto">
            <a:xfrm rot="6681726" flipH="1">
              <a:off x="3121" y="1750"/>
              <a:ext cx="406" cy="723"/>
            </a:xfrm>
            <a:custGeom>
              <a:avLst/>
              <a:gdLst>
                <a:gd name="T0" fmla="*/ 4 w 24253"/>
                <a:gd name="T1" fmla="*/ 0 h 39506"/>
                <a:gd name="T2" fmla="*/ 0 w 24253"/>
                <a:gd name="T3" fmla="*/ 13 h 39506"/>
                <a:gd name="T4" fmla="*/ 1 w 24253"/>
                <a:gd name="T5" fmla="*/ 6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p:spPr>
          <p:txBody>
            <a:bodyPr wrap="none" anchor="ctr"/>
            <a:lstStyle/>
            <a:p>
              <a:endParaRPr lang="en-US"/>
            </a:p>
          </p:txBody>
        </p:sp>
        <p:sp>
          <p:nvSpPr>
            <p:cNvPr id="5222" name="Line 29"/>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5223" name="Text Box 30"/>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5224" name="Text Box 31"/>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5225" name="Line 32"/>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5226" name="Line 33"/>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5227" name="Line 34"/>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5228" name="Line 35"/>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5229" name="Line 36"/>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5230" name="Line 37"/>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5231" name="Line 38"/>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5232" name="Line 39"/>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5233" name="Line 40"/>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5234" name="Line 41"/>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5235" name="Line 42"/>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5236" name="Line 43"/>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5237" name="Line 44"/>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5238" name="Line 45"/>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5239" name="Line 46"/>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5240" name="Line 47"/>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5241" name="Line 48"/>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5242" name="Line 49"/>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5243" name="Line 50"/>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5244" name="Line 51"/>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5245" name="Line 52"/>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5246" name="Line 53"/>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5247" name="Line 54"/>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5248" name="Line 55"/>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5249" name="Line 56"/>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5250" name="Line 57"/>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5251" name="Line 58"/>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5252" name="Line 59"/>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5253" name="Line 60"/>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5254" name="Line 61"/>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5255" name="Text Box 62"/>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5256" name="Text Box 63"/>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5257" name="Text Box 64"/>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5258" name="Text Box 65"/>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5259" name="Text Box 66"/>
            <p:cNvSpPr txBox="1">
              <a:spLocks noChangeArrowheads="1"/>
            </p:cNvSpPr>
            <p:nvPr/>
          </p:nvSpPr>
          <p:spPr bwMode="auto">
            <a:xfrm>
              <a:off x="2997" y="2051"/>
              <a:ext cx="590" cy="231"/>
            </a:xfrm>
            <a:prstGeom prst="rect">
              <a:avLst/>
            </a:prstGeom>
            <a:noFill/>
            <a:ln w="9525">
              <a:noFill/>
              <a:miter lim="800000"/>
              <a:headEnd/>
              <a:tailEnd/>
            </a:ln>
          </p:spPr>
          <p:txBody>
            <a:bodyPr>
              <a:spAutoFit/>
            </a:bodyPr>
            <a:lstStyle/>
            <a:p>
              <a:pPr algn="ctr"/>
              <a:r>
                <a:rPr lang="en-US"/>
                <a:t>V</a:t>
              </a:r>
            </a:p>
          </p:txBody>
        </p:sp>
        <p:sp>
          <p:nvSpPr>
            <p:cNvPr id="5260" name="AutoShape 67"/>
            <p:cNvSpPr>
              <a:spLocks noChangeArrowheads="1"/>
            </p:cNvSpPr>
            <p:nvPr/>
          </p:nvSpPr>
          <p:spPr bwMode="auto">
            <a:xfrm rot="10800000">
              <a:off x="2841" y="1895"/>
              <a:ext cx="910" cy="776"/>
            </a:xfrm>
            <a:custGeom>
              <a:avLst/>
              <a:gdLst>
                <a:gd name="T0" fmla="*/ 19 w 21600"/>
                <a:gd name="T1" fmla="*/ 0 h 21600"/>
                <a:gd name="T2" fmla="*/ 8 w 21600"/>
                <a:gd name="T3" fmla="*/ 13 h 21600"/>
                <a:gd name="T4" fmla="*/ 19 w 21600"/>
                <a:gd name="T5" fmla="*/ 12 h 21600"/>
                <a:gd name="T6" fmla="*/ 30 w 21600"/>
                <a:gd name="T7" fmla="*/ 13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w="9525">
              <a:noFill/>
              <a:round/>
              <a:headEnd/>
              <a:tailEnd/>
            </a:ln>
          </p:spPr>
          <p:txBody>
            <a:bodyPr wrap="none" anchor="ctr"/>
            <a:lstStyle/>
            <a:p>
              <a:endParaRPr lang="en-US"/>
            </a:p>
          </p:txBody>
        </p:sp>
        <p:sp>
          <p:nvSpPr>
            <p:cNvPr id="5261" name="Rectangle 68"/>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5262" name="Rectangle 69"/>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5263" name="Rectangle 70"/>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5264" name="AutoShape 71"/>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en-US"/>
            </a:p>
          </p:txBody>
        </p:sp>
        <p:sp>
          <p:nvSpPr>
            <p:cNvPr id="5265" name="Arc 72"/>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p:spPr>
          <p:txBody>
            <a:bodyPr wrap="none" anchor="ctr"/>
            <a:lstStyle/>
            <a:p>
              <a:endParaRPr lang="en-US"/>
            </a:p>
          </p:txBody>
        </p:sp>
        <p:sp>
          <p:nvSpPr>
            <p:cNvPr id="5266" name="Freeform 73"/>
            <p:cNvSpPr>
              <a:spLocks/>
            </p:cNvSpPr>
            <p:nvPr/>
          </p:nvSpPr>
          <p:spPr bwMode="auto">
            <a:xfrm>
              <a:off x="3243" y="2419"/>
              <a:ext cx="13" cy="13"/>
            </a:xfrm>
            <a:custGeom>
              <a:avLst/>
              <a:gdLst>
                <a:gd name="T0" fmla="*/ 0 w 48"/>
                <a:gd name="T1" fmla="*/ 0 h 48"/>
                <a:gd name="T2" fmla="*/ 0 w 48"/>
                <a:gd name="T3" fmla="*/ 4 h 48"/>
                <a:gd name="T4" fmla="*/ 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5267" name="Freeform 74"/>
            <p:cNvSpPr>
              <a:spLocks/>
            </p:cNvSpPr>
            <p:nvPr/>
          </p:nvSpPr>
          <p:spPr bwMode="auto">
            <a:xfrm>
              <a:off x="3327" y="2424"/>
              <a:ext cx="14" cy="12"/>
            </a:xfrm>
            <a:custGeom>
              <a:avLst/>
              <a:gdLst>
                <a:gd name="T0" fmla="*/ 0 w 48"/>
                <a:gd name="T1" fmla="*/ 0 h 48"/>
                <a:gd name="T2" fmla="*/ 4 w 48"/>
                <a:gd name="T3" fmla="*/ 3 h 48"/>
                <a:gd name="T4" fmla="*/ 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5268" name="AutoShape 75"/>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1 w 21600"/>
                <a:gd name="T11" fmla="*/ 1 h 21600"/>
                <a:gd name="T12" fmla="*/ 1 w 21600"/>
                <a:gd name="T13" fmla="*/ 0 h 21600"/>
                <a:gd name="T14" fmla="*/ 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5269" name="Oval 76"/>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5270" name="Oval 77"/>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5271" name="Text Box 78"/>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5272" name="Text Box 79"/>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5134" name="Line 80"/>
          <p:cNvSpPr>
            <a:spLocks noChangeShapeType="1"/>
          </p:cNvSpPr>
          <p:nvPr/>
        </p:nvSpPr>
        <p:spPr bwMode="auto">
          <a:xfrm>
            <a:off x="4114800" y="4310063"/>
            <a:ext cx="0" cy="2243137"/>
          </a:xfrm>
          <a:prstGeom prst="line">
            <a:avLst/>
          </a:prstGeom>
          <a:noFill/>
          <a:ln w="57150">
            <a:solidFill>
              <a:srgbClr val="660033"/>
            </a:solidFill>
            <a:round/>
            <a:headEnd/>
            <a:tailEnd/>
          </a:ln>
        </p:spPr>
        <p:txBody>
          <a:bodyPr/>
          <a:lstStyle/>
          <a:p>
            <a:endParaRPr lang="en-US"/>
          </a:p>
        </p:txBody>
      </p:sp>
      <p:sp>
        <p:nvSpPr>
          <p:cNvPr id="5135" name="Line 81"/>
          <p:cNvSpPr>
            <a:spLocks noChangeShapeType="1"/>
          </p:cNvSpPr>
          <p:nvPr/>
        </p:nvSpPr>
        <p:spPr bwMode="auto">
          <a:xfrm>
            <a:off x="6934200" y="4267200"/>
            <a:ext cx="0" cy="2362200"/>
          </a:xfrm>
          <a:prstGeom prst="line">
            <a:avLst/>
          </a:prstGeom>
          <a:noFill/>
          <a:ln w="57150">
            <a:solidFill>
              <a:schemeClr val="tx1"/>
            </a:solidFill>
            <a:round/>
            <a:headEnd type="oval" w="med" len="med"/>
            <a:tailEnd type="oval" w="med" len="med"/>
          </a:ln>
        </p:spPr>
        <p:txBody>
          <a:bodyPr/>
          <a:lstStyle/>
          <a:p>
            <a:endParaRPr lang="en-US"/>
          </a:p>
        </p:txBody>
      </p:sp>
      <p:sp>
        <p:nvSpPr>
          <p:cNvPr id="11280" name="Line 82"/>
          <p:cNvSpPr>
            <a:spLocks noChangeShapeType="1"/>
          </p:cNvSpPr>
          <p:nvPr/>
        </p:nvSpPr>
        <p:spPr bwMode="auto">
          <a:xfrm>
            <a:off x="4114800" y="6553200"/>
            <a:ext cx="381000" cy="1524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5137" name="Line 83"/>
          <p:cNvSpPr>
            <a:spLocks noChangeShapeType="1"/>
          </p:cNvSpPr>
          <p:nvPr/>
        </p:nvSpPr>
        <p:spPr bwMode="auto">
          <a:xfrm>
            <a:off x="6248400" y="6657975"/>
            <a:ext cx="609600" cy="0"/>
          </a:xfrm>
          <a:prstGeom prst="line">
            <a:avLst/>
          </a:prstGeom>
          <a:noFill/>
          <a:ln w="57150">
            <a:solidFill>
              <a:schemeClr val="tx1"/>
            </a:solidFill>
            <a:round/>
            <a:headEnd type="oval" w="med" len="med"/>
            <a:tailEnd/>
          </a:ln>
        </p:spPr>
        <p:txBody>
          <a:bodyPr/>
          <a:lstStyle/>
          <a:p>
            <a:endParaRPr lang="en-US"/>
          </a:p>
        </p:txBody>
      </p:sp>
      <p:grpSp>
        <p:nvGrpSpPr>
          <p:cNvPr id="6" name="Group 84"/>
          <p:cNvGrpSpPr>
            <a:grpSpLocks/>
          </p:cNvGrpSpPr>
          <p:nvPr/>
        </p:nvGrpSpPr>
        <p:grpSpPr bwMode="auto">
          <a:xfrm rot="-285818">
            <a:off x="4865688" y="5838825"/>
            <a:ext cx="1035050" cy="582613"/>
            <a:chOff x="1513" y="3525"/>
            <a:chExt cx="839" cy="459"/>
          </a:xfrm>
        </p:grpSpPr>
        <p:sp>
          <p:nvSpPr>
            <p:cNvPr id="5211" name="Line 85"/>
            <p:cNvSpPr>
              <a:spLocks noChangeShapeType="1"/>
            </p:cNvSpPr>
            <p:nvPr/>
          </p:nvSpPr>
          <p:spPr bwMode="auto">
            <a:xfrm flipH="1" flipV="1">
              <a:off x="1513" y="3525"/>
              <a:ext cx="432" cy="240"/>
            </a:xfrm>
            <a:prstGeom prst="line">
              <a:avLst/>
            </a:prstGeom>
            <a:noFill/>
            <a:ln w="9525">
              <a:solidFill>
                <a:srgbClr val="FF3300"/>
              </a:solidFill>
              <a:round/>
              <a:headEnd type="oval" w="med" len="med"/>
              <a:tailEnd type="triangle" w="med" len="med"/>
            </a:ln>
          </p:spPr>
          <p:txBody>
            <a:bodyPr/>
            <a:lstStyle/>
            <a:p>
              <a:endParaRPr lang="en-US"/>
            </a:p>
          </p:txBody>
        </p:sp>
        <p:sp>
          <p:nvSpPr>
            <p:cNvPr id="5212" name="Line 86"/>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p:spPr>
          <p:txBody>
            <a:bodyPr/>
            <a:lstStyle/>
            <a:p>
              <a:endParaRPr lang="en-US"/>
            </a:p>
          </p:txBody>
        </p:sp>
      </p:grpSp>
      <p:sp>
        <p:nvSpPr>
          <p:cNvPr id="5139" name="Rectangle 89" descr="Narrow vertical"/>
          <p:cNvSpPr>
            <a:spLocks noChangeArrowheads="1"/>
          </p:cNvSpPr>
          <p:nvPr/>
        </p:nvSpPr>
        <p:spPr bwMode="auto">
          <a:xfrm>
            <a:off x="4343400" y="4149725"/>
            <a:ext cx="2286000" cy="304800"/>
          </a:xfrm>
          <a:prstGeom prst="rect">
            <a:avLst/>
          </a:prstGeom>
          <a:pattFill prst="dkVert">
            <a:fgClr>
              <a:schemeClr val="tx1"/>
            </a:fgClr>
            <a:bgClr>
              <a:schemeClr val="bg1"/>
            </a:bgClr>
          </a:pattFill>
          <a:ln w="9525">
            <a:noFill/>
            <a:miter lim="800000"/>
            <a:headEnd/>
            <a:tailEnd/>
          </a:ln>
        </p:spPr>
        <p:txBody>
          <a:bodyPr wrap="none" anchor="ctr"/>
          <a:lstStyle/>
          <a:p>
            <a:endParaRPr lang="vi-VN"/>
          </a:p>
        </p:txBody>
      </p:sp>
      <p:sp>
        <p:nvSpPr>
          <p:cNvPr id="11286" name="Line 90"/>
          <p:cNvSpPr>
            <a:spLocks noChangeShapeType="1"/>
          </p:cNvSpPr>
          <p:nvPr/>
        </p:nvSpPr>
        <p:spPr bwMode="auto">
          <a:xfrm>
            <a:off x="4114800" y="4292600"/>
            <a:ext cx="228600" cy="0"/>
          </a:xfrm>
          <a:prstGeom prst="line">
            <a:avLst/>
          </a:prstGeom>
          <a:noFill/>
          <a:ln w="5080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11287" name="Line 91"/>
          <p:cNvSpPr>
            <a:spLocks noChangeShapeType="1"/>
          </p:cNvSpPr>
          <p:nvPr/>
        </p:nvSpPr>
        <p:spPr bwMode="auto">
          <a:xfrm flipV="1">
            <a:off x="6629400" y="4287838"/>
            <a:ext cx="266700" cy="0"/>
          </a:xfrm>
          <a:prstGeom prst="line">
            <a:avLst/>
          </a:prstGeom>
          <a:noFill/>
          <a:ln w="5080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grpSp>
        <p:nvGrpSpPr>
          <p:cNvPr id="5142" name="Group 92"/>
          <p:cNvGrpSpPr>
            <a:grpSpLocks/>
          </p:cNvGrpSpPr>
          <p:nvPr/>
        </p:nvGrpSpPr>
        <p:grpSpPr bwMode="auto">
          <a:xfrm>
            <a:off x="152400" y="3733800"/>
            <a:ext cx="2222500" cy="1822450"/>
            <a:chOff x="2592" y="1680"/>
            <a:chExt cx="1400" cy="1148"/>
          </a:xfrm>
        </p:grpSpPr>
        <p:sp>
          <p:nvSpPr>
            <p:cNvPr id="5151" name="Text Box 93"/>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5152" name="Oval 94"/>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5153" name="Rectangle 95"/>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5154" name="Rectangle 96"/>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5155" name="Rectangle 97"/>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5156" name="Oval 98"/>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5157" name="Text Box 99"/>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5158" name="Oval 100"/>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5159" name="Arc 101"/>
            <p:cNvSpPr>
              <a:spLocks/>
            </p:cNvSpPr>
            <p:nvPr/>
          </p:nvSpPr>
          <p:spPr bwMode="auto">
            <a:xfrm rot="6681726" flipH="1">
              <a:off x="3121" y="1750"/>
              <a:ext cx="406" cy="723"/>
            </a:xfrm>
            <a:custGeom>
              <a:avLst/>
              <a:gdLst>
                <a:gd name="T0" fmla="*/ 4 w 24253"/>
                <a:gd name="T1" fmla="*/ 0 h 39506"/>
                <a:gd name="T2" fmla="*/ 0 w 24253"/>
                <a:gd name="T3" fmla="*/ 13 h 39506"/>
                <a:gd name="T4" fmla="*/ 1 w 24253"/>
                <a:gd name="T5" fmla="*/ 6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lnTo>
                    <a:pt x="14733" y="-1"/>
                  </a:lnTo>
                  <a:close/>
                </a:path>
              </a:pathLst>
            </a:custGeom>
            <a:noFill/>
            <a:ln w="3175">
              <a:solidFill>
                <a:srgbClr val="00FFFF"/>
              </a:solidFill>
              <a:round/>
              <a:headEnd/>
              <a:tailEnd/>
            </a:ln>
          </p:spPr>
          <p:txBody>
            <a:bodyPr wrap="none" anchor="ctr"/>
            <a:lstStyle/>
            <a:p>
              <a:endParaRPr lang="en-US"/>
            </a:p>
          </p:txBody>
        </p:sp>
        <p:sp>
          <p:nvSpPr>
            <p:cNvPr id="5160" name="Line 102"/>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5161" name="Text Box 103"/>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5162" name="Text Box 104"/>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5163" name="Line 105"/>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5164" name="Line 106"/>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5165" name="Line 107"/>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5166" name="Line 108"/>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5167" name="Line 109"/>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5168" name="Line 110"/>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5169" name="Line 111"/>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5170" name="Line 112"/>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5171" name="Line 113"/>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5172" name="Line 114"/>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5173" name="Line 115"/>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5174" name="Line 116"/>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5175" name="Line 117"/>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5176" name="Line 118"/>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5177" name="Line 119"/>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5178" name="Line 120"/>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5179" name="Line 121"/>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5180" name="Line 122"/>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5181" name="Line 123"/>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5182" name="Line 124"/>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5183" name="Line 125"/>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5184" name="Line 126"/>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5185" name="Line 127"/>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5186" name="Line 128"/>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5187" name="Line 129"/>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5188" name="Line 130"/>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5189" name="Line 131"/>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5190" name="Line 132"/>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5191" name="Line 133"/>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5192" name="Line 134"/>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5193" name="Text Box 135"/>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5194" name="Text Box 136"/>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5195" name="Text Box 137"/>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5196" name="Text Box 138"/>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5197" name="Text Box 139"/>
            <p:cNvSpPr txBox="1">
              <a:spLocks noChangeArrowheads="1"/>
            </p:cNvSpPr>
            <p:nvPr/>
          </p:nvSpPr>
          <p:spPr bwMode="auto">
            <a:xfrm>
              <a:off x="2997" y="2051"/>
              <a:ext cx="590" cy="288"/>
            </a:xfrm>
            <a:prstGeom prst="rect">
              <a:avLst/>
            </a:prstGeom>
            <a:noFill/>
            <a:ln w="9525">
              <a:noFill/>
              <a:miter lim="800000"/>
              <a:headEnd/>
              <a:tailEnd/>
            </a:ln>
          </p:spPr>
          <p:txBody>
            <a:bodyPr>
              <a:spAutoFit/>
            </a:bodyPr>
            <a:lstStyle/>
            <a:p>
              <a:pPr algn="ctr"/>
              <a:r>
                <a:rPr lang="en-US" sz="2400" b="1"/>
                <a:t>A</a:t>
              </a:r>
            </a:p>
          </p:txBody>
        </p:sp>
        <p:sp>
          <p:nvSpPr>
            <p:cNvPr id="5198" name="AutoShape 140"/>
            <p:cNvSpPr>
              <a:spLocks noChangeArrowheads="1"/>
            </p:cNvSpPr>
            <p:nvPr/>
          </p:nvSpPr>
          <p:spPr bwMode="auto">
            <a:xfrm rot="10800000">
              <a:off x="2841" y="1895"/>
              <a:ext cx="910" cy="776"/>
            </a:xfrm>
            <a:custGeom>
              <a:avLst/>
              <a:gdLst>
                <a:gd name="T0" fmla="*/ 19 w 21600"/>
                <a:gd name="T1" fmla="*/ 0 h 21600"/>
                <a:gd name="T2" fmla="*/ 8 w 21600"/>
                <a:gd name="T3" fmla="*/ 13 h 21600"/>
                <a:gd name="T4" fmla="*/ 19 w 21600"/>
                <a:gd name="T5" fmla="*/ 12 h 21600"/>
                <a:gd name="T6" fmla="*/ 30 w 21600"/>
                <a:gd name="T7" fmla="*/ 13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lnTo>
                    <a:pt x="9000" y="10592"/>
                  </a:lnTo>
                  <a:close/>
                </a:path>
              </a:pathLst>
            </a:custGeom>
            <a:solidFill>
              <a:srgbClr val="FFFFCC"/>
            </a:solidFill>
            <a:ln w="9525">
              <a:noFill/>
              <a:round/>
              <a:headEnd/>
              <a:tailEnd/>
            </a:ln>
          </p:spPr>
          <p:txBody>
            <a:bodyPr wrap="none" anchor="ctr"/>
            <a:lstStyle/>
            <a:p>
              <a:endParaRPr lang="en-US"/>
            </a:p>
          </p:txBody>
        </p:sp>
        <p:sp>
          <p:nvSpPr>
            <p:cNvPr id="5199" name="Rectangle 141"/>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5200" name="Rectangle 142"/>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5201" name="Rectangle 143"/>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5202" name="AutoShape 144"/>
            <p:cNvSpPr>
              <a:spLocks noChangeArrowheads="1"/>
            </p:cNvSpPr>
            <p:nvPr/>
          </p:nvSpPr>
          <p:spPr bwMode="auto">
            <a:xfrm>
              <a:off x="3263" y="2411"/>
              <a:ext cx="57" cy="5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lnTo>
                    <a:pt x="16647" y="13593"/>
                  </a:lnTo>
                  <a:close/>
                  <a:moveTo>
                    <a:pt x="4952" y="8006"/>
                  </a:moveTo>
                  <a:cubicBezTo>
                    <a:pt x="4536" y="8879"/>
                    <a:pt x="4320" y="9833"/>
                    <a:pt x="4320" y="10799"/>
                  </a:cubicBezTo>
                  <a:cubicBezTo>
                    <a:pt x="4320" y="14378"/>
                    <a:pt x="7221" y="17280"/>
                    <a:pt x="10800" y="17280"/>
                  </a:cubicBezTo>
                  <a:cubicBezTo>
                    <a:pt x="11766" y="17280"/>
                    <a:pt x="12720" y="17063"/>
                    <a:pt x="13593" y="16647"/>
                  </a:cubicBezTo>
                  <a:lnTo>
                    <a:pt x="4952" y="8006"/>
                  </a:lnTo>
                  <a:close/>
                </a:path>
              </a:pathLst>
            </a:custGeom>
            <a:solidFill>
              <a:srgbClr val="FF3300"/>
            </a:solidFill>
            <a:ln w="9525">
              <a:solidFill>
                <a:schemeClr val="tx1"/>
              </a:solidFill>
              <a:miter lim="800000"/>
              <a:headEnd/>
              <a:tailEnd/>
            </a:ln>
          </p:spPr>
          <p:txBody>
            <a:bodyPr wrap="none" anchor="ctr"/>
            <a:lstStyle/>
            <a:p>
              <a:endParaRPr lang="en-US"/>
            </a:p>
          </p:txBody>
        </p:sp>
        <p:sp>
          <p:nvSpPr>
            <p:cNvPr id="5203" name="Arc 145"/>
            <p:cNvSpPr>
              <a:spLocks/>
            </p:cNvSpPr>
            <p:nvPr/>
          </p:nvSpPr>
          <p:spPr bwMode="auto">
            <a:xfrm flipV="1">
              <a:off x="3246" y="2396"/>
              <a:ext cx="91" cy="41"/>
            </a:xfrm>
            <a:custGeom>
              <a:avLst/>
              <a:gdLst>
                <a:gd name="T0" fmla="*/ 0 w 42223"/>
                <a:gd name="T1" fmla="*/ 0 h 21600"/>
                <a:gd name="T2" fmla="*/ 0 w 42223"/>
                <a:gd name="T3" fmla="*/ 0 h 21600"/>
                <a:gd name="T4" fmla="*/ 0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lnTo>
                    <a:pt x="42223" y="3121"/>
                  </a:lnTo>
                  <a:close/>
                </a:path>
              </a:pathLst>
            </a:custGeom>
            <a:noFill/>
            <a:ln w="6350">
              <a:solidFill>
                <a:srgbClr val="0000FF"/>
              </a:solidFill>
              <a:round/>
              <a:headEnd/>
              <a:tailEnd/>
            </a:ln>
          </p:spPr>
          <p:txBody>
            <a:bodyPr wrap="none" anchor="ctr"/>
            <a:lstStyle/>
            <a:p>
              <a:endParaRPr lang="en-US"/>
            </a:p>
          </p:txBody>
        </p:sp>
        <p:sp>
          <p:nvSpPr>
            <p:cNvPr id="5204" name="Freeform 146"/>
            <p:cNvSpPr>
              <a:spLocks/>
            </p:cNvSpPr>
            <p:nvPr/>
          </p:nvSpPr>
          <p:spPr bwMode="auto">
            <a:xfrm>
              <a:off x="3243" y="2419"/>
              <a:ext cx="13" cy="13"/>
            </a:xfrm>
            <a:custGeom>
              <a:avLst/>
              <a:gdLst>
                <a:gd name="T0" fmla="*/ 0 w 48"/>
                <a:gd name="T1" fmla="*/ 0 h 48"/>
                <a:gd name="T2" fmla="*/ 0 w 48"/>
                <a:gd name="T3" fmla="*/ 4 h 48"/>
                <a:gd name="T4" fmla="*/ 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5205" name="Freeform 147"/>
            <p:cNvSpPr>
              <a:spLocks/>
            </p:cNvSpPr>
            <p:nvPr/>
          </p:nvSpPr>
          <p:spPr bwMode="auto">
            <a:xfrm>
              <a:off x="3327" y="2424"/>
              <a:ext cx="14" cy="12"/>
            </a:xfrm>
            <a:custGeom>
              <a:avLst/>
              <a:gdLst>
                <a:gd name="T0" fmla="*/ 0 w 48"/>
                <a:gd name="T1" fmla="*/ 0 h 48"/>
                <a:gd name="T2" fmla="*/ 4 w 48"/>
                <a:gd name="T3" fmla="*/ 3 h 48"/>
                <a:gd name="T4" fmla="*/ 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5206" name="AutoShape 148"/>
            <p:cNvSpPr>
              <a:spLocks noChangeArrowheads="1"/>
            </p:cNvSpPr>
            <p:nvPr/>
          </p:nvSpPr>
          <p:spPr bwMode="auto">
            <a:xfrm>
              <a:off x="2680" y="2655"/>
              <a:ext cx="132" cy="120"/>
            </a:xfrm>
            <a:custGeom>
              <a:avLst/>
              <a:gdLst>
                <a:gd name="T0" fmla="*/ 0 w 21600"/>
                <a:gd name="T1" fmla="*/ 0 h 21600"/>
                <a:gd name="T2" fmla="*/ 0 w 21600"/>
                <a:gd name="T3" fmla="*/ 0 h 21600"/>
                <a:gd name="T4" fmla="*/ 0 w 21600"/>
                <a:gd name="T5" fmla="*/ 0 h 21600"/>
                <a:gd name="T6" fmla="*/ 0 w 21600"/>
                <a:gd name="T7" fmla="*/ 1 h 21600"/>
                <a:gd name="T8" fmla="*/ 0 w 21600"/>
                <a:gd name="T9" fmla="*/ 1 h 21600"/>
                <a:gd name="T10" fmla="*/ 1 w 21600"/>
                <a:gd name="T11" fmla="*/ 1 h 21600"/>
                <a:gd name="T12" fmla="*/ 1 w 21600"/>
                <a:gd name="T13" fmla="*/ 0 h 21600"/>
                <a:gd name="T14" fmla="*/ 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5207" name="Oval 149"/>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5208" name="Oval 150"/>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5209" name="Text Box 151"/>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5210" name="Text Box 152"/>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11289" name="Line 153"/>
          <p:cNvSpPr>
            <a:spLocks noChangeShapeType="1"/>
          </p:cNvSpPr>
          <p:nvPr/>
        </p:nvSpPr>
        <p:spPr bwMode="auto">
          <a:xfrm flipV="1">
            <a:off x="249238" y="2514600"/>
            <a:ext cx="0" cy="28956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11290" name="Line 154"/>
          <p:cNvSpPr>
            <a:spLocks noChangeShapeType="1"/>
          </p:cNvSpPr>
          <p:nvPr/>
        </p:nvSpPr>
        <p:spPr bwMode="auto">
          <a:xfrm>
            <a:off x="228600" y="5410200"/>
            <a:ext cx="152400" cy="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5145" name="Line 155"/>
          <p:cNvSpPr>
            <a:spLocks noChangeShapeType="1"/>
          </p:cNvSpPr>
          <p:nvPr/>
        </p:nvSpPr>
        <p:spPr bwMode="auto">
          <a:xfrm>
            <a:off x="2133600" y="5410200"/>
            <a:ext cx="1905000" cy="0"/>
          </a:xfrm>
          <a:prstGeom prst="line">
            <a:avLst/>
          </a:prstGeom>
          <a:noFill/>
          <a:ln w="57150">
            <a:solidFill>
              <a:srgbClr val="660033"/>
            </a:solidFill>
            <a:round/>
            <a:headEnd type="oval" w="med" len="med"/>
            <a:tailEnd type="oval" w="med" len="med"/>
          </a:ln>
        </p:spPr>
        <p:txBody>
          <a:bodyPr/>
          <a:lstStyle/>
          <a:p>
            <a:endParaRPr lang="en-US"/>
          </a:p>
        </p:txBody>
      </p:sp>
      <p:grpSp>
        <p:nvGrpSpPr>
          <p:cNvPr id="8" name="Group 156"/>
          <p:cNvGrpSpPr>
            <a:grpSpLocks/>
          </p:cNvGrpSpPr>
          <p:nvPr/>
        </p:nvGrpSpPr>
        <p:grpSpPr bwMode="auto">
          <a:xfrm rot="-1062720">
            <a:off x="685800" y="4343400"/>
            <a:ext cx="1022350" cy="785813"/>
            <a:chOff x="1680" y="1440"/>
            <a:chExt cx="592" cy="400"/>
          </a:xfrm>
        </p:grpSpPr>
        <p:sp>
          <p:nvSpPr>
            <p:cNvPr id="5148" name="Oval 157"/>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p>
              <a:pPr algn="ctr"/>
              <a:endParaRPr lang="vi-VN"/>
            </a:p>
          </p:txBody>
        </p:sp>
        <p:sp>
          <p:nvSpPr>
            <p:cNvPr id="5149" name="Line 158"/>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p:spPr>
          <p:txBody>
            <a:bodyPr/>
            <a:lstStyle/>
            <a:p>
              <a:endParaRPr lang="en-US"/>
            </a:p>
          </p:txBody>
        </p:sp>
        <p:sp>
          <p:nvSpPr>
            <p:cNvPr id="5150" name="Line 159"/>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p:spPr>
          <p:txBody>
            <a:bodyPr/>
            <a:lstStyle/>
            <a:p>
              <a:endParaRPr lang="en-US"/>
            </a:p>
          </p:txBody>
        </p:sp>
      </p:grpSp>
      <p:sp>
        <p:nvSpPr>
          <p:cNvPr id="169" name="Khuung Chú Thích Chữ Nhật Góc Tròn 168"/>
          <p:cNvSpPr/>
          <p:nvPr/>
        </p:nvSpPr>
        <p:spPr>
          <a:xfrm>
            <a:off x="774700" y="5867400"/>
            <a:ext cx="2689225" cy="990600"/>
          </a:xfrm>
          <a:prstGeom prst="wedgeRoundRectCallout">
            <a:avLst>
              <a:gd name="adj1" fmla="val 99683"/>
              <a:gd name="adj2" fmla="val -242833"/>
              <a:gd name="adj3" fmla="val 16667"/>
            </a:avLst>
          </a:prstGeom>
          <a:solidFill>
            <a:schemeClr val="accent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r>
              <a:rPr lang="en-US" sz="2400" b="1" dirty="0" err="1">
                <a:solidFill>
                  <a:srgbClr val="FF0000"/>
                </a:solidFill>
                <a:latin typeface="Times New Roman" pitchFamily="18" charset="0"/>
                <a:cs typeface="Times New Roman" pitchFamily="18" charset="0"/>
              </a:rPr>
              <a:t>Dây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sắt</a:t>
            </a:r>
            <a:r>
              <a:rPr lang="en-US" sz="2400" b="1" dirty="0">
                <a:solidFill>
                  <a:srgbClr val="FF0000"/>
                </a:solidFill>
                <a:latin typeface="Times New Roman" pitchFamily="18" charset="0"/>
                <a:cs typeface="Times New Roman" pitchFamily="18" charset="0"/>
              </a:rPr>
              <a:t> l</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 100m,    </a:t>
            </a:r>
            <a:endParaRPr lang="vi-VN" sz="2400" b="1" dirty="0">
              <a:solidFill>
                <a:srgbClr val="FF0000"/>
              </a:solidFill>
              <a:latin typeface="Times New Roman" pitchFamily="18" charset="0"/>
              <a:cs typeface="Times New Roman" pitchFamily="18" charset="0"/>
            </a:endParaRPr>
          </a:p>
          <a:p>
            <a:pPr algn="ctr" fontAlgn="auto">
              <a:spcBef>
                <a:spcPct val="50000"/>
              </a:spcBef>
              <a:spcAft>
                <a:spcPts val="0"/>
              </a:spcAft>
              <a:defRPr/>
            </a:pPr>
            <a:r>
              <a:rPr lang="en-US" sz="2400" b="1" dirty="0">
                <a:solidFill>
                  <a:srgbClr val="FF0000"/>
                </a:solidFill>
                <a:latin typeface="Times New Roman" pitchFamily="18" charset="0"/>
                <a:cs typeface="Times New Roman" pitchFamily="18" charset="0"/>
              </a:rPr>
              <a:t>S</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=1mm</a:t>
            </a:r>
            <a:r>
              <a:rPr lang="en-US" sz="2400" b="1" baseline="30000" dirty="0">
                <a:solidFill>
                  <a:srgbClr val="FF0000"/>
                </a:solidFill>
                <a:latin typeface="Times New Roman" pitchFamily="18" charset="0"/>
                <a:cs typeface="Times New Roman" pitchFamily="18" charset="0"/>
              </a:rPr>
              <a:t>2</a:t>
            </a:r>
            <a:endParaRPr lang="en-US" sz="2400" b="1" dirty="0">
              <a:solidFill>
                <a:srgbClr val="FF0000"/>
              </a:solidFill>
              <a:latin typeface="Times New Roman" pitchFamily="18" charset="0"/>
              <a:cs typeface="Times New Roman" pitchFamily="18" charset="0"/>
            </a:endParaRPr>
          </a:p>
        </p:txBody>
      </p:sp>
      <p:graphicFrame>
        <p:nvGraphicFramePr>
          <p:cNvPr id="2" name="Object 2" descr="image23"/>
          <p:cNvGraphicFramePr>
            <a:graphicFrameLocks noChangeAspect="1"/>
          </p:cNvGraphicFramePr>
          <p:nvPr/>
        </p:nvGraphicFramePr>
        <p:xfrm>
          <a:off x="4445000" y="3144838"/>
          <a:ext cx="2846388" cy="930275"/>
        </p:xfrm>
        <a:graphic>
          <a:graphicData uri="http://schemas.openxmlformats.org/presentationml/2006/ole">
            <mc:AlternateContent xmlns:mc="http://schemas.openxmlformats.org/markup-compatibility/2006">
              <mc:Choice xmlns:v="urn:schemas-microsoft-com:vml" Requires="v">
                <p:oleObj spid="_x0000_s5122" name="Equation" r:id="rId2" imgW="31699200" imgH="10363200" progId="">
                  <p:embed/>
                </p:oleObj>
              </mc:Choice>
              <mc:Fallback>
                <p:oleObj name="Equation" r:id="rId2" imgW="31699200" imgH="1036320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000" y="3144838"/>
                        <a:ext cx="2846388" cy="930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0"/>
                                  </p:iterate>
                                  <p:childTnLst>
                                    <p:set>
                                      <p:cBhvr>
                                        <p:cTn id="6" dur="1" fill="hold">
                                          <p:stCondLst>
                                            <p:cond delay="0"/>
                                          </p:stCondLst>
                                        </p:cTn>
                                        <p:tgtEl>
                                          <p:spTgt spid="169"/>
                                        </p:tgtEl>
                                        <p:attrNameLst>
                                          <p:attrName>style.visibility</p:attrName>
                                        </p:attrNameLst>
                                      </p:cBhvr>
                                      <p:to>
                                        <p:strVal val="visible"/>
                                      </p:to>
                                    </p:set>
                                    <p:animEffect transition="in" filter="wipe(left)">
                                      <p:cBhvr>
                                        <p:cTn id="7" dur="1000"/>
                                        <p:tgtEl>
                                          <p:spTgt spid="169"/>
                                        </p:tgtEl>
                                      </p:cBhvr>
                                    </p:animEffect>
                                  </p:childTnLst>
                                </p:cTn>
                              </p:par>
                            </p:childTnLst>
                          </p:cTn>
                        </p:par>
                        <p:par>
                          <p:cTn id="8" fill="hold">
                            <p:stCondLst>
                              <p:cond delay="1000"/>
                            </p:stCondLst>
                            <p:childTnLst>
                              <p:par>
                                <p:cTn id="9" presetID="21" presetClass="emph" presetSubtype="0" repeatCount="3000" fill="hold" grpId="1" nodeType="afterEffect">
                                  <p:stCondLst>
                                    <p:cond delay="0"/>
                                  </p:stCondLst>
                                  <p:iterate type="lt">
                                    <p:tmPct val="6000"/>
                                  </p:iterate>
                                  <p:childTnLst>
                                    <p:animClr clrSpc="hsl" dir="cw">
                                      <p:cBhvr override="childStyle">
                                        <p:cTn id="10" dur="1000" fill="hold"/>
                                        <p:tgtEl>
                                          <p:spTgt spid="169"/>
                                        </p:tgtEl>
                                        <p:attrNameLst>
                                          <p:attrName>style.color</p:attrName>
                                        </p:attrNameLst>
                                      </p:cBhvr>
                                      <p:by>
                                        <p:hsl h="7200000" s="0" l="0"/>
                                      </p:by>
                                    </p:animClr>
                                    <p:animClr clrSpc="hsl" dir="cw">
                                      <p:cBhvr>
                                        <p:cTn id="11" dur="1000" fill="hold"/>
                                        <p:tgtEl>
                                          <p:spTgt spid="169"/>
                                        </p:tgtEl>
                                        <p:attrNameLst>
                                          <p:attrName>fillcolor</p:attrName>
                                        </p:attrNameLst>
                                      </p:cBhvr>
                                      <p:by>
                                        <p:hsl h="7200000" s="0" l="0"/>
                                      </p:by>
                                    </p:animClr>
                                    <p:animClr clrSpc="hsl" dir="cw">
                                      <p:cBhvr>
                                        <p:cTn id="12" dur="1000" fill="hold"/>
                                        <p:tgtEl>
                                          <p:spTgt spid="169"/>
                                        </p:tgtEl>
                                        <p:attrNameLst>
                                          <p:attrName>stroke.color</p:attrName>
                                        </p:attrNameLst>
                                      </p:cBhvr>
                                      <p:by>
                                        <p:hsl h="7200000" s="0" l="0"/>
                                      </p:by>
                                    </p:animClr>
                                    <p:set>
                                      <p:cBhvr>
                                        <p:cTn id="13" dur="1000" fill="hold"/>
                                        <p:tgtEl>
                                          <p:spTgt spid="169"/>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6" presetClass="exit" presetSubtype="32" fill="hold" grpId="2" nodeType="clickEffect">
                                  <p:stCondLst>
                                    <p:cond delay="0"/>
                                  </p:stCondLst>
                                  <p:iterate type="lt">
                                    <p:tmPct val="0"/>
                                  </p:iterate>
                                  <p:childTnLst>
                                    <p:animEffect transition="out" filter="circle(out)">
                                      <p:cBhvr>
                                        <p:cTn id="17" dur="1000"/>
                                        <p:tgtEl>
                                          <p:spTgt spid="169"/>
                                        </p:tgtEl>
                                      </p:cBhvr>
                                    </p:animEffect>
                                    <p:set>
                                      <p:cBhvr>
                                        <p:cTn id="18" dur="1" fill="hold">
                                          <p:stCondLst>
                                            <p:cond delay="999"/>
                                          </p:stCondLst>
                                        </p:cTn>
                                        <p:tgtEl>
                                          <p:spTgt spid="169"/>
                                        </p:tgtEl>
                                        <p:attrNameLst>
                                          <p:attrName>style.visibility</p:attrName>
                                        </p:attrNameLst>
                                      </p:cBhvr>
                                      <p:to>
                                        <p:strVal val="hidden"/>
                                      </p:to>
                                    </p:set>
                                  </p:childTnLst>
                                </p:cTn>
                              </p:par>
                              <p:par>
                                <p:cTn id="19" presetID="8" presetClass="emph" presetSubtype="0" fill="hold" nodeType="withEffect">
                                  <p:stCondLst>
                                    <p:cond delay="0"/>
                                  </p:stCondLst>
                                  <p:childTnLst>
                                    <p:animRot by="1800000">
                                      <p:cBhvr>
                                        <p:cTn id="20" dur="2000" fill="hold"/>
                                        <p:tgtEl>
                                          <p:spTgt spid="4"/>
                                        </p:tgtEl>
                                        <p:attrNameLst>
                                          <p:attrName>r</p:attrName>
                                        </p:attrNameLst>
                                      </p:cBhvr>
                                    </p:animRot>
                                  </p:childTnLst>
                                </p:cTn>
                              </p:par>
                            </p:childTnLst>
                          </p:cTn>
                        </p:par>
                        <p:par>
                          <p:cTn id="21" fill="hold">
                            <p:stCondLst>
                              <p:cond delay="2000"/>
                            </p:stCondLst>
                            <p:childTnLst>
                              <p:par>
                                <p:cTn id="22" presetID="8" presetClass="emph" presetSubtype="0" fill="hold" nodeType="afterEffect">
                                  <p:stCondLst>
                                    <p:cond delay="0"/>
                                  </p:stCondLst>
                                  <p:childTnLst>
                                    <p:animRot by="780000">
                                      <p:cBhvr>
                                        <p:cTn id="23" dur="2000" fill="hold"/>
                                        <p:tgtEl>
                                          <p:spTgt spid="8"/>
                                        </p:tgtEl>
                                        <p:attrNameLst>
                                          <p:attrName>r</p:attrName>
                                        </p:attrNameLst>
                                      </p:cBhvr>
                                    </p:animRot>
                                  </p:childTnLst>
                                </p:cTn>
                              </p:par>
                              <p:par>
                                <p:cTn id="24" presetID="8" presetClass="emph" presetSubtype="0" fill="hold" nodeType="withEffect">
                                  <p:stCondLst>
                                    <p:cond delay="0"/>
                                  </p:stCondLst>
                                  <p:childTnLst>
                                    <p:animRot by="7800000">
                                      <p:cBhvr>
                                        <p:cTn id="25" dur="2000" fill="hold"/>
                                        <p:tgtEl>
                                          <p:spTgt spid="6"/>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2" presetClass="entr" presetSubtype="3"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1000" fill="hold"/>
                                        <p:tgtEl>
                                          <p:spTgt spid="2"/>
                                        </p:tgtEl>
                                        <p:attrNameLst>
                                          <p:attrName>ppt_x</p:attrName>
                                        </p:attrNameLst>
                                      </p:cBhvr>
                                      <p:tavLst>
                                        <p:tav tm="0">
                                          <p:val>
                                            <p:strVal val="1+#ppt_w/2"/>
                                          </p:val>
                                        </p:tav>
                                        <p:tav tm="100000">
                                          <p:val>
                                            <p:strVal val="#ppt_x"/>
                                          </p:val>
                                        </p:tav>
                                      </p:tavLst>
                                    </p:anim>
                                    <p:anim calcmode="lin" valueType="num">
                                      <p:cBhvr additive="base">
                                        <p:cTn id="31"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 grpId="0" animBg="1"/>
      <p:bldP spid="169" grpId="1" animBg="1"/>
      <p:bldP spid="169" grpId="2"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Group 64"/>
          <p:cNvGraphicFramePr>
            <a:graphicFrameLocks noGrp="1"/>
          </p:cNvGraphicFramePr>
          <p:nvPr>
            <p:ph/>
          </p:nvPr>
        </p:nvGraphicFramePr>
        <p:xfrm>
          <a:off x="228600" y="228600"/>
          <a:ext cx="8371656" cy="3046332"/>
        </p:xfrm>
        <a:graphic>
          <a:graphicData uri="http://schemas.openxmlformats.org/drawingml/2006/table">
            <a:tbl>
              <a:tblPr/>
              <a:tblGrid>
                <a:gridCol w="2111273">
                  <a:extLst>
                    <a:ext uri="{9D8B030D-6E8A-4147-A177-3AD203B41FA5}">
                      <a16:colId xmlns:a16="http://schemas.microsoft.com/office/drawing/2014/main" val="20000"/>
                    </a:ext>
                  </a:extLst>
                </a:gridCol>
                <a:gridCol w="2111273">
                  <a:extLst>
                    <a:ext uri="{9D8B030D-6E8A-4147-A177-3AD203B41FA5}">
                      <a16:colId xmlns:a16="http://schemas.microsoft.com/office/drawing/2014/main" val="20001"/>
                    </a:ext>
                  </a:extLst>
                </a:gridCol>
                <a:gridCol w="2109743">
                  <a:extLst>
                    <a:ext uri="{9D8B030D-6E8A-4147-A177-3AD203B41FA5}">
                      <a16:colId xmlns:a16="http://schemas.microsoft.com/office/drawing/2014/main" val="20002"/>
                    </a:ext>
                  </a:extLst>
                </a:gridCol>
                <a:gridCol w="2039367">
                  <a:extLst>
                    <a:ext uri="{9D8B030D-6E8A-4147-A177-3AD203B41FA5}">
                      <a16:colId xmlns:a16="http://schemas.microsoft.com/office/drawing/2014/main" val="20003"/>
                    </a:ext>
                  </a:extLst>
                </a:gridCol>
              </a:tblGrid>
              <a:tr h="100811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             KQ đo</a:t>
                      </a:r>
                    </a:p>
                    <a:p>
                      <a:pPr marL="0" marR="0" lvl="0" indent="0" algn="l" defTabSz="914400" rtl="0" eaLnBrk="1" fontAlgn="base" latinLnBrk="0" hangingPunct="1">
                        <a:lnSpc>
                          <a:spcPct val="100000"/>
                        </a:lnSpc>
                        <a:spcBef>
                          <a:spcPct val="20000"/>
                        </a:spcBef>
                        <a:spcAft>
                          <a:spcPct val="0"/>
                        </a:spcAft>
                        <a:buClrTx/>
                        <a:buSzTx/>
                        <a:buFontTx/>
                        <a:buNone/>
                      </a:pPr>
                      <a:endParaRPr kumimoji="0" lang="vi-VN" sz="2400" b="1" i="0" u="none" strike="noStrike" cap="none" normalizeH="0" baseline="0" dirty="0">
                        <a:ln>
                          <a:noFill/>
                        </a:ln>
                        <a:solidFill>
                          <a:schemeClr val="tx1"/>
                        </a:solidFill>
                        <a:effectLst/>
                        <a:latin typeface="+mj-lt"/>
                      </a:endParaRPr>
                    </a:p>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Lần TN</a:t>
                      </a:r>
                      <a:endParaRPr kumimoji="0" lang="en-US" sz="2400" b="1" i="0" u="none" strike="noStrike" cap="none" normalizeH="0" baseline="0" dirty="0">
                        <a:ln>
                          <a:noFill/>
                        </a:ln>
                        <a:solidFill>
                          <a:schemeClr val="tx1"/>
                        </a:solidFill>
                        <a:effectLst/>
                        <a:latin typeface="+mj-lt"/>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Hiệu điên thế (V)</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Cường độ dòng điện (A)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Điện trở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dây</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dẫn (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ôm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0436">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vi-VN" sz="2400" b="1" i="0" u="none" strike="noStrike" kern="1200" baseline="0" dirty="0">
                          <a:solidFill>
                            <a:schemeClr val="tx1"/>
                          </a:solidFill>
                          <a:latin typeface="+mj-lt"/>
                          <a:ea typeface="+mn-ea"/>
                          <a:cs typeface="+mn-cs"/>
                        </a:rPr>
                        <a:t>Dây đồng</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3,5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1,7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0436">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err="1">
                          <a:solidFill>
                            <a:schemeClr val="tx1"/>
                          </a:solidFill>
                          <a:latin typeface="Times New Roman" pitchFamily="18" charset="0"/>
                          <a:ea typeface="+mn-ea"/>
                          <a:cs typeface="Times New Roman" pitchFamily="18" charset="0"/>
                        </a:rPr>
                        <a:t>Dây</a:t>
                      </a:r>
                      <a:r>
                        <a:rPr kumimoji="0" lang="en-US" sz="2400" b="1" i="0" u="none" strike="noStrike" kern="1200" baseline="0" dirty="0">
                          <a:solidFill>
                            <a:schemeClr val="tx1"/>
                          </a:solidFill>
                          <a:latin typeface="Times New Roman" pitchFamily="18" charset="0"/>
                          <a:ea typeface="+mn-ea"/>
                          <a:cs typeface="Times New Roman" pitchFamily="18" charset="0"/>
                        </a:rPr>
                        <a:t> </a:t>
                      </a:r>
                      <a:r>
                        <a:rPr kumimoji="0" lang="en-US" sz="2400" b="1" i="0" u="none" strike="noStrike" kern="1200" baseline="0" dirty="0" err="1">
                          <a:solidFill>
                            <a:schemeClr val="tx1"/>
                          </a:solidFill>
                          <a:latin typeface="Times New Roman" pitchFamily="18" charset="0"/>
                          <a:ea typeface="+mn-ea"/>
                          <a:cs typeface="Times New Roman" pitchFamily="18" charset="0"/>
                        </a:rPr>
                        <a:t>nhôm</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0436">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err="1">
                          <a:solidFill>
                            <a:schemeClr val="tx1"/>
                          </a:solidFill>
                          <a:latin typeface="Times New Roman" pitchFamily="18" charset="0"/>
                          <a:ea typeface="+mn-ea"/>
                          <a:cs typeface="Times New Roman" pitchFamily="18" charset="0"/>
                        </a:rPr>
                        <a:t>Dây</a:t>
                      </a:r>
                      <a:r>
                        <a:rPr kumimoji="0" lang="en-US" sz="2400" b="1" i="0" u="none" strike="noStrike" kern="1200" baseline="0" dirty="0">
                          <a:solidFill>
                            <a:schemeClr val="tx1"/>
                          </a:solidFill>
                          <a:latin typeface="Times New Roman" pitchFamily="18" charset="0"/>
                          <a:ea typeface="+mn-ea"/>
                          <a:cs typeface="Times New Roman" pitchFamily="18" charset="0"/>
                        </a:rPr>
                        <a:t> </a:t>
                      </a:r>
                      <a:r>
                        <a:rPr kumimoji="0" lang="en-US" sz="2400" b="1" i="0" u="none" strike="noStrike" kern="1200" baseline="0" dirty="0" err="1">
                          <a:solidFill>
                            <a:schemeClr val="tx1"/>
                          </a:solidFill>
                          <a:latin typeface="Times New Roman" pitchFamily="18" charset="0"/>
                          <a:ea typeface="+mn-ea"/>
                          <a:cs typeface="Times New Roman" pitchFamily="18" charset="0"/>
                        </a:rPr>
                        <a:t>sắt</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0.5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vi-VN" sz="2400" b="1" i="0" u="none" strike="noStrike" cap="none" normalizeH="0" baseline="0" dirty="0">
                          <a:ln>
                            <a:noFill/>
                          </a:ln>
                          <a:solidFill>
                            <a:schemeClr val="tx1"/>
                          </a:solidFill>
                          <a:effectLst/>
                          <a:latin typeface="Times New Roman" pitchFamily="18" charset="0"/>
                          <a:cs typeface="Times New Roman" pitchFamily="18" charset="0"/>
                        </a:rPr>
                        <a:t> 12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2796" name="Line 43"/>
          <p:cNvSpPr>
            <a:spLocks noChangeShapeType="1"/>
          </p:cNvSpPr>
          <p:nvPr/>
        </p:nvSpPr>
        <p:spPr bwMode="auto">
          <a:xfrm>
            <a:off x="228600" y="381000"/>
            <a:ext cx="2081213" cy="1068388"/>
          </a:xfrm>
          <a:prstGeom prst="line">
            <a:avLst/>
          </a:prstGeom>
          <a:noFill/>
          <a:ln w="9525">
            <a:solidFill>
              <a:schemeClr val="tx1"/>
            </a:solidFill>
            <a:round/>
            <a:headEnd/>
            <a:tailEnd/>
          </a:ln>
        </p:spPr>
        <p:txBody>
          <a:bodyPr/>
          <a:lstStyle/>
          <a:p>
            <a:endParaRPr lang="en-US"/>
          </a:p>
        </p:txBody>
      </p:sp>
      <p:sp>
        <p:nvSpPr>
          <p:cNvPr id="10" name="Hình chữ nhật 1"/>
          <p:cNvSpPr/>
          <p:nvPr/>
        </p:nvSpPr>
        <p:spPr>
          <a:xfrm>
            <a:off x="0" y="3505200"/>
            <a:ext cx="9144000" cy="830263"/>
          </a:xfrm>
          <a:prstGeom prst="rect">
            <a:avLst/>
          </a:prstGeom>
        </p:spPr>
        <p:txBody>
          <a:bodyPr>
            <a:spAutoFit/>
          </a:bodyPr>
          <a:lstStyle/>
          <a:p>
            <a:pPr fontAlgn="auto">
              <a:spcBef>
                <a:spcPts val="0"/>
              </a:spcBef>
              <a:spcAft>
                <a:spcPts val="0"/>
              </a:spcAft>
              <a:defRPr/>
            </a:pPr>
            <a:r>
              <a:rPr lang="vi-VN" sz="2400" b="1" dirty="0">
                <a:solidFill>
                  <a:srgbClr val="C00000"/>
                </a:solidFill>
                <a:latin typeface="+mj-lt"/>
                <a:cs typeface="+mn-cs"/>
              </a:rPr>
              <a:t>d. Từ </a:t>
            </a:r>
            <a:r>
              <a:rPr lang="vi-VN" sz="2400" b="1" dirty="0" err="1">
                <a:solidFill>
                  <a:srgbClr val="C00000"/>
                </a:solidFill>
                <a:latin typeface="+mj-lt"/>
                <a:cs typeface="+mn-cs"/>
              </a:rPr>
              <a:t>kết</a:t>
            </a:r>
            <a:r>
              <a:rPr lang="vi-VN" sz="2400" b="1" dirty="0">
                <a:solidFill>
                  <a:srgbClr val="C00000"/>
                </a:solidFill>
                <a:latin typeface="+mj-lt"/>
                <a:cs typeface="+mn-cs"/>
              </a:rPr>
              <a:t> quả  TN hãy </a:t>
            </a:r>
            <a:r>
              <a:rPr lang="vi-VN" sz="2400" b="1" dirty="0" err="1">
                <a:solidFill>
                  <a:srgbClr val="C00000"/>
                </a:solidFill>
                <a:latin typeface="+mj-lt"/>
                <a:cs typeface="+mn-cs"/>
              </a:rPr>
              <a:t>rút</a:t>
            </a:r>
            <a:r>
              <a:rPr lang="vi-VN" sz="2400" b="1" dirty="0">
                <a:solidFill>
                  <a:srgbClr val="C00000"/>
                </a:solidFill>
                <a:latin typeface="+mj-lt"/>
                <a:cs typeface="+mn-cs"/>
              </a:rPr>
              <a:t> ra </a:t>
            </a:r>
            <a:r>
              <a:rPr lang="vi-VN" sz="2400" b="1" dirty="0" err="1">
                <a:solidFill>
                  <a:srgbClr val="C00000"/>
                </a:solidFill>
                <a:latin typeface="+mj-lt"/>
                <a:cs typeface="+mn-cs"/>
              </a:rPr>
              <a:t>nhận</a:t>
            </a:r>
            <a:r>
              <a:rPr lang="vi-VN" sz="2400" b="1" dirty="0">
                <a:solidFill>
                  <a:srgbClr val="C00000"/>
                </a:solidFill>
                <a:latin typeface="+mj-lt"/>
                <a:cs typeface="+mn-cs"/>
              </a:rPr>
              <a:t> </a:t>
            </a:r>
            <a:r>
              <a:rPr lang="vi-VN" sz="2400" b="1" dirty="0" err="1">
                <a:solidFill>
                  <a:srgbClr val="C00000"/>
                </a:solidFill>
                <a:latin typeface="+mj-lt"/>
                <a:cs typeface="+mn-cs"/>
              </a:rPr>
              <a:t>xét</a:t>
            </a:r>
            <a:r>
              <a:rPr lang="vi-VN" sz="2400" b="1" dirty="0">
                <a:solidFill>
                  <a:srgbClr val="C00000"/>
                </a:solidFill>
                <a:latin typeface="+mj-lt"/>
                <a:cs typeface="+mn-cs"/>
              </a:rPr>
              <a:t> xem điện trở của các dây dẫn này là như nhau hay khác nhau?</a:t>
            </a:r>
          </a:p>
        </p:txBody>
      </p:sp>
      <p:sp>
        <p:nvSpPr>
          <p:cNvPr id="11" name="Rectangle 10"/>
          <p:cNvSpPr/>
          <p:nvPr/>
        </p:nvSpPr>
        <p:spPr>
          <a:xfrm>
            <a:off x="0" y="4495800"/>
            <a:ext cx="2081213" cy="523875"/>
          </a:xfrm>
          <a:prstGeom prst="rect">
            <a:avLst/>
          </a:prstGeom>
        </p:spPr>
        <p:txBody>
          <a:bodyPr wrap="none">
            <a:spAutoFit/>
          </a:bodyPr>
          <a:lstStyle/>
          <a:p>
            <a:pPr fontAlgn="auto">
              <a:spcBef>
                <a:spcPts val="0"/>
              </a:spcBef>
              <a:spcAft>
                <a:spcPts val="0"/>
              </a:spcAft>
              <a:defRPr/>
            </a:pPr>
            <a:r>
              <a:rPr lang="vi-VN" sz="2800" b="1" dirty="0">
                <a:solidFill>
                  <a:srgbClr val="660066"/>
                </a:solidFill>
                <a:latin typeface="+mj-lt"/>
                <a:cs typeface="+mn-cs"/>
              </a:rPr>
              <a:t>2. Kết luận: </a:t>
            </a:r>
          </a:p>
        </p:txBody>
      </p:sp>
      <p:sp>
        <p:nvSpPr>
          <p:cNvPr id="12" name="Rectangle 11"/>
          <p:cNvSpPr/>
          <p:nvPr/>
        </p:nvSpPr>
        <p:spPr>
          <a:xfrm>
            <a:off x="152400" y="5029200"/>
            <a:ext cx="8686800" cy="954088"/>
          </a:xfrm>
          <a:prstGeom prst="rect">
            <a:avLst/>
          </a:prstGeom>
        </p:spPr>
        <p:txBody>
          <a:bodyPr>
            <a:spAutoFit/>
          </a:bodyPr>
          <a:lstStyle/>
          <a:p>
            <a:pPr fontAlgn="auto">
              <a:spcBef>
                <a:spcPts val="0"/>
              </a:spcBef>
              <a:spcAft>
                <a:spcPts val="0"/>
              </a:spcAft>
              <a:defRPr/>
            </a:pPr>
            <a:r>
              <a:rPr lang="vi-VN" sz="2800" b="1" dirty="0">
                <a:solidFill>
                  <a:srgbClr val="000099"/>
                </a:solidFill>
                <a:latin typeface="+mj-lt"/>
                <a:cs typeface="+mn-cs"/>
              </a:rPr>
              <a:t>Điện trở của dây dẫn phụ thuộc vào vật liệu làm dây dẫn.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linds(horizontal)">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iterate type="lt">
                                    <p:tmPct val="0"/>
                                  </p:iterate>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7" name="Text Box 41"/>
          <p:cNvSpPr txBox="1">
            <a:spLocks noChangeArrowheads="1"/>
          </p:cNvSpPr>
          <p:nvPr/>
        </p:nvSpPr>
        <p:spPr bwMode="auto">
          <a:xfrm>
            <a:off x="250825" y="4879975"/>
            <a:ext cx="3200400" cy="460375"/>
          </a:xfrm>
          <a:prstGeom prst="rect">
            <a:avLst/>
          </a:prstGeom>
          <a:noFill/>
          <a:ln w="9525">
            <a:noFill/>
            <a:miter lim="800000"/>
            <a:headEnd/>
            <a:tailEnd/>
          </a:ln>
        </p:spPr>
        <p:txBody>
          <a:bodyPr>
            <a:spAutoFit/>
          </a:bodyPr>
          <a:lstStyle/>
          <a:p>
            <a:pPr>
              <a:spcBef>
                <a:spcPct val="50000"/>
              </a:spcBef>
            </a:pPr>
            <a:r>
              <a:rPr lang="en-US" sz="2400" b="1">
                <a:solidFill>
                  <a:srgbClr val="000099"/>
                </a:solidFill>
                <a:latin typeface="Times New Roman" pitchFamily="18" charset="0"/>
                <a:cs typeface="Times New Roman" pitchFamily="18" charset="0"/>
              </a:rPr>
              <a:t>Có  R</a:t>
            </a:r>
            <a:r>
              <a:rPr lang="en-US" sz="2400" b="1" baseline="-25000">
                <a:solidFill>
                  <a:srgbClr val="000099"/>
                </a:solidFill>
                <a:latin typeface="Times New Roman" pitchFamily="18" charset="0"/>
                <a:cs typeface="Times New Roman" pitchFamily="18" charset="0"/>
              </a:rPr>
              <a:t>nh </a:t>
            </a:r>
            <a:r>
              <a:rPr lang="en-US" sz="2400" b="1">
                <a:solidFill>
                  <a:srgbClr val="000099"/>
                </a:solidFill>
                <a:latin typeface="Times New Roman" pitchFamily="18" charset="0"/>
                <a:cs typeface="Times New Roman" pitchFamily="18" charset="0"/>
              </a:rPr>
              <a:t>= 2.8.10</a:t>
            </a:r>
            <a:r>
              <a:rPr lang="en-US" sz="2400" b="1" baseline="30000">
                <a:solidFill>
                  <a:srgbClr val="000099"/>
                </a:solidFill>
                <a:latin typeface="Times New Roman" pitchFamily="18" charset="0"/>
                <a:cs typeface="Times New Roman" pitchFamily="18" charset="0"/>
              </a:rPr>
              <a:t>-8 </a:t>
            </a:r>
            <a:r>
              <a:rPr lang="en-US" sz="2400" b="1">
                <a:solidFill>
                  <a:srgbClr val="000099"/>
                </a:solidFill>
                <a:latin typeface="Times New Roman" pitchFamily="18" charset="0"/>
                <a:cs typeface="Times New Roman" pitchFamily="18" charset="0"/>
              </a:rPr>
              <a:t>Ω </a:t>
            </a:r>
          </a:p>
        </p:txBody>
      </p:sp>
      <p:sp>
        <p:nvSpPr>
          <p:cNvPr id="9258" name="Text Box 42"/>
          <p:cNvSpPr txBox="1">
            <a:spLocks noChangeArrowheads="1"/>
          </p:cNvSpPr>
          <p:nvPr/>
        </p:nvSpPr>
        <p:spPr bwMode="auto">
          <a:xfrm>
            <a:off x="4392613" y="4868863"/>
            <a:ext cx="3200400" cy="461962"/>
          </a:xfrm>
          <a:prstGeom prst="rect">
            <a:avLst/>
          </a:prstGeom>
          <a:noFill/>
          <a:ln w="9525">
            <a:noFill/>
            <a:miter lim="800000"/>
            <a:headEnd/>
            <a:tailEnd/>
          </a:ln>
        </p:spPr>
        <p:txBody>
          <a:bodyPr>
            <a:spAutoFit/>
          </a:bodyPr>
          <a:lstStyle/>
          <a:p>
            <a:pPr>
              <a:spcBef>
                <a:spcPct val="50000"/>
              </a:spcBef>
            </a:pPr>
            <a:r>
              <a:rPr lang="en-US" sz="2400" b="1">
                <a:solidFill>
                  <a:srgbClr val="000099"/>
                </a:solidFill>
                <a:latin typeface="Times New Roman" pitchFamily="18" charset="0"/>
                <a:cs typeface="Times New Roman" pitchFamily="18" charset="0"/>
              </a:rPr>
              <a:t>Có  R</a:t>
            </a:r>
            <a:r>
              <a:rPr lang="en-US" sz="2400" b="1" baseline="-25000">
                <a:solidFill>
                  <a:srgbClr val="000099"/>
                </a:solidFill>
                <a:latin typeface="Times New Roman" pitchFamily="18" charset="0"/>
                <a:cs typeface="Times New Roman" pitchFamily="18" charset="0"/>
              </a:rPr>
              <a:t>đ</a:t>
            </a:r>
            <a:r>
              <a:rPr lang="en-US" sz="2400" b="1">
                <a:solidFill>
                  <a:srgbClr val="000099"/>
                </a:solidFill>
                <a:latin typeface="Times New Roman" pitchFamily="18" charset="0"/>
                <a:cs typeface="Times New Roman" pitchFamily="18" charset="0"/>
              </a:rPr>
              <a:t> = 1,7.10</a:t>
            </a:r>
            <a:r>
              <a:rPr lang="en-US" sz="2400" b="1" baseline="30000">
                <a:solidFill>
                  <a:srgbClr val="000099"/>
                </a:solidFill>
                <a:latin typeface="Times New Roman" pitchFamily="18" charset="0"/>
                <a:cs typeface="Times New Roman" pitchFamily="18" charset="0"/>
              </a:rPr>
              <a:t>-8 </a:t>
            </a:r>
            <a:r>
              <a:rPr lang="en-US" sz="2400" b="1">
                <a:solidFill>
                  <a:srgbClr val="000099"/>
                </a:solidFill>
                <a:latin typeface="Times New Roman" pitchFamily="18" charset="0"/>
                <a:cs typeface="Times New Roman" pitchFamily="18" charset="0"/>
              </a:rPr>
              <a:t>Ω </a:t>
            </a:r>
          </a:p>
        </p:txBody>
      </p:sp>
      <p:grpSp>
        <p:nvGrpSpPr>
          <p:cNvPr id="3" name="Group 46"/>
          <p:cNvGrpSpPr>
            <a:grpSpLocks/>
          </p:cNvGrpSpPr>
          <p:nvPr/>
        </p:nvGrpSpPr>
        <p:grpSpPr bwMode="auto">
          <a:xfrm>
            <a:off x="250825" y="2827338"/>
            <a:ext cx="4702175" cy="1927225"/>
            <a:chOff x="-178" y="2160"/>
            <a:chExt cx="2722" cy="1214"/>
          </a:xfrm>
        </p:grpSpPr>
        <p:grpSp>
          <p:nvGrpSpPr>
            <p:cNvPr id="33812" name="Group 39"/>
            <p:cNvGrpSpPr>
              <a:grpSpLocks/>
            </p:cNvGrpSpPr>
            <p:nvPr/>
          </p:nvGrpSpPr>
          <p:grpSpPr bwMode="auto">
            <a:xfrm>
              <a:off x="140" y="2160"/>
              <a:ext cx="2404" cy="926"/>
              <a:chOff x="140" y="2160"/>
              <a:chExt cx="2404" cy="926"/>
            </a:xfrm>
          </p:grpSpPr>
          <p:sp>
            <p:nvSpPr>
              <p:cNvPr id="9224" name="AutoShape 8"/>
              <p:cNvSpPr>
                <a:spLocks noChangeArrowheads="1"/>
              </p:cNvSpPr>
              <p:nvPr/>
            </p:nvSpPr>
            <p:spPr bwMode="auto">
              <a:xfrm>
                <a:off x="140" y="2525"/>
                <a:ext cx="486" cy="561"/>
              </a:xfrm>
              <a:prstGeom prst="can">
                <a:avLst>
                  <a:gd name="adj" fmla="val 41494"/>
                </a:avLst>
              </a:prstGeom>
              <a:solidFill>
                <a:schemeClr val="bg1">
                  <a:lumMod val="85000"/>
                </a:schemeClr>
              </a:solidFill>
              <a:ln w="9525">
                <a:solidFill>
                  <a:schemeClr val="tx1"/>
                </a:solidFill>
                <a:round/>
              </a:ln>
              <a:effectLst/>
            </p:spPr>
            <p:txBody>
              <a:bodyPr wrap="none" anchor="ctr"/>
              <a:lstStyle/>
              <a:p>
                <a:pPr fontAlgn="auto">
                  <a:spcBef>
                    <a:spcPts val="0"/>
                  </a:spcBef>
                  <a:spcAft>
                    <a:spcPts val="0"/>
                  </a:spcAft>
                  <a:defRPr/>
                </a:pPr>
                <a:endParaRPr lang="vi-VN">
                  <a:latin typeface="+mn-lt"/>
                  <a:cs typeface="+mn-cs"/>
                </a:endParaRPr>
              </a:p>
            </p:txBody>
          </p:sp>
          <p:sp>
            <p:nvSpPr>
              <p:cNvPr id="33815" name="Line 9"/>
              <p:cNvSpPr>
                <a:spLocks noChangeShapeType="1"/>
              </p:cNvSpPr>
              <p:nvPr/>
            </p:nvSpPr>
            <p:spPr bwMode="auto">
              <a:xfrm flipV="1">
                <a:off x="385" y="2300"/>
                <a:ext cx="0" cy="309"/>
              </a:xfrm>
              <a:prstGeom prst="line">
                <a:avLst/>
              </a:prstGeom>
              <a:noFill/>
              <a:ln w="9525">
                <a:solidFill>
                  <a:schemeClr val="tx1"/>
                </a:solidFill>
                <a:round/>
                <a:headEnd/>
                <a:tailEnd/>
              </a:ln>
            </p:spPr>
            <p:txBody>
              <a:bodyPr wrap="none" anchor="ctr"/>
              <a:lstStyle/>
              <a:p>
                <a:endParaRPr lang="en-US"/>
              </a:p>
            </p:txBody>
          </p:sp>
          <p:sp>
            <p:nvSpPr>
              <p:cNvPr id="33816" name="Line 10"/>
              <p:cNvSpPr>
                <a:spLocks noChangeShapeType="1"/>
              </p:cNvSpPr>
              <p:nvPr/>
            </p:nvSpPr>
            <p:spPr bwMode="auto">
              <a:xfrm>
                <a:off x="385" y="2300"/>
                <a:ext cx="467" cy="0"/>
              </a:xfrm>
              <a:prstGeom prst="line">
                <a:avLst/>
              </a:prstGeom>
              <a:noFill/>
              <a:ln w="9525">
                <a:solidFill>
                  <a:schemeClr val="tx1"/>
                </a:solidFill>
                <a:round/>
                <a:headEnd/>
                <a:tailEnd type="triangle" w="med" len="med"/>
              </a:ln>
            </p:spPr>
            <p:txBody>
              <a:bodyPr wrap="none" anchor="ctr"/>
              <a:lstStyle/>
              <a:p>
                <a:endParaRPr lang="en-US"/>
              </a:p>
            </p:txBody>
          </p:sp>
          <p:sp>
            <p:nvSpPr>
              <p:cNvPr id="33817" name="Line 11"/>
              <p:cNvSpPr>
                <a:spLocks noChangeShapeType="1"/>
              </p:cNvSpPr>
              <p:nvPr/>
            </p:nvSpPr>
            <p:spPr bwMode="auto">
              <a:xfrm>
                <a:off x="808" y="2609"/>
                <a:ext cx="0" cy="421"/>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33818" name="Line 12"/>
              <p:cNvSpPr>
                <a:spLocks noChangeShapeType="1"/>
              </p:cNvSpPr>
              <p:nvPr/>
            </p:nvSpPr>
            <p:spPr bwMode="auto">
              <a:xfrm>
                <a:off x="626" y="2609"/>
                <a:ext cx="311" cy="0"/>
              </a:xfrm>
              <a:prstGeom prst="line">
                <a:avLst/>
              </a:prstGeom>
              <a:noFill/>
              <a:ln w="9525">
                <a:solidFill>
                  <a:schemeClr val="tx1"/>
                </a:solidFill>
                <a:prstDash val="dash"/>
                <a:round/>
                <a:headEnd/>
                <a:tailEnd/>
              </a:ln>
            </p:spPr>
            <p:txBody>
              <a:bodyPr wrap="none" anchor="ctr"/>
              <a:lstStyle/>
              <a:p>
                <a:endParaRPr lang="en-US"/>
              </a:p>
            </p:txBody>
          </p:sp>
          <p:sp>
            <p:nvSpPr>
              <p:cNvPr id="33819" name="Line 13"/>
              <p:cNvSpPr>
                <a:spLocks noChangeShapeType="1"/>
              </p:cNvSpPr>
              <p:nvPr/>
            </p:nvSpPr>
            <p:spPr bwMode="auto">
              <a:xfrm>
                <a:off x="626" y="3030"/>
                <a:ext cx="337" cy="0"/>
              </a:xfrm>
              <a:prstGeom prst="line">
                <a:avLst/>
              </a:prstGeom>
              <a:noFill/>
              <a:ln w="9525">
                <a:solidFill>
                  <a:schemeClr val="tx1"/>
                </a:solidFill>
                <a:prstDash val="dash"/>
                <a:round/>
                <a:headEnd/>
                <a:tailEnd/>
              </a:ln>
            </p:spPr>
            <p:txBody>
              <a:bodyPr wrap="none" anchor="ctr"/>
              <a:lstStyle/>
              <a:p>
                <a:endParaRPr lang="en-US"/>
              </a:p>
            </p:txBody>
          </p:sp>
          <p:sp>
            <p:nvSpPr>
              <p:cNvPr id="33820" name="Freeform 14"/>
              <p:cNvSpPr>
                <a:spLocks/>
              </p:cNvSpPr>
              <p:nvPr/>
            </p:nvSpPr>
            <p:spPr bwMode="auto">
              <a:xfrm>
                <a:off x="911" y="2665"/>
                <a:ext cx="52" cy="223"/>
              </a:xfrm>
              <a:custGeom>
                <a:avLst/>
                <a:gdLst>
                  <a:gd name="T0" fmla="*/ 0 w 256"/>
                  <a:gd name="T1" fmla="*/ 140 h 928"/>
                  <a:gd name="T2" fmla="*/ 49 w 256"/>
                  <a:gd name="T3" fmla="*/ 48 h 928"/>
                  <a:gd name="T4" fmla="*/ 19 w 256"/>
                  <a:gd name="T5" fmla="*/ 25 h 928"/>
                  <a:gd name="T6" fmla="*/ 19 w 256"/>
                  <a:gd name="T7" fmla="*/ 198 h 928"/>
                  <a:gd name="T8" fmla="*/ 39 w 256"/>
                  <a:gd name="T9" fmla="*/ 175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33821" name="Text Box 15"/>
              <p:cNvSpPr txBox="1">
                <a:spLocks noChangeArrowheads="1"/>
              </p:cNvSpPr>
              <p:nvPr/>
            </p:nvSpPr>
            <p:spPr bwMode="auto">
              <a:xfrm>
                <a:off x="884" y="2160"/>
                <a:ext cx="1455" cy="523"/>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cs typeface="Times New Roman" pitchFamily="18" charset="0"/>
                  </a:rPr>
                  <a:t>Tiết diện S = 1m</a:t>
                </a:r>
                <a:r>
                  <a:rPr lang="en-US" sz="2400" baseline="30000">
                    <a:latin typeface="Times New Roman" pitchFamily="18" charset="0"/>
                    <a:cs typeface="Times New Roman" pitchFamily="18" charset="0"/>
                  </a:rPr>
                  <a:t>2</a:t>
                </a:r>
              </a:p>
            </p:txBody>
          </p:sp>
          <p:sp>
            <p:nvSpPr>
              <p:cNvPr id="33822" name="Text Box 16"/>
              <p:cNvSpPr txBox="1">
                <a:spLocks noChangeArrowheads="1"/>
              </p:cNvSpPr>
              <p:nvPr/>
            </p:nvSpPr>
            <p:spPr bwMode="auto">
              <a:xfrm>
                <a:off x="1015" y="2692"/>
                <a:ext cx="1529" cy="291"/>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cs typeface="Times New Roman" pitchFamily="18" charset="0"/>
                  </a:rPr>
                  <a:t>Chiều dài  l = 1m</a:t>
                </a:r>
              </a:p>
            </p:txBody>
          </p:sp>
        </p:grpSp>
        <p:sp>
          <p:nvSpPr>
            <p:cNvPr id="33813" name="Text Box 44"/>
            <p:cNvSpPr txBox="1">
              <a:spLocks noChangeArrowheads="1"/>
            </p:cNvSpPr>
            <p:nvPr/>
          </p:nvSpPr>
          <p:spPr bwMode="auto">
            <a:xfrm>
              <a:off x="-178" y="3083"/>
              <a:ext cx="1357" cy="291"/>
            </a:xfrm>
            <a:prstGeom prst="rect">
              <a:avLst/>
            </a:prstGeom>
            <a:noFill/>
            <a:ln w="9525">
              <a:noFill/>
              <a:miter lim="800000"/>
              <a:headEnd/>
              <a:tailEnd/>
            </a:ln>
          </p:spPr>
          <p:txBody>
            <a:bodyPr>
              <a:spAutoFit/>
            </a:bodyPr>
            <a:lstStyle/>
            <a:p>
              <a:pPr>
                <a:spcBef>
                  <a:spcPct val="50000"/>
                </a:spcBef>
              </a:pPr>
              <a:r>
                <a:rPr lang="en-US" sz="2400" b="1">
                  <a:solidFill>
                    <a:srgbClr val="C00000"/>
                  </a:solidFill>
                  <a:latin typeface="Times New Roman" pitchFamily="18" charset="0"/>
                  <a:cs typeface="Times New Roman" pitchFamily="18" charset="0"/>
                </a:rPr>
                <a:t>Đoạn dây nhôm</a:t>
              </a:r>
            </a:p>
          </p:txBody>
        </p:sp>
      </p:grpSp>
      <p:grpSp>
        <p:nvGrpSpPr>
          <p:cNvPr id="7" name="Group 47"/>
          <p:cNvGrpSpPr>
            <a:grpSpLocks/>
          </p:cNvGrpSpPr>
          <p:nvPr/>
        </p:nvGrpSpPr>
        <p:grpSpPr bwMode="auto">
          <a:xfrm>
            <a:off x="4427538" y="2832100"/>
            <a:ext cx="5249862" cy="1922463"/>
            <a:chOff x="2521" y="2112"/>
            <a:chExt cx="2903" cy="1211"/>
          </a:xfrm>
        </p:grpSpPr>
        <p:sp>
          <p:nvSpPr>
            <p:cNvPr id="9244" name="AutoShape 28"/>
            <p:cNvSpPr>
              <a:spLocks noChangeArrowheads="1"/>
            </p:cNvSpPr>
            <p:nvPr/>
          </p:nvSpPr>
          <p:spPr bwMode="auto">
            <a:xfrm>
              <a:off x="2885" y="2477"/>
              <a:ext cx="477" cy="561"/>
            </a:xfrm>
            <a:prstGeom prst="can">
              <a:avLst>
                <a:gd name="adj" fmla="val 41494"/>
              </a:avLst>
            </a:prstGeom>
            <a:solidFill>
              <a:schemeClr val="accent6">
                <a:lumMod val="75000"/>
              </a:schemeClr>
            </a:solidFill>
            <a:ln w="9525">
              <a:solidFill>
                <a:schemeClr val="tx1"/>
              </a:solidFill>
              <a:round/>
            </a:ln>
            <a:effectLst/>
          </p:spPr>
          <p:txBody>
            <a:bodyPr wrap="none" anchor="ctr"/>
            <a:lstStyle/>
            <a:p>
              <a:pPr fontAlgn="auto">
                <a:spcBef>
                  <a:spcPts val="0"/>
                </a:spcBef>
                <a:spcAft>
                  <a:spcPts val="0"/>
                </a:spcAft>
                <a:defRPr/>
              </a:pPr>
              <a:endParaRPr lang="vi-VN">
                <a:latin typeface="+mn-lt"/>
                <a:cs typeface="+mn-cs"/>
              </a:endParaRPr>
            </a:p>
          </p:txBody>
        </p:sp>
        <p:sp>
          <p:nvSpPr>
            <p:cNvPr id="33803" name="Line 29"/>
            <p:cNvSpPr>
              <a:spLocks noChangeShapeType="1"/>
            </p:cNvSpPr>
            <p:nvPr/>
          </p:nvSpPr>
          <p:spPr bwMode="auto">
            <a:xfrm flipV="1">
              <a:off x="3112" y="2252"/>
              <a:ext cx="0" cy="309"/>
            </a:xfrm>
            <a:prstGeom prst="line">
              <a:avLst/>
            </a:prstGeom>
            <a:noFill/>
            <a:ln w="9525">
              <a:solidFill>
                <a:schemeClr val="tx1"/>
              </a:solidFill>
              <a:round/>
              <a:headEnd/>
              <a:tailEnd/>
            </a:ln>
          </p:spPr>
          <p:txBody>
            <a:bodyPr wrap="none" anchor="ctr"/>
            <a:lstStyle/>
            <a:p>
              <a:endParaRPr lang="en-US"/>
            </a:p>
          </p:txBody>
        </p:sp>
        <p:sp>
          <p:nvSpPr>
            <p:cNvPr id="33804" name="Line 30"/>
            <p:cNvSpPr>
              <a:spLocks noChangeShapeType="1"/>
            </p:cNvSpPr>
            <p:nvPr/>
          </p:nvSpPr>
          <p:spPr bwMode="auto">
            <a:xfrm>
              <a:off x="3112" y="2252"/>
              <a:ext cx="467" cy="0"/>
            </a:xfrm>
            <a:prstGeom prst="line">
              <a:avLst/>
            </a:prstGeom>
            <a:noFill/>
            <a:ln w="9525">
              <a:solidFill>
                <a:schemeClr val="tx1"/>
              </a:solidFill>
              <a:round/>
              <a:headEnd/>
              <a:tailEnd type="triangle" w="med" len="med"/>
            </a:ln>
          </p:spPr>
          <p:txBody>
            <a:bodyPr wrap="none" anchor="ctr"/>
            <a:lstStyle/>
            <a:p>
              <a:endParaRPr lang="en-US"/>
            </a:p>
          </p:txBody>
        </p:sp>
        <p:sp>
          <p:nvSpPr>
            <p:cNvPr id="33805" name="Line 31"/>
            <p:cNvSpPr>
              <a:spLocks noChangeShapeType="1"/>
            </p:cNvSpPr>
            <p:nvPr/>
          </p:nvSpPr>
          <p:spPr bwMode="auto">
            <a:xfrm>
              <a:off x="3544" y="2561"/>
              <a:ext cx="0" cy="421"/>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33806" name="Line 32"/>
            <p:cNvSpPr>
              <a:spLocks noChangeShapeType="1"/>
            </p:cNvSpPr>
            <p:nvPr/>
          </p:nvSpPr>
          <p:spPr bwMode="auto">
            <a:xfrm>
              <a:off x="3362" y="2561"/>
              <a:ext cx="311" cy="0"/>
            </a:xfrm>
            <a:prstGeom prst="line">
              <a:avLst/>
            </a:prstGeom>
            <a:noFill/>
            <a:ln w="9525">
              <a:solidFill>
                <a:schemeClr val="tx1"/>
              </a:solidFill>
              <a:prstDash val="dash"/>
              <a:round/>
              <a:headEnd/>
              <a:tailEnd/>
            </a:ln>
          </p:spPr>
          <p:txBody>
            <a:bodyPr wrap="none" anchor="ctr"/>
            <a:lstStyle/>
            <a:p>
              <a:endParaRPr lang="en-US"/>
            </a:p>
          </p:txBody>
        </p:sp>
        <p:sp>
          <p:nvSpPr>
            <p:cNvPr id="33807" name="Line 33"/>
            <p:cNvSpPr>
              <a:spLocks noChangeShapeType="1"/>
            </p:cNvSpPr>
            <p:nvPr/>
          </p:nvSpPr>
          <p:spPr bwMode="auto">
            <a:xfrm>
              <a:off x="3362" y="2982"/>
              <a:ext cx="337" cy="0"/>
            </a:xfrm>
            <a:prstGeom prst="line">
              <a:avLst/>
            </a:prstGeom>
            <a:noFill/>
            <a:ln w="9525">
              <a:solidFill>
                <a:schemeClr val="tx1"/>
              </a:solidFill>
              <a:prstDash val="dash"/>
              <a:round/>
              <a:headEnd/>
              <a:tailEnd/>
            </a:ln>
          </p:spPr>
          <p:txBody>
            <a:bodyPr wrap="none" anchor="ctr"/>
            <a:lstStyle/>
            <a:p>
              <a:endParaRPr lang="en-US"/>
            </a:p>
          </p:txBody>
        </p:sp>
        <p:sp>
          <p:nvSpPr>
            <p:cNvPr id="33808" name="Freeform 34"/>
            <p:cNvSpPr>
              <a:spLocks/>
            </p:cNvSpPr>
            <p:nvPr/>
          </p:nvSpPr>
          <p:spPr bwMode="auto">
            <a:xfrm>
              <a:off x="3647" y="2617"/>
              <a:ext cx="52" cy="223"/>
            </a:xfrm>
            <a:custGeom>
              <a:avLst/>
              <a:gdLst>
                <a:gd name="T0" fmla="*/ 0 w 256"/>
                <a:gd name="T1" fmla="*/ 140 h 928"/>
                <a:gd name="T2" fmla="*/ 49 w 256"/>
                <a:gd name="T3" fmla="*/ 48 h 928"/>
                <a:gd name="T4" fmla="*/ 19 w 256"/>
                <a:gd name="T5" fmla="*/ 25 h 928"/>
                <a:gd name="T6" fmla="*/ 19 w 256"/>
                <a:gd name="T7" fmla="*/ 198 h 928"/>
                <a:gd name="T8" fmla="*/ 39 w 256"/>
                <a:gd name="T9" fmla="*/ 175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33809" name="Text Box 35"/>
            <p:cNvSpPr txBox="1">
              <a:spLocks noChangeArrowheads="1"/>
            </p:cNvSpPr>
            <p:nvPr/>
          </p:nvSpPr>
          <p:spPr bwMode="auto">
            <a:xfrm>
              <a:off x="3692" y="2112"/>
              <a:ext cx="1455" cy="523"/>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cs typeface="Times New Roman" pitchFamily="18" charset="0"/>
                </a:rPr>
                <a:t>Tiết diện S = 1m</a:t>
              </a:r>
              <a:r>
                <a:rPr lang="en-US" sz="2400" baseline="30000">
                  <a:latin typeface="Times New Roman" pitchFamily="18" charset="0"/>
                  <a:cs typeface="Times New Roman" pitchFamily="18" charset="0"/>
                </a:rPr>
                <a:t>2</a:t>
              </a:r>
            </a:p>
          </p:txBody>
        </p:sp>
        <p:sp>
          <p:nvSpPr>
            <p:cNvPr id="33810" name="Text Box 36"/>
            <p:cNvSpPr txBox="1">
              <a:spLocks noChangeArrowheads="1"/>
            </p:cNvSpPr>
            <p:nvPr/>
          </p:nvSpPr>
          <p:spPr bwMode="auto">
            <a:xfrm>
              <a:off x="3751" y="2644"/>
              <a:ext cx="1673" cy="291"/>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cs typeface="Times New Roman" pitchFamily="18" charset="0"/>
                </a:rPr>
                <a:t>Chiều dài  l =1m</a:t>
              </a:r>
            </a:p>
          </p:txBody>
        </p:sp>
        <p:sp>
          <p:nvSpPr>
            <p:cNvPr id="33811" name="Text Box 45"/>
            <p:cNvSpPr txBox="1">
              <a:spLocks noChangeArrowheads="1"/>
            </p:cNvSpPr>
            <p:nvPr/>
          </p:nvSpPr>
          <p:spPr bwMode="auto">
            <a:xfrm>
              <a:off x="2521" y="3032"/>
              <a:ext cx="1327" cy="291"/>
            </a:xfrm>
            <a:prstGeom prst="rect">
              <a:avLst/>
            </a:prstGeom>
            <a:noFill/>
            <a:ln w="9525">
              <a:noFill/>
              <a:miter lim="800000"/>
              <a:headEnd/>
              <a:tailEnd/>
            </a:ln>
          </p:spPr>
          <p:txBody>
            <a:bodyPr>
              <a:spAutoFit/>
            </a:bodyPr>
            <a:lstStyle/>
            <a:p>
              <a:pPr>
                <a:spcBef>
                  <a:spcPct val="50000"/>
                </a:spcBef>
              </a:pPr>
              <a:r>
                <a:rPr lang="en-US" sz="2400" b="1">
                  <a:solidFill>
                    <a:srgbClr val="C00000"/>
                  </a:solidFill>
                  <a:latin typeface="Times New Roman" pitchFamily="18" charset="0"/>
                  <a:cs typeface="Times New Roman" pitchFamily="18" charset="0"/>
                </a:rPr>
                <a:t>Đoạn dây đồng</a:t>
              </a:r>
            </a:p>
          </p:txBody>
        </p:sp>
      </p:grpSp>
      <p:sp>
        <p:nvSpPr>
          <p:cNvPr id="2" name="Hình chữ nhật 1"/>
          <p:cNvSpPr/>
          <p:nvPr/>
        </p:nvSpPr>
        <p:spPr>
          <a:xfrm>
            <a:off x="304800" y="685800"/>
            <a:ext cx="2859088" cy="523875"/>
          </a:xfrm>
          <a:prstGeom prst="rect">
            <a:avLst/>
          </a:prstGeom>
        </p:spPr>
        <p:txBody>
          <a:bodyPr wrap="none">
            <a:spAutoFit/>
          </a:bodyPr>
          <a:lstStyle/>
          <a:p>
            <a:pPr fontAlgn="auto">
              <a:spcBef>
                <a:spcPts val="0"/>
              </a:spcBef>
              <a:spcAft>
                <a:spcPts val="0"/>
              </a:spcAft>
              <a:defRPr/>
            </a:pPr>
            <a:r>
              <a:rPr lang="vi-VN" sz="2800" b="1" dirty="0">
                <a:solidFill>
                  <a:srgbClr val="660066"/>
                </a:solidFill>
                <a:latin typeface="+mj-lt"/>
                <a:cs typeface="+mn-cs"/>
              </a:rPr>
              <a:t>1. Điện trở suất : </a:t>
            </a:r>
          </a:p>
        </p:txBody>
      </p:sp>
      <p:sp>
        <p:nvSpPr>
          <p:cNvPr id="34" name="Hình chữ nhật 33"/>
          <p:cNvSpPr/>
          <p:nvPr/>
        </p:nvSpPr>
        <p:spPr>
          <a:xfrm>
            <a:off x="228600" y="152400"/>
            <a:ext cx="8686800" cy="523875"/>
          </a:xfrm>
          <a:prstGeom prst="rect">
            <a:avLst/>
          </a:prstGeom>
        </p:spPr>
        <p:txBody>
          <a:bodyPr>
            <a:spAutoFit/>
          </a:bodyPr>
          <a:lstStyle/>
          <a:p>
            <a:pPr fontAlgn="auto">
              <a:spcBef>
                <a:spcPts val="0"/>
              </a:spcBef>
              <a:spcAft>
                <a:spcPts val="0"/>
              </a:spcAft>
              <a:defRPr/>
            </a:pPr>
            <a:r>
              <a:rPr lang="vi-VN" sz="2800" b="1" dirty="0">
                <a:solidFill>
                  <a:srgbClr val="000066"/>
                </a:solidFill>
                <a:latin typeface="+mj-lt"/>
                <a:cs typeface="+mn-cs"/>
              </a:rPr>
              <a:t>II. ĐIỆN TRỞ SUẤT – CÔNG THỨC ĐIỆN TRỞ</a:t>
            </a:r>
            <a:r>
              <a:rPr lang="en-US" sz="2800" b="1" dirty="0">
                <a:solidFill>
                  <a:srgbClr val="000066"/>
                </a:solidFill>
                <a:latin typeface="+mj-lt"/>
                <a:cs typeface="+mn-cs"/>
              </a:rPr>
              <a:t>:</a:t>
            </a:r>
            <a:endParaRPr lang="vi-VN" sz="2800" b="1" dirty="0">
              <a:solidFill>
                <a:srgbClr val="000066"/>
              </a:solidFill>
              <a:latin typeface="+mj-lt"/>
              <a:cs typeface="+mn-cs"/>
            </a:endParaRPr>
          </a:p>
        </p:txBody>
      </p:sp>
      <p:sp>
        <p:nvSpPr>
          <p:cNvPr id="4" name="Hộp_Văn_Bản 3"/>
          <p:cNvSpPr txBox="1">
            <a:spLocks noChangeArrowheads="1"/>
          </p:cNvSpPr>
          <p:nvPr/>
        </p:nvSpPr>
        <p:spPr bwMode="auto">
          <a:xfrm>
            <a:off x="-14288" y="2484438"/>
            <a:ext cx="1038226" cy="461962"/>
          </a:xfrm>
          <a:prstGeom prst="rect">
            <a:avLst/>
          </a:prstGeom>
          <a:noFill/>
          <a:ln w="9525">
            <a:noFill/>
            <a:miter lim="800000"/>
            <a:headEnd/>
            <a:tailEnd/>
          </a:ln>
        </p:spPr>
        <p:txBody>
          <a:bodyPr wrap="none">
            <a:spAutoFit/>
          </a:bodyPr>
          <a:lstStyle/>
          <a:p>
            <a:r>
              <a:rPr lang="en-US" sz="2400" b="1" u="sng">
                <a:solidFill>
                  <a:srgbClr val="006600"/>
                </a:solidFill>
                <a:latin typeface="Times New Roman" pitchFamily="18" charset="0"/>
                <a:cs typeface="Times New Roman" pitchFamily="18" charset="0"/>
              </a:rPr>
              <a:t>Ví dụ</a:t>
            </a:r>
            <a:r>
              <a:rPr lang="en-US" sz="2400" b="1">
                <a:solidFill>
                  <a:srgbClr val="006600"/>
                </a:solidFill>
                <a:latin typeface="Times New Roman" pitchFamily="18" charset="0"/>
                <a:cs typeface="Times New Roman" pitchFamily="18" charset="0"/>
              </a:rPr>
              <a:t>:</a:t>
            </a:r>
            <a:endParaRPr lang="vi-VN" sz="2400" b="1">
              <a:solidFill>
                <a:srgbClr val="006600"/>
              </a:solidFill>
              <a:latin typeface="Times New Roman" pitchFamily="18" charset="0"/>
              <a:cs typeface="Times New Roman" pitchFamily="18" charset="0"/>
            </a:endParaRPr>
          </a:p>
        </p:txBody>
      </p:sp>
      <p:sp>
        <p:nvSpPr>
          <p:cNvPr id="36" name="Text Box 4"/>
          <p:cNvSpPr txBox="1">
            <a:spLocks noChangeArrowheads="1"/>
          </p:cNvSpPr>
          <p:nvPr/>
        </p:nvSpPr>
        <p:spPr bwMode="auto">
          <a:xfrm>
            <a:off x="15875" y="1295400"/>
            <a:ext cx="9128125" cy="954088"/>
          </a:xfrm>
          <a:prstGeom prst="rect">
            <a:avLst/>
          </a:prstGeom>
          <a:noFill/>
          <a:ln w="9525" algn="ctr">
            <a:noFill/>
            <a:miter lim="800000"/>
            <a:headEnd/>
            <a:tailEnd/>
          </a:ln>
        </p:spPr>
        <p:txBody>
          <a:bodyPr>
            <a:spAutoFit/>
          </a:bodyPr>
          <a:lstStyle/>
          <a:p>
            <a:pPr eaLnBrk="0" hangingPunct="0">
              <a:spcBef>
                <a:spcPct val="50000"/>
              </a:spcBef>
            </a:pPr>
            <a:r>
              <a:rPr lang="en-US" sz="2800" b="1">
                <a:solidFill>
                  <a:srgbClr val="333300"/>
                </a:solidFill>
                <a:latin typeface="Times New Roman" pitchFamily="18" charset="0"/>
                <a:cs typeface="Times New Roman" pitchFamily="18" charset="0"/>
              </a:rPr>
              <a:t>Sự phụ thuộc của điện trở vào vật liệu làm dây dẫn được đặc trưng bằng một đại lượng là </a:t>
            </a:r>
            <a:r>
              <a:rPr lang="en-US" sz="2800" b="1">
                <a:solidFill>
                  <a:srgbClr val="FF0000"/>
                </a:solidFill>
                <a:latin typeface="Times New Roman" pitchFamily="18" charset="0"/>
                <a:cs typeface="Times New Roman" pitchFamily="18" charset="0"/>
              </a:rPr>
              <a:t>điện trở suất </a:t>
            </a:r>
            <a:r>
              <a:rPr lang="en-US" sz="2800" b="1">
                <a:solidFill>
                  <a:srgbClr val="333300"/>
                </a:solidFill>
                <a:latin typeface="Times New Roman" pitchFamily="18" charset="0"/>
                <a:cs typeface="Times New Roman" pitchFamily="18" charset="0"/>
              </a:rPr>
              <a:t>của vật liệu.</a:t>
            </a:r>
          </a:p>
        </p:txBody>
      </p:sp>
      <p:sp>
        <p:nvSpPr>
          <p:cNvPr id="5" name="Hộp_Văn_Bản 4"/>
          <p:cNvSpPr txBox="1">
            <a:spLocks noChangeArrowheads="1"/>
          </p:cNvSpPr>
          <p:nvPr/>
        </p:nvSpPr>
        <p:spPr bwMode="auto">
          <a:xfrm>
            <a:off x="0" y="5435600"/>
            <a:ext cx="9144000" cy="1200150"/>
          </a:xfrm>
          <a:prstGeom prst="rect">
            <a:avLst/>
          </a:prstGeom>
          <a:noFill/>
          <a:ln w="9525">
            <a:noFill/>
            <a:miter lim="800000"/>
            <a:headEnd/>
            <a:tailEnd/>
          </a:ln>
        </p:spPr>
        <p:txBody>
          <a:bodyPr>
            <a:spAutoFit/>
          </a:bodyPr>
          <a:lstStyle/>
          <a:p>
            <a:r>
              <a:rPr lang="en-US" sz="2400" b="1" u="sng">
                <a:solidFill>
                  <a:srgbClr val="006600"/>
                </a:solidFill>
                <a:latin typeface="Times New Roman" pitchFamily="18" charset="0"/>
                <a:cs typeface="Times New Roman" pitchFamily="18" charset="0"/>
              </a:rPr>
              <a:t>Ta nói</a:t>
            </a:r>
            <a:r>
              <a:rPr lang="en-US" sz="2400" b="1">
                <a:solidFill>
                  <a:srgbClr val="006600"/>
                </a:solidFill>
                <a:latin typeface="Times New Roman" pitchFamily="18" charset="0"/>
                <a:cs typeface="Times New Roman" pitchFamily="18" charset="0"/>
              </a:rPr>
              <a:t>: </a:t>
            </a:r>
          </a:p>
          <a:p>
            <a:r>
              <a:rPr lang="en-US" sz="2400" b="1">
                <a:solidFill>
                  <a:srgbClr val="660033"/>
                </a:solidFill>
                <a:latin typeface="Times New Roman" pitchFamily="18" charset="0"/>
                <a:cs typeface="Times New Roman" pitchFamily="18" charset="0"/>
              </a:rPr>
              <a:t>- Điện trở suất của nhôm là 2,8 . 10</a:t>
            </a:r>
            <a:r>
              <a:rPr lang="en-US" sz="2400" b="1" baseline="30000">
                <a:solidFill>
                  <a:srgbClr val="660033"/>
                </a:solidFill>
                <a:latin typeface="Times New Roman" pitchFamily="18" charset="0"/>
                <a:cs typeface="Times New Roman" pitchFamily="18" charset="0"/>
              </a:rPr>
              <a:t>-8</a:t>
            </a:r>
            <a:r>
              <a:rPr lang="en-US" sz="2400" b="1">
                <a:solidFill>
                  <a:srgbClr val="660033"/>
                </a:solidFill>
                <a:latin typeface="Times New Roman" pitchFamily="18" charset="0"/>
                <a:cs typeface="Times New Roman" pitchFamily="18" charset="0"/>
              </a:rPr>
              <a:t> Ω m </a:t>
            </a:r>
          </a:p>
          <a:p>
            <a:r>
              <a:rPr lang="en-US" sz="2400" b="1">
                <a:solidFill>
                  <a:srgbClr val="333300"/>
                </a:solidFill>
                <a:latin typeface="Times New Roman" pitchFamily="18" charset="0"/>
                <a:cs typeface="Times New Roman" pitchFamily="18" charset="0"/>
              </a:rPr>
              <a:t>- Điện trở suất của đồng là 1,7 . 10</a:t>
            </a:r>
            <a:r>
              <a:rPr lang="en-US" sz="2400" b="1" baseline="30000">
                <a:solidFill>
                  <a:srgbClr val="333300"/>
                </a:solidFill>
                <a:latin typeface="Times New Roman" pitchFamily="18" charset="0"/>
                <a:cs typeface="Times New Roman" pitchFamily="18" charset="0"/>
              </a:rPr>
              <a:t>-8</a:t>
            </a:r>
            <a:r>
              <a:rPr lang="en-US" sz="2400" b="1">
                <a:solidFill>
                  <a:srgbClr val="333300"/>
                </a:solidFill>
                <a:latin typeface="Times New Roman" pitchFamily="18" charset="0"/>
                <a:cs typeface="Times New Roman" pitchFamily="18" charset="0"/>
              </a:rPr>
              <a:t> Ω m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iterate type="wd">
                                    <p:tmPct val="600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800" decel="100000"/>
                                        <p:tgtEl>
                                          <p:spTgt spid="34"/>
                                        </p:tgtEl>
                                      </p:cBhvr>
                                    </p:animEffect>
                                    <p:anim calcmode="lin" valueType="num">
                                      <p:cBhvr>
                                        <p:cTn id="8" dur="800" decel="100000" fill="hold"/>
                                        <p:tgtEl>
                                          <p:spTgt spid="34"/>
                                        </p:tgtEl>
                                        <p:attrNameLst>
                                          <p:attrName>style.rotation</p:attrName>
                                        </p:attrNameLst>
                                      </p:cBhvr>
                                      <p:tavLst>
                                        <p:tav tm="0">
                                          <p:val>
                                            <p:fltVal val="-90"/>
                                          </p:val>
                                        </p:tav>
                                        <p:tav tm="100000">
                                          <p:val>
                                            <p:fltVal val="0"/>
                                          </p:val>
                                        </p:tav>
                                      </p:tavLst>
                                    </p:anim>
                                    <p:anim calcmode="lin" valueType="num">
                                      <p:cBhvr>
                                        <p:cTn id="9" dur="800" decel="100000" fill="hold"/>
                                        <p:tgtEl>
                                          <p:spTgt spid="34"/>
                                        </p:tgtEl>
                                        <p:attrNameLst>
                                          <p:attrName>ppt_x</p:attrName>
                                        </p:attrNameLst>
                                      </p:cBhvr>
                                      <p:tavLst>
                                        <p:tav tm="0">
                                          <p:val>
                                            <p:strVal val="#ppt_x+0.4"/>
                                          </p:val>
                                        </p:tav>
                                        <p:tav tm="100000">
                                          <p:val>
                                            <p:strVal val="#ppt_x-0.05"/>
                                          </p:val>
                                        </p:tav>
                                      </p:tavLst>
                                    </p:anim>
                                    <p:anim calcmode="lin" valueType="num">
                                      <p:cBhvr>
                                        <p:cTn id="10" dur="800" decel="100000" fill="hold"/>
                                        <p:tgtEl>
                                          <p:spTgt spid="3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iterate type="wd">
                                    <p:tmPct val="6000"/>
                                  </p:iterate>
                                  <p:childTnLst>
                                    <p:set>
                                      <p:cBhvr>
                                        <p:cTn id="16" dur="1" fill="hold">
                                          <p:stCondLst>
                                            <p:cond delay="0"/>
                                          </p:stCondLst>
                                        </p:cTn>
                                        <p:tgtEl>
                                          <p:spTgt spid="2"/>
                                        </p:tgtEl>
                                        <p:attrNameLst>
                                          <p:attrName>style.visibility</p:attrName>
                                        </p:attrNameLst>
                                      </p:cBhvr>
                                      <p:to>
                                        <p:strVal val="visible"/>
                                      </p:to>
                                    </p:set>
                                    <p:animEffect transition="in" filter="fade">
                                      <p:cBhvr>
                                        <p:cTn id="17" dur="800" decel="100000"/>
                                        <p:tgtEl>
                                          <p:spTgt spid="2"/>
                                        </p:tgtEl>
                                      </p:cBhvr>
                                    </p:animEffect>
                                    <p:anim calcmode="lin" valueType="num">
                                      <p:cBhvr>
                                        <p:cTn id="18" dur="800" decel="100000" fill="hold"/>
                                        <p:tgtEl>
                                          <p:spTgt spid="2"/>
                                        </p:tgtEl>
                                        <p:attrNameLst>
                                          <p:attrName>style.rotation</p:attrName>
                                        </p:attrNameLst>
                                      </p:cBhvr>
                                      <p:tavLst>
                                        <p:tav tm="0">
                                          <p:val>
                                            <p:fltVal val="-90"/>
                                          </p:val>
                                        </p:tav>
                                        <p:tav tm="100000">
                                          <p:val>
                                            <p:fltVal val="0"/>
                                          </p:val>
                                        </p:tav>
                                      </p:tavLst>
                                    </p:anim>
                                    <p:anim calcmode="lin" valueType="num">
                                      <p:cBhvr>
                                        <p:cTn id="19" dur="800" decel="100000" fill="hold"/>
                                        <p:tgtEl>
                                          <p:spTgt spid="2"/>
                                        </p:tgtEl>
                                        <p:attrNameLst>
                                          <p:attrName>ppt_x</p:attrName>
                                        </p:attrNameLst>
                                      </p:cBhvr>
                                      <p:tavLst>
                                        <p:tav tm="0">
                                          <p:val>
                                            <p:strVal val="#ppt_x+0.4"/>
                                          </p:val>
                                        </p:tav>
                                        <p:tav tm="100000">
                                          <p:val>
                                            <p:strVal val="#ppt_x-0.05"/>
                                          </p:val>
                                        </p:tav>
                                      </p:tavLst>
                                    </p:anim>
                                    <p:anim calcmode="lin" valueType="num">
                                      <p:cBhvr>
                                        <p:cTn id="20" dur="800" decel="100000" fill="hold"/>
                                        <p:tgtEl>
                                          <p:spTgt spid="2"/>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iterate type="wd">
                                    <p:tmPct val="6000"/>
                                  </p:iterate>
                                  <p:childTnLst>
                                    <p:set>
                                      <p:cBhvr>
                                        <p:cTn id="26" dur="1" fill="hold">
                                          <p:stCondLst>
                                            <p:cond delay="0"/>
                                          </p:stCondLst>
                                        </p:cTn>
                                        <p:tgtEl>
                                          <p:spTgt spid="36"/>
                                        </p:tgtEl>
                                        <p:attrNameLst>
                                          <p:attrName>style.visibility</p:attrName>
                                        </p:attrNameLst>
                                      </p:cBhvr>
                                      <p:to>
                                        <p:strVal val="visible"/>
                                      </p:to>
                                    </p:set>
                                    <p:animEffect transition="in" filter="fade">
                                      <p:cBhvr>
                                        <p:cTn id="27" dur="800" decel="100000"/>
                                        <p:tgtEl>
                                          <p:spTgt spid="36"/>
                                        </p:tgtEl>
                                      </p:cBhvr>
                                    </p:animEffect>
                                    <p:anim calcmode="lin" valueType="num">
                                      <p:cBhvr>
                                        <p:cTn id="28" dur="800" decel="100000" fill="hold"/>
                                        <p:tgtEl>
                                          <p:spTgt spid="36"/>
                                        </p:tgtEl>
                                        <p:attrNameLst>
                                          <p:attrName>style.rotation</p:attrName>
                                        </p:attrNameLst>
                                      </p:cBhvr>
                                      <p:tavLst>
                                        <p:tav tm="0">
                                          <p:val>
                                            <p:fltVal val="-90"/>
                                          </p:val>
                                        </p:tav>
                                        <p:tav tm="100000">
                                          <p:val>
                                            <p:fltVal val="0"/>
                                          </p:val>
                                        </p:tav>
                                      </p:tavLst>
                                    </p:anim>
                                    <p:anim calcmode="lin" valueType="num">
                                      <p:cBhvr>
                                        <p:cTn id="29" dur="800" decel="100000" fill="hold"/>
                                        <p:tgtEl>
                                          <p:spTgt spid="36"/>
                                        </p:tgtEl>
                                        <p:attrNameLst>
                                          <p:attrName>ppt_x</p:attrName>
                                        </p:attrNameLst>
                                      </p:cBhvr>
                                      <p:tavLst>
                                        <p:tav tm="0">
                                          <p:val>
                                            <p:strVal val="#ppt_x+0.4"/>
                                          </p:val>
                                        </p:tav>
                                        <p:tav tm="100000">
                                          <p:val>
                                            <p:strVal val="#ppt_x-0.05"/>
                                          </p:val>
                                        </p:tav>
                                      </p:tavLst>
                                    </p:anim>
                                    <p:anim calcmode="lin" valueType="num">
                                      <p:cBhvr>
                                        <p:cTn id="30" dur="800" decel="100000" fill="hold"/>
                                        <p:tgtEl>
                                          <p:spTgt spid="3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6"/>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iterate type="wd">
                                    <p:tmPct val="6000"/>
                                  </p:iterate>
                                  <p:childTnLst>
                                    <p:set>
                                      <p:cBhvr>
                                        <p:cTn id="36" dur="1" fill="hold">
                                          <p:stCondLst>
                                            <p:cond delay="0"/>
                                          </p:stCondLst>
                                        </p:cTn>
                                        <p:tgtEl>
                                          <p:spTgt spid="4"/>
                                        </p:tgtEl>
                                        <p:attrNameLst>
                                          <p:attrName>style.visibility</p:attrName>
                                        </p:attrNameLst>
                                      </p:cBhvr>
                                      <p:to>
                                        <p:strVal val="visible"/>
                                      </p:to>
                                    </p:set>
                                    <p:animEffect transition="in" filter="fade">
                                      <p:cBhvr>
                                        <p:cTn id="37" dur="800" decel="100000"/>
                                        <p:tgtEl>
                                          <p:spTgt spid="4"/>
                                        </p:tgtEl>
                                      </p:cBhvr>
                                    </p:animEffect>
                                    <p:anim calcmode="lin" valueType="num">
                                      <p:cBhvr>
                                        <p:cTn id="38" dur="800" decel="100000" fill="hold"/>
                                        <p:tgtEl>
                                          <p:spTgt spid="4"/>
                                        </p:tgtEl>
                                        <p:attrNameLst>
                                          <p:attrName>style.rotation</p:attrName>
                                        </p:attrNameLst>
                                      </p:cBhvr>
                                      <p:tavLst>
                                        <p:tav tm="0">
                                          <p:val>
                                            <p:fltVal val="-90"/>
                                          </p:val>
                                        </p:tav>
                                        <p:tav tm="100000">
                                          <p:val>
                                            <p:fltVal val="0"/>
                                          </p:val>
                                        </p:tav>
                                      </p:tavLst>
                                    </p:anim>
                                    <p:anim calcmode="lin" valueType="num">
                                      <p:cBhvr>
                                        <p:cTn id="39" dur="800" decel="100000" fill="hold"/>
                                        <p:tgtEl>
                                          <p:spTgt spid="4"/>
                                        </p:tgtEl>
                                        <p:attrNameLst>
                                          <p:attrName>ppt_x</p:attrName>
                                        </p:attrNameLst>
                                      </p:cBhvr>
                                      <p:tavLst>
                                        <p:tav tm="0">
                                          <p:val>
                                            <p:strVal val="#ppt_x+0.4"/>
                                          </p:val>
                                        </p:tav>
                                        <p:tav tm="100000">
                                          <p:val>
                                            <p:strVal val="#ppt_x-0.05"/>
                                          </p:val>
                                        </p:tav>
                                      </p:tavLst>
                                    </p:anim>
                                    <p:anim calcmode="lin" valueType="num">
                                      <p:cBhvr>
                                        <p:cTn id="40" dur="800" decel="100000" fill="hold"/>
                                        <p:tgtEl>
                                          <p:spTgt spid="4"/>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linds(horizontal)">
                                      <p:cBhvr>
                                        <p:cTn id="47" dur="500"/>
                                        <p:tgtEl>
                                          <p:spTgt spid="3"/>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9257"/>
                                        </p:tgtEl>
                                        <p:attrNameLst>
                                          <p:attrName>style.visibility</p:attrName>
                                        </p:attrNameLst>
                                      </p:cBhvr>
                                      <p:to>
                                        <p:strVal val="visible"/>
                                      </p:to>
                                    </p:set>
                                    <p:animEffect transition="in" filter="checkerboard(across)">
                                      <p:cBhvr>
                                        <p:cTn id="52" dur="500"/>
                                        <p:tgtEl>
                                          <p:spTgt spid="925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linds(horizont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9258"/>
                                        </p:tgtEl>
                                        <p:attrNameLst>
                                          <p:attrName>style.visibility</p:attrName>
                                        </p:attrNameLst>
                                      </p:cBhvr>
                                      <p:to>
                                        <p:strVal val="visible"/>
                                      </p:to>
                                    </p:set>
                                    <p:animEffect transition="in" filter="checkerboard(across)">
                                      <p:cBhvr>
                                        <p:cTn id="62" dur="500"/>
                                        <p:tgtEl>
                                          <p:spTgt spid="9258"/>
                                        </p:tgtEl>
                                      </p:cBhvr>
                                    </p:animEffect>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grpId="0" nodeType="clickEffect">
                                  <p:stCondLst>
                                    <p:cond delay="0"/>
                                  </p:stCondLst>
                                  <p:iterate type="wd">
                                    <p:tmPct val="6000"/>
                                  </p:iterate>
                                  <p:childTnLst>
                                    <p:set>
                                      <p:cBhvr>
                                        <p:cTn id="66" dur="1" fill="hold">
                                          <p:stCondLst>
                                            <p:cond delay="0"/>
                                          </p:stCondLst>
                                        </p:cTn>
                                        <p:tgtEl>
                                          <p:spTgt spid="5"/>
                                        </p:tgtEl>
                                        <p:attrNameLst>
                                          <p:attrName>style.visibility</p:attrName>
                                        </p:attrNameLst>
                                      </p:cBhvr>
                                      <p:to>
                                        <p:strVal val="visible"/>
                                      </p:to>
                                    </p:set>
                                    <p:animEffect transition="in" filter="fade">
                                      <p:cBhvr>
                                        <p:cTn id="67" dur="800" decel="100000"/>
                                        <p:tgtEl>
                                          <p:spTgt spid="5"/>
                                        </p:tgtEl>
                                      </p:cBhvr>
                                    </p:animEffect>
                                    <p:anim calcmode="lin" valueType="num">
                                      <p:cBhvr>
                                        <p:cTn id="68" dur="800" decel="100000" fill="hold"/>
                                        <p:tgtEl>
                                          <p:spTgt spid="5"/>
                                        </p:tgtEl>
                                        <p:attrNameLst>
                                          <p:attrName>style.rotation</p:attrName>
                                        </p:attrNameLst>
                                      </p:cBhvr>
                                      <p:tavLst>
                                        <p:tav tm="0">
                                          <p:val>
                                            <p:fltVal val="-90"/>
                                          </p:val>
                                        </p:tav>
                                        <p:tav tm="100000">
                                          <p:val>
                                            <p:fltVal val="0"/>
                                          </p:val>
                                        </p:tav>
                                      </p:tavLst>
                                    </p:anim>
                                    <p:anim calcmode="lin" valueType="num">
                                      <p:cBhvr>
                                        <p:cTn id="69" dur="800" decel="100000" fill="hold"/>
                                        <p:tgtEl>
                                          <p:spTgt spid="5"/>
                                        </p:tgtEl>
                                        <p:attrNameLst>
                                          <p:attrName>ppt_x</p:attrName>
                                        </p:attrNameLst>
                                      </p:cBhvr>
                                      <p:tavLst>
                                        <p:tav tm="0">
                                          <p:val>
                                            <p:strVal val="#ppt_x+0.4"/>
                                          </p:val>
                                        </p:tav>
                                        <p:tav tm="100000">
                                          <p:val>
                                            <p:strVal val="#ppt_x-0.05"/>
                                          </p:val>
                                        </p:tav>
                                      </p:tavLst>
                                    </p:anim>
                                    <p:anim calcmode="lin" valueType="num">
                                      <p:cBhvr>
                                        <p:cTn id="70" dur="800" decel="100000" fill="hold"/>
                                        <p:tgtEl>
                                          <p:spTgt spid="5"/>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7" grpId="0"/>
      <p:bldP spid="9258" grpId="0"/>
      <p:bldP spid="2" grpId="0"/>
      <p:bldP spid="34" grpId="0"/>
      <p:bldP spid="4" grpId="0"/>
      <p:bldP spid="36"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7"/>
          <p:cNvSpPr>
            <a:spLocks noChangeArrowheads="1"/>
          </p:cNvSpPr>
          <p:nvPr/>
        </p:nvSpPr>
        <p:spPr bwMode="auto">
          <a:xfrm>
            <a:off x="387350" y="346075"/>
            <a:ext cx="2014538" cy="461963"/>
          </a:xfrm>
          <a:prstGeom prst="rect">
            <a:avLst/>
          </a:prstGeom>
          <a:noFill/>
          <a:ln w="9525">
            <a:noFill/>
            <a:miter lim="800000"/>
            <a:headEnd/>
            <a:tailEnd/>
          </a:ln>
        </p:spPr>
        <p:txBody>
          <a:bodyPr wrap="none">
            <a:spAutoFit/>
          </a:bodyPr>
          <a:lstStyle/>
          <a:p>
            <a:pPr algn="ctr"/>
            <a:r>
              <a:rPr lang="en-US" sz="2400" b="1" u="sng">
                <a:solidFill>
                  <a:srgbClr val="9933FF"/>
                </a:solidFill>
                <a:latin typeface="Times New Roman" pitchFamily="18" charset="0"/>
                <a:cs typeface="Times New Roman" pitchFamily="18" charset="0"/>
              </a:rPr>
              <a:t>Điện trở suất:</a:t>
            </a:r>
          </a:p>
        </p:txBody>
      </p:sp>
      <p:sp>
        <p:nvSpPr>
          <p:cNvPr id="36" name="Text Box 4"/>
          <p:cNvSpPr txBox="1">
            <a:spLocks noChangeArrowheads="1"/>
          </p:cNvSpPr>
          <p:nvPr/>
        </p:nvSpPr>
        <p:spPr bwMode="auto">
          <a:xfrm>
            <a:off x="153988" y="1676400"/>
            <a:ext cx="4495800" cy="1816100"/>
          </a:xfrm>
          <a:prstGeom prst="rect">
            <a:avLst/>
          </a:prstGeom>
          <a:noFill/>
          <a:ln w="9525" algn="ctr">
            <a:noFill/>
            <a:miter lim="800000"/>
            <a:headEnd/>
            <a:tailEnd/>
          </a:ln>
        </p:spPr>
        <p:txBody>
          <a:bodyPr>
            <a:spAutoFit/>
          </a:bodyPr>
          <a:lstStyle/>
          <a:p>
            <a:pPr algn="just" eaLnBrk="0" hangingPunct="0">
              <a:spcBef>
                <a:spcPct val="50000"/>
              </a:spcBef>
            </a:pPr>
            <a:r>
              <a:rPr lang="en-US" sz="2800" b="1">
                <a:latin typeface="Times New Roman" pitchFamily="18" charset="0"/>
                <a:cs typeface="Times New Roman" pitchFamily="18" charset="0"/>
              </a:rPr>
              <a:t>Để đặt trưng cho sự khác nhau của vật liệu làm dây người ta đưa ra khái niệm điện trở suất</a:t>
            </a:r>
          </a:p>
        </p:txBody>
      </p:sp>
      <p:grpSp>
        <p:nvGrpSpPr>
          <p:cNvPr id="34819" name="Group 15"/>
          <p:cNvGrpSpPr>
            <a:grpSpLocks/>
          </p:cNvGrpSpPr>
          <p:nvPr/>
        </p:nvGrpSpPr>
        <p:grpSpPr bwMode="auto">
          <a:xfrm>
            <a:off x="5105400" y="2286000"/>
            <a:ext cx="3810000" cy="2514600"/>
            <a:chOff x="1008" y="1152"/>
            <a:chExt cx="2957" cy="1584"/>
          </a:xfrm>
        </p:grpSpPr>
        <p:sp>
          <p:nvSpPr>
            <p:cNvPr id="34821" name="AutoShape 5"/>
            <p:cNvSpPr>
              <a:spLocks noChangeArrowheads="1"/>
            </p:cNvSpPr>
            <p:nvPr/>
          </p:nvSpPr>
          <p:spPr bwMode="auto">
            <a:xfrm>
              <a:off x="1008" y="1776"/>
              <a:ext cx="624" cy="960"/>
            </a:xfrm>
            <a:prstGeom prst="can">
              <a:avLst>
                <a:gd name="adj" fmla="val 38462"/>
              </a:avLst>
            </a:prstGeom>
            <a:solidFill>
              <a:schemeClr val="accent1"/>
            </a:solidFill>
            <a:ln w="9525">
              <a:solidFill>
                <a:schemeClr val="tx1"/>
              </a:solidFill>
              <a:round/>
              <a:headEnd/>
              <a:tailEnd/>
            </a:ln>
          </p:spPr>
          <p:txBody>
            <a:bodyPr wrap="none" anchor="ctr"/>
            <a:lstStyle/>
            <a:p>
              <a:endParaRPr lang="en-US" b="1">
                <a:latin typeface="Calibri" pitchFamily="34" charset="0"/>
              </a:endParaRPr>
            </a:p>
          </p:txBody>
        </p:sp>
        <p:sp>
          <p:nvSpPr>
            <p:cNvPr id="34822" name="Line 6"/>
            <p:cNvSpPr>
              <a:spLocks noChangeShapeType="1"/>
            </p:cNvSpPr>
            <p:nvPr/>
          </p:nvSpPr>
          <p:spPr bwMode="auto">
            <a:xfrm flipV="1">
              <a:off x="1392" y="1392"/>
              <a:ext cx="0" cy="528"/>
            </a:xfrm>
            <a:prstGeom prst="line">
              <a:avLst/>
            </a:prstGeom>
            <a:noFill/>
            <a:ln w="9525">
              <a:solidFill>
                <a:schemeClr val="tx1"/>
              </a:solidFill>
              <a:round/>
              <a:headEnd/>
              <a:tailEnd/>
            </a:ln>
          </p:spPr>
          <p:txBody>
            <a:bodyPr wrap="none" anchor="ctr"/>
            <a:lstStyle/>
            <a:p>
              <a:endParaRPr lang="en-US"/>
            </a:p>
          </p:txBody>
        </p:sp>
        <p:sp>
          <p:nvSpPr>
            <p:cNvPr id="34823" name="Line 7"/>
            <p:cNvSpPr>
              <a:spLocks noChangeShapeType="1"/>
            </p:cNvSpPr>
            <p:nvPr/>
          </p:nvSpPr>
          <p:spPr bwMode="auto">
            <a:xfrm>
              <a:off x="1392" y="1392"/>
              <a:ext cx="864" cy="0"/>
            </a:xfrm>
            <a:prstGeom prst="line">
              <a:avLst/>
            </a:prstGeom>
            <a:noFill/>
            <a:ln w="9525">
              <a:solidFill>
                <a:schemeClr val="tx1"/>
              </a:solidFill>
              <a:round/>
              <a:headEnd/>
              <a:tailEnd type="triangle" w="med" len="med"/>
            </a:ln>
          </p:spPr>
          <p:txBody>
            <a:bodyPr wrap="none" anchor="ctr"/>
            <a:lstStyle/>
            <a:p>
              <a:endParaRPr lang="en-US"/>
            </a:p>
          </p:txBody>
        </p:sp>
        <p:sp>
          <p:nvSpPr>
            <p:cNvPr id="34824" name="Line 8"/>
            <p:cNvSpPr>
              <a:spLocks noChangeShapeType="1"/>
            </p:cNvSpPr>
            <p:nvPr/>
          </p:nvSpPr>
          <p:spPr bwMode="auto">
            <a:xfrm>
              <a:off x="1968" y="1920"/>
              <a:ext cx="0" cy="72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34825" name="Line 9"/>
            <p:cNvSpPr>
              <a:spLocks noChangeShapeType="1"/>
            </p:cNvSpPr>
            <p:nvPr/>
          </p:nvSpPr>
          <p:spPr bwMode="auto">
            <a:xfrm>
              <a:off x="1632" y="1920"/>
              <a:ext cx="576" cy="0"/>
            </a:xfrm>
            <a:prstGeom prst="line">
              <a:avLst/>
            </a:prstGeom>
            <a:noFill/>
            <a:ln w="9525">
              <a:solidFill>
                <a:schemeClr val="tx1"/>
              </a:solidFill>
              <a:prstDash val="dash"/>
              <a:round/>
              <a:headEnd/>
              <a:tailEnd/>
            </a:ln>
          </p:spPr>
          <p:txBody>
            <a:bodyPr wrap="none" anchor="ctr"/>
            <a:lstStyle/>
            <a:p>
              <a:endParaRPr lang="en-US"/>
            </a:p>
          </p:txBody>
        </p:sp>
        <p:sp>
          <p:nvSpPr>
            <p:cNvPr id="34826" name="Line 10"/>
            <p:cNvSpPr>
              <a:spLocks noChangeShapeType="1"/>
            </p:cNvSpPr>
            <p:nvPr/>
          </p:nvSpPr>
          <p:spPr bwMode="auto">
            <a:xfrm>
              <a:off x="1632" y="2640"/>
              <a:ext cx="624" cy="0"/>
            </a:xfrm>
            <a:prstGeom prst="line">
              <a:avLst/>
            </a:prstGeom>
            <a:noFill/>
            <a:ln w="9525">
              <a:solidFill>
                <a:schemeClr val="tx1"/>
              </a:solidFill>
              <a:prstDash val="dash"/>
              <a:round/>
              <a:headEnd/>
              <a:tailEnd/>
            </a:ln>
          </p:spPr>
          <p:txBody>
            <a:bodyPr wrap="none" anchor="ctr"/>
            <a:lstStyle/>
            <a:p>
              <a:endParaRPr lang="en-US"/>
            </a:p>
          </p:txBody>
        </p:sp>
        <p:sp>
          <p:nvSpPr>
            <p:cNvPr id="34827" name="Freeform 11"/>
            <p:cNvSpPr>
              <a:spLocks/>
            </p:cNvSpPr>
            <p:nvPr/>
          </p:nvSpPr>
          <p:spPr bwMode="auto">
            <a:xfrm>
              <a:off x="2160" y="2016"/>
              <a:ext cx="96" cy="381"/>
            </a:xfrm>
            <a:custGeom>
              <a:avLst/>
              <a:gdLst>
                <a:gd name="T0" fmla="*/ 0 w 256"/>
                <a:gd name="T1" fmla="*/ 0 h 928"/>
                <a:gd name="T2" fmla="*/ 0 w 256"/>
                <a:gd name="T3" fmla="*/ 0 h 928"/>
                <a:gd name="T4" fmla="*/ 0 w 256"/>
                <a:gd name="T5" fmla="*/ 0 h 928"/>
                <a:gd name="T6" fmla="*/ 0 w 256"/>
                <a:gd name="T7" fmla="*/ 0 h 928"/>
                <a:gd name="T8" fmla="*/ 0 w 256"/>
                <a:gd name="T9" fmla="*/ 0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34828" name="Text Box 12"/>
            <p:cNvSpPr txBox="1">
              <a:spLocks noChangeArrowheads="1"/>
            </p:cNvSpPr>
            <p:nvPr/>
          </p:nvSpPr>
          <p:spPr bwMode="auto">
            <a:xfrm>
              <a:off x="2400" y="1152"/>
              <a:ext cx="1446" cy="523"/>
            </a:xfrm>
            <a:prstGeom prst="rect">
              <a:avLst/>
            </a:prstGeom>
            <a:noFill/>
            <a:ln w="9525" algn="ctr">
              <a:noFill/>
              <a:miter lim="800000"/>
              <a:headEnd/>
              <a:tailEnd/>
            </a:ln>
          </p:spPr>
          <p:txBody>
            <a:bodyPr>
              <a:spAutoFit/>
            </a:bodyPr>
            <a:lstStyle/>
            <a:p>
              <a:pPr eaLnBrk="0" hangingPunct="0">
                <a:spcBef>
                  <a:spcPct val="50000"/>
                </a:spcBef>
              </a:pPr>
              <a:r>
                <a:rPr lang="en-US" sz="2400" b="1">
                  <a:latin typeface="Times New Roman" pitchFamily="18" charset="0"/>
                  <a:cs typeface="Times New Roman" pitchFamily="18" charset="0"/>
                </a:rPr>
                <a:t>Tiết diện 1m</a:t>
              </a:r>
              <a:r>
                <a:rPr lang="en-US" sz="2400" b="1" baseline="30000">
                  <a:latin typeface="Times New Roman" pitchFamily="18" charset="0"/>
                  <a:cs typeface="Times New Roman" pitchFamily="18" charset="0"/>
                </a:rPr>
                <a:t>2</a:t>
              </a:r>
            </a:p>
          </p:txBody>
        </p:sp>
        <p:sp>
          <p:nvSpPr>
            <p:cNvPr id="34829" name="Text Box 13"/>
            <p:cNvSpPr txBox="1">
              <a:spLocks noChangeArrowheads="1"/>
            </p:cNvSpPr>
            <p:nvPr/>
          </p:nvSpPr>
          <p:spPr bwMode="auto">
            <a:xfrm>
              <a:off x="2352" y="2064"/>
              <a:ext cx="1613" cy="291"/>
            </a:xfrm>
            <a:prstGeom prst="rect">
              <a:avLst/>
            </a:prstGeom>
            <a:noFill/>
            <a:ln w="9525" algn="ctr">
              <a:noFill/>
              <a:miter lim="800000"/>
              <a:headEnd/>
              <a:tailEnd/>
            </a:ln>
          </p:spPr>
          <p:txBody>
            <a:bodyPr>
              <a:spAutoFit/>
            </a:bodyPr>
            <a:lstStyle/>
            <a:p>
              <a:pPr eaLnBrk="0" hangingPunct="0">
                <a:spcBef>
                  <a:spcPct val="50000"/>
                </a:spcBef>
              </a:pPr>
              <a:r>
                <a:rPr lang="en-US" sz="2400" b="1">
                  <a:latin typeface="Times New Roman" pitchFamily="18" charset="0"/>
                  <a:cs typeface="Times New Roman" pitchFamily="18" charset="0"/>
                </a:rPr>
                <a:t>Chiều dài 1m</a:t>
              </a:r>
            </a:p>
          </p:txBody>
        </p:sp>
      </p:grpSp>
      <p:sp>
        <p:nvSpPr>
          <p:cNvPr id="47" name="Rectangle 14"/>
          <p:cNvSpPr>
            <a:spLocks noChangeArrowheads="1"/>
          </p:cNvSpPr>
          <p:nvPr/>
        </p:nvSpPr>
        <p:spPr bwMode="auto">
          <a:xfrm>
            <a:off x="55563" y="1274763"/>
            <a:ext cx="4876800" cy="3108325"/>
          </a:xfrm>
          <a:prstGeom prst="rect">
            <a:avLst/>
          </a:prstGeom>
          <a:noFill/>
          <a:ln w="9525">
            <a:noFill/>
            <a:miter lim="800000"/>
            <a:headEnd/>
            <a:tailEnd/>
          </a:ln>
        </p:spPr>
        <p:txBody>
          <a:bodyPr>
            <a:spAutoFit/>
          </a:bodyPr>
          <a:lstStyle/>
          <a:p>
            <a:pPr algn="just" eaLnBrk="0" hangingPunct="0"/>
            <a:r>
              <a:rPr lang="en-US" sz="2800" b="1" i="1">
                <a:solidFill>
                  <a:srgbClr val="0000FF"/>
                </a:solidFill>
                <a:latin typeface="Times New Roman" pitchFamily="18" charset="0"/>
                <a:cs typeface="Times New Roman" pitchFamily="18" charset="0"/>
              </a:rPr>
              <a:t>Điện trở suất của một vật liệu có trị số bằng điện trở của một đoạn dây dẫn hình trụ được làm bằng vật liệu đó có chiều dài 1m và có tiết diện 1m</a:t>
            </a:r>
            <a:r>
              <a:rPr lang="en-US" sz="2800" b="1" i="1" baseline="30000">
                <a:solidFill>
                  <a:srgbClr val="0000FF"/>
                </a:solidFill>
                <a:latin typeface="Times New Roman" pitchFamily="18" charset="0"/>
                <a:cs typeface="Times New Roman" pitchFamily="18" charset="0"/>
              </a:rPr>
              <a:t>2</a:t>
            </a:r>
          </a:p>
          <a:p>
            <a:pPr algn="just" eaLnBrk="0" hangingPunct="0"/>
            <a:r>
              <a:rPr lang="en-US" sz="2800" b="1">
                <a:solidFill>
                  <a:srgbClr val="0000FF"/>
                </a:solidFill>
                <a:latin typeface="Times New Roman" pitchFamily="18" charset="0"/>
                <a:cs typeface="Times New Roman" pitchFamily="18" charset="0"/>
              </a:rPr>
              <a:t>Kí hiệu :  </a:t>
            </a:r>
            <a:r>
              <a:rPr lang="el-GR" sz="2800" b="1">
                <a:solidFill>
                  <a:srgbClr val="0000FF"/>
                </a:solidFill>
                <a:latin typeface="Times New Roman" pitchFamily="18" charset="0"/>
                <a:cs typeface="Times New Roman" pitchFamily="18" charset="0"/>
              </a:rPr>
              <a:t>ρ</a:t>
            </a:r>
            <a:r>
              <a:rPr lang="en-US" sz="2800" b="1">
                <a:solidFill>
                  <a:srgbClr val="0000FF"/>
                </a:solidFill>
                <a:latin typeface="Times New Roman" pitchFamily="18" charset="0"/>
                <a:cs typeface="Times New Roman" pitchFamily="18" charset="0"/>
              </a:rPr>
              <a:t>  ( rô )</a:t>
            </a:r>
          </a:p>
          <a:p>
            <a:pPr algn="just" eaLnBrk="0" hangingPunct="0"/>
            <a:r>
              <a:rPr lang="en-US" sz="2800" b="1">
                <a:solidFill>
                  <a:srgbClr val="0000FF"/>
                </a:solidFill>
                <a:latin typeface="Times New Roman" pitchFamily="18" charset="0"/>
                <a:cs typeface="Times New Roman" pitchFamily="18" charset="0"/>
              </a:rPr>
              <a:t>Đơn vị :  Ωm  ( ôm mét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strips(downLeft)">
                                      <p:cBhvr>
                                        <p:cTn id="7" dur="500"/>
                                        <p:tgtEl>
                                          <p:spTgt spid="47"/>
                                        </p:tgtEl>
                                      </p:cBhvr>
                                    </p:animEffect>
                                  </p:childTnLst>
                                </p:cTn>
                              </p:par>
                              <p:par>
                                <p:cTn id="8" presetID="3" presetClass="exit" presetSubtype="10" fill="hold" grpId="0" nodeType="withEffect">
                                  <p:stCondLst>
                                    <p:cond delay="0"/>
                                  </p:stCondLst>
                                  <p:childTnLst>
                                    <p:animEffect transition="out" filter="blinds(horizontal)">
                                      <p:cBhvr>
                                        <p:cTn id="9" dur="500"/>
                                        <p:tgtEl>
                                          <p:spTgt spid="36"/>
                                        </p:tgtEl>
                                      </p:cBhvr>
                                    </p:animEffect>
                                    <p:set>
                                      <p:cBhvr>
                                        <p:cTn id="10"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4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4"/>
          <p:cNvSpPr txBox="1">
            <a:spLocks noChangeArrowheads="1"/>
          </p:cNvSpPr>
          <p:nvPr/>
        </p:nvSpPr>
        <p:spPr bwMode="auto">
          <a:xfrm>
            <a:off x="457200" y="609600"/>
            <a:ext cx="8534400" cy="584200"/>
          </a:xfrm>
          <a:prstGeom prst="rect">
            <a:avLst/>
          </a:prstGeom>
          <a:noFill/>
          <a:ln w="9525" algn="ctr">
            <a:noFill/>
            <a:miter lim="800000"/>
            <a:headEnd/>
            <a:tailEnd/>
          </a:ln>
        </p:spPr>
        <p:txBody>
          <a:bodyPr>
            <a:spAutoFit/>
          </a:bodyPr>
          <a:lstStyle/>
          <a:p>
            <a:pPr algn="ctr">
              <a:spcBef>
                <a:spcPct val="50000"/>
              </a:spcBef>
            </a:pPr>
            <a:r>
              <a:rPr lang="en-US" sz="3200" b="1">
                <a:solidFill>
                  <a:srgbClr val="C00000"/>
                </a:solidFill>
                <a:latin typeface="Times New Roman" pitchFamily="18" charset="0"/>
                <a:cs typeface="Times New Roman" pitchFamily="18" charset="0"/>
                <a:sym typeface="Wingdings 2" pitchFamily="18" charset="2"/>
              </a:rPr>
              <a:t></a:t>
            </a:r>
            <a:r>
              <a:rPr lang="en-US" sz="3200" b="1" u="sng">
                <a:solidFill>
                  <a:srgbClr val="C00000"/>
                </a:solidFill>
                <a:latin typeface="Times New Roman" pitchFamily="18" charset="0"/>
                <a:cs typeface="Times New Roman" pitchFamily="18" charset="0"/>
              </a:rPr>
              <a:t>Bảng điện trở suất của một số chất (ở 20</a:t>
            </a:r>
            <a:r>
              <a:rPr lang="en-US" sz="3200" b="1" u="sng" baseline="30000">
                <a:solidFill>
                  <a:srgbClr val="C00000"/>
                </a:solidFill>
                <a:latin typeface="Times New Roman" pitchFamily="18" charset="0"/>
                <a:cs typeface="Times New Roman" pitchFamily="18" charset="0"/>
              </a:rPr>
              <a:t>0</a:t>
            </a:r>
            <a:r>
              <a:rPr lang="en-US" sz="3200" b="1" u="sng">
                <a:solidFill>
                  <a:srgbClr val="C00000"/>
                </a:solidFill>
                <a:latin typeface="Times New Roman" pitchFamily="18" charset="0"/>
                <a:cs typeface="Times New Roman" pitchFamily="18" charset="0"/>
              </a:rPr>
              <a:t>C): </a:t>
            </a:r>
          </a:p>
        </p:txBody>
      </p:sp>
      <p:graphicFrame>
        <p:nvGraphicFramePr>
          <p:cNvPr id="203854" name="Group 78"/>
          <p:cNvGraphicFramePr>
            <a:graphicFrameLocks noGrp="1"/>
          </p:cNvGraphicFramePr>
          <p:nvPr/>
        </p:nvGraphicFramePr>
        <p:xfrm>
          <a:off x="990600" y="1524000"/>
          <a:ext cx="7648575" cy="4013202"/>
        </p:xfrm>
        <a:graphic>
          <a:graphicData uri="http://schemas.openxmlformats.org/drawingml/2006/table">
            <a:tbl>
              <a:tblPr/>
              <a:tblGrid>
                <a:gridCol w="1932271">
                  <a:extLst>
                    <a:ext uri="{9D8B030D-6E8A-4147-A177-3AD203B41FA5}">
                      <a16:colId xmlns:a16="http://schemas.microsoft.com/office/drawing/2014/main" val="20000"/>
                    </a:ext>
                  </a:extLst>
                </a:gridCol>
                <a:gridCol w="1771249">
                  <a:extLst>
                    <a:ext uri="{9D8B030D-6E8A-4147-A177-3AD203B41FA5}">
                      <a16:colId xmlns:a16="http://schemas.microsoft.com/office/drawing/2014/main" val="20001"/>
                    </a:ext>
                  </a:extLst>
                </a:gridCol>
                <a:gridCol w="2173806">
                  <a:extLst>
                    <a:ext uri="{9D8B030D-6E8A-4147-A177-3AD203B41FA5}">
                      <a16:colId xmlns:a16="http://schemas.microsoft.com/office/drawing/2014/main" val="20002"/>
                    </a:ext>
                  </a:extLst>
                </a:gridCol>
                <a:gridCol w="1771249">
                  <a:extLst>
                    <a:ext uri="{9D8B030D-6E8A-4147-A177-3AD203B41FA5}">
                      <a16:colId xmlns:a16="http://schemas.microsoft.com/office/drawing/2014/main" val="20003"/>
                    </a:ext>
                  </a:extLst>
                </a:gridCol>
              </a:tblGrid>
              <a:tr h="6778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Times New Roman" pitchFamily="18" charset="0"/>
                          <a:cs typeface="Times New Roman" pitchFamily="18" charset="0"/>
                        </a:rPr>
                        <a:t>Kim loại</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rgbClr val="0000FF"/>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FF"/>
                          </a:solidFill>
                          <a:effectLst/>
                          <a:latin typeface="Times New Roman" pitchFamily="18" charset="0"/>
                          <a:cs typeface="Times New Roman" pitchFamily="18" charset="0"/>
                        </a:rPr>
                        <a:t>Hợp kim</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rgbClr val="C00000"/>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0"/>
                  </a:ext>
                </a:extLst>
              </a:tr>
              <a:tr h="676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Bạc</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1,6.10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-8</a:t>
                      </a: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Nikêlin</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0,40.10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-6</a:t>
                      </a: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7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Đồng</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1,7.10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-8</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Manganin</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0,43.10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-6</a:t>
                      </a: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78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Nhôm</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2,8.10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-8</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Constantan</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0,50.10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-6</a:t>
                      </a: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76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Vônfram</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5,5.10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-8</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Nicrom</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1,10.10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-6</a:t>
                      </a: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78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Sắt</a:t>
                      </a:r>
                    </a:p>
                  </a:txBody>
                  <a:tcPr marL="91438" marR="914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tx1"/>
                          </a:solidFill>
                          <a:effectLst/>
                          <a:latin typeface="Times New Roman" pitchFamily="18" charset="0"/>
                          <a:cs typeface="Times New Roman" pitchFamily="18" charset="0"/>
                        </a:rPr>
                        <a:t>12,0.10</a:t>
                      </a:r>
                      <a:r>
                        <a:rPr kumimoji="0" lang="en-US" sz="2800" b="1" i="0" u="none" strike="noStrike" cap="none" normalizeH="0" baseline="30000">
                          <a:ln>
                            <a:noFill/>
                          </a:ln>
                          <a:solidFill>
                            <a:schemeClr val="tx1"/>
                          </a:solidFill>
                          <a:effectLst/>
                          <a:latin typeface="Times New Roman" pitchFamily="18" charset="0"/>
                          <a:cs typeface="Times New Roman" pitchFamily="18" charset="0"/>
                        </a:rPr>
                        <a:t>-8</a:t>
                      </a: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Times New Roman" pitchFamily="18" charset="0"/>
                        <a:cs typeface="Times New Roman" pitchFamily="18" charset="0"/>
                      </a:endParaRPr>
                    </a:p>
                  </a:txBody>
                  <a:tcPr marL="91438" marR="914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6146" name="Object 2"/>
          <p:cNvGraphicFramePr>
            <a:graphicFrameLocks noChangeAspect="1"/>
          </p:cNvGraphicFramePr>
          <p:nvPr/>
        </p:nvGraphicFramePr>
        <p:xfrm>
          <a:off x="3076575" y="1711325"/>
          <a:ext cx="446088" cy="457200"/>
        </p:xfrm>
        <a:graphic>
          <a:graphicData uri="http://schemas.openxmlformats.org/presentationml/2006/ole">
            <mc:AlternateContent xmlns:mc="http://schemas.openxmlformats.org/markup-compatibility/2006">
              <mc:Choice xmlns:v="urn:schemas-microsoft-com:vml" Requires="v">
                <p:oleObj spid="_x0000_s6146" name="Equation" r:id="rId2" imgW="152268" imgH="164957" progId="">
                  <p:embed/>
                </p:oleObj>
              </mc:Choice>
              <mc:Fallback>
                <p:oleObj name="Equation" r:id="rId2" imgW="152268" imgH="164957" progId="">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6575" y="1711325"/>
                        <a:ext cx="446088"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3"/>
          <p:cNvGraphicFramePr>
            <a:graphicFrameLocks noChangeAspect="1"/>
          </p:cNvGraphicFramePr>
          <p:nvPr/>
        </p:nvGraphicFramePr>
        <p:xfrm>
          <a:off x="6775450" y="1647825"/>
          <a:ext cx="446088" cy="457200"/>
        </p:xfrm>
        <a:graphic>
          <a:graphicData uri="http://schemas.openxmlformats.org/presentationml/2006/ole">
            <mc:AlternateContent xmlns:mc="http://schemas.openxmlformats.org/markup-compatibility/2006">
              <mc:Choice xmlns:v="urn:schemas-microsoft-com:vml" Requires="v">
                <p:oleObj spid="_x0000_s6147" name="Equation" r:id="rId4" imgW="152268" imgH="164957" progId="">
                  <p:embed/>
                </p:oleObj>
              </mc:Choice>
              <mc:Fallback>
                <p:oleObj name="Equation" r:id="rId4" imgW="152268" imgH="164957"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5450" y="1647825"/>
                        <a:ext cx="446088"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3429000" y="1728788"/>
          <a:ext cx="925513" cy="466725"/>
        </p:xfrm>
        <a:graphic>
          <a:graphicData uri="http://schemas.openxmlformats.org/presentationml/2006/ole">
            <mc:AlternateContent xmlns:mc="http://schemas.openxmlformats.org/markup-compatibility/2006">
              <mc:Choice xmlns:v="urn:schemas-microsoft-com:vml" Requires="v">
                <p:oleObj spid="_x0000_s6148" name="Equation" r:id="rId6" imgW="380835" imgH="203112" progId="">
                  <p:embed/>
                </p:oleObj>
              </mc:Choice>
              <mc:Fallback>
                <p:oleObj name="Equation" r:id="rId6" imgW="380835" imgH="203112" progId="">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1728788"/>
                        <a:ext cx="925513"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7239000" y="1647825"/>
          <a:ext cx="925513" cy="466725"/>
        </p:xfrm>
        <a:graphic>
          <a:graphicData uri="http://schemas.openxmlformats.org/presentationml/2006/ole">
            <mc:AlternateContent xmlns:mc="http://schemas.openxmlformats.org/markup-compatibility/2006">
              <mc:Choice xmlns:v="urn:schemas-microsoft-com:vml" Requires="v">
                <p:oleObj spid="_x0000_s6149" name="Equation" r:id="rId8" imgW="380835" imgH="203112" progId="">
                  <p:embed/>
                </p:oleObj>
              </mc:Choice>
              <mc:Fallback>
                <p:oleObj name="Equation" r:id="rId8" imgW="380835" imgH="203112" progId="">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39000" y="1647825"/>
                        <a:ext cx="925513"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extBox 1"/>
          <p:cNvSpPr txBox="1">
            <a:spLocks noChangeArrowheads="1"/>
          </p:cNvSpPr>
          <p:nvPr/>
        </p:nvSpPr>
        <p:spPr bwMode="auto">
          <a:xfrm>
            <a:off x="685800" y="5867400"/>
            <a:ext cx="8305800"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Điện trở suất càng nhỏ vật dẫn điện càng tốt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0" y="304800"/>
            <a:ext cx="9144000" cy="954088"/>
          </a:xfrm>
          <a:prstGeom prst="rect">
            <a:avLst/>
          </a:prstGeom>
        </p:spPr>
        <p:txBody>
          <a:bodyPr>
            <a:spAutoFit/>
          </a:bodyPr>
          <a:lstStyle/>
          <a:p>
            <a:pPr fontAlgn="auto">
              <a:spcBef>
                <a:spcPts val="0"/>
              </a:spcBef>
              <a:spcAft>
                <a:spcPts val="0"/>
              </a:spcAft>
              <a:defRPr/>
            </a:pPr>
            <a:r>
              <a:rPr lang="vi-VN" sz="2800" b="1" u="sng" dirty="0">
                <a:solidFill>
                  <a:srgbClr val="006600"/>
                </a:solidFill>
                <a:latin typeface="+mj-lt"/>
                <a:cs typeface="+mn-cs"/>
              </a:rPr>
              <a:t>C2</a:t>
            </a:r>
            <a:r>
              <a:rPr lang="vi-VN" sz="2800" b="1" dirty="0">
                <a:solidFill>
                  <a:srgbClr val="006600"/>
                </a:solidFill>
                <a:latin typeface="+mj-lt"/>
                <a:cs typeface="+mn-cs"/>
              </a:rPr>
              <a:t>: </a:t>
            </a:r>
            <a:r>
              <a:rPr lang="vi-VN" sz="2800" b="1" dirty="0" err="1">
                <a:solidFill>
                  <a:srgbClr val="C00000"/>
                </a:solidFill>
                <a:latin typeface="+mj-lt"/>
                <a:cs typeface="+mn-cs"/>
              </a:rPr>
              <a:t>Dựa</a:t>
            </a:r>
            <a:r>
              <a:rPr lang="vi-VN" sz="2800" b="1" dirty="0">
                <a:solidFill>
                  <a:srgbClr val="C00000"/>
                </a:solidFill>
                <a:latin typeface="+mj-lt"/>
                <a:cs typeface="+mn-cs"/>
              </a:rPr>
              <a:t> vào </a:t>
            </a:r>
            <a:r>
              <a:rPr lang="vi-VN" sz="2800" b="1" dirty="0" err="1">
                <a:solidFill>
                  <a:srgbClr val="C00000"/>
                </a:solidFill>
                <a:latin typeface="+mj-lt"/>
                <a:cs typeface="+mn-cs"/>
              </a:rPr>
              <a:t>bảng</a:t>
            </a:r>
            <a:r>
              <a:rPr lang="vi-VN" sz="2800" b="1" dirty="0">
                <a:solidFill>
                  <a:srgbClr val="C00000"/>
                </a:solidFill>
                <a:latin typeface="+mj-lt"/>
                <a:cs typeface="+mn-cs"/>
              </a:rPr>
              <a:t> 1 hãy tính điện trở của đoạn dây dẫn </a:t>
            </a:r>
            <a:r>
              <a:rPr lang="vi-VN" sz="2800" b="1" dirty="0" err="1">
                <a:solidFill>
                  <a:srgbClr val="C00000"/>
                </a:solidFill>
                <a:latin typeface="+mj-lt"/>
                <a:cs typeface="+mn-cs"/>
              </a:rPr>
              <a:t>Constantan</a:t>
            </a:r>
            <a:r>
              <a:rPr lang="vi-VN" sz="2800" b="1" dirty="0">
                <a:solidFill>
                  <a:srgbClr val="C00000"/>
                </a:solidFill>
                <a:latin typeface="+mj-lt"/>
                <a:cs typeface="+mn-cs"/>
              </a:rPr>
              <a:t> dài l = 1m và có tiết </a:t>
            </a:r>
            <a:r>
              <a:rPr lang="vi-VN" sz="2800" b="1" dirty="0" err="1">
                <a:solidFill>
                  <a:srgbClr val="C00000"/>
                </a:solidFill>
                <a:latin typeface="+mj-lt"/>
                <a:cs typeface="+mn-cs"/>
              </a:rPr>
              <a:t>diện</a:t>
            </a:r>
            <a:r>
              <a:rPr lang="vi-VN" sz="2800" b="1" dirty="0">
                <a:solidFill>
                  <a:srgbClr val="C00000"/>
                </a:solidFill>
                <a:latin typeface="+mj-lt"/>
                <a:cs typeface="+mn-cs"/>
              </a:rPr>
              <a:t> S = 1mm</a:t>
            </a:r>
            <a:r>
              <a:rPr lang="vi-VN" sz="2800" b="1" baseline="30000" dirty="0">
                <a:solidFill>
                  <a:srgbClr val="C00000"/>
                </a:solidFill>
                <a:latin typeface="+mj-lt"/>
                <a:cs typeface="+mn-cs"/>
              </a:rPr>
              <a:t>2</a:t>
            </a:r>
          </a:p>
        </p:txBody>
      </p:sp>
      <p:sp>
        <p:nvSpPr>
          <p:cNvPr id="8" name="Hình chữ nhật 7"/>
          <p:cNvSpPr/>
          <p:nvPr/>
        </p:nvSpPr>
        <p:spPr>
          <a:xfrm>
            <a:off x="228600" y="1371600"/>
            <a:ext cx="1254125" cy="461963"/>
          </a:xfrm>
          <a:prstGeom prst="rect">
            <a:avLst/>
          </a:prstGeom>
        </p:spPr>
        <p:txBody>
          <a:bodyPr wrap="none">
            <a:spAutoFit/>
          </a:bodyPr>
          <a:lstStyle/>
          <a:p>
            <a:pPr fontAlgn="auto">
              <a:spcBef>
                <a:spcPts val="0"/>
              </a:spcBef>
              <a:spcAft>
                <a:spcPts val="0"/>
              </a:spcAft>
              <a:defRPr/>
            </a:pPr>
            <a:r>
              <a:rPr lang="vi-VN" sz="2400" b="1" u="sng" dirty="0" err="1">
                <a:solidFill>
                  <a:srgbClr val="006600"/>
                </a:solidFill>
                <a:latin typeface="+mj-lt"/>
                <a:cs typeface="+mn-cs"/>
              </a:rPr>
              <a:t>Trả</a:t>
            </a:r>
            <a:r>
              <a:rPr lang="vi-VN" sz="2400" b="1" u="sng" dirty="0">
                <a:solidFill>
                  <a:srgbClr val="006600"/>
                </a:solidFill>
                <a:latin typeface="+mj-lt"/>
                <a:cs typeface="+mn-cs"/>
              </a:rPr>
              <a:t> </a:t>
            </a:r>
            <a:r>
              <a:rPr lang="vi-VN" sz="2400" b="1" u="sng" dirty="0" err="1">
                <a:solidFill>
                  <a:srgbClr val="006600"/>
                </a:solidFill>
                <a:latin typeface="+mj-lt"/>
                <a:cs typeface="+mn-cs"/>
              </a:rPr>
              <a:t>lời</a:t>
            </a:r>
            <a:r>
              <a:rPr lang="vi-VN" sz="2400" b="1" dirty="0">
                <a:solidFill>
                  <a:srgbClr val="006600"/>
                </a:solidFill>
                <a:latin typeface="+mj-lt"/>
                <a:cs typeface="+mn-cs"/>
              </a:rPr>
              <a:t>: </a:t>
            </a:r>
            <a:endParaRPr lang="vi-VN" dirty="0">
              <a:latin typeface="+mj-lt"/>
              <a:cs typeface="+mn-cs"/>
            </a:endParaRPr>
          </a:p>
        </p:txBody>
      </p:sp>
      <p:sp>
        <p:nvSpPr>
          <p:cNvPr id="9" name="Hình chữ nhật 8"/>
          <p:cNvSpPr/>
          <p:nvPr/>
        </p:nvSpPr>
        <p:spPr>
          <a:xfrm>
            <a:off x="0" y="2133600"/>
            <a:ext cx="9150350" cy="3908425"/>
          </a:xfrm>
          <a:prstGeom prst="rect">
            <a:avLst/>
          </a:prstGeom>
        </p:spPr>
        <p:txBody>
          <a:bodyPr>
            <a:spAutoFit/>
          </a:bodyPr>
          <a:lstStyle/>
          <a:p>
            <a:pPr fontAlgn="auto">
              <a:spcBef>
                <a:spcPts val="0"/>
              </a:spcBef>
              <a:spcAft>
                <a:spcPts val="0"/>
              </a:spcAft>
              <a:defRPr/>
            </a:pPr>
            <a:r>
              <a:rPr lang="vi-VN" sz="3200" b="1" dirty="0">
                <a:solidFill>
                  <a:srgbClr val="000099"/>
                </a:solidFill>
                <a:latin typeface="+mj-lt"/>
                <a:cs typeface="+mn-cs"/>
              </a:rPr>
              <a:t>Ta có 1m</a:t>
            </a:r>
            <a:r>
              <a:rPr lang="vi-VN" sz="3200" b="1" baseline="30000" dirty="0">
                <a:solidFill>
                  <a:srgbClr val="000099"/>
                </a:solidFill>
                <a:latin typeface="+mj-lt"/>
                <a:cs typeface="+mn-cs"/>
              </a:rPr>
              <a:t>2</a:t>
            </a:r>
            <a:r>
              <a:rPr lang="vi-VN" sz="3200" b="1" dirty="0">
                <a:solidFill>
                  <a:srgbClr val="000099"/>
                </a:solidFill>
                <a:latin typeface="+mj-lt"/>
                <a:cs typeface="+mn-cs"/>
              </a:rPr>
              <a:t> = 10</a:t>
            </a:r>
            <a:r>
              <a:rPr lang="vi-VN" sz="3200" b="1" baseline="30000" dirty="0">
                <a:solidFill>
                  <a:srgbClr val="000099"/>
                </a:solidFill>
                <a:latin typeface="+mj-lt"/>
                <a:cs typeface="+mn-cs"/>
              </a:rPr>
              <a:t>6</a:t>
            </a:r>
            <a:r>
              <a:rPr lang="vi-VN" sz="3200" b="1" dirty="0">
                <a:solidFill>
                  <a:srgbClr val="000099"/>
                </a:solidFill>
                <a:latin typeface="+mj-lt"/>
                <a:cs typeface="+mn-cs"/>
              </a:rPr>
              <a:t>mm</a:t>
            </a:r>
            <a:r>
              <a:rPr lang="vi-VN" sz="3200" b="1" baseline="30000" dirty="0">
                <a:solidFill>
                  <a:srgbClr val="000099"/>
                </a:solidFill>
                <a:latin typeface="+mj-lt"/>
                <a:cs typeface="+mn-cs"/>
              </a:rPr>
              <a:t>2</a:t>
            </a:r>
            <a:r>
              <a:rPr lang="vi-VN" sz="3200" b="1" dirty="0">
                <a:solidFill>
                  <a:srgbClr val="000099"/>
                </a:solidFill>
                <a:latin typeface="+mj-lt"/>
                <a:cs typeface="+mn-cs"/>
              </a:rPr>
              <a:t> </a:t>
            </a:r>
          </a:p>
          <a:p>
            <a:pPr fontAlgn="auto">
              <a:spcBef>
                <a:spcPts val="0"/>
              </a:spcBef>
              <a:spcAft>
                <a:spcPts val="0"/>
              </a:spcAft>
              <a:defRPr/>
            </a:pPr>
            <a:r>
              <a:rPr lang="vi-VN" sz="3200" b="1" dirty="0">
                <a:solidFill>
                  <a:srgbClr val="000099"/>
                </a:solidFill>
                <a:latin typeface="+mj-lt"/>
                <a:cs typeface="+mn-cs"/>
              </a:rPr>
              <a:t>vậy 1mm</a:t>
            </a:r>
            <a:r>
              <a:rPr lang="vi-VN" sz="3200" b="1" baseline="30000" dirty="0">
                <a:solidFill>
                  <a:srgbClr val="000099"/>
                </a:solidFill>
                <a:latin typeface="+mj-lt"/>
                <a:cs typeface="+mn-cs"/>
              </a:rPr>
              <a:t>2</a:t>
            </a:r>
            <a:r>
              <a:rPr lang="vi-VN" sz="3200" b="1" dirty="0">
                <a:solidFill>
                  <a:srgbClr val="000099"/>
                </a:solidFill>
                <a:latin typeface="+mj-lt"/>
                <a:cs typeface="+mn-cs"/>
              </a:rPr>
              <a:t> = 1/10</a:t>
            </a:r>
            <a:r>
              <a:rPr lang="vi-VN" sz="3200" b="1" baseline="30000" dirty="0">
                <a:solidFill>
                  <a:srgbClr val="000099"/>
                </a:solidFill>
                <a:latin typeface="+mj-lt"/>
                <a:cs typeface="+mn-cs"/>
              </a:rPr>
              <a:t>-6</a:t>
            </a:r>
            <a:r>
              <a:rPr lang="vi-VN" sz="3200" b="1" dirty="0">
                <a:solidFill>
                  <a:srgbClr val="000099"/>
                </a:solidFill>
                <a:latin typeface="+mj-lt"/>
                <a:cs typeface="+mn-cs"/>
              </a:rPr>
              <a:t> m</a:t>
            </a:r>
            <a:r>
              <a:rPr lang="vi-VN" sz="3200" b="1" baseline="30000" dirty="0">
                <a:solidFill>
                  <a:srgbClr val="000099"/>
                </a:solidFill>
                <a:latin typeface="+mj-lt"/>
                <a:cs typeface="+mn-cs"/>
              </a:rPr>
              <a:t>2</a:t>
            </a:r>
            <a:r>
              <a:rPr lang="vi-VN" sz="3200" b="1" dirty="0">
                <a:solidFill>
                  <a:srgbClr val="000099"/>
                </a:solidFill>
                <a:latin typeface="+mj-lt"/>
                <a:cs typeface="+mn-cs"/>
              </a:rPr>
              <a:t> </a:t>
            </a:r>
          </a:p>
          <a:p>
            <a:pPr fontAlgn="auto">
              <a:spcBef>
                <a:spcPts val="0"/>
              </a:spcBef>
              <a:spcAft>
                <a:spcPts val="0"/>
              </a:spcAft>
              <a:defRPr/>
            </a:pPr>
            <a:r>
              <a:rPr lang="vi-VN" sz="3200" b="1" dirty="0">
                <a:solidFill>
                  <a:srgbClr val="006600"/>
                </a:solidFill>
                <a:latin typeface="+mj-lt"/>
                <a:cs typeface="+mn-cs"/>
              </a:rPr>
              <a:t>Theo </a:t>
            </a:r>
            <a:r>
              <a:rPr lang="vi-VN" sz="3200" b="1" dirty="0" err="1">
                <a:solidFill>
                  <a:srgbClr val="006600"/>
                </a:solidFill>
                <a:latin typeface="+mj-lt"/>
                <a:cs typeface="+mn-cs"/>
              </a:rPr>
              <a:t>bảng</a:t>
            </a:r>
            <a:r>
              <a:rPr lang="vi-VN" sz="3200" b="1" dirty="0">
                <a:solidFill>
                  <a:srgbClr val="006600"/>
                </a:solidFill>
                <a:latin typeface="+mj-lt"/>
                <a:cs typeface="+mn-cs"/>
              </a:rPr>
              <a:t> ta có điện trở  của </a:t>
            </a:r>
            <a:r>
              <a:rPr lang="vi-VN" sz="3200" b="1" dirty="0" err="1">
                <a:solidFill>
                  <a:srgbClr val="006600"/>
                </a:solidFill>
                <a:latin typeface="+mj-lt"/>
                <a:cs typeface="+mn-cs"/>
              </a:rPr>
              <a:t>Constantan</a:t>
            </a:r>
            <a:r>
              <a:rPr lang="vi-VN" sz="3200" b="1" dirty="0">
                <a:solidFill>
                  <a:srgbClr val="006600"/>
                </a:solidFill>
                <a:latin typeface="+mj-lt"/>
                <a:cs typeface="+mn-cs"/>
              </a:rPr>
              <a:t> khi có chiều dài là 1m và tiết </a:t>
            </a:r>
            <a:r>
              <a:rPr lang="vi-VN" sz="3200" b="1" dirty="0" err="1">
                <a:solidFill>
                  <a:srgbClr val="006600"/>
                </a:solidFill>
                <a:latin typeface="+mj-lt"/>
                <a:cs typeface="+mn-cs"/>
              </a:rPr>
              <a:t>diện</a:t>
            </a:r>
            <a:r>
              <a:rPr lang="vi-VN" sz="3200" b="1" dirty="0">
                <a:solidFill>
                  <a:srgbClr val="006600"/>
                </a:solidFill>
                <a:latin typeface="+mj-lt"/>
                <a:cs typeface="+mn-cs"/>
              </a:rPr>
              <a:t> là 1m</a:t>
            </a:r>
            <a:r>
              <a:rPr lang="vi-VN" sz="3200" b="1" baseline="30000" dirty="0">
                <a:solidFill>
                  <a:srgbClr val="006600"/>
                </a:solidFill>
                <a:latin typeface="+mj-lt"/>
                <a:cs typeface="+mn-cs"/>
              </a:rPr>
              <a:t>2</a:t>
            </a:r>
            <a:r>
              <a:rPr lang="vi-VN" sz="3200" b="1" dirty="0">
                <a:solidFill>
                  <a:srgbClr val="006600"/>
                </a:solidFill>
                <a:latin typeface="+mj-lt"/>
                <a:cs typeface="+mn-cs"/>
              </a:rPr>
              <a:t> là 0.50.10</a:t>
            </a:r>
            <a:r>
              <a:rPr lang="vi-VN" sz="3200" b="1" baseline="30000" dirty="0">
                <a:solidFill>
                  <a:srgbClr val="006600"/>
                </a:solidFill>
                <a:latin typeface="+mj-lt"/>
                <a:cs typeface="+mn-cs"/>
              </a:rPr>
              <a:t>-6</a:t>
            </a:r>
            <a:r>
              <a:rPr lang="el-GR" sz="3200" b="1" dirty="0">
                <a:solidFill>
                  <a:srgbClr val="006600"/>
                </a:solidFill>
                <a:latin typeface="+mj-lt"/>
                <a:cs typeface="+mn-cs"/>
              </a:rPr>
              <a:t>Ω </a:t>
            </a:r>
            <a:r>
              <a:rPr lang="vi-VN" sz="3200" b="1" dirty="0">
                <a:solidFill>
                  <a:srgbClr val="006600"/>
                </a:solidFill>
                <a:latin typeface="+mj-lt"/>
                <a:cs typeface="+mn-cs"/>
              </a:rPr>
              <a:t> do đó do đó điện trở của dây </a:t>
            </a:r>
            <a:r>
              <a:rPr lang="vi-VN" sz="3200" b="1" dirty="0" err="1">
                <a:solidFill>
                  <a:srgbClr val="006600"/>
                </a:solidFill>
                <a:latin typeface="+mj-lt"/>
                <a:cs typeface="+mn-cs"/>
              </a:rPr>
              <a:t>constantan</a:t>
            </a:r>
            <a:r>
              <a:rPr lang="vi-VN" sz="3200" b="1" dirty="0">
                <a:solidFill>
                  <a:srgbClr val="006600"/>
                </a:solidFill>
                <a:latin typeface="+mj-lt"/>
                <a:cs typeface="+mn-cs"/>
              </a:rPr>
              <a:t> khi có chiều dài 1m và tiết </a:t>
            </a:r>
            <a:r>
              <a:rPr lang="vi-VN" sz="3200" b="1" dirty="0" err="1">
                <a:solidFill>
                  <a:srgbClr val="006600"/>
                </a:solidFill>
                <a:latin typeface="+mj-lt"/>
                <a:cs typeface="+mn-cs"/>
              </a:rPr>
              <a:t>diện</a:t>
            </a:r>
            <a:r>
              <a:rPr lang="vi-VN" sz="3200" b="1" dirty="0">
                <a:solidFill>
                  <a:srgbClr val="006600"/>
                </a:solidFill>
                <a:latin typeface="+mj-lt"/>
                <a:cs typeface="+mn-cs"/>
              </a:rPr>
              <a:t> 1mm</a:t>
            </a:r>
            <a:r>
              <a:rPr lang="vi-VN" sz="3200" b="1" baseline="30000" dirty="0">
                <a:solidFill>
                  <a:srgbClr val="006600"/>
                </a:solidFill>
                <a:latin typeface="+mj-lt"/>
                <a:cs typeface="+mn-cs"/>
              </a:rPr>
              <a:t>2</a:t>
            </a:r>
            <a:r>
              <a:rPr lang="vi-VN" sz="3200" b="1" dirty="0">
                <a:solidFill>
                  <a:srgbClr val="006600"/>
                </a:solidFill>
                <a:latin typeface="+mj-lt"/>
                <a:cs typeface="+mn-cs"/>
              </a:rPr>
              <a:t> là                      </a:t>
            </a:r>
          </a:p>
          <a:p>
            <a:pPr fontAlgn="auto">
              <a:spcBef>
                <a:spcPts val="0"/>
              </a:spcBef>
              <a:spcAft>
                <a:spcPts val="0"/>
              </a:spcAft>
              <a:defRPr/>
            </a:pPr>
            <a:r>
              <a:rPr lang="vi-VN" sz="3200" b="1" dirty="0">
                <a:solidFill>
                  <a:srgbClr val="006600"/>
                </a:solidFill>
                <a:latin typeface="+mj-lt"/>
                <a:cs typeface="+mn-cs"/>
              </a:rPr>
              <a:t>   0.50.10</a:t>
            </a:r>
            <a:r>
              <a:rPr lang="vi-VN" sz="3200" b="1" baseline="30000" dirty="0">
                <a:solidFill>
                  <a:srgbClr val="006600"/>
                </a:solidFill>
                <a:latin typeface="+mj-lt"/>
                <a:cs typeface="+mn-cs"/>
              </a:rPr>
              <a:t>-6</a:t>
            </a:r>
            <a:r>
              <a:rPr lang="vi-VN" sz="3200" b="1" dirty="0">
                <a:solidFill>
                  <a:srgbClr val="006600"/>
                </a:solidFill>
                <a:latin typeface="+mj-lt"/>
                <a:cs typeface="+mn-cs"/>
              </a:rPr>
              <a:t> . 1/10</a:t>
            </a:r>
            <a:r>
              <a:rPr lang="vi-VN" sz="3200" b="1" baseline="30000" dirty="0">
                <a:solidFill>
                  <a:srgbClr val="006600"/>
                </a:solidFill>
                <a:latin typeface="+mj-lt"/>
                <a:cs typeface="+mn-cs"/>
              </a:rPr>
              <a:t>-6</a:t>
            </a:r>
            <a:r>
              <a:rPr lang="vi-VN" sz="3200" b="1" dirty="0">
                <a:solidFill>
                  <a:srgbClr val="006600"/>
                </a:solidFill>
                <a:latin typeface="+mj-lt"/>
                <a:cs typeface="+mn-cs"/>
              </a:rPr>
              <a:t> = 0.5 </a:t>
            </a:r>
            <a:r>
              <a:rPr lang="el-GR" sz="3200" b="1" dirty="0">
                <a:solidFill>
                  <a:srgbClr val="006600"/>
                </a:solidFill>
                <a:latin typeface="+mj-lt"/>
                <a:cs typeface="+mn-cs"/>
              </a:rPr>
              <a:t>Ω</a:t>
            </a:r>
          </a:p>
          <a:p>
            <a:pPr fontAlgn="auto">
              <a:spcBef>
                <a:spcPts val="0"/>
              </a:spcBef>
              <a:spcAft>
                <a:spcPts val="0"/>
              </a:spcAft>
              <a:defRPr/>
            </a:pPr>
            <a:endParaRPr lang="el-GR" sz="2400" b="1" dirty="0">
              <a:solidFill>
                <a:srgbClr val="000099"/>
              </a:solidFill>
              <a:latin typeface="+mn-lt"/>
              <a:cs typeface="+mn-cs"/>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Effect transition="in" filter="fade">
                                      <p:cBhvr>
                                        <p:cTn id="9" dur="1000"/>
                                        <p:tgtEl>
                                          <p:spTgt spid="6"/>
                                        </p:tgtEl>
                                      </p:cBhvr>
                                    </p:animEffect>
                                    <p:anim calcmode="lin" valueType="num">
                                      <p:cBhvr>
                                        <p:cTn id="10" dur="1000" fill="hold"/>
                                        <p:tgtEl>
                                          <p:spTgt spid="6"/>
                                        </p:tgtEl>
                                        <p:attrNameLst>
                                          <p:attrName>ppt_x</p:attrName>
                                        </p:attrNameLst>
                                      </p:cBhvr>
                                      <p:tavLst>
                                        <p:tav tm="0">
                                          <p:val>
                                            <p:fltVal val="0.5"/>
                                          </p:val>
                                        </p:tav>
                                        <p:tav tm="100000">
                                          <p:val>
                                            <p:strVal val="#ppt_x"/>
                                          </p:val>
                                        </p:tav>
                                      </p:tavLst>
                                    </p:anim>
                                    <p:anim calcmode="lin" valueType="num">
                                      <p:cBhvr>
                                        <p:cTn id="11" dur="1000" fill="hold"/>
                                        <p:tgtEl>
                                          <p:spTgt spid="6"/>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1000" fill="hold"/>
                                        <p:tgtEl>
                                          <p:spTgt spid="8"/>
                                        </p:tgtEl>
                                        <p:attrNameLst>
                                          <p:attrName>ppt_w</p:attrName>
                                        </p:attrNameLst>
                                      </p:cBhvr>
                                      <p:tavLst>
                                        <p:tav tm="0">
                                          <p:val>
                                            <p:fltVal val="0"/>
                                          </p:val>
                                        </p:tav>
                                        <p:tav tm="100000">
                                          <p:val>
                                            <p:strVal val="#ppt_w"/>
                                          </p:val>
                                        </p:tav>
                                      </p:tavLst>
                                    </p:anim>
                                    <p:anim calcmode="lin" valueType="num">
                                      <p:cBhvr>
                                        <p:cTn id="17" dur="1000" fill="hold"/>
                                        <p:tgtEl>
                                          <p:spTgt spid="8"/>
                                        </p:tgtEl>
                                        <p:attrNameLst>
                                          <p:attrName>ppt_h</p:attrName>
                                        </p:attrNameLst>
                                      </p:cBhvr>
                                      <p:tavLst>
                                        <p:tav tm="0">
                                          <p:val>
                                            <p:fltVal val="0"/>
                                          </p:val>
                                        </p:tav>
                                        <p:tav tm="100000">
                                          <p:val>
                                            <p:strVal val="#ppt_h"/>
                                          </p:val>
                                        </p:tav>
                                      </p:tavLst>
                                    </p:anim>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fltVal val="0.5"/>
                                          </p:val>
                                        </p:tav>
                                        <p:tav tm="100000">
                                          <p:val>
                                            <p:strVal val="#ppt_x"/>
                                          </p:val>
                                        </p:tav>
                                      </p:tavLst>
                                    </p:anim>
                                    <p:anim calcmode="lin" valueType="num">
                                      <p:cBhvr>
                                        <p:cTn id="20" dur="1000" fill="hold"/>
                                        <p:tgtEl>
                                          <p:spTgt spid="8"/>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4000"/>
                                  </p:iterate>
                                  <p:childTnLst>
                                    <p:set>
                                      <p:cBhvr>
                                        <p:cTn id="24" dur="1" fill="hold">
                                          <p:stCondLst>
                                            <p:cond delay="0"/>
                                          </p:stCondLst>
                                        </p:cTn>
                                        <p:tgtEl>
                                          <p:spTgt spid="9"/>
                                        </p:tgtEl>
                                        <p:attrNameLst>
                                          <p:attrName>style.visibility</p:attrName>
                                        </p:attrNameLst>
                                      </p:cBhvr>
                                      <p:to>
                                        <p:strVal val="visible"/>
                                      </p:to>
                                    </p:set>
                                    <p:anim calcmode="lin" valueType="num">
                                      <p:cBhvr>
                                        <p:cTn id="25" dur="20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26" dur="2000" fill="hold"/>
                                        <p:tgtEl>
                                          <p:spTgt spid="9"/>
                                        </p:tgtEl>
                                        <p:attrNameLst>
                                          <p:attrName>ppt_y</p:attrName>
                                        </p:attrNameLst>
                                      </p:cBhvr>
                                      <p:tavLst>
                                        <p:tav tm="0">
                                          <p:val>
                                            <p:strVal val="#ppt_y"/>
                                          </p:val>
                                        </p:tav>
                                        <p:tav tm="100000">
                                          <p:val>
                                            <p:strVal val="#ppt_y"/>
                                          </p:val>
                                        </p:tav>
                                      </p:tavLst>
                                    </p:anim>
                                    <p:anim calcmode="lin" valueType="num">
                                      <p:cBhvr>
                                        <p:cTn id="27" dur="20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28" dur="20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29" dur="2000" tmFilter="0,0; .5, 1; 1, 1"/>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ình chữ nhật 6"/>
          <p:cNvSpPr>
            <a:spLocks noChangeArrowheads="1"/>
          </p:cNvSpPr>
          <p:nvPr/>
        </p:nvSpPr>
        <p:spPr bwMode="auto">
          <a:xfrm>
            <a:off x="15875" y="609600"/>
            <a:ext cx="9150350" cy="1200150"/>
          </a:xfrm>
          <a:prstGeom prst="rect">
            <a:avLst/>
          </a:prstGeom>
          <a:noFill/>
          <a:ln w="9525">
            <a:noFill/>
            <a:miter lim="800000"/>
            <a:headEnd/>
            <a:tailEnd/>
          </a:ln>
        </p:spPr>
        <p:txBody>
          <a:bodyPr>
            <a:spAutoFit/>
          </a:bodyPr>
          <a:lstStyle/>
          <a:p>
            <a:pPr fontAlgn="auto">
              <a:spcBef>
                <a:spcPts val="0"/>
              </a:spcBef>
              <a:spcAft>
                <a:spcPts val="0"/>
              </a:spcAft>
              <a:defRPr/>
            </a:pPr>
            <a:r>
              <a:rPr lang="vi-VN" sz="2400" b="1" u="sng" dirty="0">
                <a:solidFill>
                  <a:srgbClr val="006600"/>
                </a:solidFill>
                <a:latin typeface="+mj-lt"/>
                <a:cs typeface="+mn-cs"/>
              </a:rPr>
              <a:t>C3</a:t>
            </a:r>
            <a:r>
              <a:rPr lang="vi-VN" sz="2400" b="1" dirty="0">
                <a:solidFill>
                  <a:srgbClr val="006600"/>
                </a:solidFill>
                <a:latin typeface="+mj-lt"/>
                <a:cs typeface="+mn-cs"/>
              </a:rPr>
              <a:t>: </a:t>
            </a:r>
            <a:r>
              <a:rPr lang="vi-VN" sz="2400" b="1" dirty="0">
                <a:solidFill>
                  <a:srgbClr val="C00000"/>
                </a:solidFill>
                <a:latin typeface="+mj-lt"/>
                <a:cs typeface="+mn-cs"/>
              </a:rPr>
              <a:t>Để xây dựng công thức điện trở R của một đoạn dây dẫn có chiều dài l, có tiết diện S và làm bằng vật liệu có điện trở suất là </a:t>
            </a:r>
            <a:r>
              <a:rPr lang="el-GR" sz="2400" b="1" dirty="0">
                <a:solidFill>
                  <a:srgbClr val="006600"/>
                </a:solidFill>
                <a:latin typeface="+mj-lt"/>
                <a:cs typeface="+mn-cs"/>
              </a:rPr>
              <a:t>ρ (</a:t>
            </a:r>
            <a:r>
              <a:rPr lang="vi-VN" sz="2400" b="1" dirty="0">
                <a:solidFill>
                  <a:srgbClr val="006600"/>
                </a:solidFill>
                <a:latin typeface="+mj-lt"/>
                <a:cs typeface="+mn-cs"/>
              </a:rPr>
              <a:t>rô) </a:t>
            </a:r>
            <a:r>
              <a:rPr lang="vi-VN" sz="2400" b="1" dirty="0">
                <a:solidFill>
                  <a:srgbClr val="C00000"/>
                </a:solidFill>
                <a:latin typeface="+mj-lt"/>
                <a:cs typeface="+mn-cs"/>
              </a:rPr>
              <a:t>, hãy tính các bước như bảng 2.</a:t>
            </a:r>
          </a:p>
        </p:txBody>
      </p:sp>
      <p:graphicFrame>
        <p:nvGraphicFramePr>
          <p:cNvPr id="8" name="Group 150"/>
          <p:cNvGraphicFramePr>
            <a:graphicFrameLocks noGrp="1"/>
          </p:cNvGraphicFramePr>
          <p:nvPr/>
        </p:nvGraphicFramePr>
        <p:xfrm>
          <a:off x="500063" y="2209800"/>
          <a:ext cx="8137524" cy="4402138"/>
        </p:xfrm>
        <a:graphic>
          <a:graphicData uri="http://schemas.openxmlformats.org/drawingml/2006/table">
            <a:tbl>
              <a:tblPr/>
              <a:tblGrid>
                <a:gridCol w="1695317">
                  <a:extLst>
                    <a:ext uri="{9D8B030D-6E8A-4147-A177-3AD203B41FA5}">
                      <a16:colId xmlns:a16="http://schemas.microsoft.com/office/drawing/2014/main" val="20000"/>
                    </a:ext>
                  </a:extLst>
                </a:gridCol>
                <a:gridCol w="2373445">
                  <a:extLst>
                    <a:ext uri="{9D8B030D-6E8A-4147-A177-3AD203B41FA5}">
                      <a16:colId xmlns:a16="http://schemas.microsoft.com/office/drawing/2014/main" val="20001"/>
                    </a:ext>
                  </a:extLst>
                </a:gridCol>
                <a:gridCol w="2034381">
                  <a:extLst>
                    <a:ext uri="{9D8B030D-6E8A-4147-A177-3AD203B41FA5}">
                      <a16:colId xmlns:a16="http://schemas.microsoft.com/office/drawing/2014/main" val="20002"/>
                    </a:ext>
                  </a:extLst>
                </a:gridCol>
                <a:gridCol w="2034381">
                  <a:extLst>
                    <a:ext uri="{9D8B030D-6E8A-4147-A177-3AD203B41FA5}">
                      <a16:colId xmlns:a16="http://schemas.microsoft.com/office/drawing/2014/main" val="20003"/>
                    </a:ext>
                  </a:extLst>
                </a:gridCol>
              </a:tblGrid>
              <a:tr h="1038071">
                <a:tc>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vi-VN" sz="2400" b="1" i="0" u="none" strike="noStrike" kern="1200" baseline="0" dirty="0">
                          <a:solidFill>
                            <a:schemeClr val="tx1"/>
                          </a:solidFill>
                          <a:latin typeface="Times New Roman" pitchFamily="18" charset="0"/>
                          <a:ea typeface="+mn-ea"/>
                          <a:cs typeface="Times New Roman" pitchFamily="18" charset="0"/>
                        </a:rPr>
                        <a:t>Các bước tính</a:t>
                      </a:r>
                    </a:p>
                  </a:txBody>
                  <a:tcPr marL="91447" marR="91447"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vi-VN" sz="2400" b="1" i="0" u="none" strike="noStrike" kern="1200" baseline="0" dirty="0">
                          <a:solidFill>
                            <a:schemeClr val="tx1"/>
                          </a:solidFill>
                          <a:latin typeface="Times New Roman" pitchFamily="18" charset="0"/>
                          <a:ea typeface="+mn-ea"/>
                          <a:cs typeface="Times New Roman" pitchFamily="18" charset="0"/>
                        </a:rPr>
                        <a:t>Dây dẫn (được làm từ vật </a:t>
                      </a:r>
                      <a:r>
                        <a:rPr kumimoji="0" lang="vi-VN" sz="2400" b="1" i="0" u="none" strike="noStrike" kern="1200" baseline="0" dirty="0" err="1">
                          <a:solidFill>
                            <a:schemeClr val="tx1"/>
                          </a:solidFill>
                          <a:latin typeface="Times New Roman" pitchFamily="18" charset="0"/>
                          <a:ea typeface="+mn-ea"/>
                          <a:cs typeface="Times New Roman" pitchFamily="18" charset="0"/>
                        </a:rPr>
                        <a:t>liệu</a:t>
                      </a:r>
                      <a:r>
                        <a:rPr kumimoji="0" lang="vi-VN" sz="2400" b="1" i="0" u="none" strike="noStrike" kern="1200" baseline="0" dirty="0">
                          <a:solidFill>
                            <a:schemeClr val="tx1"/>
                          </a:solidFill>
                          <a:latin typeface="Times New Roman" pitchFamily="18" charset="0"/>
                          <a:ea typeface="+mn-ea"/>
                          <a:cs typeface="Times New Roman" pitchFamily="18" charset="0"/>
                        </a:rPr>
                        <a:t> có điện trở suất)</a:t>
                      </a: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Điện trở của </a:t>
                      </a:r>
                      <a:r>
                        <a:rPr kumimoji="0" lang="en-US" sz="2400" b="1" i="0" u="none" strike="noStrike" kern="1200" baseline="0" dirty="0" err="1">
                          <a:solidFill>
                            <a:schemeClr val="tx1"/>
                          </a:solidFill>
                          <a:latin typeface="Times New Roman" pitchFamily="18" charset="0"/>
                          <a:ea typeface="+mn-ea"/>
                          <a:cs typeface="Times New Roman" pitchFamily="18" charset="0"/>
                        </a:rPr>
                        <a:t>dây</a:t>
                      </a:r>
                      <a:r>
                        <a:rPr kumimoji="0" lang="en-US" sz="2400" b="1" i="0" u="none" strike="noStrike" kern="1200" baseline="0" dirty="0">
                          <a:solidFill>
                            <a:schemeClr val="tx1"/>
                          </a:solidFill>
                          <a:latin typeface="Times New Roman" pitchFamily="18" charset="0"/>
                          <a:ea typeface="+mn-ea"/>
                          <a:cs typeface="Times New Roman" pitchFamily="18" charset="0"/>
                        </a:rPr>
                        <a:t> dẫn </a:t>
                      </a:r>
                    </a:p>
                  </a:txBody>
                  <a:tcPr marL="91447" marR="91447" marT="45719" marB="4571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86593">
                <a:tc>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1</a:t>
                      </a:r>
                    </a:p>
                  </a:txBody>
                  <a:tcPr marL="91447" marR="91447"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Chiều dài 1 m</a:t>
                      </a: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Tiết </a:t>
                      </a:r>
                      <a:r>
                        <a:rPr kumimoji="0" lang="en-US" sz="2400" b="1" i="0" u="none" strike="noStrike" kern="1200" baseline="0" dirty="0" err="1">
                          <a:solidFill>
                            <a:schemeClr val="tx1"/>
                          </a:solidFill>
                          <a:latin typeface="Times New Roman" pitchFamily="18" charset="0"/>
                          <a:ea typeface="+mn-ea"/>
                          <a:cs typeface="Times New Roman" pitchFamily="18" charset="0"/>
                        </a:rPr>
                        <a:t>diện</a:t>
                      </a:r>
                      <a:r>
                        <a:rPr kumimoji="0" lang="en-US" sz="2400" b="1" i="0" u="none" strike="noStrike" kern="1200" baseline="0" dirty="0">
                          <a:solidFill>
                            <a:schemeClr val="tx1"/>
                          </a:solidFill>
                          <a:latin typeface="Times New Roman" pitchFamily="18" charset="0"/>
                          <a:ea typeface="+mn-ea"/>
                          <a:cs typeface="Times New Roman" pitchFamily="18" charset="0"/>
                        </a:rPr>
                        <a:t> 1m</a:t>
                      </a:r>
                      <a:r>
                        <a:rPr kumimoji="0" lang="en-US" sz="2400" b="1" i="0" u="none" strike="noStrike" kern="1200" baseline="30000" dirty="0">
                          <a:solidFill>
                            <a:schemeClr val="tx1"/>
                          </a:solidFill>
                          <a:latin typeface="Times New Roman" pitchFamily="18" charset="0"/>
                          <a:ea typeface="+mn-ea"/>
                          <a:cs typeface="Times New Roman" pitchFamily="18" charset="0"/>
                        </a:rPr>
                        <a:t>2</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R</a:t>
                      </a:r>
                      <a:r>
                        <a:rPr kumimoji="0" lang="en-US" sz="2400" b="1" i="0" u="none" strike="noStrike" kern="1200" baseline="-25000" dirty="0">
                          <a:solidFill>
                            <a:schemeClr val="tx1"/>
                          </a:solidFill>
                          <a:latin typeface="Times New Roman" pitchFamily="18" charset="0"/>
                          <a:ea typeface="+mn-ea"/>
                          <a:cs typeface="Times New Roman" pitchFamily="18" charset="0"/>
                        </a:rPr>
                        <a:t>1 </a:t>
                      </a:r>
                      <a:r>
                        <a:rPr kumimoji="0" lang="en-US" sz="2400" b="1" i="0" u="none" strike="noStrike" kern="1200" baseline="0" dirty="0">
                          <a:solidFill>
                            <a:schemeClr val="tx1"/>
                          </a:solidFill>
                          <a:latin typeface="Times New Roman" pitchFamily="18" charset="0"/>
                          <a:ea typeface="+mn-ea"/>
                          <a:cs typeface="Times New Roman" pitchFamily="18" charset="0"/>
                        </a:rPr>
                        <a:t>=</a:t>
                      </a:r>
                      <a:endParaRPr lang="el-GR" sz="2400" b="0" baseline="0" dirty="0">
                        <a:solidFill>
                          <a:schemeClr val="tx1"/>
                        </a:solidFill>
                        <a:latin typeface="Times New Roman" panose="02020603050405020304" pitchFamily="18" charset="0"/>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4857">
                <a:tc>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2</a:t>
                      </a:r>
                    </a:p>
                  </a:txBody>
                  <a:tcPr marL="91447" marR="91447"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Chiều dài </a:t>
                      </a:r>
                      <a:r>
                        <a:rPr kumimoji="0" lang="en-US" sz="2400" b="1" i="1" u="none" strike="noStrike" kern="1200" baseline="0" dirty="0">
                          <a:solidFill>
                            <a:schemeClr val="tx1"/>
                          </a:solidFill>
                          <a:latin typeface="Times New Roman" pitchFamily="18" charset="0"/>
                          <a:ea typeface="+mn-ea"/>
                          <a:cs typeface="Times New Roman" pitchFamily="18" charset="0"/>
                        </a:rPr>
                        <a:t>l</a:t>
                      </a:r>
                      <a:r>
                        <a:rPr kumimoji="0" lang="en-US" sz="2400" b="1" i="0" u="none" strike="noStrike" kern="1200" baseline="0" dirty="0">
                          <a:solidFill>
                            <a:schemeClr val="tx1"/>
                          </a:solidFill>
                          <a:latin typeface="Times New Roman" pitchFamily="18" charset="0"/>
                          <a:ea typeface="+mn-ea"/>
                          <a:cs typeface="Times New Roman" pitchFamily="18" charset="0"/>
                        </a:rPr>
                        <a:t> (m)</a:t>
                      </a: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Tiết </a:t>
                      </a:r>
                      <a:r>
                        <a:rPr kumimoji="0" lang="en-US" sz="2400" b="1" i="0" u="none" strike="noStrike" kern="1200" baseline="0" dirty="0" err="1">
                          <a:solidFill>
                            <a:schemeClr val="tx1"/>
                          </a:solidFill>
                          <a:latin typeface="Times New Roman" pitchFamily="18" charset="0"/>
                          <a:ea typeface="+mn-ea"/>
                          <a:cs typeface="Times New Roman" pitchFamily="18" charset="0"/>
                        </a:rPr>
                        <a:t>diện</a:t>
                      </a:r>
                      <a:r>
                        <a:rPr kumimoji="0" lang="en-US" sz="2400" b="1" i="0" u="none" strike="noStrike" kern="1200" baseline="0" dirty="0">
                          <a:solidFill>
                            <a:schemeClr val="tx1"/>
                          </a:solidFill>
                          <a:latin typeface="Times New Roman" pitchFamily="18" charset="0"/>
                          <a:ea typeface="+mn-ea"/>
                          <a:cs typeface="Times New Roman" pitchFamily="18" charset="0"/>
                        </a:rPr>
                        <a:t> 1m</a:t>
                      </a:r>
                      <a:r>
                        <a:rPr kumimoji="0" lang="en-US" sz="2400" b="1" i="0" u="none" strike="noStrike" kern="1200" baseline="30000" dirty="0">
                          <a:solidFill>
                            <a:schemeClr val="tx1"/>
                          </a:solidFill>
                          <a:latin typeface="Times New Roman" pitchFamily="18" charset="0"/>
                          <a:ea typeface="+mn-ea"/>
                          <a:cs typeface="Times New Roman" pitchFamily="18" charset="0"/>
                        </a:rPr>
                        <a:t>2</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R</a:t>
                      </a:r>
                      <a:r>
                        <a:rPr kumimoji="0" lang="en-US" sz="2400" b="1" i="0" u="none" strike="noStrike" kern="1200" baseline="-25000" dirty="0">
                          <a:solidFill>
                            <a:schemeClr val="tx1"/>
                          </a:solidFill>
                          <a:latin typeface="Times New Roman" pitchFamily="18" charset="0"/>
                          <a:ea typeface="+mn-ea"/>
                          <a:cs typeface="Times New Roman" pitchFamily="18" charset="0"/>
                        </a:rPr>
                        <a:t>2 </a:t>
                      </a:r>
                      <a:r>
                        <a:rPr kumimoji="0" lang="en-US" sz="2400" b="1" i="1" u="none" strike="noStrike" kern="1200" baseline="0" dirty="0">
                          <a:solidFill>
                            <a:schemeClr val="tx1"/>
                          </a:solidFill>
                          <a:latin typeface="Times New Roman" pitchFamily="18" charset="0"/>
                          <a:ea typeface="+mn-ea"/>
                          <a:cs typeface="Times New Roman" pitchFamily="18" charset="0"/>
                        </a:rPr>
                        <a:t>= </a:t>
                      </a:r>
                      <a:endParaRPr kumimoji="0" lang="en-US" sz="2400" b="0" i="1" u="none" strike="noStrike" kern="1200" baseline="0" dirty="0">
                        <a:solidFill>
                          <a:schemeClr val="tx1"/>
                        </a:solidFill>
                        <a:latin typeface="Times New Roman" pitchFamily="18" charset="0"/>
                        <a:ea typeface="+mn-ea"/>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22617">
                <a:tc>
                  <a:txBody>
                    <a:bodyPr/>
                    <a:lstStyle/>
                    <a:p>
                      <a:pPr marL="0" marR="0" lvl="0" indent="0" algn="ctr"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3</a:t>
                      </a:r>
                    </a:p>
                  </a:txBody>
                  <a:tcPr marL="91447" marR="91447" marT="45719" marB="4571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Chiều dài </a:t>
                      </a:r>
                      <a:r>
                        <a:rPr kumimoji="0" lang="en-US" sz="2400" b="1" i="1" u="none" strike="noStrike" kern="1200" baseline="0" dirty="0">
                          <a:solidFill>
                            <a:schemeClr val="tx1"/>
                          </a:solidFill>
                          <a:latin typeface="Times New Roman" pitchFamily="18" charset="0"/>
                          <a:ea typeface="+mn-ea"/>
                          <a:cs typeface="Times New Roman" pitchFamily="18" charset="0"/>
                        </a:rPr>
                        <a:t>l (</a:t>
                      </a:r>
                      <a:r>
                        <a:rPr kumimoji="0" lang="en-US" sz="2400" b="1" i="0" u="none" strike="noStrike" kern="1200" baseline="0" dirty="0">
                          <a:solidFill>
                            <a:schemeClr val="tx1"/>
                          </a:solidFill>
                          <a:latin typeface="Times New Roman" pitchFamily="18" charset="0"/>
                          <a:ea typeface="+mn-ea"/>
                          <a:cs typeface="Times New Roman" pitchFamily="18" charset="0"/>
                        </a:rPr>
                        <a:t>m)</a:t>
                      </a: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Tiết </a:t>
                      </a:r>
                      <a:r>
                        <a:rPr kumimoji="0" lang="en-US" sz="2400" b="1" i="0" u="none" strike="noStrike" kern="1200" baseline="0" dirty="0" err="1">
                          <a:solidFill>
                            <a:schemeClr val="tx1"/>
                          </a:solidFill>
                          <a:latin typeface="Times New Roman" pitchFamily="18" charset="0"/>
                          <a:ea typeface="+mn-ea"/>
                          <a:cs typeface="Times New Roman" pitchFamily="18" charset="0"/>
                        </a:rPr>
                        <a:t>diện</a:t>
                      </a:r>
                      <a:r>
                        <a:rPr kumimoji="0" lang="en-US" sz="2400" b="1" i="0" u="none" strike="noStrike" kern="1200" baseline="0" dirty="0">
                          <a:solidFill>
                            <a:schemeClr val="tx1"/>
                          </a:solidFill>
                          <a:latin typeface="Times New Roman" pitchFamily="18" charset="0"/>
                          <a:ea typeface="+mn-ea"/>
                          <a:cs typeface="Times New Roman" pitchFamily="18" charset="0"/>
                        </a:rPr>
                        <a:t> S (m</a:t>
                      </a:r>
                      <a:r>
                        <a:rPr kumimoji="0" lang="en-US" sz="2400" b="1" i="0" u="none" strike="noStrike" kern="1200" baseline="30000" dirty="0">
                          <a:solidFill>
                            <a:schemeClr val="tx1"/>
                          </a:solidFill>
                          <a:latin typeface="Times New Roman" pitchFamily="18" charset="0"/>
                          <a:ea typeface="+mn-ea"/>
                          <a:cs typeface="Times New Roman" pitchFamily="18" charset="0"/>
                        </a:rPr>
                        <a:t>2)</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a:solidFill>
                            <a:schemeClr val="tx1"/>
                          </a:solidFill>
                          <a:latin typeface="Times New Roman" pitchFamily="18" charset="0"/>
                          <a:ea typeface="+mn-ea"/>
                          <a:cs typeface="Times New Roman" pitchFamily="18" charset="0"/>
                        </a:rPr>
                        <a:t>R</a:t>
                      </a:r>
                      <a:r>
                        <a:rPr kumimoji="0" lang="en-US" sz="2400" b="1" i="0" u="none" strike="noStrike" kern="1200" baseline="-25000" dirty="0">
                          <a:solidFill>
                            <a:schemeClr val="tx1"/>
                          </a:solidFill>
                          <a:latin typeface="Times New Roman" pitchFamily="18" charset="0"/>
                          <a:ea typeface="+mn-ea"/>
                          <a:cs typeface="Times New Roman" pitchFamily="18" charset="0"/>
                        </a:rPr>
                        <a:t>  </a:t>
                      </a:r>
                      <a:r>
                        <a:rPr kumimoji="0" lang="en-US" sz="2400" b="1" i="0" u="none" strike="noStrike" kern="1200" baseline="0" dirty="0">
                          <a:solidFill>
                            <a:schemeClr val="tx1"/>
                          </a:solidFill>
                          <a:latin typeface="Times New Roman" pitchFamily="18" charset="0"/>
                          <a:ea typeface="+mn-ea"/>
                          <a:cs typeface="Times New Roman" pitchFamily="18" charset="0"/>
                        </a:rPr>
                        <a:t>=</a:t>
                      </a:r>
                      <a:endParaRPr kumimoji="0" lang="en-US" sz="2400" b="0" i="1" u="none" strike="noStrike" kern="1200" baseline="0" dirty="0">
                        <a:solidFill>
                          <a:schemeClr val="tx1"/>
                        </a:solidFill>
                        <a:latin typeface="Times New Roman" pitchFamily="18" charset="0"/>
                        <a:ea typeface="+mn-ea"/>
                        <a:cs typeface="Times New Roman" pitchFamily="18" charset="0"/>
                      </a:endParaRPr>
                    </a:p>
                  </a:txBody>
                  <a:tcPr marL="91447" marR="91447" marT="45719" marB="4571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7170" name="Đối tượng 8"/>
          <p:cNvGraphicFramePr>
            <a:graphicFrameLocks noChangeAspect="1"/>
          </p:cNvGraphicFramePr>
          <p:nvPr/>
        </p:nvGraphicFramePr>
        <p:xfrm>
          <a:off x="3302000" y="2527300"/>
          <a:ext cx="914400" cy="179388"/>
        </p:xfrm>
        <a:graphic>
          <a:graphicData uri="http://schemas.openxmlformats.org/presentationml/2006/ole">
            <mc:AlternateContent xmlns:mc="http://schemas.openxmlformats.org/markup-compatibility/2006">
              <mc:Choice xmlns:v="urn:schemas-microsoft-com:vml" Requires="v">
                <p:oleObj spid="_x0000_s7170" name="Equation" r:id="rId2" imgW="2743200" imgH="4267200" progId="">
                  <p:embed/>
                </p:oleObj>
              </mc:Choice>
              <mc:Fallback>
                <p:oleObj name="Equation" r:id="rId2" imgW="2743200" imgH="4267200" progId="">
                  <p:embed/>
                  <p:pic>
                    <p:nvPicPr>
                      <p:cNvPr id="0" name="Đối tượng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0" y="25273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Đối tượng 9"/>
          <p:cNvGraphicFramePr>
            <a:graphicFrameLocks noChangeAspect="1"/>
          </p:cNvGraphicFramePr>
          <p:nvPr/>
        </p:nvGraphicFramePr>
        <p:xfrm>
          <a:off x="7256463" y="5486400"/>
          <a:ext cx="811212" cy="1008063"/>
        </p:xfrm>
        <a:graphic>
          <a:graphicData uri="http://schemas.openxmlformats.org/presentationml/2006/ole">
            <mc:AlternateContent xmlns:mc="http://schemas.openxmlformats.org/markup-compatibility/2006">
              <mc:Choice xmlns:v="urn:schemas-microsoft-com:vml" Requires="v">
                <p:oleObj spid="_x0000_s7171" name="Equation" r:id="rId4" imgW="7620000" imgH="9448800" progId="">
                  <p:embed/>
                </p:oleObj>
              </mc:Choice>
              <mc:Fallback>
                <p:oleObj name="Equation" r:id="rId4" imgW="7620000" imgH="9448800" progId="">
                  <p:embed/>
                  <p:pic>
                    <p:nvPicPr>
                      <p:cNvPr id="0" name="Đối tượng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56463" y="5486400"/>
                        <a:ext cx="811212" cy="1008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Hình chữ nhật 10"/>
          <p:cNvSpPr>
            <a:spLocks noChangeArrowheads="1"/>
          </p:cNvSpPr>
          <p:nvPr/>
        </p:nvSpPr>
        <p:spPr bwMode="auto">
          <a:xfrm>
            <a:off x="7467600" y="3505200"/>
            <a:ext cx="388938" cy="523875"/>
          </a:xfrm>
          <a:prstGeom prst="rect">
            <a:avLst/>
          </a:prstGeom>
          <a:noFill/>
          <a:ln w="9525">
            <a:noFill/>
            <a:miter lim="800000"/>
            <a:headEnd/>
            <a:tailEnd/>
          </a:ln>
        </p:spPr>
        <p:txBody>
          <a:bodyPr wrap="none">
            <a:spAutoFit/>
          </a:bodyPr>
          <a:lstStyle/>
          <a:p>
            <a:pPr>
              <a:spcBef>
                <a:spcPct val="20000"/>
              </a:spcBef>
            </a:pPr>
            <a:r>
              <a:rPr lang="el-GR" sz="2800">
                <a:latin typeface="Calibri" pitchFamily="34" charset="0"/>
              </a:rPr>
              <a:t>ρ</a:t>
            </a:r>
            <a:endParaRPr lang="el-GR" sz="2800">
              <a:latin typeface="Times New Roman" pitchFamily="18" charset="0"/>
            </a:endParaRPr>
          </a:p>
        </p:txBody>
      </p:sp>
      <p:sp>
        <p:nvSpPr>
          <p:cNvPr id="12" name="Hình chữ nhật 11"/>
          <p:cNvSpPr>
            <a:spLocks noChangeArrowheads="1"/>
          </p:cNvSpPr>
          <p:nvPr/>
        </p:nvSpPr>
        <p:spPr bwMode="auto">
          <a:xfrm>
            <a:off x="7288213" y="4572000"/>
            <a:ext cx="568325" cy="523875"/>
          </a:xfrm>
          <a:prstGeom prst="rect">
            <a:avLst/>
          </a:prstGeom>
          <a:noFill/>
          <a:ln w="9525">
            <a:noFill/>
            <a:miter lim="800000"/>
            <a:headEnd/>
            <a:tailEnd/>
          </a:ln>
        </p:spPr>
        <p:txBody>
          <a:bodyPr wrap="none">
            <a:spAutoFit/>
          </a:bodyPr>
          <a:lstStyle/>
          <a:p>
            <a:pPr>
              <a:spcBef>
                <a:spcPct val="20000"/>
              </a:spcBef>
            </a:pPr>
            <a:r>
              <a:rPr lang="el-GR" sz="2800">
                <a:latin typeface="Calibri" pitchFamily="34" charset="0"/>
              </a:rPr>
              <a:t>ρ</a:t>
            </a:r>
            <a:r>
              <a:rPr lang="en-US" sz="2800">
                <a:latin typeface="Calibri" pitchFamily="34" charset="0"/>
              </a:rPr>
              <a:t>.</a:t>
            </a:r>
            <a:r>
              <a:rPr lang="en-US" sz="2800" i="1">
                <a:latin typeface="Calibri" pitchFamily="34" charset="0"/>
              </a:rPr>
              <a:t>l</a:t>
            </a:r>
            <a:endParaRPr lang="el-GR" sz="2800" i="1">
              <a:latin typeface="Times New Roman" pitchFamily="18" charset="0"/>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nodeType="afterGroup">
                            <p:stCondLst>
                              <p:cond delay="1000"/>
                            </p:stCondLst>
                            <p:childTnLst>
                              <p:par>
                                <p:cTn id="12" presetID="53" presetClass="entr" presetSubtype="16"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6" presetClass="entr" presetSubtype="32"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circle(out)">
                                      <p:cBhvr>
                                        <p:cTn id="21" dur="1000"/>
                                        <p:tgtEl>
                                          <p:spTgt spid="1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6" presetClass="entr" presetSubtype="32"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circle(out)">
                                      <p:cBhvr>
                                        <p:cTn id="26" dur="1000"/>
                                        <p:tgtEl>
                                          <p:spTgt spid="1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6" presetClass="entr" presetSubtype="32"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circle(out)">
                                      <p:cBhvr>
                                        <p:cTn id="3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Rectangle 77"/>
          <p:cNvSpPr>
            <a:spLocks noChangeArrowheads="1"/>
          </p:cNvSpPr>
          <p:nvPr/>
        </p:nvSpPr>
        <p:spPr bwMode="auto">
          <a:xfrm>
            <a:off x="228600" y="381000"/>
            <a:ext cx="2686050" cy="461963"/>
          </a:xfrm>
          <a:prstGeom prst="rect">
            <a:avLst/>
          </a:prstGeom>
          <a:noFill/>
          <a:ln w="9525">
            <a:noFill/>
            <a:miter lim="800000"/>
            <a:headEnd/>
            <a:tailEnd/>
          </a:ln>
        </p:spPr>
        <p:txBody>
          <a:bodyPr wrap="none">
            <a:spAutoFit/>
          </a:bodyPr>
          <a:lstStyle/>
          <a:p>
            <a:pPr algn="ctr"/>
            <a:r>
              <a:rPr lang="en-US" sz="2400" b="1" u="sng">
                <a:solidFill>
                  <a:srgbClr val="9933FF"/>
                </a:solidFill>
                <a:latin typeface="Times New Roman" pitchFamily="18" charset="0"/>
                <a:cs typeface="Times New Roman" pitchFamily="18" charset="0"/>
              </a:rPr>
              <a:t>Công thức điện trở</a:t>
            </a:r>
          </a:p>
        </p:txBody>
      </p:sp>
      <p:graphicFrame>
        <p:nvGraphicFramePr>
          <p:cNvPr id="20" name="Object 2"/>
          <p:cNvGraphicFramePr>
            <a:graphicFrameLocks noChangeAspect="1"/>
          </p:cNvGraphicFramePr>
          <p:nvPr/>
        </p:nvGraphicFramePr>
        <p:xfrm>
          <a:off x="4419600" y="1885950"/>
          <a:ext cx="1225550" cy="1092200"/>
        </p:xfrm>
        <a:graphic>
          <a:graphicData uri="http://schemas.openxmlformats.org/presentationml/2006/ole">
            <mc:AlternateContent xmlns:mc="http://schemas.openxmlformats.org/markup-compatibility/2006">
              <mc:Choice xmlns:v="urn:schemas-microsoft-com:vml" Requires="v">
                <p:oleObj spid="_x0000_s8194" name="Equation" r:id="rId2" imgW="609600" imgH="469900" progId="">
                  <p:embed/>
                </p:oleObj>
              </mc:Choice>
              <mc:Fallback>
                <p:oleObj name="Equation" r:id="rId2" imgW="609600" imgH="469900" progId="">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885950"/>
                        <a:ext cx="122555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22"/>
          <p:cNvGrpSpPr>
            <a:grpSpLocks/>
          </p:cNvGrpSpPr>
          <p:nvPr/>
        </p:nvGrpSpPr>
        <p:grpSpPr bwMode="auto">
          <a:xfrm>
            <a:off x="5599113" y="1839913"/>
            <a:ext cx="3443287" cy="2678112"/>
            <a:chOff x="2052467" y="2928631"/>
            <a:chExt cx="3978818" cy="2677011"/>
          </a:xfrm>
        </p:grpSpPr>
        <p:sp>
          <p:nvSpPr>
            <p:cNvPr id="8205" name="Rectangle 14"/>
            <p:cNvSpPr>
              <a:spLocks noChangeArrowheads="1"/>
            </p:cNvSpPr>
            <p:nvPr/>
          </p:nvSpPr>
          <p:spPr bwMode="auto">
            <a:xfrm>
              <a:off x="2297485" y="2928631"/>
              <a:ext cx="3733800" cy="2677011"/>
            </a:xfrm>
            <a:prstGeom prst="rect">
              <a:avLst/>
            </a:prstGeom>
            <a:noFill/>
            <a:ln w="9525">
              <a:noFill/>
              <a:miter lim="800000"/>
              <a:headEnd/>
              <a:tailEnd/>
            </a:ln>
          </p:spPr>
          <p:txBody>
            <a:bodyPr>
              <a:spAutoFit/>
            </a:bodyPr>
            <a:lstStyle/>
            <a:p>
              <a:pPr algn="just" eaLnBrk="0" hangingPunct="0"/>
              <a:r>
                <a:rPr lang="el-GR" sz="2400" b="1">
                  <a:solidFill>
                    <a:srgbClr val="0000FF"/>
                  </a:solidFill>
                  <a:latin typeface="Times New Roman" pitchFamily="18" charset="0"/>
                  <a:cs typeface="Times New Roman" pitchFamily="18" charset="0"/>
                </a:rPr>
                <a:t>ρ</a:t>
              </a:r>
              <a:r>
                <a:rPr lang="en-US" sz="2400" b="1">
                  <a:solidFill>
                    <a:srgbClr val="0000FF"/>
                  </a:solidFill>
                  <a:latin typeface="Times New Roman" pitchFamily="18" charset="0"/>
                  <a:cs typeface="Times New Roman" pitchFamily="18" charset="0"/>
                </a:rPr>
                <a:t>: điện trở suất (</a:t>
              </a:r>
              <a:r>
                <a:rPr lang="en-US" sz="2400" b="1">
                  <a:solidFill>
                    <a:srgbClr val="0000FF"/>
                  </a:solidFill>
                  <a:latin typeface="Times New Roman" pitchFamily="18" charset="0"/>
                  <a:cs typeface="Times New Roman" pitchFamily="18" charset="0"/>
                  <a:sym typeface="Symbol" pitchFamily="18" charset="2"/>
                </a:rPr>
                <a:t>m)</a:t>
              </a:r>
            </a:p>
            <a:p>
              <a:pPr algn="just" eaLnBrk="0" hangingPunct="0"/>
              <a:r>
                <a:rPr lang="en-US" sz="2400" b="1">
                  <a:solidFill>
                    <a:srgbClr val="0000FF"/>
                  </a:solidFill>
                  <a:latin typeface="VNI-Commerce" pitchFamily="2" charset="0"/>
                  <a:cs typeface="Times New Roman" pitchFamily="18" charset="0"/>
                  <a:sym typeface="Symbol" pitchFamily="18" charset="2"/>
                </a:rPr>
                <a:t>l</a:t>
              </a:r>
              <a:r>
                <a:rPr lang="en-US" sz="2400" b="1">
                  <a:solidFill>
                    <a:srgbClr val="0000FF"/>
                  </a:solidFill>
                  <a:latin typeface="Times New Roman" pitchFamily="18" charset="0"/>
                  <a:cs typeface="Times New Roman" pitchFamily="18" charset="0"/>
                  <a:sym typeface="Symbol" pitchFamily="18" charset="2"/>
                </a:rPr>
                <a:t>: chiều dài dây dẫn (m)</a:t>
              </a:r>
            </a:p>
            <a:p>
              <a:pPr algn="just" eaLnBrk="0" hangingPunct="0"/>
              <a:r>
                <a:rPr lang="en-US" sz="2400" b="1">
                  <a:solidFill>
                    <a:srgbClr val="0000FF"/>
                  </a:solidFill>
                  <a:latin typeface="Times New Roman" pitchFamily="18" charset="0"/>
                  <a:cs typeface="Times New Roman" pitchFamily="18" charset="0"/>
                  <a:sym typeface="Symbol" pitchFamily="18" charset="2"/>
                </a:rPr>
                <a:t>S: tiết diện dây dẫn (m</a:t>
              </a:r>
              <a:r>
                <a:rPr lang="en-US" sz="2400" b="1" baseline="30000">
                  <a:solidFill>
                    <a:srgbClr val="0000FF"/>
                  </a:solidFill>
                  <a:latin typeface="Times New Roman" pitchFamily="18" charset="0"/>
                  <a:cs typeface="Times New Roman" pitchFamily="18" charset="0"/>
                  <a:sym typeface="Symbol" pitchFamily="18" charset="2"/>
                </a:rPr>
                <a:t>2 </a:t>
              </a:r>
              <a:r>
                <a:rPr lang="en-US" sz="2400" b="1">
                  <a:solidFill>
                    <a:srgbClr val="0000FF"/>
                  </a:solidFill>
                  <a:latin typeface="Times New Roman" pitchFamily="18" charset="0"/>
                  <a:cs typeface="Times New Roman" pitchFamily="18" charset="0"/>
                  <a:sym typeface="Symbol" pitchFamily="18" charset="2"/>
                </a:rPr>
                <a:t>)</a:t>
              </a:r>
            </a:p>
            <a:p>
              <a:pPr algn="just" eaLnBrk="0" hangingPunct="0"/>
              <a:r>
                <a:rPr lang="en-US" sz="2400" b="1">
                  <a:solidFill>
                    <a:srgbClr val="0000FF"/>
                  </a:solidFill>
                  <a:latin typeface="Times New Roman" pitchFamily="18" charset="0"/>
                  <a:cs typeface="Times New Roman" pitchFamily="18" charset="0"/>
                  <a:sym typeface="Symbol" pitchFamily="18" charset="2"/>
                </a:rPr>
                <a:t>R: điện trở dây dẫn ()</a:t>
              </a:r>
              <a:endParaRPr lang="en-US" b="1">
                <a:solidFill>
                  <a:srgbClr val="0000FF"/>
                </a:solidFill>
                <a:latin typeface="Times New Roman" pitchFamily="18" charset="0"/>
                <a:cs typeface="Times New Roman" pitchFamily="18" charset="0"/>
              </a:endParaRPr>
            </a:p>
          </p:txBody>
        </p:sp>
        <p:sp>
          <p:nvSpPr>
            <p:cNvPr id="22" name="Left Brace 21"/>
            <p:cNvSpPr/>
            <p:nvPr/>
          </p:nvSpPr>
          <p:spPr>
            <a:xfrm>
              <a:off x="2052467" y="3119053"/>
              <a:ext cx="352205" cy="2361229"/>
            </a:xfrm>
            <a:prstGeom prst="leftBrace">
              <a:avLst>
                <a:gd name="adj1" fmla="val 8333"/>
                <a:gd name="adj2" fmla="val 50000"/>
              </a:avLst>
            </a:prstGeom>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en-US" b="1"/>
            </a:p>
          </p:txBody>
        </p:sp>
      </p:grpSp>
      <p:graphicFrame>
        <p:nvGraphicFramePr>
          <p:cNvPr id="24" name="Object 3"/>
          <p:cNvGraphicFramePr>
            <a:graphicFrameLocks noChangeAspect="1"/>
          </p:cNvGraphicFramePr>
          <p:nvPr/>
        </p:nvGraphicFramePr>
        <p:xfrm>
          <a:off x="3070225" y="5106988"/>
          <a:ext cx="1181100" cy="915987"/>
        </p:xfrm>
        <a:graphic>
          <a:graphicData uri="http://schemas.openxmlformats.org/presentationml/2006/ole">
            <mc:AlternateContent xmlns:mc="http://schemas.openxmlformats.org/markup-compatibility/2006">
              <mc:Choice xmlns:v="urn:schemas-microsoft-com:vml" Requires="v">
                <p:oleObj spid="_x0000_s8195" name="Equation" r:id="rId4" imgW="507780" imgH="393529" progId="">
                  <p:embed/>
                </p:oleObj>
              </mc:Choice>
              <mc:Fallback>
                <p:oleObj name="Equation" r:id="rId4" imgW="507780" imgH="393529"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0225" y="5106988"/>
                        <a:ext cx="1181100" cy="915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4"/>
          <p:cNvGraphicFramePr>
            <a:graphicFrameLocks noChangeAspect="1"/>
          </p:cNvGraphicFramePr>
          <p:nvPr/>
        </p:nvGraphicFramePr>
        <p:xfrm>
          <a:off x="4964113" y="5106988"/>
          <a:ext cx="1268412" cy="915987"/>
        </p:xfrm>
        <a:graphic>
          <a:graphicData uri="http://schemas.openxmlformats.org/presentationml/2006/ole">
            <mc:AlternateContent xmlns:mc="http://schemas.openxmlformats.org/markup-compatibility/2006">
              <mc:Choice xmlns:v="urn:schemas-microsoft-com:vml" Requires="v">
                <p:oleObj spid="_x0000_s8196" name="Equation" r:id="rId6" imgW="545863" imgH="393529" progId="">
                  <p:embed/>
                </p:oleObj>
              </mc:Choice>
              <mc:Fallback>
                <p:oleObj name="Equation" r:id="rId6" imgW="545863" imgH="393529" progId="">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64113" y="5106988"/>
                        <a:ext cx="1268412" cy="915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6"/>
          <p:cNvGraphicFramePr>
            <a:graphicFrameLocks noChangeAspect="1"/>
          </p:cNvGraphicFramePr>
          <p:nvPr/>
        </p:nvGraphicFramePr>
        <p:xfrm>
          <a:off x="6837363" y="4953000"/>
          <a:ext cx="1179512" cy="974725"/>
        </p:xfrm>
        <a:graphic>
          <a:graphicData uri="http://schemas.openxmlformats.org/presentationml/2006/ole">
            <mc:AlternateContent xmlns:mc="http://schemas.openxmlformats.org/markup-compatibility/2006">
              <mc:Choice xmlns:v="urn:schemas-microsoft-com:vml" Requires="v">
                <p:oleObj spid="_x0000_s8197" name="Equation" r:id="rId8" imgW="508000" imgH="419100" progId="">
                  <p:embed/>
                </p:oleObj>
              </mc:Choice>
              <mc:Fallback>
                <p:oleObj name="Equation" r:id="rId8" imgW="508000" imgH="419100" progId="">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37363" y="4953000"/>
                        <a:ext cx="1179512"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a:spLocks noChangeArrowheads="1"/>
          </p:cNvSpPr>
          <p:nvPr/>
        </p:nvSpPr>
        <p:spPr bwMode="auto">
          <a:xfrm>
            <a:off x="228600" y="5334000"/>
            <a:ext cx="2895600" cy="461963"/>
          </a:xfrm>
          <a:prstGeom prst="rect">
            <a:avLst/>
          </a:prstGeom>
          <a:noFill/>
          <a:ln w="9525">
            <a:noFill/>
            <a:miter lim="800000"/>
            <a:headEnd/>
            <a:tailEnd/>
          </a:ln>
        </p:spPr>
        <p:txBody>
          <a:bodyPr>
            <a:spAutoFit/>
          </a:bodyPr>
          <a:lstStyle/>
          <a:p>
            <a:pPr algn="just">
              <a:spcBef>
                <a:spcPct val="50000"/>
              </a:spcBef>
            </a:pPr>
            <a:r>
              <a:rPr lang="en-US" sz="2400" b="1">
                <a:solidFill>
                  <a:srgbClr val="0000FF"/>
                </a:solidFill>
                <a:latin typeface="Times New Roman" pitchFamily="18" charset="0"/>
                <a:cs typeface="Times New Roman" pitchFamily="18" charset="0"/>
              </a:rPr>
              <a:t>Suy ra công thức:</a:t>
            </a:r>
          </a:p>
        </p:txBody>
      </p:sp>
      <p:graphicFrame>
        <p:nvGraphicFramePr>
          <p:cNvPr id="8198" name="Object 17"/>
          <p:cNvGraphicFramePr>
            <a:graphicFrameLocks noChangeAspect="1"/>
          </p:cNvGraphicFramePr>
          <p:nvPr/>
        </p:nvGraphicFramePr>
        <p:xfrm>
          <a:off x="0" y="0"/>
          <a:ext cx="114300" cy="180975"/>
        </p:xfrm>
        <a:graphic>
          <a:graphicData uri="http://schemas.openxmlformats.org/presentationml/2006/ole">
            <mc:AlternateContent xmlns:mc="http://schemas.openxmlformats.org/markup-compatibility/2006">
              <mc:Choice xmlns:v="urn:schemas-microsoft-com:vml" Requires="v">
                <p:oleObj spid="_x0000_s8198" name="Equation" r:id="rId10" imgW="114102" imgH="177492" progId="">
                  <p:embed/>
                </p:oleObj>
              </mc:Choice>
              <mc:Fallback>
                <p:oleObj name="Equation" r:id="rId10" imgW="114102" imgH="177492" progId="">
                  <p:embed/>
                  <p:pic>
                    <p:nvPicPr>
                      <p:cNvPr id="0"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114300" cy="18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 name="Group 22"/>
          <p:cNvGrpSpPr>
            <a:grpSpLocks/>
          </p:cNvGrpSpPr>
          <p:nvPr/>
        </p:nvGrpSpPr>
        <p:grpSpPr bwMode="auto">
          <a:xfrm>
            <a:off x="212725" y="1377950"/>
            <a:ext cx="4038600" cy="1938338"/>
            <a:chOff x="152400" y="4154691"/>
            <a:chExt cx="4191000" cy="1466748"/>
          </a:xfrm>
        </p:grpSpPr>
        <p:sp>
          <p:nvSpPr>
            <p:cNvPr id="8204" name="Rectangle 19"/>
            <p:cNvSpPr>
              <a:spLocks noChangeArrowheads="1"/>
            </p:cNvSpPr>
            <p:nvPr/>
          </p:nvSpPr>
          <p:spPr bwMode="auto">
            <a:xfrm>
              <a:off x="152400" y="4154691"/>
              <a:ext cx="4191000" cy="1466748"/>
            </a:xfrm>
            <a:prstGeom prst="rect">
              <a:avLst/>
            </a:prstGeom>
            <a:noFill/>
            <a:ln w="9525">
              <a:noFill/>
              <a:miter lim="800000"/>
              <a:headEnd/>
              <a:tailEnd/>
            </a:ln>
          </p:spPr>
          <p:txBody>
            <a:bodyPr anchor="ctr">
              <a:spAutoFit/>
            </a:bodyPr>
            <a:lstStyle/>
            <a:p>
              <a:pPr algn="just" eaLnBrk="0" hangingPunct="0"/>
              <a:r>
                <a:rPr lang="en-US" sz="2400" b="1">
                  <a:solidFill>
                    <a:srgbClr val="0000FF"/>
                  </a:solidFill>
                  <a:latin typeface="Times New Roman" pitchFamily="18" charset="0"/>
                  <a:cs typeface="Times New Roman" pitchFamily="18" charset="0"/>
                </a:rPr>
                <a:t>Điện trở của dây dẫn,tỉ lệ thuận với chiều dài  , tỉ lệ nghịch với tiết diện  S của dây dẫn và phụ thuộc vào vật liệu làm dây dẫn.          </a:t>
              </a:r>
              <a:endParaRPr lang="en-US" sz="3600" b="1">
                <a:solidFill>
                  <a:srgbClr val="0000FF"/>
                </a:solidFill>
                <a:latin typeface="Times New Roman" pitchFamily="18" charset="0"/>
                <a:cs typeface="Times New Roman" pitchFamily="18" charset="0"/>
              </a:endParaRPr>
            </a:p>
          </p:txBody>
        </p:sp>
        <p:graphicFrame>
          <p:nvGraphicFramePr>
            <p:cNvPr id="8199" name="Object 20"/>
            <p:cNvGraphicFramePr>
              <a:graphicFrameLocks noChangeAspect="1"/>
            </p:cNvGraphicFramePr>
            <p:nvPr/>
          </p:nvGraphicFramePr>
          <p:xfrm>
            <a:off x="3094667" y="4493357"/>
            <a:ext cx="466090" cy="310110"/>
          </p:xfrm>
          <a:graphic>
            <a:graphicData uri="http://schemas.openxmlformats.org/presentationml/2006/ole">
              <mc:AlternateContent xmlns:mc="http://schemas.openxmlformats.org/markup-compatibility/2006">
                <mc:Choice xmlns:v="urn:schemas-microsoft-com:vml" Requires="v">
                  <p:oleObj spid="_x0000_s8199" name="Equation" r:id="rId12" imgW="114151" imgH="164885" progId="">
                    <p:embed/>
                  </p:oleObj>
                </mc:Choice>
                <mc:Fallback>
                  <p:oleObj name="Equation" r:id="rId12" imgW="114151" imgH="164885" progId="">
                    <p:embed/>
                    <p:pic>
                      <p:nvPicPr>
                        <p:cNvPr id="0" name="Object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94667" y="4493357"/>
                          <a:ext cx="466090" cy="3101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strips(downLeft)">
                                      <p:cBhvr>
                                        <p:cTn id="12" dur="500"/>
                                        <p:tgtEl>
                                          <p:spTgt spid="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strips(downLeft)">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strips(downLeft)">
                                      <p:cBhvr>
                                        <p:cTn id="22" dur="500"/>
                                        <p:tgtEl>
                                          <p:spTgt spid="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Left)">
                                      <p:cBhvr>
                                        <p:cTn id="27" dur="500"/>
                                        <p:tgtEl>
                                          <p:spTgt spid="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strips(downLeft)">
                                      <p:cBhvr>
                                        <p:cTn id="32" dur="500"/>
                                        <p:tgtEl>
                                          <p:spTgt spid="2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strips(downLeft)">
                                      <p:cBhvr>
                                        <p:cTn id="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0" y="0"/>
            <a:ext cx="9144000" cy="3540125"/>
          </a:xfrm>
          <a:prstGeom prst="rect">
            <a:avLst/>
          </a:prstGeom>
          <a:noFill/>
          <a:ln w="9525">
            <a:noFill/>
            <a:miter lim="800000"/>
            <a:headEnd/>
            <a:tailEnd/>
          </a:ln>
        </p:spPr>
        <p:txBody>
          <a:bodyPr anchor="ctr">
            <a:spAutoFit/>
          </a:bodyPr>
          <a:lstStyle/>
          <a:p>
            <a:pPr algn="just" eaLnBrk="0" hangingPunct="0"/>
            <a:r>
              <a:rPr lang="de-DE" sz="3200" b="1" i="1">
                <a:latin typeface="VNI-Times" pitchFamily="2" charset="0"/>
                <a:cs typeface="Times New Roman" pitchFamily="18" charset="0"/>
              </a:rPr>
              <a:t>*</a:t>
            </a:r>
            <a:r>
              <a:rPr lang="de-DE" sz="3200" b="1" i="1">
                <a:latin typeface="Times New Roman" pitchFamily="18" charset="0"/>
                <a:cs typeface="Times New Roman" pitchFamily="18" charset="0"/>
              </a:rPr>
              <a:t>Giáo dục môi trường </a:t>
            </a:r>
            <a:endParaRPr lang="en-US" sz="3200">
              <a:latin typeface="Times New Roman" pitchFamily="18" charset="0"/>
            </a:endParaRPr>
          </a:p>
          <a:p>
            <a:pPr algn="just" eaLnBrk="0" hangingPunct="0"/>
            <a:r>
              <a:rPr lang="de-DE" sz="3200">
                <a:latin typeface="Times New Roman" pitchFamily="18" charset="0"/>
                <a:cs typeface="Times New Roman" pitchFamily="18" charset="0"/>
              </a:rPr>
              <a:t>+</a:t>
            </a:r>
            <a:r>
              <a:rPr lang="de-DE" sz="3200" b="1">
                <a:latin typeface="Times New Roman" pitchFamily="18" charset="0"/>
                <a:cs typeface="Times New Roman" pitchFamily="18" charset="0"/>
              </a:rPr>
              <a:t> </a:t>
            </a:r>
            <a:r>
              <a:rPr lang="de-DE" sz="3200" i="1">
                <a:latin typeface="Times New Roman" pitchFamily="18" charset="0"/>
                <a:cs typeface="Times New Roman" pitchFamily="18" charset="0"/>
              </a:rPr>
              <a:t>Điện trở là nguyên nhân gây ra sự tỏa nhiệt trên dây, nhiệt lượng tỏa ra trên dây là vô ích, làm hao phí điện năng.</a:t>
            </a:r>
            <a:endParaRPr lang="en-US" sz="3200">
              <a:latin typeface="Times New Roman" pitchFamily="18" charset="0"/>
            </a:endParaRPr>
          </a:p>
          <a:p>
            <a:pPr algn="just" eaLnBrk="0" hangingPunct="0"/>
            <a:r>
              <a:rPr lang="de-DE" sz="3200" i="1">
                <a:latin typeface="Times New Roman" pitchFamily="18" charset="0"/>
                <a:cs typeface="Times New Roman" pitchFamily="18" charset="0"/>
              </a:rPr>
              <a:t>+ Mỗi dây dẫn chịu được một cường độ dòng điện xác định.</a:t>
            </a:r>
          </a:p>
          <a:p>
            <a:pPr algn="just" eaLnBrk="0" hangingPunct="0"/>
            <a:endParaRPr lang="de-DE" sz="3200">
              <a:latin typeface="Times New Roman" pitchFamily="18" charset="0"/>
            </a:endParaRPr>
          </a:p>
        </p:txBody>
      </p:sp>
      <p:sp>
        <p:nvSpPr>
          <p:cNvPr id="16387" name="Rectangle 2"/>
          <p:cNvSpPr>
            <a:spLocks noChangeArrowheads="1"/>
          </p:cNvSpPr>
          <p:nvPr/>
        </p:nvSpPr>
        <p:spPr bwMode="auto">
          <a:xfrm>
            <a:off x="152400" y="3048000"/>
            <a:ext cx="8991600" cy="1066800"/>
          </a:xfrm>
          <a:prstGeom prst="rect">
            <a:avLst/>
          </a:prstGeom>
          <a:noFill/>
          <a:ln w="9525">
            <a:noFill/>
            <a:miter lim="800000"/>
            <a:headEnd/>
            <a:tailEnd/>
          </a:ln>
        </p:spPr>
        <p:txBody>
          <a:bodyPr anchor="ctr">
            <a:spAutoFit/>
          </a:bodyPr>
          <a:lstStyle/>
          <a:p>
            <a:pPr algn="just" eaLnBrk="0" hangingPunct="0"/>
            <a:r>
              <a:rPr lang="de-DE" sz="3200" i="1">
                <a:solidFill>
                  <a:srgbClr val="FF0000"/>
                </a:solidFill>
                <a:latin typeface="Times New Roman" pitchFamily="18" charset="0"/>
                <a:cs typeface="Times New Roman" pitchFamily="18" charset="0"/>
              </a:rPr>
              <a:t>Nếu sử dụng dây không đúng cường độ dòng điện cho phép thì gây ra hiện tượng gì?</a:t>
            </a:r>
            <a:endParaRPr lang="en-US" sz="3200">
              <a:solidFill>
                <a:srgbClr val="FF0000"/>
              </a:solidFill>
              <a:latin typeface="Times New Roman" pitchFamily="18" charset="0"/>
            </a:endParaRPr>
          </a:p>
        </p:txBody>
      </p:sp>
      <p:sp>
        <p:nvSpPr>
          <p:cNvPr id="4" name="Rectangle 3"/>
          <p:cNvSpPr>
            <a:spLocks noChangeArrowheads="1"/>
          </p:cNvSpPr>
          <p:nvPr/>
        </p:nvSpPr>
        <p:spPr bwMode="auto">
          <a:xfrm>
            <a:off x="0" y="4038600"/>
            <a:ext cx="8991600" cy="584200"/>
          </a:xfrm>
          <a:prstGeom prst="rect">
            <a:avLst/>
          </a:prstGeom>
          <a:noFill/>
          <a:ln w="9525">
            <a:noFill/>
            <a:miter lim="800000"/>
            <a:headEnd/>
            <a:tailEnd/>
          </a:ln>
        </p:spPr>
        <p:txBody>
          <a:bodyPr>
            <a:spAutoFit/>
          </a:bodyPr>
          <a:lstStyle/>
          <a:p>
            <a:pPr algn="just" eaLnBrk="0" hangingPunct="0"/>
            <a:r>
              <a:rPr lang="de-DE" sz="3200" b="1" i="1">
                <a:latin typeface="Times New Roman" pitchFamily="18" charset="0"/>
                <a:cs typeface="Times New Roman" pitchFamily="18" charset="0"/>
              </a:rPr>
              <a:t>Trả lời: </a:t>
            </a:r>
            <a:r>
              <a:rPr lang="de-DE" sz="3200">
                <a:latin typeface="Times New Roman" pitchFamily="18" charset="0"/>
                <a:cs typeface="Times New Roman" pitchFamily="18" charset="0"/>
              </a:rPr>
              <a:t>Làm dây dẫn nóng chảy, gây ra hỏa hoạn</a:t>
            </a:r>
            <a:endParaRPr lang="de-DE" sz="3200">
              <a:latin typeface="Times New Roman" pitchFamily="18" charset="0"/>
            </a:endParaRPr>
          </a:p>
        </p:txBody>
      </p:sp>
      <p:sp>
        <p:nvSpPr>
          <p:cNvPr id="5" name="Rectangle 1"/>
          <p:cNvSpPr>
            <a:spLocks noChangeArrowheads="1"/>
          </p:cNvSpPr>
          <p:nvPr/>
        </p:nvSpPr>
        <p:spPr bwMode="auto">
          <a:xfrm>
            <a:off x="0" y="4572000"/>
            <a:ext cx="9144000" cy="1570038"/>
          </a:xfrm>
          <a:prstGeom prst="rect">
            <a:avLst/>
          </a:prstGeom>
          <a:noFill/>
          <a:ln w="9525">
            <a:noFill/>
            <a:miter lim="800000"/>
            <a:headEnd/>
            <a:tailEnd/>
          </a:ln>
        </p:spPr>
        <p:txBody>
          <a:bodyPr anchor="ctr">
            <a:spAutoFit/>
          </a:bodyPr>
          <a:lstStyle/>
          <a:p>
            <a:pPr eaLnBrk="0" hangingPunct="0">
              <a:tabLst>
                <a:tab pos="457200" algn="l"/>
              </a:tabLst>
            </a:pPr>
            <a:r>
              <a:rPr lang="de-DE" sz="3200" b="1">
                <a:latin typeface="Calibri" pitchFamily="34" charset="0"/>
                <a:cs typeface="Times New Roman" pitchFamily="18" charset="0"/>
              </a:rPr>
              <a:t>*</a:t>
            </a:r>
            <a:r>
              <a:rPr lang="de-DE" sz="3200" b="1">
                <a:latin typeface="Times New Roman" pitchFamily="18" charset="0"/>
                <a:cs typeface="Times New Roman" pitchFamily="18" charset="0"/>
              </a:rPr>
              <a:t>Tiết kiệm năng lượng:</a:t>
            </a:r>
            <a:endParaRPr lang="en-US" sz="3200">
              <a:latin typeface="Times New Roman" pitchFamily="18" charset="0"/>
            </a:endParaRPr>
          </a:p>
          <a:p>
            <a:pPr eaLnBrk="0" hangingPunct="0">
              <a:tabLst>
                <a:tab pos="457200" algn="l"/>
              </a:tabLst>
            </a:pPr>
            <a:r>
              <a:rPr lang="de-DE" sz="3200" i="1">
                <a:latin typeface="Calibri" pitchFamily="34" charset="0"/>
                <a:cs typeface="Times New Roman" pitchFamily="18" charset="0"/>
              </a:rPr>
              <a:t> </a:t>
            </a:r>
            <a:r>
              <a:rPr lang="de-DE" sz="3200" i="1">
                <a:solidFill>
                  <a:srgbClr val="FF0000"/>
                </a:solidFill>
                <a:latin typeface="Times New Roman" pitchFamily="18" charset="0"/>
                <a:cs typeface="Times New Roman" pitchFamily="18" charset="0"/>
              </a:rPr>
              <a:t>Để tiết kiệm điện năng ta cần sử dụng dây dẫn có điện trở lớn hay nhỏ?</a:t>
            </a:r>
            <a:endParaRPr lang="en-US" sz="3200">
              <a:solidFill>
                <a:srgbClr val="FF0000"/>
              </a:solidFill>
              <a:latin typeface="Times New Roman" pitchFamily="18" charset="0"/>
            </a:endParaRPr>
          </a:p>
        </p:txBody>
      </p:sp>
      <p:sp>
        <p:nvSpPr>
          <p:cNvPr id="6" name="Rectangle 5"/>
          <p:cNvSpPr>
            <a:spLocks noChangeArrowheads="1"/>
          </p:cNvSpPr>
          <p:nvPr/>
        </p:nvSpPr>
        <p:spPr bwMode="auto">
          <a:xfrm>
            <a:off x="0" y="6019800"/>
            <a:ext cx="6324600" cy="1066800"/>
          </a:xfrm>
          <a:prstGeom prst="rect">
            <a:avLst/>
          </a:prstGeom>
          <a:noFill/>
          <a:ln w="9525">
            <a:noFill/>
            <a:miter lim="800000"/>
            <a:headEnd/>
            <a:tailEnd/>
          </a:ln>
        </p:spPr>
        <p:txBody>
          <a:bodyPr>
            <a:spAutoFit/>
          </a:bodyPr>
          <a:lstStyle/>
          <a:p>
            <a:pPr eaLnBrk="0" hangingPunct="0">
              <a:tabLst>
                <a:tab pos="457200" algn="l"/>
              </a:tabLst>
            </a:pPr>
            <a:r>
              <a:rPr lang="de-DE" sz="3200" i="1">
                <a:latin typeface="Times New Roman" pitchFamily="18" charset="0"/>
                <a:cs typeface="Times New Roman" pitchFamily="18" charset="0"/>
              </a:rPr>
              <a:t>Trả lời: Dây dẫn có điện trở nhỏ</a:t>
            </a:r>
            <a:endParaRPr lang="de-DE" sz="3200">
              <a:latin typeface="Times New Roman" pitchFamily="18" charset="0"/>
              <a:cs typeface="Times New Roman" pitchFamily="18" charset="0"/>
            </a:endParaRPr>
          </a:p>
          <a:p>
            <a:pPr eaLnBrk="0" hangingPunct="0">
              <a:tabLst>
                <a:tab pos="457200" algn="l"/>
              </a:tabLst>
            </a:pPr>
            <a:r>
              <a:rPr lang="de-DE" sz="3200">
                <a:latin typeface="VNI-Times" pitchFamily="2" charset="0"/>
                <a:cs typeface="Times New Roman" pitchFamily="18" charset="0"/>
              </a:rPr>
              <a:t>   </a:t>
            </a:r>
            <a:endParaRPr lang="de-DE" sz="320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blinds(horizontal)">
                                      <p:cBhvr>
                                        <p:cTn id="7" dur="5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checkerboard(across)">
                                      <p:cBhvr>
                                        <p:cTn id="12" dur="5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circle(in)">
                                      <p:cBhvr>
                                        <p:cTn id="17" dur="2000"/>
                                        <p:tgtEl>
                                          <p:spTgt spid="16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387">
                                            <p:txEl>
                                              <p:pRg st="0" end="0"/>
                                            </p:txEl>
                                          </p:spTgt>
                                        </p:tgtEl>
                                        <p:attrNameLst>
                                          <p:attrName>style.visibility</p:attrName>
                                        </p:attrNameLst>
                                      </p:cBhvr>
                                      <p:to>
                                        <p:strVal val="visible"/>
                                      </p:to>
                                    </p:set>
                                    <p:animEffect transition="in" filter="blinds(horizontal)">
                                      <p:cBhvr>
                                        <p:cTn id="22" dur="500"/>
                                        <p:tgtEl>
                                          <p:spTgt spid="1638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plus(in)">
                                      <p:cBhvr>
                                        <p:cTn id="27" dur="20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blinds(horizontal)">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Effect transition="in" filter="plus(in)">
                                      <p:cBhvr>
                                        <p:cTn id="37" dur="2000"/>
                                        <p:tgtEl>
                                          <p:spTgt spid="5">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blinds(horizontal)">
                                      <p:cBhvr>
                                        <p:cTn id="4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915816" y="-962"/>
            <a:ext cx="3338735" cy="523220"/>
          </a:xfrm>
          <a:prstGeom prst="rect">
            <a:avLst/>
          </a:prstGeom>
          <a:noFill/>
        </p:spPr>
        <p:txBody>
          <a:bodyPr wrap="none">
            <a:spAutoFit/>
          </a:bodyPr>
          <a:lstStyle/>
          <a:p>
            <a:pPr fontAlgn="auto">
              <a:spcBef>
                <a:spcPts val="0"/>
              </a:spcBef>
              <a:spcAft>
                <a:spcPts val="0"/>
              </a:spcAft>
              <a:defRPr/>
            </a:pPr>
            <a: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KIỂM TRA BÀI CŨ</a:t>
            </a:r>
            <a:endParaRPr lang="vi-VN"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5" name="Hình chữ nhật 4"/>
          <p:cNvSpPr/>
          <p:nvPr/>
        </p:nvSpPr>
        <p:spPr>
          <a:xfrm>
            <a:off x="34925" y="476250"/>
            <a:ext cx="9145588" cy="1077913"/>
          </a:xfrm>
          <a:prstGeom prst="rect">
            <a:avLst/>
          </a:prstGeom>
        </p:spPr>
        <p:txBody>
          <a:bodyPr>
            <a:spAutoFit/>
          </a:bodyPr>
          <a:lstStyle/>
          <a:p>
            <a:pPr fontAlgn="auto">
              <a:spcBef>
                <a:spcPts val="0"/>
              </a:spcBef>
              <a:spcAft>
                <a:spcPts val="0"/>
              </a:spcAft>
              <a:defRPr/>
            </a:pPr>
            <a:r>
              <a:rPr lang="vi-VN" sz="3200" b="1" u="sng" dirty="0">
                <a:solidFill>
                  <a:srgbClr val="006600"/>
                </a:solidFill>
                <a:latin typeface="+mj-lt"/>
                <a:cs typeface="+mn-cs"/>
              </a:rPr>
              <a:t>C1</a:t>
            </a:r>
            <a:r>
              <a:rPr lang="vi-VN" sz="3200" b="1" dirty="0">
                <a:solidFill>
                  <a:srgbClr val="006600"/>
                </a:solidFill>
                <a:latin typeface="+mj-lt"/>
                <a:cs typeface="+mn-cs"/>
              </a:rPr>
              <a:t>: </a:t>
            </a:r>
            <a:r>
              <a:rPr lang="vi-VN" sz="3200" b="1" dirty="0">
                <a:solidFill>
                  <a:srgbClr val="C00000"/>
                </a:solidFill>
                <a:latin typeface="+mj-lt"/>
                <a:cs typeface="+mn-cs"/>
              </a:rPr>
              <a:t>Điện trở của dây dẫn </a:t>
            </a:r>
            <a:r>
              <a:rPr lang="vi-VN" sz="3200" b="1" dirty="0" err="1">
                <a:solidFill>
                  <a:srgbClr val="C00000"/>
                </a:solidFill>
                <a:latin typeface="+mj-lt"/>
                <a:cs typeface="+mn-cs"/>
              </a:rPr>
              <a:t>phụ</a:t>
            </a:r>
            <a:r>
              <a:rPr lang="vi-VN" sz="3200" b="1" dirty="0">
                <a:solidFill>
                  <a:srgbClr val="C00000"/>
                </a:solidFill>
                <a:latin typeface="+mj-lt"/>
                <a:cs typeface="+mn-cs"/>
              </a:rPr>
              <a:t> thuộc vào chiều dài và tiết </a:t>
            </a:r>
            <a:r>
              <a:rPr lang="vi-VN" sz="3200" b="1" dirty="0" err="1">
                <a:solidFill>
                  <a:srgbClr val="C00000"/>
                </a:solidFill>
                <a:latin typeface="+mj-lt"/>
                <a:cs typeface="+mn-cs"/>
              </a:rPr>
              <a:t>diện</a:t>
            </a:r>
            <a:r>
              <a:rPr lang="vi-VN" sz="3200" b="1" dirty="0">
                <a:solidFill>
                  <a:srgbClr val="C00000"/>
                </a:solidFill>
                <a:latin typeface="+mj-lt"/>
                <a:cs typeface="+mn-cs"/>
              </a:rPr>
              <a:t> như thế nào ?</a:t>
            </a:r>
          </a:p>
        </p:txBody>
      </p:sp>
      <p:sp>
        <p:nvSpPr>
          <p:cNvPr id="6" name="Hình chữ nhật 5"/>
          <p:cNvSpPr/>
          <p:nvPr/>
        </p:nvSpPr>
        <p:spPr>
          <a:xfrm>
            <a:off x="0" y="1752600"/>
            <a:ext cx="9144000" cy="1077913"/>
          </a:xfrm>
          <a:prstGeom prst="rect">
            <a:avLst/>
          </a:prstGeom>
        </p:spPr>
        <p:txBody>
          <a:bodyPr>
            <a:spAutoFit/>
          </a:bodyPr>
          <a:lstStyle/>
          <a:p>
            <a:pPr fontAlgn="auto">
              <a:spcBef>
                <a:spcPts val="0"/>
              </a:spcBef>
              <a:spcAft>
                <a:spcPts val="0"/>
              </a:spcAft>
              <a:defRPr/>
            </a:pPr>
            <a:r>
              <a:rPr lang="vi-VN" sz="3200" b="1" dirty="0">
                <a:solidFill>
                  <a:srgbClr val="000099"/>
                </a:solidFill>
                <a:latin typeface="+mj-lt"/>
                <a:cs typeface="+mn-cs"/>
              </a:rPr>
              <a:t>Điện trở dây dẫn </a:t>
            </a:r>
            <a:r>
              <a:rPr lang="vi-VN" sz="3200" b="1" dirty="0" err="1">
                <a:solidFill>
                  <a:srgbClr val="000099"/>
                </a:solidFill>
                <a:latin typeface="+mj-lt"/>
                <a:cs typeface="+mn-cs"/>
              </a:rPr>
              <a:t>tỉ</a:t>
            </a:r>
            <a:r>
              <a:rPr lang="vi-VN" sz="3200" b="1" dirty="0">
                <a:solidFill>
                  <a:srgbClr val="000099"/>
                </a:solidFill>
                <a:latin typeface="+mj-lt"/>
                <a:cs typeface="+mn-cs"/>
              </a:rPr>
              <a:t> </a:t>
            </a:r>
            <a:r>
              <a:rPr lang="vi-VN" sz="3200" b="1" dirty="0" err="1">
                <a:solidFill>
                  <a:srgbClr val="000099"/>
                </a:solidFill>
                <a:latin typeface="+mj-lt"/>
                <a:cs typeface="+mn-cs"/>
              </a:rPr>
              <a:t>lệ</a:t>
            </a:r>
            <a:r>
              <a:rPr lang="vi-VN" sz="3200" b="1" dirty="0">
                <a:solidFill>
                  <a:srgbClr val="000099"/>
                </a:solidFill>
                <a:latin typeface="+mj-lt"/>
                <a:cs typeface="+mn-cs"/>
              </a:rPr>
              <a:t> thuận với chiều dài, </a:t>
            </a:r>
            <a:r>
              <a:rPr lang="vi-VN" sz="3200" b="1" dirty="0" err="1">
                <a:solidFill>
                  <a:srgbClr val="000099"/>
                </a:solidFill>
                <a:latin typeface="+mj-lt"/>
                <a:cs typeface="+mn-cs"/>
              </a:rPr>
              <a:t>tỉ</a:t>
            </a:r>
            <a:r>
              <a:rPr lang="vi-VN" sz="3200" b="1" dirty="0">
                <a:solidFill>
                  <a:srgbClr val="000099"/>
                </a:solidFill>
                <a:latin typeface="+mj-lt"/>
                <a:cs typeface="+mn-cs"/>
              </a:rPr>
              <a:t> </a:t>
            </a:r>
            <a:r>
              <a:rPr lang="vi-VN" sz="3200" b="1" dirty="0" err="1">
                <a:solidFill>
                  <a:srgbClr val="000099"/>
                </a:solidFill>
                <a:latin typeface="+mj-lt"/>
                <a:cs typeface="+mn-cs"/>
              </a:rPr>
              <a:t>lệ</a:t>
            </a:r>
            <a:r>
              <a:rPr lang="vi-VN" sz="3200" b="1" dirty="0">
                <a:solidFill>
                  <a:srgbClr val="000099"/>
                </a:solidFill>
                <a:latin typeface="+mj-lt"/>
                <a:cs typeface="+mn-cs"/>
              </a:rPr>
              <a:t> </a:t>
            </a:r>
            <a:r>
              <a:rPr lang="vi-VN" sz="3200" b="1" dirty="0" err="1">
                <a:solidFill>
                  <a:srgbClr val="000099"/>
                </a:solidFill>
                <a:latin typeface="+mj-lt"/>
                <a:cs typeface="+mn-cs"/>
              </a:rPr>
              <a:t>nghịch</a:t>
            </a:r>
            <a:r>
              <a:rPr lang="vi-VN" sz="3200" b="1" dirty="0">
                <a:solidFill>
                  <a:srgbClr val="000099"/>
                </a:solidFill>
                <a:latin typeface="+mj-lt"/>
                <a:cs typeface="+mn-cs"/>
              </a:rPr>
              <a:t> với tiết </a:t>
            </a:r>
            <a:r>
              <a:rPr lang="vi-VN" sz="3200" b="1" dirty="0" err="1">
                <a:solidFill>
                  <a:srgbClr val="000099"/>
                </a:solidFill>
                <a:latin typeface="+mj-lt"/>
                <a:cs typeface="+mn-cs"/>
              </a:rPr>
              <a:t>diện</a:t>
            </a:r>
            <a:r>
              <a:rPr lang="vi-VN" sz="3200" b="1" dirty="0">
                <a:solidFill>
                  <a:srgbClr val="000099"/>
                </a:solidFill>
                <a:latin typeface="+mj-lt"/>
                <a:cs typeface="+mn-cs"/>
              </a:rPr>
              <a:t> của dây.</a:t>
            </a:r>
          </a:p>
        </p:txBody>
      </p:sp>
      <p:sp>
        <p:nvSpPr>
          <p:cNvPr id="8" name="Rectangle 7"/>
          <p:cNvSpPr/>
          <p:nvPr/>
        </p:nvSpPr>
        <p:spPr>
          <a:xfrm>
            <a:off x="228600" y="3048000"/>
            <a:ext cx="8915400" cy="2062163"/>
          </a:xfrm>
          <a:prstGeom prst="rect">
            <a:avLst/>
          </a:prstGeom>
        </p:spPr>
        <p:txBody>
          <a:bodyPr>
            <a:spAutoFit/>
          </a:bodyPr>
          <a:lstStyle/>
          <a:p>
            <a:pPr fontAlgn="auto">
              <a:spcBef>
                <a:spcPts val="0"/>
              </a:spcBef>
              <a:spcAft>
                <a:spcPts val="0"/>
              </a:spcAft>
              <a:defRPr/>
            </a:pPr>
            <a:r>
              <a:rPr lang="vi-VN" sz="3200" b="1" u="sng" dirty="0">
                <a:solidFill>
                  <a:srgbClr val="006600"/>
                </a:solidFill>
                <a:latin typeface="+mj-lt"/>
                <a:cs typeface="+mn-cs"/>
              </a:rPr>
              <a:t>C2</a:t>
            </a:r>
            <a:r>
              <a:rPr lang="vi-VN" sz="3200" b="1" dirty="0">
                <a:solidFill>
                  <a:srgbClr val="006600"/>
                </a:solidFill>
                <a:latin typeface="+mj-lt"/>
                <a:cs typeface="+mn-cs"/>
              </a:rPr>
              <a:t>:</a:t>
            </a:r>
            <a:r>
              <a:rPr lang="vi-VN" sz="3200" b="1" dirty="0">
                <a:solidFill>
                  <a:prstClr val="black"/>
                </a:solidFill>
                <a:latin typeface="+mj-lt"/>
                <a:cs typeface="+mn-cs"/>
              </a:rPr>
              <a:t> </a:t>
            </a:r>
            <a:r>
              <a:rPr lang="vi-VN" sz="3200" b="1" dirty="0">
                <a:solidFill>
                  <a:srgbClr val="C00000"/>
                </a:solidFill>
                <a:latin typeface="+mj-lt"/>
                <a:cs typeface="+mn-cs"/>
              </a:rPr>
              <a:t>Hai dây dẫn bằng đồng có cùng chiều dài. Dây thứ nhất có tiết diện S</a:t>
            </a:r>
            <a:r>
              <a:rPr lang="vi-VN" sz="3200" b="1" baseline="-25000" dirty="0">
                <a:solidFill>
                  <a:srgbClr val="C00000"/>
                </a:solidFill>
                <a:latin typeface="+mj-lt"/>
                <a:cs typeface="+mn-cs"/>
              </a:rPr>
              <a:t>1</a:t>
            </a:r>
            <a:r>
              <a:rPr lang="vi-VN" sz="3200" b="1" dirty="0">
                <a:solidFill>
                  <a:srgbClr val="C00000"/>
                </a:solidFill>
                <a:latin typeface="+mj-lt"/>
                <a:cs typeface="+mn-cs"/>
              </a:rPr>
              <a:t> = 5mm</a:t>
            </a:r>
            <a:r>
              <a:rPr lang="vi-VN" sz="3200" b="1" baseline="30000" dirty="0">
                <a:solidFill>
                  <a:srgbClr val="C00000"/>
                </a:solidFill>
                <a:latin typeface="+mj-lt"/>
                <a:cs typeface="+mn-cs"/>
              </a:rPr>
              <a:t>2</a:t>
            </a:r>
            <a:r>
              <a:rPr lang="vi-VN" sz="3200" b="1" dirty="0">
                <a:solidFill>
                  <a:srgbClr val="C00000"/>
                </a:solidFill>
                <a:latin typeface="+mj-lt"/>
                <a:cs typeface="+mn-cs"/>
              </a:rPr>
              <a:t> và có điện trở R</a:t>
            </a:r>
            <a:r>
              <a:rPr lang="vi-VN" sz="3200" b="1" baseline="-25000" dirty="0">
                <a:solidFill>
                  <a:srgbClr val="C00000"/>
                </a:solidFill>
                <a:latin typeface="+mj-lt"/>
                <a:cs typeface="+mn-cs"/>
              </a:rPr>
              <a:t>1</a:t>
            </a:r>
            <a:r>
              <a:rPr lang="vi-VN" sz="3200" b="1" dirty="0">
                <a:solidFill>
                  <a:srgbClr val="C00000"/>
                </a:solidFill>
                <a:latin typeface="+mj-lt"/>
                <a:cs typeface="+mn-cs"/>
              </a:rPr>
              <a:t>= 8,5</a:t>
            </a:r>
            <a:r>
              <a:rPr lang="el-GR" sz="3200" b="1" dirty="0">
                <a:latin typeface="+mj-lt"/>
                <a:cs typeface="Times New Roman" panose="02020603050405020304" pitchFamily="18" charset="0"/>
              </a:rPr>
              <a:t> </a:t>
            </a:r>
            <a:r>
              <a:rPr lang="el-GR" sz="3200" b="1" dirty="0">
                <a:solidFill>
                  <a:srgbClr val="C00000"/>
                </a:solidFill>
                <a:latin typeface="+mj-lt"/>
                <a:cs typeface="Times New Roman" panose="02020603050405020304" pitchFamily="18" charset="0"/>
              </a:rPr>
              <a:t>Ω</a:t>
            </a:r>
            <a:r>
              <a:rPr lang="vi-VN" sz="3200" b="1" dirty="0">
                <a:solidFill>
                  <a:srgbClr val="C00000"/>
                </a:solidFill>
                <a:latin typeface="+mj-lt"/>
                <a:cs typeface="+mn-cs"/>
              </a:rPr>
              <a:t>. Dây thứ hai có tiết diện S</a:t>
            </a:r>
            <a:r>
              <a:rPr lang="vi-VN" sz="3200" b="1" baseline="-25000" dirty="0">
                <a:solidFill>
                  <a:srgbClr val="C00000"/>
                </a:solidFill>
                <a:latin typeface="+mj-lt"/>
                <a:cs typeface="+mn-cs"/>
              </a:rPr>
              <a:t>2</a:t>
            </a:r>
            <a:r>
              <a:rPr lang="vi-VN" sz="3200" b="1" dirty="0">
                <a:solidFill>
                  <a:srgbClr val="C00000"/>
                </a:solidFill>
                <a:latin typeface="+mj-lt"/>
                <a:cs typeface="+mn-cs"/>
              </a:rPr>
              <a:t>=0,5mm</a:t>
            </a:r>
            <a:r>
              <a:rPr lang="vi-VN" sz="3200" b="1" baseline="30000" dirty="0">
                <a:solidFill>
                  <a:srgbClr val="C00000"/>
                </a:solidFill>
                <a:latin typeface="+mj-lt"/>
                <a:cs typeface="+mn-cs"/>
              </a:rPr>
              <a:t>2</a:t>
            </a:r>
            <a:r>
              <a:rPr lang="vi-VN" sz="3200" b="1" dirty="0">
                <a:solidFill>
                  <a:srgbClr val="C00000"/>
                </a:solidFill>
                <a:latin typeface="+mj-lt"/>
                <a:cs typeface="+mn-cs"/>
              </a:rPr>
              <a:t> . Tính điện trở R</a:t>
            </a:r>
            <a:r>
              <a:rPr lang="vi-VN" sz="3200" b="1" baseline="-25000" dirty="0">
                <a:solidFill>
                  <a:srgbClr val="C00000"/>
                </a:solidFill>
                <a:latin typeface="+mj-lt"/>
                <a:cs typeface="+mn-cs"/>
              </a:rPr>
              <a:t>2</a:t>
            </a:r>
            <a:r>
              <a:rPr lang="vi-VN" sz="3200" b="1" dirty="0">
                <a:solidFill>
                  <a:srgbClr val="C00000"/>
                </a:solidFill>
                <a:latin typeface="+mj-lt"/>
                <a:cs typeface="+mn-cs"/>
              </a:rPr>
              <a:t>?</a:t>
            </a:r>
          </a:p>
        </p:txBody>
      </p:sp>
      <p:graphicFrame>
        <p:nvGraphicFramePr>
          <p:cNvPr id="2050" name="Object 2" descr="image18"/>
          <p:cNvGraphicFramePr>
            <a:graphicFrameLocks noChangeAspect="1"/>
          </p:cNvGraphicFramePr>
          <p:nvPr/>
        </p:nvGraphicFramePr>
        <p:xfrm>
          <a:off x="1828800" y="5257800"/>
          <a:ext cx="5767388" cy="1246188"/>
        </p:xfrm>
        <a:graphic>
          <a:graphicData uri="http://schemas.openxmlformats.org/presentationml/2006/ole">
            <mc:AlternateContent xmlns:mc="http://schemas.openxmlformats.org/markup-compatibility/2006">
              <mc:Choice xmlns:v="urn:schemas-microsoft-com:vml" Requires="v">
                <p:oleObj spid="_x0000_s2050" name="Equation" r:id="rId2" imgW="54864000" imgH="10363200" progId="">
                  <p:embed/>
                </p:oleObj>
              </mc:Choice>
              <mc:Fallback>
                <p:oleObj name="Equation" r:id="rId2" imgW="54864000" imgH="1036320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5257800"/>
                        <a:ext cx="5767388" cy="1246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iterate type="wd">
                                    <p:tmPct val="4000"/>
                                  </p:iterate>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iterate type="wd">
                                    <p:tmPct val="4000"/>
                                  </p:iterate>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iterate type="lt">
                                    <p:tmPct val="4000"/>
                                  </p:iterate>
                                  <p:childTnLst>
                                    <p:set>
                                      <p:cBhvr>
                                        <p:cTn id="32" dur="1" fill="hold">
                                          <p:stCondLst>
                                            <p:cond delay="0"/>
                                          </p:stCondLst>
                                        </p:cTn>
                                        <p:tgtEl>
                                          <p:spTgt spid="2050"/>
                                        </p:tgtEl>
                                        <p:attrNameLst>
                                          <p:attrName>style.visibility</p:attrName>
                                        </p:attrNameLst>
                                      </p:cBhvr>
                                      <p:to>
                                        <p:strVal val="visible"/>
                                      </p:to>
                                    </p:set>
                                    <p:anim calcmode="lin" valueType="num">
                                      <p:cBhvr additive="base">
                                        <p:cTn id="33" dur="1000" fill="hold"/>
                                        <p:tgtEl>
                                          <p:spTgt spid="2050"/>
                                        </p:tgtEl>
                                        <p:attrNameLst>
                                          <p:attrName>ppt_x</p:attrName>
                                        </p:attrNameLst>
                                      </p:cBhvr>
                                      <p:tavLst>
                                        <p:tav tm="0">
                                          <p:val>
                                            <p:strVal val="0-#ppt_w/2"/>
                                          </p:val>
                                        </p:tav>
                                        <p:tav tm="100000">
                                          <p:val>
                                            <p:strVal val="#ppt_x"/>
                                          </p:val>
                                        </p:tav>
                                      </p:tavLst>
                                    </p:anim>
                                    <p:anim calcmode="lin" valueType="num">
                                      <p:cBhvr additive="base">
                                        <p:cTn id="34" dur="1000" fill="hold"/>
                                        <p:tgtEl>
                                          <p:spTgt spid="2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1"/>
          <p:cNvGraphicFramePr>
            <a:graphicFrameLocks noChangeAspect="1"/>
          </p:cNvGraphicFramePr>
          <p:nvPr/>
        </p:nvGraphicFramePr>
        <p:xfrm>
          <a:off x="1752600" y="1471613"/>
          <a:ext cx="533400" cy="898525"/>
        </p:xfrm>
        <a:graphic>
          <a:graphicData uri="http://schemas.openxmlformats.org/presentationml/2006/ole">
            <mc:AlternateContent xmlns:mc="http://schemas.openxmlformats.org/markup-compatibility/2006">
              <mc:Choice xmlns:v="urn:schemas-microsoft-com:vml" Requires="v">
                <p:oleObj spid="_x0000_s9218" r:id="rId2" imgW="164957" imgH="393359" progId="">
                  <p:embed/>
                </p:oleObj>
              </mc:Choice>
              <mc:Fallback>
                <p:oleObj r:id="rId2" imgW="164957" imgH="393359" progId="">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471613"/>
                        <a:ext cx="533400" cy="898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2"/>
          <p:cNvGraphicFramePr>
            <a:graphicFrameLocks noChangeAspect="1"/>
          </p:cNvGraphicFramePr>
          <p:nvPr/>
        </p:nvGraphicFramePr>
        <p:xfrm>
          <a:off x="5608638" y="1541463"/>
          <a:ext cx="990600" cy="758825"/>
        </p:xfrm>
        <a:graphic>
          <a:graphicData uri="http://schemas.openxmlformats.org/presentationml/2006/ole">
            <mc:AlternateContent xmlns:mc="http://schemas.openxmlformats.org/markup-compatibility/2006">
              <mc:Choice xmlns:v="urn:schemas-microsoft-com:vml" Requires="v">
                <p:oleObj spid="_x0000_s9219" r:id="rId4" imgW="253890" imgH="418918" progId="">
                  <p:embed/>
                </p:oleObj>
              </mc:Choice>
              <mc:Fallback>
                <p:oleObj r:id="rId4" imgW="253890" imgH="418918"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8638" y="1541463"/>
                        <a:ext cx="990600"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3"/>
          <p:cNvGraphicFramePr>
            <a:graphicFrameLocks noChangeAspect="1"/>
          </p:cNvGraphicFramePr>
          <p:nvPr/>
        </p:nvGraphicFramePr>
        <p:xfrm>
          <a:off x="3673475" y="1431925"/>
          <a:ext cx="685800" cy="977900"/>
        </p:xfrm>
        <a:graphic>
          <a:graphicData uri="http://schemas.openxmlformats.org/presentationml/2006/ole">
            <mc:AlternateContent xmlns:mc="http://schemas.openxmlformats.org/markup-compatibility/2006">
              <mc:Choice xmlns:v="urn:schemas-microsoft-com:vml" Requires="v">
                <p:oleObj spid="_x0000_s9220" r:id="rId6" imgW="291973" imgH="418918" progId="">
                  <p:embed/>
                </p:oleObj>
              </mc:Choice>
              <mc:Fallback>
                <p:oleObj r:id="rId6" imgW="291973" imgH="418918" progId="">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3475" y="1431925"/>
                        <a:ext cx="6858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4"/>
          <p:cNvGraphicFramePr>
            <a:graphicFrameLocks noChangeAspect="1"/>
          </p:cNvGraphicFramePr>
          <p:nvPr/>
        </p:nvGraphicFramePr>
        <p:xfrm>
          <a:off x="8239125" y="1577975"/>
          <a:ext cx="685800" cy="685800"/>
        </p:xfrm>
        <a:graphic>
          <a:graphicData uri="http://schemas.openxmlformats.org/presentationml/2006/ole">
            <mc:AlternateContent xmlns:mc="http://schemas.openxmlformats.org/markup-compatibility/2006">
              <mc:Choice xmlns:v="urn:schemas-microsoft-com:vml" Requires="v">
                <p:oleObj spid="_x0000_s9221" r:id="rId8" imgW="164957" imgH="393359" progId="">
                  <p:embed/>
                </p:oleObj>
              </mc:Choice>
              <mc:Fallback>
                <p:oleObj r:id="rId8" imgW="164957" imgH="393359" progId="">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39125" y="1577975"/>
                        <a:ext cx="685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2" name="Rectangle 5"/>
          <p:cNvSpPr>
            <a:spLocks noChangeArrowheads="1"/>
          </p:cNvSpPr>
          <p:nvPr/>
        </p:nvSpPr>
        <p:spPr bwMode="auto">
          <a:xfrm>
            <a:off x="111125" y="722313"/>
            <a:ext cx="9144000" cy="1385887"/>
          </a:xfrm>
          <a:prstGeom prst="rect">
            <a:avLst/>
          </a:prstGeom>
          <a:noFill/>
          <a:ln w="9525">
            <a:noFill/>
            <a:miter lim="800000"/>
            <a:headEnd/>
            <a:tailEnd/>
          </a:ln>
        </p:spPr>
        <p:txBody>
          <a:bodyPr anchor="ctr">
            <a:spAutoFit/>
          </a:bodyPr>
          <a:lstStyle/>
          <a:p>
            <a:pPr eaLnBrk="0" hangingPunct="0"/>
            <a:r>
              <a:rPr lang="fr-FR" sz="2800" b="1" u="sng">
                <a:latin typeface="Times New Roman" pitchFamily="18" charset="0"/>
                <a:cs typeface="Times New Roman" pitchFamily="18" charset="0"/>
              </a:rPr>
              <a:t>Câu 1</a:t>
            </a:r>
            <a:r>
              <a:rPr lang="fr-FR" sz="2800">
                <a:latin typeface="Times New Roman" pitchFamily="18" charset="0"/>
                <a:cs typeface="Times New Roman" pitchFamily="18" charset="0"/>
              </a:rPr>
              <a:t>:  Dây dẫn có chiều dài  </a:t>
            </a:r>
            <a:r>
              <a:rPr lang="fr-FR" sz="2800" i="1">
                <a:latin typeface="Times New Roman" pitchFamily="18" charset="0"/>
                <a:cs typeface="Times New Roman" pitchFamily="18" charset="0"/>
              </a:rPr>
              <a:t>l, </a:t>
            </a:r>
            <a:r>
              <a:rPr lang="fr-FR" sz="2800">
                <a:latin typeface="Times New Roman" pitchFamily="18" charset="0"/>
                <a:cs typeface="Times New Roman" pitchFamily="18" charset="0"/>
              </a:rPr>
              <a:t>tiết  diện S và làm bằng chất có điện trở suất  </a:t>
            </a:r>
            <a:r>
              <a:rPr lang="en-US" sz="2800">
                <a:latin typeface="Times New Roman" pitchFamily="18" charset="0"/>
                <a:cs typeface="Times New Roman" pitchFamily="18" charset="0"/>
                <a:sym typeface="Symbol" pitchFamily="18" charset="2"/>
              </a:rPr>
              <a:t></a:t>
            </a:r>
            <a:r>
              <a:rPr lang="fr-FR" sz="2800">
                <a:latin typeface="Times New Roman" pitchFamily="18" charset="0"/>
                <a:cs typeface="Times New Roman" pitchFamily="18" charset="0"/>
              </a:rPr>
              <a:t> , thì có điện trở R</a:t>
            </a:r>
            <a:r>
              <a:rPr lang="fr-FR" sz="2800">
                <a:latin typeface="Times New Roman" pitchFamily="18" charset="0"/>
                <a:cs typeface="Times New Roman" pitchFamily="18" charset="0"/>
                <a:sym typeface="Symbol" pitchFamily="18" charset="2"/>
              </a:rPr>
              <a:t>  được tính bằng công thức        </a:t>
            </a:r>
            <a:endParaRPr lang="en-US" sz="2800">
              <a:latin typeface="Times New Roman" pitchFamily="18" charset="0"/>
              <a:cs typeface="Times New Roman" pitchFamily="18" charset="0"/>
              <a:sym typeface="Symbol" pitchFamily="18" charset="2"/>
            </a:endParaRPr>
          </a:p>
          <a:p>
            <a:pPr eaLnBrk="0" hangingPunct="0"/>
            <a:r>
              <a:rPr lang="fr-FR" sz="2800">
                <a:latin typeface="Times New Roman" pitchFamily="18" charset="0"/>
                <a:cs typeface="Times New Roman" pitchFamily="18" charset="0"/>
                <a:sym typeface="Symbol" pitchFamily="18" charset="2"/>
              </a:rPr>
              <a:t>A. R =  </a:t>
            </a:r>
            <a:r>
              <a:rPr lang="en-US" sz="2800" i="1">
                <a:latin typeface="Times New Roman" pitchFamily="18" charset="0"/>
                <a:cs typeface="Times New Roman" pitchFamily="18" charset="0"/>
                <a:sym typeface="Symbol" pitchFamily="18" charset="2"/>
              </a:rPr>
              <a:t></a:t>
            </a:r>
            <a:r>
              <a:rPr lang="fr-FR" sz="2800">
                <a:latin typeface="Times New Roman" pitchFamily="18" charset="0"/>
                <a:cs typeface="Times New Roman" pitchFamily="18" charset="0"/>
              </a:rPr>
              <a:t> </a:t>
            </a:r>
            <a:endParaRPr lang="fr-FR" sz="2800" i="1">
              <a:latin typeface="Times New Roman" pitchFamily="18" charset="0"/>
              <a:cs typeface="Times New Roman" pitchFamily="18" charset="0"/>
              <a:sym typeface="Symbol" pitchFamily="18" charset="2"/>
            </a:endParaRPr>
          </a:p>
        </p:txBody>
      </p:sp>
      <p:sp>
        <p:nvSpPr>
          <p:cNvPr id="9223" name="Rectangle 6"/>
          <p:cNvSpPr>
            <a:spLocks noChangeArrowheads="1"/>
          </p:cNvSpPr>
          <p:nvPr/>
        </p:nvSpPr>
        <p:spPr bwMode="auto">
          <a:xfrm>
            <a:off x="2438400" y="1689100"/>
            <a:ext cx="1905000" cy="461963"/>
          </a:xfrm>
          <a:prstGeom prst="rect">
            <a:avLst/>
          </a:prstGeom>
          <a:noFill/>
          <a:ln w="9525">
            <a:noFill/>
            <a:miter lim="800000"/>
            <a:headEnd/>
            <a:tailEnd/>
          </a:ln>
        </p:spPr>
        <p:txBody>
          <a:bodyPr anchor="ctr">
            <a:spAutoFit/>
          </a:bodyPr>
          <a:lstStyle/>
          <a:p>
            <a:pPr eaLnBrk="0" hangingPunct="0"/>
            <a:r>
              <a:rPr lang="fr-FR" sz="1200">
                <a:latin typeface="Calibri" pitchFamily="34" charset="0"/>
                <a:cs typeface="Times New Roman" pitchFamily="18" charset="0"/>
              </a:rPr>
              <a:t>.   </a:t>
            </a:r>
            <a:r>
              <a:rPr lang="fr-FR" sz="2400">
                <a:latin typeface="Times New Roman" pitchFamily="18" charset="0"/>
                <a:cs typeface="Times New Roman" pitchFamily="18" charset="0"/>
              </a:rPr>
              <a:t>B. R</a:t>
            </a:r>
            <a:r>
              <a:rPr lang="fr-FR" sz="2400" b="1">
                <a:latin typeface="Times New Roman" pitchFamily="18" charset="0"/>
                <a:cs typeface="Times New Roman" pitchFamily="18" charset="0"/>
              </a:rPr>
              <a:t>  =  </a:t>
            </a:r>
            <a:endParaRPr lang="fr-FR" sz="2400">
              <a:latin typeface="Times New Roman" pitchFamily="18" charset="0"/>
              <a:cs typeface="Times New Roman" pitchFamily="18" charset="0"/>
            </a:endParaRPr>
          </a:p>
        </p:txBody>
      </p:sp>
      <p:sp>
        <p:nvSpPr>
          <p:cNvPr id="9224" name="Rectangle 7"/>
          <p:cNvSpPr>
            <a:spLocks noChangeArrowheads="1"/>
          </p:cNvSpPr>
          <p:nvPr/>
        </p:nvSpPr>
        <p:spPr bwMode="auto">
          <a:xfrm>
            <a:off x="4603750" y="1323975"/>
            <a:ext cx="2057400" cy="830263"/>
          </a:xfrm>
          <a:prstGeom prst="rect">
            <a:avLst/>
          </a:prstGeom>
          <a:noFill/>
          <a:ln w="9525">
            <a:noFill/>
            <a:miter lim="800000"/>
            <a:headEnd/>
            <a:tailEnd/>
          </a:ln>
        </p:spPr>
        <p:txBody>
          <a:bodyPr anchor="ctr">
            <a:spAutoFit/>
          </a:bodyPr>
          <a:lstStyle/>
          <a:p>
            <a:pPr eaLnBrk="0" hangingPunct="0"/>
            <a:r>
              <a:rPr lang="fr-FR" sz="2400">
                <a:latin typeface="Calibri" pitchFamily="34" charset="0"/>
                <a:cs typeface="Times New Roman" pitchFamily="18" charset="0"/>
              </a:rPr>
              <a:t>                    C. R =  </a:t>
            </a:r>
            <a:endParaRPr lang="fr-FR" sz="2400">
              <a:latin typeface="Calibri" pitchFamily="34" charset="0"/>
            </a:endParaRPr>
          </a:p>
        </p:txBody>
      </p:sp>
      <p:sp>
        <p:nvSpPr>
          <p:cNvPr id="9225" name="Rectangle 8"/>
          <p:cNvSpPr>
            <a:spLocks noChangeArrowheads="1"/>
          </p:cNvSpPr>
          <p:nvPr/>
        </p:nvSpPr>
        <p:spPr bwMode="auto">
          <a:xfrm>
            <a:off x="6934200" y="1689100"/>
            <a:ext cx="1676400" cy="461963"/>
          </a:xfrm>
          <a:prstGeom prst="rect">
            <a:avLst/>
          </a:prstGeom>
          <a:noFill/>
          <a:ln w="9525">
            <a:noFill/>
            <a:miter lim="800000"/>
            <a:headEnd/>
            <a:tailEnd/>
          </a:ln>
        </p:spPr>
        <p:txBody>
          <a:bodyPr anchor="ctr">
            <a:spAutoFit/>
          </a:bodyPr>
          <a:lstStyle/>
          <a:p>
            <a:pPr eaLnBrk="0" hangingPunct="0"/>
            <a:r>
              <a:rPr lang="fr-FR" sz="2400">
                <a:latin typeface="Calibri" pitchFamily="34" charset="0"/>
                <a:cs typeface="Times New Roman" pitchFamily="18" charset="0"/>
              </a:rPr>
              <a:t>D. R =</a:t>
            </a:r>
            <a:r>
              <a:rPr lang="fr-FR" sz="2400" b="1">
                <a:latin typeface="Calibri" pitchFamily="34" charset="0"/>
                <a:cs typeface="Times New Roman" pitchFamily="18" charset="0"/>
              </a:rPr>
              <a:t> </a:t>
            </a:r>
            <a:r>
              <a:rPr lang="en-US" sz="2400" i="1">
                <a:latin typeface="Times New Roman" pitchFamily="18" charset="0"/>
                <a:cs typeface="Times New Roman" pitchFamily="18" charset="0"/>
                <a:sym typeface="Symbol" pitchFamily="18" charset="2"/>
              </a:rPr>
              <a:t></a:t>
            </a:r>
            <a:r>
              <a:rPr lang="fr-FR" sz="2400">
                <a:latin typeface="Calibri" pitchFamily="34" charset="0"/>
                <a:cs typeface="Times New Roman" pitchFamily="18" charset="0"/>
              </a:rPr>
              <a:t> </a:t>
            </a:r>
            <a:endParaRPr lang="fr-FR" sz="2400" i="1">
              <a:latin typeface="Times New Roman" pitchFamily="18" charset="0"/>
              <a:cs typeface="Times New Roman" pitchFamily="18" charset="0"/>
              <a:sym typeface="Symbol" pitchFamily="18" charset="2"/>
            </a:endParaRPr>
          </a:p>
        </p:txBody>
      </p:sp>
      <p:sp>
        <p:nvSpPr>
          <p:cNvPr id="9226" name="Rectangle 9"/>
          <p:cNvSpPr>
            <a:spLocks noChangeArrowheads="1"/>
          </p:cNvSpPr>
          <p:nvPr/>
        </p:nvSpPr>
        <p:spPr bwMode="auto">
          <a:xfrm>
            <a:off x="-41275" y="2208213"/>
            <a:ext cx="9296400" cy="4154487"/>
          </a:xfrm>
          <a:prstGeom prst="rect">
            <a:avLst/>
          </a:prstGeom>
          <a:noFill/>
          <a:ln w="9525">
            <a:noFill/>
            <a:miter lim="800000"/>
            <a:headEnd/>
            <a:tailEnd/>
          </a:ln>
        </p:spPr>
        <p:txBody>
          <a:bodyPr anchor="ctr">
            <a:spAutoFit/>
          </a:bodyPr>
          <a:lstStyle/>
          <a:p>
            <a:pPr indent="114300" eaLnBrk="0" hangingPunct="0">
              <a:tabLst>
                <a:tab pos="114300" algn="l"/>
                <a:tab pos="1714500" algn="l"/>
                <a:tab pos="3657600" algn="l"/>
                <a:tab pos="5143500" algn="l"/>
              </a:tabLst>
            </a:pPr>
            <a:r>
              <a:rPr lang="fr-FR" sz="1200">
                <a:latin typeface="Calibri" pitchFamily="34" charset="0"/>
                <a:cs typeface="Times New Roman" pitchFamily="18" charset="0"/>
              </a:rPr>
              <a:t>.  </a:t>
            </a:r>
            <a:endParaRPr lang="en-US" sz="800">
              <a:latin typeface="Calibri" pitchFamily="34" charset="0"/>
            </a:endParaRPr>
          </a:p>
          <a:p>
            <a:pPr indent="114300" eaLnBrk="0" hangingPunct="0">
              <a:tabLst>
                <a:tab pos="114300" algn="l"/>
                <a:tab pos="1714500" algn="l"/>
                <a:tab pos="3657600" algn="l"/>
                <a:tab pos="5143500" algn="l"/>
              </a:tabLst>
            </a:pPr>
            <a:r>
              <a:rPr lang="fr-FR" sz="2800" b="1" u="sng">
                <a:latin typeface="Times New Roman" pitchFamily="18" charset="0"/>
                <a:cs typeface="Times New Roman" pitchFamily="18" charset="0"/>
              </a:rPr>
              <a:t>Câu 2</a:t>
            </a:r>
            <a:r>
              <a:rPr lang="fr-FR" sz="2800">
                <a:latin typeface="Times New Roman" pitchFamily="18" charset="0"/>
                <a:cs typeface="Times New Roman" pitchFamily="18" charset="0"/>
              </a:rPr>
              <a:t>: Điện trở suất là điện trở của một dây dẫn  hình trụ có: </a:t>
            </a:r>
            <a:endParaRPr lang="en-US" sz="2800">
              <a:latin typeface="Times New Roman" pitchFamily="18" charset="0"/>
              <a:cs typeface="Times New Roman" pitchFamily="18" charset="0"/>
            </a:endParaRP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A.Chiều dài 1 m tiết diện đều 1m</a:t>
            </a:r>
            <a:r>
              <a:rPr lang="fr-FR" sz="2800" baseline="30000">
                <a:latin typeface="Times New Roman" pitchFamily="18" charset="0"/>
                <a:cs typeface="Times New Roman" pitchFamily="18" charset="0"/>
              </a:rPr>
              <a:t>2 </a:t>
            </a:r>
            <a:r>
              <a:rPr lang="fr-FR" sz="2800">
                <a:latin typeface="Times New Roman" pitchFamily="18" charset="0"/>
                <a:cs typeface="Times New Roman" pitchFamily="18" charset="0"/>
              </a:rPr>
              <a:t>.                                   </a:t>
            </a: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B. Chiều dài 1m  tiết diện đều 1cm</a:t>
            </a:r>
            <a:r>
              <a:rPr lang="fr-FR" sz="2800" baseline="30000">
                <a:latin typeface="Times New Roman" pitchFamily="18" charset="0"/>
                <a:cs typeface="Times New Roman" pitchFamily="18" charset="0"/>
              </a:rPr>
              <a:t>2 </a:t>
            </a:r>
            <a:r>
              <a:rPr lang="fr-FR" sz="2800">
                <a:latin typeface="Times New Roman" pitchFamily="18" charset="0"/>
                <a:cs typeface="Times New Roman" pitchFamily="18" charset="0"/>
              </a:rPr>
              <a:t>.</a:t>
            </a:r>
            <a:endParaRPr lang="en-US" sz="2800">
              <a:latin typeface="Times New Roman" pitchFamily="18" charset="0"/>
              <a:cs typeface="Times New Roman" pitchFamily="18" charset="0"/>
            </a:endParaRP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C. Chiều dài  1m tiết diện đều 1mm</a:t>
            </a:r>
            <a:r>
              <a:rPr lang="fr-FR" sz="2800" baseline="30000">
                <a:latin typeface="Times New Roman" pitchFamily="18" charset="0"/>
                <a:cs typeface="Times New Roman" pitchFamily="18" charset="0"/>
              </a:rPr>
              <a:t>2 </a:t>
            </a:r>
            <a:r>
              <a:rPr lang="fr-FR" sz="2800">
                <a:latin typeface="Times New Roman" pitchFamily="18" charset="0"/>
                <a:cs typeface="Times New Roman" pitchFamily="18" charset="0"/>
              </a:rPr>
              <a:t> .                              </a:t>
            </a: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D. Chiều dài 1mm tiết diện đều 1mm</a:t>
            </a:r>
            <a:r>
              <a:rPr lang="fr-FR" sz="2800" baseline="30000">
                <a:latin typeface="Times New Roman" pitchFamily="18" charset="0"/>
                <a:cs typeface="Times New Roman" pitchFamily="18" charset="0"/>
              </a:rPr>
              <a:t>2</a:t>
            </a:r>
            <a:r>
              <a:rPr lang="fr-FR" sz="2800">
                <a:latin typeface="Times New Roman" pitchFamily="18" charset="0"/>
                <a:cs typeface="Times New Roman" pitchFamily="18" charset="0"/>
              </a:rPr>
              <a:t>.</a:t>
            </a:r>
            <a:endParaRPr lang="en-US" sz="2800">
              <a:latin typeface="Times New Roman" pitchFamily="18" charset="0"/>
              <a:cs typeface="Times New Roman" pitchFamily="18" charset="0"/>
            </a:endParaRPr>
          </a:p>
          <a:p>
            <a:pPr indent="114300" eaLnBrk="0" hangingPunct="0">
              <a:tabLst>
                <a:tab pos="114300" algn="l"/>
                <a:tab pos="1714500" algn="l"/>
                <a:tab pos="3657600" algn="l"/>
                <a:tab pos="5143500" algn="l"/>
              </a:tabLst>
            </a:pPr>
            <a:r>
              <a:rPr lang="fr-FR" sz="2800" b="1" u="sng">
                <a:latin typeface="Times New Roman" pitchFamily="18" charset="0"/>
                <a:cs typeface="Times New Roman" pitchFamily="18" charset="0"/>
              </a:rPr>
              <a:t>Câu 3</a:t>
            </a:r>
            <a:r>
              <a:rPr lang="fr-FR" sz="2800">
                <a:latin typeface="Times New Roman" pitchFamily="18" charset="0"/>
                <a:cs typeface="Times New Roman" pitchFamily="18" charset="0"/>
              </a:rPr>
              <a:t>: Nếu giảm chiều dài của một dây dẫn đi 4 lần và tăng tiết diện dây đó lên 4 lần thì điện trở suất của dây dẫn sẽ: </a:t>
            </a:r>
            <a:endParaRPr lang="en-US" sz="2800">
              <a:latin typeface="Times New Roman" pitchFamily="18" charset="0"/>
              <a:cs typeface="Times New Roman" pitchFamily="18" charset="0"/>
            </a:endParaRP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A.  Giảm 16 lần.       	  B. Tăng  16 lần .          	</a:t>
            </a:r>
          </a:p>
          <a:p>
            <a:pPr indent="114300" eaLnBrk="0" hangingPunct="0">
              <a:tabLst>
                <a:tab pos="114300" algn="l"/>
                <a:tab pos="1714500" algn="l"/>
                <a:tab pos="3657600" algn="l"/>
                <a:tab pos="5143500" algn="l"/>
              </a:tabLst>
            </a:pPr>
            <a:r>
              <a:rPr lang="fr-FR" sz="2800">
                <a:latin typeface="Times New Roman" pitchFamily="18" charset="0"/>
                <a:cs typeface="Times New Roman" pitchFamily="18" charset="0"/>
              </a:rPr>
              <a:t>C. không đổi.	D. Tăng 8 lần.</a:t>
            </a:r>
            <a:endParaRPr lang="en-US" sz="2800">
              <a:latin typeface="Times New Roman" pitchFamily="18" charset="0"/>
              <a:cs typeface="Times New Roman" pitchFamily="18" charset="0"/>
            </a:endParaRPr>
          </a:p>
        </p:txBody>
      </p:sp>
      <p:sp>
        <p:nvSpPr>
          <p:cNvPr id="9227" name="TextBox 10"/>
          <p:cNvSpPr txBox="1">
            <a:spLocks noChangeArrowheads="1"/>
          </p:cNvSpPr>
          <p:nvPr/>
        </p:nvSpPr>
        <p:spPr bwMode="auto">
          <a:xfrm>
            <a:off x="533400" y="1588"/>
            <a:ext cx="8391525" cy="584200"/>
          </a:xfrm>
          <a:prstGeom prst="rect">
            <a:avLst/>
          </a:prstGeom>
          <a:noFill/>
          <a:ln w="9525">
            <a:noFill/>
            <a:miter lim="800000"/>
            <a:headEnd/>
            <a:tailEnd/>
          </a:ln>
        </p:spPr>
        <p:txBody>
          <a:bodyPr>
            <a:spAutoFit/>
          </a:bodyPr>
          <a:lstStyle/>
          <a:p>
            <a:r>
              <a:rPr lang="en-US" sz="3200">
                <a:solidFill>
                  <a:srgbClr val="FF0000"/>
                </a:solidFill>
                <a:latin typeface="Times New Roman" pitchFamily="18" charset="0"/>
                <a:cs typeface="Times New Roman" pitchFamily="18" charset="0"/>
              </a:rPr>
              <a:t>Lựa chọn phương án trả lời chính xác nhất</a:t>
            </a:r>
          </a:p>
        </p:txBody>
      </p:sp>
      <p:sp>
        <p:nvSpPr>
          <p:cNvPr id="12" name="Oval 11"/>
          <p:cNvSpPr/>
          <p:nvPr/>
        </p:nvSpPr>
        <p:spPr>
          <a:xfrm>
            <a:off x="6781800" y="1689100"/>
            <a:ext cx="533400" cy="46513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12700" y="2835275"/>
            <a:ext cx="5334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9213" y="5846763"/>
            <a:ext cx="422275" cy="4953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circle(in)">
                                      <p:cBhvr>
                                        <p:cTn id="18"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52400" y="304800"/>
            <a:ext cx="8610600" cy="6124575"/>
          </a:xfrm>
          <a:prstGeom prst="rect">
            <a:avLst/>
          </a:prstGeom>
          <a:noFill/>
          <a:ln w="9525">
            <a:noFill/>
            <a:miter lim="800000"/>
            <a:headEnd/>
            <a:tailEnd/>
          </a:ln>
        </p:spPr>
        <p:txBody>
          <a:bodyPr>
            <a:spAutoFit/>
          </a:bodyPr>
          <a:lstStyle/>
          <a:p>
            <a:pPr indent="114300" eaLnBrk="0" hangingPunct="0">
              <a:tabLst>
                <a:tab pos="114300" algn="l"/>
                <a:tab pos="1714500" algn="l"/>
                <a:tab pos="3657600" algn="l"/>
                <a:tab pos="5143500" algn="l"/>
              </a:tabLst>
            </a:pPr>
            <a:r>
              <a:rPr lang="fr-FR" sz="2800" b="1" u="sng" dirty="0" err="1">
                <a:latin typeface="Times New Roman" pitchFamily="18" charset="0"/>
                <a:cs typeface="Times New Roman" pitchFamily="18" charset="0"/>
                <a:sym typeface="Symbol" pitchFamily="18" charset="2"/>
              </a:rPr>
              <a:t>Câu</a:t>
            </a:r>
            <a:r>
              <a:rPr lang="fr-FR" sz="2800" b="1" u="sng" dirty="0">
                <a:latin typeface="Times New Roman" pitchFamily="18" charset="0"/>
                <a:cs typeface="Times New Roman" pitchFamily="18" charset="0"/>
                <a:sym typeface="Symbol" pitchFamily="18" charset="2"/>
              </a:rPr>
              <a:t> 4</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Nhận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định</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nào</a:t>
            </a:r>
            <a:r>
              <a:rPr lang="fr-FR" sz="2800" dirty="0">
                <a:latin typeface="Times New Roman" pitchFamily="18" charset="0"/>
                <a:cs typeface="Times New Roman" pitchFamily="18" charset="0"/>
                <a:sym typeface="Symbol" pitchFamily="18" charset="2"/>
              </a:rPr>
              <a:t> là </a:t>
            </a:r>
            <a:r>
              <a:rPr lang="fr-FR" sz="2800" b="1" i="1" dirty="0" err="1">
                <a:latin typeface="Times New Roman" pitchFamily="18" charset="0"/>
                <a:cs typeface="Times New Roman" pitchFamily="18" charset="0"/>
                <a:sym typeface="Symbol" pitchFamily="18" charset="2"/>
              </a:rPr>
              <a:t>không</a:t>
            </a:r>
            <a:r>
              <a:rPr lang="fr-FR" sz="2800" b="1" i="1" dirty="0">
                <a:latin typeface="Times New Roman" pitchFamily="18" charset="0"/>
                <a:cs typeface="Times New Roman" pitchFamily="18" charset="0"/>
                <a:sym typeface="Symbol" pitchFamily="18" charset="2"/>
              </a:rPr>
              <a:t> </a:t>
            </a:r>
            <a:r>
              <a:rPr lang="fr-FR" sz="2800" b="1" i="1" dirty="0" err="1">
                <a:latin typeface="Times New Roman" pitchFamily="18" charset="0"/>
                <a:cs typeface="Times New Roman" pitchFamily="18" charset="0"/>
                <a:sym typeface="Symbol" pitchFamily="18" charset="2"/>
              </a:rPr>
              <a:t>đúng</a:t>
            </a:r>
            <a:r>
              <a:rPr lang="fr-FR" sz="2800" dirty="0">
                <a:latin typeface="Times New Roman" pitchFamily="18" charset="0"/>
                <a:cs typeface="Times New Roman" pitchFamily="18" charset="0"/>
                <a:sym typeface="Symbol" pitchFamily="18" charset="2"/>
              </a:rPr>
              <a:t> :</a:t>
            </a:r>
            <a:endParaRPr lang="en-US" sz="2800" dirty="0">
              <a:latin typeface="Times New Roman" pitchFamily="18" charset="0"/>
              <a:cs typeface="Times New Roman" pitchFamily="18" charset="0"/>
              <a:sym typeface="Symbol" pitchFamily="18" charset="2"/>
            </a:endParaRP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A. </a:t>
            </a:r>
            <a:r>
              <a:rPr lang="fr-FR" sz="2800" dirty="0" err="1">
                <a:latin typeface="Times New Roman" pitchFamily="18" charset="0"/>
                <a:cs typeface="Times New Roman" pitchFamily="18" charset="0"/>
                <a:sym typeface="Symbol" pitchFamily="18" charset="2"/>
              </a:rPr>
              <a:t>Điện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trở</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suất</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của</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nhỏ</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thì</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đó</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tốt</a:t>
            </a:r>
            <a:r>
              <a:rPr lang="fr-FR" sz="2800" dirty="0">
                <a:latin typeface="Times New Roman" pitchFamily="18" charset="0"/>
                <a:cs typeface="Times New Roman" pitchFamily="18" charset="0"/>
                <a:sym typeface="Symbol" pitchFamily="18" charset="2"/>
              </a:rPr>
              <a:t>.</a:t>
            </a: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B. </a:t>
            </a:r>
            <a:r>
              <a:rPr lang="fr-FR" sz="2800" dirty="0" err="1">
                <a:latin typeface="Times New Roman" pitchFamily="18" charset="0"/>
                <a:cs typeface="Times New Roman" pitchFamily="18" charset="0"/>
                <a:sym typeface="Symbol" pitchFamily="18" charset="2"/>
              </a:rPr>
              <a:t>Chiều</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dài</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ngắn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thì</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đó</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tốt</a:t>
            </a:r>
            <a:r>
              <a:rPr lang="fr-FR" sz="2800" dirty="0">
                <a:latin typeface="Times New Roman" pitchFamily="18" charset="0"/>
                <a:cs typeface="Times New Roman" pitchFamily="18" charset="0"/>
                <a:sym typeface="Symbol" pitchFamily="18" charset="2"/>
              </a:rPr>
              <a:t>.</a:t>
            </a:r>
            <a:endParaRPr lang="en-US" sz="2800" dirty="0">
              <a:latin typeface="Times New Roman" pitchFamily="18" charset="0"/>
              <a:cs typeface="Times New Roman" pitchFamily="18" charset="0"/>
              <a:sym typeface="Symbol" pitchFamily="18" charset="2"/>
            </a:endParaRP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C. </a:t>
            </a:r>
            <a:r>
              <a:rPr lang="fr-FR" sz="2800" dirty="0" err="1">
                <a:latin typeface="Times New Roman" pitchFamily="18" charset="0"/>
                <a:cs typeface="Times New Roman" pitchFamily="18" charset="0"/>
                <a:sym typeface="Symbol" pitchFamily="18" charset="2"/>
              </a:rPr>
              <a:t>Tiết</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của</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nhỏ</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thì</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đó</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tốt</a:t>
            </a:r>
            <a:r>
              <a:rPr lang="fr-FR" sz="2800" dirty="0">
                <a:latin typeface="Times New Roman" pitchFamily="18" charset="0"/>
                <a:cs typeface="Times New Roman" pitchFamily="18" charset="0"/>
                <a:sym typeface="Symbol" pitchFamily="18" charset="2"/>
              </a:rPr>
              <a:t>.</a:t>
            </a: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D. </a:t>
            </a:r>
            <a:r>
              <a:rPr lang="fr-FR" sz="2800" dirty="0" err="1">
                <a:latin typeface="Times New Roman" pitchFamily="18" charset="0"/>
                <a:cs typeface="Times New Roman" pitchFamily="18" charset="0"/>
                <a:sym typeface="Symbol" pitchFamily="18" charset="2"/>
              </a:rPr>
              <a:t>Tiết</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của</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nhỏ</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thì</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dây</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đó</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dẫn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điện</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càng</a:t>
            </a:r>
            <a:r>
              <a:rPr lang="fr-FR" sz="2800" dirty="0">
                <a:latin typeface="Times New Roman" pitchFamily="18" charset="0"/>
                <a:cs typeface="Times New Roman" pitchFamily="18" charset="0"/>
                <a:sym typeface="Symbol" pitchFamily="18" charset="2"/>
              </a:rPr>
              <a:t> </a:t>
            </a:r>
            <a:r>
              <a:rPr lang="fr-FR" sz="2800" dirty="0" err="1">
                <a:latin typeface="Times New Roman" pitchFamily="18" charset="0"/>
                <a:cs typeface="Times New Roman" pitchFamily="18" charset="0"/>
                <a:sym typeface="Symbol" pitchFamily="18" charset="2"/>
              </a:rPr>
              <a:t>kém</a:t>
            </a:r>
            <a:r>
              <a:rPr lang="fr-FR" sz="2800" dirty="0">
                <a:latin typeface="Times New Roman" pitchFamily="18" charset="0"/>
                <a:cs typeface="Times New Roman" pitchFamily="18" charset="0"/>
                <a:sym typeface="Symbol" pitchFamily="18" charset="2"/>
              </a:rPr>
              <a:t>.    </a:t>
            </a:r>
          </a:p>
          <a:p>
            <a:pPr indent="114300" eaLnBrk="0" hangingPunct="0">
              <a:tabLst>
                <a:tab pos="114300" algn="l"/>
                <a:tab pos="1714500" algn="l"/>
                <a:tab pos="3657600" algn="l"/>
                <a:tab pos="5143500" algn="l"/>
              </a:tabLst>
            </a:pPr>
            <a:r>
              <a:rPr lang="fr-FR" sz="2800" b="1" u="sng" dirty="0" err="1">
                <a:latin typeface="Times New Roman" pitchFamily="18" charset="0"/>
                <a:cs typeface="Times New Roman" pitchFamily="18" charset="0"/>
              </a:rPr>
              <a:t>Câu</a:t>
            </a:r>
            <a:r>
              <a:rPr lang="fr-FR" sz="2800" b="1" u="sng" dirty="0">
                <a:latin typeface="Times New Roman" pitchFamily="18" charset="0"/>
                <a:cs typeface="Times New Roman" pitchFamily="18" charset="0"/>
              </a:rPr>
              <a:t> 5</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Một</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dây</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dẫn</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bằng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đồng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có</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chiều</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dài</a:t>
            </a:r>
            <a:r>
              <a:rPr lang="fr-FR" sz="2800" dirty="0">
                <a:latin typeface="Times New Roman" pitchFamily="18" charset="0"/>
                <a:cs typeface="Times New Roman" pitchFamily="18" charset="0"/>
              </a:rPr>
              <a:t> </a:t>
            </a:r>
            <a:r>
              <a:rPr lang="fr-FR" sz="2800" i="1" dirty="0">
                <a:latin typeface="Times New Roman" pitchFamily="18" charset="0"/>
                <a:cs typeface="Times New Roman" pitchFamily="18" charset="0"/>
              </a:rPr>
              <a:t>l</a:t>
            </a:r>
            <a:r>
              <a:rPr lang="fr-FR" sz="2800" dirty="0">
                <a:latin typeface="Times New Roman" pitchFamily="18" charset="0"/>
                <a:cs typeface="Times New Roman" pitchFamily="18" charset="0"/>
              </a:rPr>
              <a:t> = 4m , </a:t>
            </a:r>
            <a:r>
              <a:rPr lang="fr-FR" sz="2800" dirty="0" err="1">
                <a:latin typeface="Times New Roman" pitchFamily="18" charset="0"/>
                <a:cs typeface="Times New Roman" pitchFamily="18" charset="0"/>
              </a:rPr>
              <a:t>đường</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kính</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tiết</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diện</a:t>
            </a:r>
            <a:r>
              <a:rPr lang="fr-FR" sz="2800" dirty="0">
                <a:latin typeface="Times New Roman" pitchFamily="18" charset="0"/>
                <a:cs typeface="Times New Roman" pitchFamily="18" charset="0"/>
              </a:rPr>
              <a:t> 1 mm ,</a:t>
            </a:r>
            <a:r>
              <a:rPr lang="fr-FR" sz="2800" dirty="0" err="1">
                <a:latin typeface="Times New Roman" pitchFamily="18" charset="0"/>
                <a:cs typeface="Times New Roman" pitchFamily="18" charset="0"/>
              </a:rPr>
              <a:t>điện</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trở</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suất</a:t>
            </a:r>
            <a:r>
              <a:rPr lang="fr-FR" sz="2800" dirty="0">
                <a:latin typeface="Times New Roman" pitchFamily="18" charset="0"/>
                <a:cs typeface="Times New Roman" pitchFamily="18" charset="0"/>
              </a:rPr>
              <a:t> </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 =1 ,7.10 </a:t>
            </a:r>
            <a:r>
              <a:rPr lang="fr-FR" sz="2800" baseline="30000" dirty="0">
                <a:latin typeface="Times New Roman" pitchFamily="18" charset="0"/>
                <a:cs typeface="Times New Roman" pitchFamily="18" charset="0"/>
                <a:sym typeface="Symbol" pitchFamily="18" charset="2"/>
              </a:rPr>
              <a:t>-8</a:t>
            </a:r>
            <a:r>
              <a:rPr lang="fr-FR" sz="2800" dirty="0">
                <a:latin typeface="Times New Roman" pitchFamily="18" charset="0"/>
                <a:cs typeface="Times New Roman" pitchFamily="18" charset="0"/>
                <a:sym typeface="Symbol" pitchFamily="18" charset="2"/>
              </a:rPr>
              <a:t> </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m. </a:t>
            </a:r>
            <a:r>
              <a:rPr lang="fr-FR" sz="2800" dirty="0" err="1">
                <a:latin typeface="Times New Roman" pitchFamily="18" charset="0"/>
                <a:cs typeface="Times New Roman" pitchFamily="18" charset="0"/>
              </a:rPr>
              <a:t>Điện</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trở</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của</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dây</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dẫn</a:t>
            </a:r>
            <a:r>
              <a:rPr lang="fr-FR" sz="2800" dirty="0">
                <a:latin typeface="Times New Roman" pitchFamily="18" charset="0"/>
                <a:cs typeface="Times New Roman" pitchFamily="18" charset="0"/>
              </a:rPr>
              <a:t> là :</a:t>
            </a:r>
            <a:endParaRPr lang="en-US" sz="2800" dirty="0">
              <a:latin typeface="Times New Roman" pitchFamily="18" charset="0"/>
              <a:cs typeface="Times New Roman" pitchFamily="18" charset="0"/>
              <a:sym typeface="Symbol" pitchFamily="18" charset="2"/>
            </a:endParaRP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A. 0,68.10 </a:t>
            </a:r>
            <a:r>
              <a:rPr lang="fr-FR" sz="2800" baseline="30000" dirty="0">
                <a:latin typeface="Times New Roman" pitchFamily="18" charset="0"/>
                <a:cs typeface="Times New Roman" pitchFamily="18" charset="0"/>
                <a:sym typeface="Symbol" pitchFamily="18" charset="2"/>
              </a:rPr>
              <a:t>-2 </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a:t>
            </a:r>
            <a:r>
              <a:rPr lang="fr-FR" sz="2800" dirty="0">
                <a:latin typeface="Times New Roman" pitchFamily="18" charset="0"/>
                <a:cs typeface="Times New Roman" pitchFamily="18" charset="0"/>
                <a:sym typeface="Symbol" pitchFamily="18" charset="2"/>
              </a:rPr>
              <a:t>           	B. 6,8.10</a:t>
            </a:r>
            <a:r>
              <a:rPr lang="fr-FR" sz="2800" baseline="30000" dirty="0">
                <a:latin typeface="Times New Roman" pitchFamily="18" charset="0"/>
                <a:cs typeface="Times New Roman" pitchFamily="18" charset="0"/>
                <a:sym typeface="Symbol" pitchFamily="18" charset="2"/>
              </a:rPr>
              <a:t>-2</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a:t>
            </a:r>
            <a:r>
              <a:rPr lang="fr-FR" sz="2800" dirty="0">
                <a:latin typeface="Times New Roman" pitchFamily="18" charset="0"/>
                <a:cs typeface="Times New Roman" pitchFamily="18" charset="0"/>
                <a:sym typeface="Symbol" pitchFamily="18" charset="2"/>
              </a:rPr>
              <a:t>         	</a:t>
            </a:r>
          </a:p>
          <a:p>
            <a:pPr indent="114300" eaLnBrk="0" hangingPunct="0">
              <a:tabLst>
                <a:tab pos="114300" algn="l"/>
                <a:tab pos="1714500" algn="l"/>
                <a:tab pos="3657600" algn="l"/>
                <a:tab pos="5143500" algn="l"/>
              </a:tabLst>
            </a:pPr>
            <a:r>
              <a:rPr lang="fr-FR" sz="2800" dirty="0">
                <a:latin typeface="Times New Roman" pitchFamily="18" charset="0"/>
                <a:cs typeface="Times New Roman" pitchFamily="18" charset="0"/>
                <a:sym typeface="Symbol" pitchFamily="18" charset="2"/>
              </a:rPr>
              <a:t> C. 68.10</a:t>
            </a:r>
            <a:r>
              <a:rPr lang="fr-FR" sz="2800" baseline="30000" dirty="0">
                <a:latin typeface="Times New Roman" pitchFamily="18" charset="0"/>
                <a:cs typeface="Times New Roman" pitchFamily="18" charset="0"/>
                <a:sym typeface="Symbol" pitchFamily="18" charset="2"/>
              </a:rPr>
              <a:t>-2</a:t>
            </a:r>
            <a:r>
              <a:rPr lang="fr-FR" sz="2800" dirty="0">
                <a:latin typeface="Times New Roman" pitchFamily="18" charset="0"/>
                <a:cs typeface="Times New Roman" pitchFamily="18" charset="0"/>
                <a:sym typeface="Symbol" pitchFamily="18" charset="2"/>
              </a:rPr>
              <a:t> </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 </a:t>
            </a:r>
            <a:r>
              <a:rPr lang="fr-FR" sz="2800" dirty="0">
                <a:latin typeface="Times New Roman" pitchFamily="18" charset="0"/>
                <a:cs typeface="Times New Roman" pitchFamily="18" charset="0"/>
                <a:sym typeface="Symbol" pitchFamily="18" charset="2"/>
              </a:rPr>
              <a:t>	D. 0,068.10</a:t>
            </a:r>
            <a:r>
              <a:rPr lang="fr-FR" sz="2800" baseline="30000" dirty="0">
                <a:latin typeface="Times New Roman" pitchFamily="18" charset="0"/>
                <a:cs typeface="Times New Roman" pitchFamily="18" charset="0"/>
                <a:sym typeface="Symbol" pitchFamily="18" charset="2"/>
              </a:rPr>
              <a:t>-2</a:t>
            </a:r>
            <a:r>
              <a:rPr lang="en-US" sz="2800" dirty="0">
                <a:latin typeface="Times New Roman" pitchFamily="18" charset="0"/>
                <a:cs typeface="Times New Roman" pitchFamily="18" charset="0"/>
                <a:sym typeface="Symbol" pitchFamily="18" charset="2"/>
              </a:rPr>
              <a:t></a:t>
            </a:r>
            <a:r>
              <a:rPr lang="fr-FR" sz="2800" dirty="0">
                <a:latin typeface="Times New Roman" pitchFamily="18" charset="0"/>
                <a:cs typeface="Times New Roman" pitchFamily="18" charset="0"/>
              </a:rPr>
              <a:t>.</a:t>
            </a:r>
            <a:r>
              <a:rPr lang="fr-FR" sz="2800" dirty="0">
                <a:latin typeface="Times New Roman" pitchFamily="18" charset="0"/>
                <a:cs typeface="Times New Roman" pitchFamily="18" charset="0"/>
                <a:sym typeface="Symbol" pitchFamily="18" charset="2"/>
              </a:rPr>
              <a:t>  </a:t>
            </a:r>
            <a:endParaRPr lang="en-US" sz="2800" dirty="0">
              <a:latin typeface="Times New Roman" pitchFamily="18" charset="0"/>
              <a:cs typeface="Times New Roman" pitchFamily="18" charset="0"/>
              <a:sym typeface="Symbol" pitchFamily="18" charset="2"/>
            </a:endParaRPr>
          </a:p>
        </p:txBody>
      </p:sp>
      <p:sp>
        <p:nvSpPr>
          <p:cNvPr id="3" name="Oval 2"/>
          <p:cNvSpPr/>
          <p:nvPr/>
        </p:nvSpPr>
        <p:spPr>
          <a:xfrm>
            <a:off x="152400" y="2438400"/>
            <a:ext cx="5334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Oval 3"/>
          <p:cNvSpPr/>
          <p:nvPr/>
        </p:nvSpPr>
        <p:spPr>
          <a:xfrm>
            <a:off x="3733800" y="5257800"/>
            <a:ext cx="6096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228600" y="533400"/>
            <a:ext cx="8686800" cy="830263"/>
          </a:xfrm>
          <a:prstGeom prst="rect">
            <a:avLst/>
          </a:prstGeom>
        </p:spPr>
        <p:txBody>
          <a:bodyPr>
            <a:spAutoFit/>
          </a:bodyPr>
          <a:lstStyle/>
          <a:p>
            <a:pPr algn="just" fontAlgn="auto">
              <a:spcBef>
                <a:spcPts val="0"/>
              </a:spcBef>
              <a:spcAft>
                <a:spcPts val="0"/>
              </a:spcAft>
              <a:defRPr/>
            </a:pPr>
            <a:r>
              <a:rPr lang="vi-VN" sz="2400" b="1" dirty="0">
                <a:solidFill>
                  <a:srgbClr val="C00000"/>
                </a:solidFill>
                <a:latin typeface="+mj-lt"/>
                <a:cs typeface="+mn-cs"/>
              </a:rPr>
              <a:t>C4 </a:t>
            </a:r>
            <a:r>
              <a:rPr lang="vi-VN" sz="2400" b="1" dirty="0">
                <a:latin typeface="+mj-lt"/>
                <a:cs typeface="+mn-cs"/>
              </a:rPr>
              <a:t>Tính điện trở của đoạn dây dẫn đồng dài l = 4m có tiết diện tròn, đường kính d=1mm (lấy </a:t>
            </a:r>
            <a:r>
              <a:rPr lang="vi-VN" sz="2400" b="1" dirty="0">
                <a:latin typeface="+mj-lt"/>
                <a:cs typeface="+mn-cs"/>
                <a:sym typeface="Symbol"/>
              </a:rPr>
              <a:t></a:t>
            </a:r>
            <a:r>
              <a:rPr lang="en-US" sz="2400" b="1" dirty="0">
                <a:latin typeface="+mj-lt"/>
                <a:cs typeface="+mn-cs"/>
                <a:sym typeface="Symbol"/>
              </a:rPr>
              <a:t>=3,14</a:t>
            </a:r>
            <a:r>
              <a:rPr lang="vi-VN" b="1" dirty="0">
                <a:latin typeface="+mj-lt"/>
                <a:cs typeface="+mn-cs"/>
              </a:rPr>
              <a:t>)</a:t>
            </a:r>
          </a:p>
        </p:txBody>
      </p:sp>
      <p:graphicFrame>
        <p:nvGraphicFramePr>
          <p:cNvPr id="34822" name="Object 6"/>
          <p:cNvGraphicFramePr>
            <a:graphicFrameLocks noChangeAspect="1"/>
          </p:cNvGraphicFramePr>
          <p:nvPr/>
        </p:nvGraphicFramePr>
        <p:xfrm>
          <a:off x="2971800" y="3124200"/>
          <a:ext cx="5457825" cy="938213"/>
        </p:xfrm>
        <a:graphic>
          <a:graphicData uri="http://schemas.openxmlformats.org/presentationml/2006/ole">
            <mc:AlternateContent xmlns:mc="http://schemas.openxmlformats.org/markup-compatibility/2006">
              <mc:Choice xmlns:v="urn:schemas-microsoft-com:vml" Requires="v">
                <p:oleObj spid="_x0000_s10242" name="Equation" r:id="rId2" imgW="2438400" imgH="419100" progId="">
                  <p:embed/>
                </p:oleObj>
              </mc:Choice>
              <mc:Fallback>
                <p:oleObj name="Equation" r:id="rId2" imgW="2438400" imgH="419100" progId="">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124200"/>
                        <a:ext cx="5457825" cy="938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3" name="Object 7"/>
          <p:cNvGraphicFramePr>
            <a:graphicFrameLocks noChangeAspect="1"/>
          </p:cNvGraphicFramePr>
          <p:nvPr/>
        </p:nvGraphicFramePr>
        <p:xfrm>
          <a:off x="2930525" y="5029200"/>
          <a:ext cx="5505450" cy="909638"/>
        </p:xfrm>
        <a:graphic>
          <a:graphicData uri="http://schemas.openxmlformats.org/presentationml/2006/ole">
            <mc:AlternateContent xmlns:mc="http://schemas.openxmlformats.org/markup-compatibility/2006">
              <mc:Choice xmlns:v="urn:schemas-microsoft-com:vml" Requires="v">
                <p:oleObj spid="_x0000_s10243" name="Equation" r:id="rId4" imgW="2540000" imgH="419100" progId="">
                  <p:embed/>
                </p:oleObj>
              </mc:Choice>
              <mc:Fallback>
                <p:oleObj name="Equation" r:id="rId4" imgW="2540000" imgH="419100" progId="">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0525" y="5029200"/>
                        <a:ext cx="5505450" cy="909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Rectangle 22"/>
          <p:cNvSpPr>
            <a:spLocks noChangeArrowheads="1"/>
          </p:cNvSpPr>
          <p:nvPr/>
        </p:nvSpPr>
        <p:spPr bwMode="auto">
          <a:xfrm>
            <a:off x="228600" y="2286000"/>
            <a:ext cx="2286000" cy="1938338"/>
          </a:xfrm>
          <a:prstGeom prst="rect">
            <a:avLst/>
          </a:prstGeom>
          <a:noFill/>
          <a:ln w="9525">
            <a:solidFill>
              <a:srgbClr val="0000FF"/>
            </a:solidFill>
            <a:miter lim="800000"/>
            <a:headEnd/>
            <a:tailEnd/>
          </a:ln>
        </p:spPr>
        <p:txBody>
          <a:bodyPr>
            <a:spAutoFit/>
          </a:bodyPr>
          <a:lstStyle/>
          <a:p>
            <a:pPr algn="ctr"/>
            <a:r>
              <a:rPr lang="en-US" sz="2400" b="1" u="sng">
                <a:solidFill>
                  <a:srgbClr val="0000FF"/>
                </a:solidFill>
                <a:latin typeface="Times New Roman" pitchFamily="18" charset="0"/>
                <a:cs typeface="Times New Roman" pitchFamily="18" charset="0"/>
              </a:rPr>
              <a:t>Tóm tắt</a:t>
            </a:r>
          </a:p>
          <a:p>
            <a:pPr algn="just"/>
            <a:r>
              <a:rPr lang="vi-VN" sz="2400" b="1">
                <a:solidFill>
                  <a:srgbClr val="0000FF"/>
                </a:solidFill>
                <a:latin typeface="Times New Roman" pitchFamily="18" charset="0"/>
                <a:cs typeface="Times New Roman" pitchFamily="18" charset="0"/>
              </a:rPr>
              <a:t>l = 4m </a:t>
            </a:r>
            <a:endParaRPr lang="en-US" sz="2400" b="1">
              <a:solidFill>
                <a:srgbClr val="0000FF"/>
              </a:solidFill>
              <a:latin typeface="Times New Roman" pitchFamily="18" charset="0"/>
              <a:cs typeface="Times New Roman" pitchFamily="18" charset="0"/>
            </a:endParaRPr>
          </a:p>
          <a:p>
            <a:pPr algn="just"/>
            <a:r>
              <a:rPr lang="vi-VN" sz="2400" b="1">
                <a:solidFill>
                  <a:srgbClr val="0000FF"/>
                </a:solidFill>
                <a:latin typeface="Times New Roman" pitchFamily="18" charset="0"/>
                <a:cs typeface="Times New Roman" pitchFamily="18" charset="0"/>
              </a:rPr>
              <a:t>d=1mm</a:t>
            </a:r>
            <a:r>
              <a:rPr lang="en-US" sz="2400" b="1">
                <a:solidFill>
                  <a:srgbClr val="0000FF"/>
                </a:solidFill>
                <a:latin typeface="Times New Roman" pitchFamily="18" charset="0"/>
                <a:cs typeface="Times New Roman" pitchFamily="18" charset="0"/>
              </a:rPr>
              <a:t>=10</a:t>
            </a:r>
            <a:r>
              <a:rPr lang="en-US" sz="2400" b="1" baseline="30000">
                <a:solidFill>
                  <a:srgbClr val="0000FF"/>
                </a:solidFill>
                <a:latin typeface="Times New Roman" pitchFamily="18" charset="0"/>
                <a:cs typeface="Times New Roman" pitchFamily="18" charset="0"/>
              </a:rPr>
              <a:t>-3 </a:t>
            </a:r>
            <a:r>
              <a:rPr lang="en-US" sz="2400" b="1">
                <a:solidFill>
                  <a:srgbClr val="0000FF"/>
                </a:solidFill>
                <a:latin typeface="Times New Roman" pitchFamily="18" charset="0"/>
                <a:cs typeface="Times New Roman" pitchFamily="18" charset="0"/>
              </a:rPr>
              <a:t> m</a:t>
            </a:r>
          </a:p>
          <a:p>
            <a:pPr algn="just"/>
            <a:r>
              <a:rPr lang="vi-VN" sz="2400" b="1">
                <a:solidFill>
                  <a:srgbClr val="0000FF"/>
                </a:solidFill>
                <a:latin typeface="Times New Roman" pitchFamily="18" charset="0"/>
                <a:cs typeface="Times New Roman" pitchFamily="18" charset="0"/>
                <a:sym typeface="Symbol" pitchFamily="18" charset="2"/>
              </a:rPr>
              <a:t></a:t>
            </a:r>
            <a:r>
              <a:rPr lang="en-US" sz="2400" b="1">
                <a:solidFill>
                  <a:srgbClr val="0000FF"/>
                </a:solidFill>
                <a:latin typeface="Times New Roman" pitchFamily="18" charset="0"/>
                <a:cs typeface="Times New Roman" pitchFamily="18" charset="0"/>
                <a:sym typeface="Symbol" pitchFamily="18" charset="2"/>
              </a:rPr>
              <a:t>=1,7.10</a:t>
            </a:r>
            <a:r>
              <a:rPr lang="en-US" sz="2400" b="1" baseline="30000">
                <a:solidFill>
                  <a:srgbClr val="0000FF"/>
                </a:solidFill>
                <a:latin typeface="Times New Roman" pitchFamily="18" charset="0"/>
                <a:cs typeface="Times New Roman" pitchFamily="18" charset="0"/>
                <a:sym typeface="Symbol" pitchFamily="18" charset="2"/>
              </a:rPr>
              <a:t>-8 </a:t>
            </a:r>
            <a:r>
              <a:rPr lang="en-US" sz="2400" b="1">
                <a:solidFill>
                  <a:srgbClr val="0000FF"/>
                </a:solidFill>
                <a:latin typeface="Times New Roman" pitchFamily="18" charset="0"/>
                <a:cs typeface="Times New Roman" pitchFamily="18" charset="0"/>
                <a:sym typeface="Symbol" pitchFamily="18" charset="2"/>
              </a:rPr>
              <a:t> m</a:t>
            </a:r>
          </a:p>
          <a:p>
            <a:pPr algn="just"/>
            <a:r>
              <a:rPr lang="en-US" sz="2400" b="1">
                <a:solidFill>
                  <a:srgbClr val="0000FF"/>
                </a:solidFill>
                <a:latin typeface="Times New Roman" pitchFamily="18" charset="0"/>
                <a:cs typeface="Times New Roman" pitchFamily="18" charset="0"/>
                <a:sym typeface="Symbol" pitchFamily="18" charset="2"/>
              </a:rPr>
              <a:t>R=?</a:t>
            </a:r>
            <a:endParaRPr lang="vi-VN" b="1">
              <a:solidFill>
                <a:srgbClr val="0000FF"/>
              </a:solidFill>
              <a:latin typeface="Times New Roman" pitchFamily="18" charset="0"/>
              <a:cs typeface="Times New Roman" pitchFamily="18" charset="0"/>
            </a:endParaRPr>
          </a:p>
        </p:txBody>
      </p:sp>
      <p:sp>
        <p:nvSpPr>
          <p:cNvPr id="26" name="Rectangle 25"/>
          <p:cNvSpPr>
            <a:spLocks noChangeArrowheads="1"/>
          </p:cNvSpPr>
          <p:nvPr/>
        </p:nvSpPr>
        <p:spPr bwMode="auto">
          <a:xfrm>
            <a:off x="2971800" y="2362200"/>
            <a:ext cx="3276600" cy="830263"/>
          </a:xfrm>
          <a:prstGeom prst="rect">
            <a:avLst/>
          </a:prstGeom>
          <a:noFill/>
          <a:ln w="9525">
            <a:noFill/>
            <a:miter lim="800000"/>
            <a:headEnd/>
            <a:tailEnd/>
          </a:ln>
        </p:spPr>
        <p:txBody>
          <a:bodyPr>
            <a:spAutoFit/>
          </a:bodyPr>
          <a:lstStyle/>
          <a:p>
            <a:pPr algn="ctr"/>
            <a:r>
              <a:rPr lang="en-US" sz="2400" b="1" u="sng">
                <a:solidFill>
                  <a:srgbClr val="0000FF"/>
                </a:solidFill>
                <a:latin typeface="Times New Roman" pitchFamily="18" charset="0"/>
                <a:cs typeface="Times New Roman" pitchFamily="18" charset="0"/>
              </a:rPr>
              <a:t>Giải:</a:t>
            </a:r>
          </a:p>
          <a:p>
            <a:pPr algn="just"/>
            <a:r>
              <a:rPr lang="en-US" sz="2400" b="1">
                <a:solidFill>
                  <a:srgbClr val="0000FF"/>
                </a:solidFill>
                <a:latin typeface="Times New Roman" pitchFamily="18" charset="0"/>
                <a:cs typeface="Times New Roman" pitchFamily="18" charset="0"/>
              </a:rPr>
              <a:t>Tiết diện dây dẫn:</a:t>
            </a:r>
            <a:endParaRPr lang="vi-VN" b="1">
              <a:solidFill>
                <a:srgbClr val="0000FF"/>
              </a:solidFill>
              <a:latin typeface="Times New Roman" pitchFamily="18" charset="0"/>
              <a:cs typeface="Times New Roman" pitchFamily="18" charset="0"/>
            </a:endParaRPr>
          </a:p>
        </p:txBody>
      </p:sp>
      <p:sp>
        <p:nvSpPr>
          <p:cNvPr id="29" name="Rectangle 28"/>
          <p:cNvSpPr>
            <a:spLocks noChangeArrowheads="1"/>
          </p:cNvSpPr>
          <p:nvPr/>
        </p:nvSpPr>
        <p:spPr bwMode="auto">
          <a:xfrm>
            <a:off x="2971800" y="4495800"/>
            <a:ext cx="3276600" cy="461963"/>
          </a:xfrm>
          <a:prstGeom prst="rect">
            <a:avLst/>
          </a:prstGeom>
          <a:noFill/>
          <a:ln w="9525">
            <a:noFill/>
            <a:miter lim="800000"/>
            <a:headEnd/>
            <a:tailEnd/>
          </a:ln>
        </p:spPr>
        <p:txBody>
          <a:bodyPr>
            <a:spAutoFit/>
          </a:bodyPr>
          <a:lstStyle/>
          <a:p>
            <a:pPr algn="just"/>
            <a:r>
              <a:rPr lang="en-US" sz="2400" b="1">
                <a:solidFill>
                  <a:srgbClr val="0000FF"/>
                </a:solidFill>
                <a:latin typeface="Times New Roman" pitchFamily="18" charset="0"/>
                <a:cs typeface="Times New Roman" pitchFamily="18" charset="0"/>
              </a:rPr>
              <a:t>Điện trở dây dẫn:</a:t>
            </a:r>
            <a:endParaRPr lang="vi-VN" b="1">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strips(downLeft)">
                                      <p:cBhvr>
                                        <p:cTn id="12" dur="500"/>
                                        <p:tgtEl>
                                          <p:spTgt spid="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strips(downLeft)">
                                      <p:cBhvr>
                                        <p:cTn id="17" dur="500"/>
                                        <p:tgtEl>
                                          <p:spTgt spid="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nodeType="clickEffect">
                                  <p:stCondLst>
                                    <p:cond delay="0"/>
                                  </p:stCondLst>
                                  <p:childTnLst>
                                    <p:set>
                                      <p:cBhvr>
                                        <p:cTn id="21" dur="1" fill="hold">
                                          <p:stCondLst>
                                            <p:cond delay="0"/>
                                          </p:stCondLst>
                                        </p:cTn>
                                        <p:tgtEl>
                                          <p:spTgt spid="34822"/>
                                        </p:tgtEl>
                                        <p:attrNameLst>
                                          <p:attrName>style.visibility</p:attrName>
                                        </p:attrNameLst>
                                      </p:cBhvr>
                                      <p:to>
                                        <p:strVal val="visible"/>
                                      </p:to>
                                    </p:set>
                                    <p:animEffect transition="in" filter="strips(downLeft)">
                                      <p:cBhvr>
                                        <p:cTn id="22" dur="500"/>
                                        <p:tgtEl>
                                          <p:spTgt spid="348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strips(downLeft)">
                                      <p:cBhvr>
                                        <p:cTn id="27" dur="500"/>
                                        <p:tgtEl>
                                          <p:spTgt spid="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4823"/>
                                        </p:tgtEl>
                                        <p:attrNameLst>
                                          <p:attrName>style.visibility</p:attrName>
                                        </p:attrNameLst>
                                      </p:cBhvr>
                                      <p:to>
                                        <p:strVal val="visible"/>
                                      </p:to>
                                    </p:set>
                                    <p:animEffect transition="in" filter="strips(downLeft)">
                                      <p:cBhvr>
                                        <p:cTn id="32" dur="500"/>
                                        <p:tgtEl>
                                          <p:spTgt spid="348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3" grpId="0" animBg="1"/>
      <p:bldP spid="26" grpId="0"/>
      <p:bldP spid="2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76"/>
          <p:cNvSpPr/>
          <p:nvPr/>
        </p:nvSpPr>
        <p:spPr>
          <a:xfrm>
            <a:off x="1219200" y="528935"/>
            <a:ext cx="7239000" cy="707886"/>
          </a:xfrm>
          <a:prstGeom prst="rect">
            <a:avLst/>
          </a:prstGeom>
        </p:spPr>
        <p:style>
          <a:lnRef idx="1">
            <a:schemeClr val="accent3"/>
          </a:lnRef>
          <a:fillRef idx="2">
            <a:schemeClr val="accent3"/>
          </a:fillRef>
          <a:effectRef idx="1">
            <a:schemeClr val="accent3"/>
          </a:effectRef>
          <a:fontRef idx="minor">
            <a:schemeClr val="dk1"/>
          </a:fontRef>
        </p:style>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HƯỚNG DẪN HỌC TẬP</a:t>
            </a:r>
          </a:p>
        </p:txBody>
      </p:sp>
      <p:sp>
        <p:nvSpPr>
          <p:cNvPr id="24" name="Text Box 148"/>
          <p:cNvSpPr txBox="1">
            <a:spLocks noChangeArrowheads="1"/>
          </p:cNvSpPr>
          <p:nvPr/>
        </p:nvSpPr>
        <p:spPr bwMode="auto">
          <a:xfrm>
            <a:off x="106363" y="1600200"/>
            <a:ext cx="8915400" cy="4524375"/>
          </a:xfrm>
          <a:prstGeom prst="rect">
            <a:avLst/>
          </a:prstGeom>
          <a:noFill/>
          <a:ln>
            <a:headEnd/>
            <a:tailEnd/>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fontAlgn="auto" hangingPunct="1">
              <a:spcBef>
                <a:spcPts val="0"/>
              </a:spcBef>
              <a:spcAft>
                <a:spcPts val="0"/>
              </a:spcAft>
              <a:buClr>
                <a:srgbClr val="FF0000"/>
              </a:buClr>
              <a:defRPr/>
            </a:pPr>
            <a:r>
              <a:rPr lang="en-US" sz="3200" b="1" dirty="0">
                <a:solidFill>
                  <a:srgbClr val="0000FF"/>
                </a:solidFill>
                <a:latin typeface="Times New Roman" pitchFamily="18" charset="0"/>
                <a:cs typeface="Times New Roman" pitchFamily="18" charset="0"/>
              </a:rPr>
              <a:t>*</a:t>
            </a:r>
            <a:r>
              <a:rPr lang="en-US" sz="3200" b="1" dirty="0" err="1">
                <a:solidFill>
                  <a:srgbClr val="FF0000"/>
                </a:solidFill>
                <a:latin typeface="Times New Roman" pitchFamily="18" charset="0"/>
                <a:cs typeface="Times New Roman" pitchFamily="18" charset="0"/>
              </a:rPr>
              <a:t>Đối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với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bài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học</a:t>
            </a:r>
            <a:r>
              <a:rPr lang="en-US" sz="3200" b="1" dirty="0">
                <a:solidFill>
                  <a:srgbClr val="FF0000"/>
                </a:solidFill>
                <a:latin typeface="Times New Roman" pitchFamily="18" charset="0"/>
                <a:cs typeface="Times New Roman" pitchFamily="18" charset="0"/>
              </a:rPr>
              <a:t> ở </a:t>
            </a:r>
            <a:r>
              <a:rPr lang="en-US" sz="3200" b="1" dirty="0" err="1">
                <a:solidFill>
                  <a:srgbClr val="FF0000"/>
                </a:solidFill>
                <a:latin typeface="Times New Roman" pitchFamily="18" charset="0"/>
                <a:cs typeface="Times New Roman" pitchFamily="18" charset="0"/>
              </a:rPr>
              <a:t>tiết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này</a:t>
            </a:r>
            <a:r>
              <a:rPr lang="en-US" sz="3200" b="1" dirty="0">
                <a:solidFill>
                  <a:srgbClr val="FF0000"/>
                </a:solidFill>
                <a:latin typeface="Times New Roman" pitchFamily="18" charset="0"/>
                <a:cs typeface="Times New Roman" pitchFamily="18" charset="0"/>
              </a:rPr>
              <a:t>:</a:t>
            </a:r>
          </a:p>
          <a:p>
            <a:pPr algn="just" eaLnBrk="1" fontAlgn="auto" hangingPunct="1">
              <a:spcBef>
                <a:spcPts val="0"/>
              </a:spcBef>
              <a:spcAft>
                <a:spcPts val="0"/>
              </a:spcAft>
              <a:buClr>
                <a:srgbClr val="FF0000"/>
              </a:buClr>
              <a:buFont typeface="Wingdings" pitchFamily="2" charset="2"/>
              <a:buChar char="Ø"/>
              <a:defRPr/>
            </a:pPr>
            <a:r>
              <a:rPr lang="en-US" sz="3200" b="1" dirty="0" err="1">
                <a:solidFill>
                  <a:srgbClr val="0000FF"/>
                </a:solidFill>
                <a:latin typeface="Times New Roman" pitchFamily="18" charset="0"/>
                <a:cs typeface="Times New Roman" pitchFamily="18" charset="0"/>
              </a:rPr>
              <a:t>Đọc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Có</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thể</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em</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chưa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biết</a:t>
            </a:r>
            <a:r>
              <a:rPr lang="en-US" sz="3200" b="1" dirty="0">
                <a:solidFill>
                  <a:srgbClr val="0000FF"/>
                </a:solidFill>
                <a:latin typeface="Times New Roman" pitchFamily="18" charset="0"/>
                <a:cs typeface="Times New Roman" pitchFamily="18" charset="0"/>
              </a:rPr>
              <a:t>”</a:t>
            </a:r>
          </a:p>
          <a:p>
            <a:pPr algn="just" eaLnBrk="1" fontAlgn="auto" hangingPunct="1">
              <a:spcBef>
                <a:spcPts val="0"/>
              </a:spcBef>
              <a:spcAft>
                <a:spcPts val="0"/>
              </a:spcAft>
              <a:buClr>
                <a:srgbClr val="FF0000"/>
              </a:buClr>
              <a:buFont typeface="Wingdings" pitchFamily="2" charset="2"/>
              <a:buChar char="Ø"/>
              <a:defRPr/>
            </a:pPr>
            <a:r>
              <a:rPr lang="en-US" sz="3200" b="1" dirty="0" err="1">
                <a:solidFill>
                  <a:srgbClr val="0000FF"/>
                </a:solidFill>
                <a:latin typeface="Times New Roman" pitchFamily="18" charset="0"/>
                <a:cs typeface="Times New Roman" pitchFamily="18" charset="0"/>
              </a:rPr>
              <a:t>Học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thuộc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a:t>
            </a:r>
          </a:p>
          <a:p>
            <a:pPr algn="just" eaLnBrk="1" fontAlgn="auto" hangingPunct="1">
              <a:spcBef>
                <a:spcPts val="0"/>
              </a:spcBef>
              <a:spcAft>
                <a:spcPts val="0"/>
              </a:spcAft>
              <a:buClr>
                <a:srgbClr val="FF0000"/>
              </a:buClr>
              <a:buFont typeface="Wingdings" pitchFamily="2" charset="2"/>
              <a:buChar char="Ø"/>
              <a:defRPr/>
            </a:pPr>
            <a:r>
              <a:rPr lang="en-US" sz="3200" b="1" dirty="0" err="1">
                <a:solidFill>
                  <a:srgbClr val="0000FF"/>
                </a:solidFill>
                <a:latin typeface="Times New Roman" pitchFamily="18" charset="0"/>
                <a:cs typeface="Times New Roman" pitchFamily="18" charset="0"/>
              </a:rPr>
              <a:t>Làm</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tập</a:t>
            </a:r>
            <a:r>
              <a:rPr lang="en-US" sz="3200" b="1" dirty="0">
                <a:solidFill>
                  <a:srgbClr val="0000FF"/>
                </a:solidFill>
                <a:latin typeface="Times New Roman" pitchFamily="18" charset="0"/>
                <a:cs typeface="Times New Roman" pitchFamily="18" charset="0"/>
              </a:rPr>
              <a:t>:  C6/</a:t>
            </a:r>
            <a:r>
              <a:rPr lang="en-US" sz="3200" b="1" dirty="0" err="1">
                <a:solidFill>
                  <a:srgbClr val="0000FF"/>
                </a:solidFill>
                <a:latin typeface="Times New Roman" pitchFamily="18" charset="0"/>
                <a:cs typeface="Times New Roman" pitchFamily="18" charset="0"/>
              </a:rPr>
              <a:t>sgk</a:t>
            </a:r>
            <a:r>
              <a:rPr lang="en-US" sz="3200" b="1" dirty="0">
                <a:solidFill>
                  <a:srgbClr val="0000FF"/>
                </a:solidFill>
                <a:latin typeface="Times New Roman" pitchFamily="18" charset="0"/>
                <a:cs typeface="Times New Roman" pitchFamily="18" charset="0"/>
              </a:rPr>
              <a:t>/ trang27</a:t>
            </a:r>
          </a:p>
          <a:p>
            <a:pPr algn="just" eaLnBrk="1" fontAlgn="auto" hangingPunct="1">
              <a:spcBef>
                <a:spcPts val="0"/>
              </a:spcBef>
              <a:spcAft>
                <a:spcPts val="0"/>
              </a:spcAft>
              <a:buClr>
                <a:srgbClr val="FF0000"/>
              </a:buClr>
              <a:buFont typeface="Wingdings" pitchFamily="2" charset="2"/>
              <a:buNone/>
              <a:defRPr/>
            </a:pPr>
            <a:r>
              <a:rPr lang="en-US" sz="3200" b="1" dirty="0">
                <a:solidFill>
                  <a:srgbClr val="0000FF"/>
                </a:solidFill>
                <a:latin typeface="Times New Roman" pitchFamily="18" charset="0"/>
                <a:cs typeface="Times New Roman" pitchFamily="18" charset="0"/>
              </a:rPr>
              <a:t>                        9.1 </a:t>
            </a:r>
            <a:r>
              <a:rPr lang="en-US" sz="3200" b="1" dirty="0">
                <a:solidFill>
                  <a:srgbClr val="0000FF"/>
                </a:solidFill>
                <a:latin typeface="Times New Roman" pitchFamily="18" charset="0"/>
                <a:cs typeface="Times New Roman" pitchFamily="18" charset="0"/>
                <a:sym typeface="Wingdings" pitchFamily="2" charset="2"/>
              </a:rPr>
              <a:t> 9.4 </a:t>
            </a:r>
            <a:r>
              <a:rPr lang="en-US" sz="3200" b="1" dirty="0" err="1">
                <a:solidFill>
                  <a:srgbClr val="0000FF"/>
                </a:solidFill>
                <a:latin typeface="Times New Roman" pitchFamily="18" charset="0"/>
                <a:cs typeface="Times New Roman" pitchFamily="18" charset="0"/>
                <a:sym typeface="Wingdings" pitchFamily="2" charset="2"/>
              </a:rPr>
              <a:t>sách</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bài</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tập</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trang</a:t>
            </a:r>
            <a:r>
              <a:rPr lang="en-US" sz="3200" b="1" dirty="0">
                <a:solidFill>
                  <a:srgbClr val="0000FF"/>
                </a:solidFill>
                <a:latin typeface="Times New Roman" pitchFamily="18" charset="0"/>
                <a:cs typeface="Times New Roman" pitchFamily="18" charset="0"/>
                <a:sym typeface="Wingdings" pitchFamily="2" charset="2"/>
              </a:rPr>
              <a:t> 24,25</a:t>
            </a:r>
          </a:p>
          <a:p>
            <a:pPr algn="just" eaLnBrk="1" fontAlgn="auto" hangingPunct="1">
              <a:spcBef>
                <a:spcPts val="0"/>
              </a:spcBef>
              <a:spcAft>
                <a:spcPts val="0"/>
              </a:spcAft>
              <a:buClr>
                <a:srgbClr val="FF0000"/>
              </a:buClr>
              <a:defRPr/>
            </a:pP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Đối</a:t>
            </a:r>
            <a:r>
              <a:rPr lang="en-US" sz="3200" b="1" dirty="0">
                <a:solidFill>
                  <a:srgbClr val="FF0000"/>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với</a:t>
            </a:r>
            <a:r>
              <a:rPr lang="en-US" sz="3200" b="1" dirty="0">
                <a:solidFill>
                  <a:srgbClr val="FF0000"/>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bài</a:t>
            </a:r>
            <a:r>
              <a:rPr lang="en-US" sz="3200" b="1" dirty="0">
                <a:solidFill>
                  <a:srgbClr val="FF0000"/>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học</a:t>
            </a:r>
            <a:r>
              <a:rPr lang="en-US" sz="3200" b="1" dirty="0">
                <a:solidFill>
                  <a:srgbClr val="FF0000"/>
                </a:solidFill>
                <a:latin typeface="Times New Roman" pitchFamily="18" charset="0"/>
                <a:cs typeface="Times New Roman" pitchFamily="18" charset="0"/>
                <a:sym typeface="Wingdings" pitchFamily="2" charset="2"/>
              </a:rPr>
              <a:t> ở </a:t>
            </a:r>
            <a:r>
              <a:rPr lang="en-US" sz="3200" b="1" dirty="0" err="1">
                <a:solidFill>
                  <a:srgbClr val="FF0000"/>
                </a:solidFill>
                <a:latin typeface="Times New Roman" pitchFamily="18" charset="0"/>
                <a:cs typeface="Times New Roman" pitchFamily="18" charset="0"/>
                <a:sym typeface="Wingdings" pitchFamily="2" charset="2"/>
              </a:rPr>
              <a:t>tiết</a:t>
            </a:r>
            <a:r>
              <a:rPr lang="en-US" sz="3200" b="1" dirty="0">
                <a:solidFill>
                  <a:srgbClr val="FF0000"/>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sau</a:t>
            </a:r>
            <a:r>
              <a:rPr lang="en-US" sz="3200" b="1" dirty="0">
                <a:solidFill>
                  <a:srgbClr val="FF0000"/>
                </a:solidFill>
                <a:latin typeface="Times New Roman" pitchFamily="18" charset="0"/>
                <a:cs typeface="Times New Roman" pitchFamily="18" charset="0"/>
                <a:sym typeface="Wingdings" pitchFamily="2" charset="2"/>
              </a:rPr>
              <a:t> </a:t>
            </a:r>
            <a:r>
              <a:rPr lang="en-US" sz="3200" b="1" dirty="0" err="1">
                <a:solidFill>
                  <a:srgbClr val="FF0000"/>
                </a:solidFill>
                <a:latin typeface="Times New Roman" pitchFamily="18" charset="0"/>
                <a:cs typeface="Times New Roman" pitchFamily="18" charset="0"/>
                <a:sym typeface="Wingdings" pitchFamily="2" charset="2"/>
              </a:rPr>
              <a:t>bài</a:t>
            </a:r>
            <a:r>
              <a:rPr lang="en-US" sz="3200" b="1" dirty="0">
                <a:solidFill>
                  <a:srgbClr val="FF0000"/>
                </a:solidFill>
                <a:latin typeface="Times New Roman" pitchFamily="18" charset="0"/>
                <a:cs typeface="Times New Roman" pitchFamily="18" charset="0"/>
                <a:sym typeface="Wingdings" pitchFamily="2" charset="2"/>
              </a:rPr>
              <a:t> 11:</a:t>
            </a:r>
          </a:p>
          <a:p>
            <a:pPr algn="just" eaLnBrk="1" fontAlgn="auto" hangingPunct="1">
              <a:spcBef>
                <a:spcPts val="0"/>
              </a:spcBef>
              <a:spcAft>
                <a:spcPts val="0"/>
              </a:spcAft>
              <a:buClr>
                <a:srgbClr val="FF0000"/>
              </a:buClr>
              <a:buFont typeface="Wingdings" pitchFamily="2" charset="2"/>
              <a:buChar char="Ø"/>
              <a:defRPr/>
            </a:pPr>
            <a:r>
              <a:rPr lang="en-US" sz="3200" b="1" dirty="0" err="1">
                <a:solidFill>
                  <a:srgbClr val="0000FF"/>
                </a:solidFill>
                <a:latin typeface="Times New Roman" pitchFamily="18" charset="0"/>
                <a:cs typeface="Times New Roman" pitchFamily="18" charset="0"/>
                <a:sym typeface="Wingdings" pitchFamily="2" charset="2"/>
              </a:rPr>
              <a:t>ôn</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tập</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lại</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toàn</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bộ</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kiến</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thức</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về</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điện</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trở</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phụ</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thuộc</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các</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yếu</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tố</a:t>
            </a:r>
            <a:endParaRPr lang="en-US" sz="3200" b="1" dirty="0">
              <a:solidFill>
                <a:srgbClr val="0000FF"/>
              </a:solidFill>
              <a:latin typeface="Times New Roman" pitchFamily="18" charset="0"/>
              <a:cs typeface="Times New Roman" pitchFamily="18" charset="0"/>
              <a:sym typeface="Wingdings" pitchFamily="2" charset="2"/>
            </a:endParaRPr>
          </a:p>
          <a:p>
            <a:pPr algn="just" eaLnBrk="1" fontAlgn="auto" hangingPunct="1">
              <a:spcBef>
                <a:spcPts val="0"/>
              </a:spcBef>
              <a:spcAft>
                <a:spcPts val="0"/>
              </a:spcAft>
              <a:buClr>
                <a:srgbClr val="FF0000"/>
              </a:buClr>
              <a:buFont typeface="Wingdings" pitchFamily="2" charset="2"/>
              <a:buChar char="Ø"/>
              <a:defRPr/>
            </a:pPr>
            <a:r>
              <a:rPr lang="en-US" sz="3200" b="1" dirty="0" err="1">
                <a:solidFill>
                  <a:srgbClr val="0000FF"/>
                </a:solidFill>
                <a:latin typeface="Times New Roman" pitchFamily="18" charset="0"/>
                <a:cs typeface="Times New Roman" pitchFamily="18" charset="0"/>
                <a:sym typeface="Wingdings" pitchFamily="2" charset="2"/>
              </a:rPr>
              <a:t>chuẩn</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bị</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bài</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tập</a:t>
            </a:r>
            <a:r>
              <a:rPr lang="en-US" sz="3200" b="1" dirty="0">
                <a:solidFill>
                  <a:srgbClr val="0000FF"/>
                </a:solidFill>
                <a:latin typeface="Times New Roman" pitchFamily="18" charset="0"/>
                <a:cs typeface="Times New Roman" pitchFamily="18" charset="0"/>
                <a:sym typeface="Wingdings" pitchFamily="2" charset="2"/>
              </a:rPr>
              <a:t> 1,2 </a:t>
            </a:r>
            <a:r>
              <a:rPr lang="en-US" sz="3200" b="1" dirty="0" err="1">
                <a:solidFill>
                  <a:srgbClr val="0000FF"/>
                </a:solidFill>
                <a:latin typeface="Times New Roman" pitchFamily="18" charset="0"/>
                <a:cs typeface="Times New Roman" pitchFamily="18" charset="0"/>
                <a:sym typeface="Wingdings" pitchFamily="2" charset="2"/>
              </a:rPr>
              <a:t>sách</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giáo</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khoa</a:t>
            </a:r>
            <a:r>
              <a:rPr lang="en-US" sz="3200" b="1" dirty="0">
                <a:solidFill>
                  <a:srgbClr val="0000FF"/>
                </a:solidFill>
                <a:latin typeface="Times New Roman" pitchFamily="18" charset="0"/>
                <a:cs typeface="Times New Roman" pitchFamily="18" charset="0"/>
                <a:sym typeface="Wingdings" pitchFamily="2" charset="2"/>
              </a:rPr>
              <a:t> </a:t>
            </a:r>
            <a:r>
              <a:rPr lang="en-US" sz="3200" b="1" dirty="0" err="1">
                <a:solidFill>
                  <a:srgbClr val="0000FF"/>
                </a:solidFill>
                <a:latin typeface="Times New Roman" pitchFamily="18" charset="0"/>
                <a:cs typeface="Times New Roman" pitchFamily="18" charset="0"/>
                <a:sym typeface="Wingdings" pitchFamily="2" charset="2"/>
              </a:rPr>
              <a:t>trang</a:t>
            </a:r>
            <a:r>
              <a:rPr lang="en-US" sz="3200" b="1" dirty="0">
                <a:solidFill>
                  <a:srgbClr val="0000FF"/>
                </a:solidFill>
                <a:latin typeface="Times New Roman" pitchFamily="18" charset="0"/>
                <a:cs typeface="Times New Roman" pitchFamily="18" charset="0"/>
                <a:sym typeface="Wingdings" pitchFamily="2" charset="2"/>
              </a:rPr>
              <a:t> 32,33</a:t>
            </a:r>
            <a:endParaRPr lang="vi-VN" sz="32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trips(downLeft)">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2" descr="nenuph"/>
          <p:cNvPicPr>
            <a:picLocks noChangeAspect="1" noChangeArrowheads="1"/>
          </p:cNvPicPr>
          <p:nvPr/>
        </p:nvPicPr>
        <p:blipFill>
          <a:blip r:embed="rId2"/>
          <a:srcRect/>
          <a:stretch>
            <a:fillRect/>
          </a:stretch>
        </p:blipFill>
        <p:spPr bwMode="auto">
          <a:xfrm>
            <a:off x="0" y="0"/>
            <a:ext cx="9144000" cy="6858000"/>
          </a:xfrm>
          <a:prstGeom prst="rect">
            <a:avLst/>
          </a:prstGeom>
          <a:noFill/>
          <a:ln w="76200" cmpd="tri">
            <a:solidFill>
              <a:srgbClr val="FFFFFF"/>
            </a:solidFill>
            <a:miter lim="800000"/>
            <a:headEnd/>
            <a:tailEnd/>
          </a:ln>
        </p:spPr>
      </p:pic>
      <p:sp>
        <p:nvSpPr>
          <p:cNvPr id="50178" name="Text Box 3"/>
          <p:cNvSpPr txBox="1">
            <a:spLocks noChangeArrowheads="1"/>
          </p:cNvSpPr>
          <p:nvPr/>
        </p:nvSpPr>
        <p:spPr bwMode="auto">
          <a:xfrm>
            <a:off x="-150813" y="152400"/>
            <a:ext cx="5356226" cy="2041525"/>
          </a:xfrm>
          <a:prstGeom prst="rect">
            <a:avLst/>
          </a:prstGeom>
          <a:noFill/>
          <a:ln w="9525">
            <a:noFill/>
            <a:miter lim="800000"/>
            <a:headEnd/>
            <a:tailEnd/>
          </a:ln>
        </p:spPr>
        <p:txBody>
          <a:bodyPr>
            <a:spAutoFit/>
          </a:bodyPr>
          <a:lstStyle/>
          <a:p>
            <a:pPr marL="457200" indent="-457200" algn="ctr" eaLnBrk="0" hangingPunct="0"/>
            <a:r>
              <a:rPr lang="en-US" sz="3200" b="1" i="1">
                <a:solidFill>
                  <a:schemeClr val="bg1"/>
                </a:solidFill>
                <a:latin typeface="Times New Roman" pitchFamily="18" charset="0"/>
              </a:rPr>
              <a:t>Hãy yêu thích việc mình làm,</a:t>
            </a:r>
          </a:p>
          <a:p>
            <a:pPr marL="457200" indent="-457200" algn="ctr" eaLnBrk="0" hangingPunct="0"/>
            <a:r>
              <a:rPr lang="en-US" sz="3200" b="1" i="1">
                <a:solidFill>
                  <a:schemeClr val="bg1"/>
                </a:solidFill>
                <a:latin typeface="Times New Roman" pitchFamily="18" charset="0"/>
              </a:rPr>
              <a:t>bạn sẽ cảm thấy thú vị hơn </a:t>
            </a:r>
          </a:p>
          <a:p>
            <a:pPr marL="457200" indent="-457200" algn="ctr" eaLnBrk="0" hangingPunct="0"/>
            <a:r>
              <a:rPr lang="en-US" sz="3200" b="1" i="1">
                <a:solidFill>
                  <a:schemeClr val="bg1"/>
                </a:solidFill>
                <a:latin typeface="Times New Roman" pitchFamily="18" charset="0"/>
              </a:rPr>
              <a:t>và việc làm sẽ hiệu quả hơn.</a:t>
            </a:r>
            <a:br>
              <a:rPr lang="en-US" sz="3200" b="1" i="1">
                <a:solidFill>
                  <a:schemeClr val="bg1"/>
                </a:solidFill>
                <a:latin typeface="Times New Roman" pitchFamily="18" charset="0"/>
              </a:rPr>
            </a:br>
            <a:endParaRPr lang="fr-FR" sz="3200" b="1" i="1">
              <a:solidFill>
                <a:schemeClr val="bg1"/>
              </a:solidFill>
              <a:latin typeface="Times New Roman" pitchFamily="18" charset="0"/>
            </a:endParaRPr>
          </a:p>
        </p:txBody>
      </p:sp>
      <p:grpSp>
        <p:nvGrpSpPr>
          <p:cNvPr id="2" name="Group 4"/>
          <p:cNvGrpSpPr>
            <a:grpSpLocks/>
          </p:cNvGrpSpPr>
          <p:nvPr/>
        </p:nvGrpSpPr>
        <p:grpSpPr bwMode="auto">
          <a:xfrm>
            <a:off x="3200400" y="2286000"/>
            <a:ext cx="2840038" cy="2227263"/>
            <a:chOff x="2928" y="384"/>
            <a:chExt cx="1789" cy="1403"/>
          </a:xfrm>
        </p:grpSpPr>
        <p:sp>
          <p:nvSpPr>
            <p:cNvPr id="50546" name="Oval 5"/>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547" name="Oval 6"/>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548" name="Freeform 7"/>
            <p:cNvSpPr>
              <a:spLocks/>
            </p:cNvSpPr>
            <p:nvPr/>
          </p:nvSpPr>
          <p:spPr bwMode="hidden">
            <a:xfrm rot="2711884">
              <a:off x="3847" y="1097"/>
              <a:ext cx="556"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549" name="Freeform 8"/>
            <p:cNvSpPr>
              <a:spLocks/>
            </p:cNvSpPr>
            <p:nvPr/>
          </p:nvSpPr>
          <p:spPr bwMode="hidden">
            <a:xfrm rot="2711884">
              <a:off x="4251" y="139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50" name="Freeform 9"/>
            <p:cNvSpPr>
              <a:spLocks/>
            </p:cNvSpPr>
            <p:nvPr/>
          </p:nvSpPr>
          <p:spPr bwMode="hidden">
            <a:xfrm rot="2104081">
              <a:off x="3878" y="1028"/>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51" name="Freeform 10"/>
            <p:cNvSpPr>
              <a:spLocks/>
            </p:cNvSpPr>
            <p:nvPr/>
          </p:nvSpPr>
          <p:spPr bwMode="hidden">
            <a:xfrm rot="2104081">
              <a:off x="4359" y="1282"/>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52" name="Freeform 11"/>
            <p:cNvSpPr>
              <a:spLocks/>
            </p:cNvSpPr>
            <p:nvPr/>
          </p:nvSpPr>
          <p:spPr bwMode="hidden">
            <a:xfrm rot="1582915">
              <a:off x="3888" y="967"/>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53" name="Freeform 12"/>
            <p:cNvSpPr>
              <a:spLocks/>
            </p:cNvSpPr>
            <p:nvPr/>
          </p:nvSpPr>
          <p:spPr bwMode="hidden">
            <a:xfrm rot="1582915">
              <a:off x="4388" y="1157"/>
              <a:ext cx="301" cy="15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54" name="Freeform 13"/>
            <p:cNvSpPr>
              <a:spLocks/>
            </p:cNvSpPr>
            <p:nvPr/>
          </p:nvSpPr>
          <p:spPr bwMode="hidden">
            <a:xfrm rot="1080363">
              <a:off x="3897" y="903"/>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55" name="Freeform 14"/>
            <p:cNvSpPr>
              <a:spLocks/>
            </p:cNvSpPr>
            <p:nvPr/>
          </p:nvSpPr>
          <p:spPr bwMode="hidden">
            <a:xfrm rot="1080363">
              <a:off x="4405" y="1033"/>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56" name="Freeform 15"/>
            <p:cNvSpPr>
              <a:spLocks/>
            </p:cNvSpPr>
            <p:nvPr/>
          </p:nvSpPr>
          <p:spPr bwMode="hidden">
            <a:xfrm rot="463793">
              <a:off x="3908" y="832"/>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57" name="Freeform 16"/>
            <p:cNvSpPr>
              <a:spLocks/>
            </p:cNvSpPr>
            <p:nvPr/>
          </p:nvSpPr>
          <p:spPr bwMode="hidden">
            <a:xfrm rot="463793">
              <a:off x="4397" y="886"/>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58" name="Freeform 17"/>
            <p:cNvSpPr>
              <a:spLocks/>
            </p:cNvSpPr>
            <p:nvPr/>
          </p:nvSpPr>
          <p:spPr bwMode="hidden">
            <a:xfrm rot="-84182">
              <a:off x="3916" y="791"/>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59" name="Freeform 18"/>
            <p:cNvSpPr>
              <a:spLocks/>
            </p:cNvSpPr>
            <p:nvPr/>
          </p:nvSpPr>
          <p:spPr bwMode="hidden">
            <a:xfrm rot="-84182">
              <a:off x="4367" y="785"/>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60" name="Freeform 19"/>
            <p:cNvSpPr>
              <a:spLocks/>
            </p:cNvSpPr>
            <p:nvPr/>
          </p:nvSpPr>
          <p:spPr bwMode="hidden">
            <a:xfrm rot="-802576">
              <a:off x="3901" y="740"/>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61" name="Freeform 20"/>
            <p:cNvSpPr>
              <a:spLocks/>
            </p:cNvSpPr>
            <p:nvPr/>
          </p:nvSpPr>
          <p:spPr bwMode="hidden">
            <a:xfrm rot="-802576">
              <a:off x="4295" y="672"/>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62" name="Freeform 21"/>
            <p:cNvSpPr>
              <a:spLocks/>
            </p:cNvSpPr>
            <p:nvPr/>
          </p:nvSpPr>
          <p:spPr bwMode="hidden">
            <a:xfrm rot="18888116" flipH="1">
              <a:off x="3235" y="1137"/>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63" name="Freeform 22"/>
            <p:cNvSpPr>
              <a:spLocks/>
            </p:cNvSpPr>
            <p:nvPr/>
          </p:nvSpPr>
          <p:spPr bwMode="hidden">
            <a:xfrm rot="18888116" flipH="1">
              <a:off x="3087" y="143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64" name="Freeform 23"/>
            <p:cNvSpPr>
              <a:spLocks/>
            </p:cNvSpPr>
            <p:nvPr/>
          </p:nvSpPr>
          <p:spPr bwMode="hidden">
            <a:xfrm rot="19495919" flipH="1">
              <a:off x="3160" y="1085"/>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65" name="Freeform 24"/>
            <p:cNvSpPr>
              <a:spLocks/>
            </p:cNvSpPr>
            <p:nvPr/>
          </p:nvSpPr>
          <p:spPr bwMode="hidden">
            <a:xfrm rot="19495919" flipH="1">
              <a:off x="2950" y="1339"/>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66" name="Freeform 25"/>
            <p:cNvSpPr>
              <a:spLocks/>
            </p:cNvSpPr>
            <p:nvPr/>
          </p:nvSpPr>
          <p:spPr bwMode="hidden">
            <a:xfrm rot="20017085" flipH="1">
              <a:off x="3175" y="1025"/>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67" name="Freeform 26"/>
            <p:cNvSpPr>
              <a:spLocks/>
            </p:cNvSpPr>
            <p:nvPr/>
          </p:nvSpPr>
          <p:spPr bwMode="hidden">
            <a:xfrm rot="20017085" flipH="1">
              <a:off x="2935" y="1215"/>
              <a:ext cx="301" cy="15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68" name="Freeform 27"/>
            <p:cNvSpPr>
              <a:spLocks/>
            </p:cNvSpPr>
            <p:nvPr/>
          </p:nvSpPr>
          <p:spPr bwMode="hidden">
            <a:xfrm rot="20519637" flipH="1">
              <a:off x="3185" y="961"/>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69" name="Freeform 28"/>
            <p:cNvSpPr>
              <a:spLocks/>
            </p:cNvSpPr>
            <p:nvPr/>
          </p:nvSpPr>
          <p:spPr bwMode="hidden">
            <a:xfrm rot="20519637" flipH="1">
              <a:off x="2928" y="1090"/>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70" name="Freeform 29"/>
            <p:cNvSpPr>
              <a:spLocks/>
            </p:cNvSpPr>
            <p:nvPr/>
          </p:nvSpPr>
          <p:spPr bwMode="hidden">
            <a:xfrm rot="21136207" flipH="1">
              <a:off x="3217" y="889"/>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71" name="Freeform 30"/>
            <p:cNvSpPr>
              <a:spLocks/>
            </p:cNvSpPr>
            <p:nvPr/>
          </p:nvSpPr>
          <p:spPr bwMode="hidden">
            <a:xfrm rot="21136207" flipH="1">
              <a:off x="2959" y="943"/>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72" name="Freeform 31"/>
            <p:cNvSpPr>
              <a:spLocks/>
            </p:cNvSpPr>
            <p:nvPr/>
          </p:nvSpPr>
          <p:spPr bwMode="hidden">
            <a:xfrm rot="84182" flipH="1">
              <a:off x="3254" y="848"/>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73" name="Freeform 32"/>
            <p:cNvSpPr>
              <a:spLocks/>
            </p:cNvSpPr>
            <p:nvPr/>
          </p:nvSpPr>
          <p:spPr bwMode="hidden">
            <a:xfrm rot="84182" flipH="1">
              <a:off x="3013" y="842"/>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74" name="Freeform 33"/>
            <p:cNvSpPr>
              <a:spLocks/>
            </p:cNvSpPr>
            <p:nvPr/>
          </p:nvSpPr>
          <p:spPr bwMode="hidden">
            <a:xfrm rot="802576" flipH="1">
              <a:off x="3324" y="797"/>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75" name="Freeform 34"/>
            <p:cNvSpPr>
              <a:spLocks/>
            </p:cNvSpPr>
            <p:nvPr/>
          </p:nvSpPr>
          <p:spPr bwMode="hidden">
            <a:xfrm rot="802576" flipH="1">
              <a:off x="3115" y="729"/>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76" name="Freeform 35"/>
            <p:cNvSpPr>
              <a:spLocks/>
            </p:cNvSpPr>
            <p:nvPr/>
          </p:nvSpPr>
          <p:spPr bwMode="hidden">
            <a:xfrm rot="1277471" flipH="1">
              <a:off x="3350" y="775"/>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77" name="Freeform 36"/>
            <p:cNvSpPr>
              <a:spLocks/>
            </p:cNvSpPr>
            <p:nvPr/>
          </p:nvSpPr>
          <p:spPr bwMode="hidden">
            <a:xfrm rot="1277471" flipH="1">
              <a:off x="3151" y="665"/>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78" name="Freeform 37"/>
            <p:cNvSpPr>
              <a:spLocks/>
            </p:cNvSpPr>
            <p:nvPr/>
          </p:nvSpPr>
          <p:spPr bwMode="hidden">
            <a:xfrm rot="2028410" flipH="1">
              <a:off x="3394" y="745"/>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79" name="Freeform 38"/>
            <p:cNvSpPr>
              <a:spLocks/>
            </p:cNvSpPr>
            <p:nvPr/>
          </p:nvSpPr>
          <p:spPr bwMode="hidden">
            <a:xfrm rot="2028410" flipH="1">
              <a:off x="3222" y="574"/>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80" name="Freeform 39"/>
            <p:cNvSpPr>
              <a:spLocks/>
            </p:cNvSpPr>
            <p:nvPr/>
          </p:nvSpPr>
          <p:spPr bwMode="hidden">
            <a:xfrm rot="2664424" flipH="1">
              <a:off x="3433" y="700"/>
              <a:ext cx="404"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81" name="Freeform 40"/>
            <p:cNvSpPr>
              <a:spLocks/>
            </p:cNvSpPr>
            <p:nvPr/>
          </p:nvSpPr>
          <p:spPr bwMode="hidden">
            <a:xfrm rot="2664424" flipH="1">
              <a:off x="3290" y="481"/>
              <a:ext cx="217"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82" name="Freeform 41"/>
            <p:cNvSpPr>
              <a:spLocks/>
            </p:cNvSpPr>
            <p:nvPr/>
          </p:nvSpPr>
          <p:spPr bwMode="hidden">
            <a:xfrm rot="3473776" flipH="1">
              <a:off x="3518" y="685"/>
              <a:ext cx="356"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83" name="Freeform 42"/>
            <p:cNvSpPr>
              <a:spLocks/>
            </p:cNvSpPr>
            <p:nvPr/>
          </p:nvSpPr>
          <p:spPr bwMode="hidden">
            <a:xfrm rot="3473776" flipH="1">
              <a:off x="3438" y="450"/>
              <a:ext cx="191"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84" name="Freeform 43"/>
            <p:cNvSpPr>
              <a:spLocks/>
            </p:cNvSpPr>
            <p:nvPr/>
          </p:nvSpPr>
          <p:spPr bwMode="hidden">
            <a:xfrm rot="4126480" flipH="1">
              <a:off x="3577" y="673"/>
              <a:ext cx="342"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85" name="Freeform 44"/>
            <p:cNvSpPr>
              <a:spLocks/>
            </p:cNvSpPr>
            <p:nvPr/>
          </p:nvSpPr>
          <p:spPr bwMode="hidden">
            <a:xfrm rot="4126480" flipH="1">
              <a:off x="3541" y="421"/>
              <a:ext cx="18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86" name="Freeform 45"/>
            <p:cNvSpPr>
              <a:spLocks/>
            </p:cNvSpPr>
            <p:nvPr/>
          </p:nvSpPr>
          <p:spPr bwMode="hidden">
            <a:xfrm rot="-1325434">
              <a:off x="3864" y="705"/>
              <a:ext cx="398"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87" name="Freeform 46"/>
            <p:cNvSpPr>
              <a:spLocks/>
            </p:cNvSpPr>
            <p:nvPr/>
          </p:nvSpPr>
          <p:spPr bwMode="hidden">
            <a:xfrm rot="-1325434">
              <a:off x="4246" y="592"/>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88" name="Freeform 47"/>
            <p:cNvSpPr>
              <a:spLocks/>
            </p:cNvSpPr>
            <p:nvPr/>
          </p:nvSpPr>
          <p:spPr bwMode="hidden">
            <a:xfrm rot="-1921064">
              <a:off x="3819" y="681"/>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89" name="Freeform 48"/>
            <p:cNvSpPr>
              <a:spLocks/>
            </p:cNvSpPr>
            <p:nvPr/>
          </p:nvSpPr>
          <p:spPr bwMode="hidden">
            <a:xfrm rot="-1921064">
              <a:off x="4181" y="518"/>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90" name="Freeform 49"/>
            <p:cNvSpPr>
              <a:spLocks/>
            </p:cNvSpPr>
            <p:nvPr/>
          </p:nvSpPr>
          <p:spPr bwMode="hidden">
            <a:xfrm rot="4578755" flipH="1">
              <a:off x="3632" y="690"/>
              <a:ext cx="332" cy="4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0591" name="Freeform 50"/>
            <p:cNvSpPr>
              <a:spLocks/>
            </p:cNvSpPr>
            <p:nvPr/>
          </p:nvSpPr>
          <p:spPr bwMode="hidden">
            <a:xfrm rot="4578755" flipH="1">
              <a:off x="3639" y="447"/>
              <a:ext cx="178" cy="7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92" name="Freeform 51"/>
            <p:cNvSpPr>
              <a:spLocks/>
            </p:cNvSpPr>
            <p:nvPr/>
          </p:nvSpPr>
          <p:spPr bwMode="hidden">
            <a:xfrm rot="-3857755">
              <a:off x="3715" y="678"/>
              <a:ext cx="343"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93" name="Freeform 52"/>
            <p:cNvSpPr>
              <a:spLocks/>
            </p:cNvSpPr>
            <p:nvPr/>
          </p:nvSpPr>
          <p:spPr bwMode="hidden">
            <a:xfrm rot="-3857755">
              <a:off x="3926" y="433"/>
              <a:ext cx="184" cy="9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94" name="Freeform 53"/>
            <p:cNvSpPr>
              <a:spLocks/>
            </p:cNvSpPr>
            <p:nvPr/>
          </p:nvSpPr>
          <p:spPr bwMode="hidden">
            <a:xfrm rot="-2777260">
              <a:off x="3758" y="671"/>
              <a:ext cx="373"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95" name="Freeform 54"/>
            <p:cNvSpPr>
              <a:spLocks/>
            </p:cNvSpPr>
            <p:nvPr/>
          </p:nvSpPr>
          <p:spPr bwMode="hidden">
            <a:xfrm rot="-2777260">
              <a:off x="4061" y="460"/>
              <a:ext cx="200" cy="13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96" name="Freeform 55"/>
            <p:cNvSpPr>
              <a:spLocks/>
            </p:cNvSpPr>
            <p:nvPr/>
          </p:nvSpPr>
          <p:spPr bwMode="hidden">
            <a:xfrm rot="-4903748">
              <a:off x="3695" y="685"/>
              <a:ext cx="308" cy="2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97" name="Freeform 56"/>
            <p:cNvSpPr>
              <a:spLocks/>
            </p:cNvSpPr>
            <p:nvPr/>
          </p:nvSpPr>
          <p:spPr bwMode="hidden">
            <a:xfrm rot="-4903748">
              <a:off x="3809" y="447"/>
              <a:ext cx="165" cy="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98" name="Freeform 57"/>
            <p:cNvSpPr>
              <a:spLocks/>
            </p:cNvSpPr>
            <p:nvPr/>
          </p:nvSpPr>
          <p:spPr bwMode="hidden">
            <a:xfrm rot="18335692" flipH="1">
              <a:off x="3278" y="1175"/>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99" name="Freeform 58"/>
            <p:cNvSpPr>
              <a:spLocks/>
            </p:cNvSpPr>
            <p:nvPr/>
          </p:nvSpPr>
          <p:spPr bwMode="hidden">
            <a:xfrm rot="18335692" flipH="1">
              <a:off x="3186" y="1510"/>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600" name="Freeform 59"/>
            <p:cNvSpPr>
              <a:spLocks/>
            </p:cNvSpPr>
            <p:nvPr/>
          </p:nvSpPr>
          <p:spPr bwMode="hidden">
            <a:xfrm rot="17542885" flipH="1">
              <a:off x="3362" y="1208"/>
              <a:ext cx="515"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601" name="Freeform 60"/>
            <p:cNvSpPr>
              <a:spLocks/>
            </p:cNvSpPr>
            <p:nvPr/>
          </p:nvSpPr>
          <p:spPr bwMode="hidden">
            <a:xfrm rot="17542885" flipH="1">
              <a:off x="3364" y="1550"/>
              <a:ext cx="276"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602" name="Freeform 61"/>
            <p:cNvSpPr>
              <a:spLocks/>
            </p:cNvSpPr>
            <p:nvPr/>
          </p:nvSpPr>
          <p:spPr bwMode="hidden">
            <a:xfrm rot="16870650" flipH="1">
              <a:off x="3452" y="1220"/>
              <a:ext cx="495" cy="9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603" name="Freeform 62"/>
            <p:cNvSpPr>
              <a:spLocks/>
            </p:cNvSpPr>
            <p:nvPr/>
          </p:nvSpPr>
          <p:spPr bwMode="hidden">
            <a:xfrm rot="16870650" flipH="1">
              <a:off x="3525" y="1567"/>
              <a:ext cx="265" cy="1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604" name="Freeform 63"/>
            <p:cNvSpPr>
              <a:spLocks/>
            </p:cNvSpPr>
            <p:nvPr/>
          </p:nvSpPr>
          <p:spPr bwMode="hidden">
            <a:xfrm rot="3144576">
              <a:off x="3801" y="1158"/>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605" name="Freeform 64"/>
            <p:cNvSpPr>
              <a:spLocks/>
            </p:cNvSpPr>
            <p:nvPr/>
          </p:nvSpPr>
          <p:spPr bwMode="hidden">
            <a:xfrm rot="3144576">
              <a:off x="4165" y="1485"/>
              <a:ext cx="299" cy="15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606" name="Freeform 65"/>
            <p:cNvSpPr>
              <a:spLocks/>
            </p:cNvSpPr>
            <p:nvPr/>
          </p:nvSpPr>
          <p:spPr bwMode="hidden">
            <a:xfrm rot="3745735">
              <a:off x="3762" y="1196"/>
              <a:ext cx="533" cy="9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607" name="Freeform 66"/>
            <p:cNvSpPr>
              <a:spLocks/>
            </p:cNvSpPr>
            <p:nvPr/>
          </p:nvSpPr>
          <p:spPr bwMode="hidden">
            <a:xfrm rot="3745735">
              <a:off x="4047" y="1543"/>
              <a:ext cx="286" cy="15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608" name="Freeform 67"/>
            <p:cNvSpPr>
              <a:spLocks/>
            </p:cNvSpPr>
            <p:nvPr/>
          </p:nvSpPr>
          <p:spPr bwMode="hidden">
            <a:xfrm rot="4286818">
              <a:off x="3705" y="1235"/>
              <a:ext cx="517" cy="7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609" name="Freeform 68"/>
            <p:cNvSpPr>
              <a:spLocks/>
            </p:cNvSpPr>
            <p:nvPr/>
          </p:nvSpPr>
          <p:spPr bwMode="hidden">
            <a:xfrm rot="4286818">
              <a:off x="3923" y="1585"/>
              <a:ext cx="278"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610" name="Freeform 69"/>
            <p:cNvSpPr>
              <a:spLocks/>
            </p:cNvSpPr>
            <p:nvPr/>
          </p:nvSpPr>
          <p:spPr bwMode="hidden">
            <a:xfrm rot="4898956">
              <a:off x="3665" y="1252"/>
              <a:ext cx="475" cy="8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611" name="Freeform 70"/>
            <p:cNvSpPr>
              <a:spLocks/>
            </p:cNvSpPr>
            <p:nvPr/>
          </p:nvSpPr>
          <p:spPr bwMode="hidden">
            <a:xfrm rot="4898956">
              <a:off x="3804" y="1581"/>
              <a:ext cx="255"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612" name="Freeform 71"/>
            <p:cNvSpPr>
              <a:spLocks/>
            </p:cNvSpPr>
            <p:nvPr/>
          </p:nvSpPr>
          <p:spPr bwMode="hidden">
            <a:xfrm rot="5755659">
              <a:off x="3570" y="1267"/>
              <a:ext cx="464"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50613" name="Freeform 72"/>
            <p:cNvSpPr>
              <a:spLocks/>
            </p:cNvSpPr>
            <p:nvPr/>
          </p:nvSpPr>
          <p:spPr bwMode="hidden">
            <a:xfrm rot="5755659">
              <a:off x="3618" y="1599"/>
              <a:ext cx="249" cy="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614" name="Freeform 73"/>
            <p:cNvSpPr>
              <a:spLocks/>
            </p:cNvSpPr>
            <p:nvPr/>
          </p:nvSpPr>
          <p:spPr bwMode="hidden">
            <a:xfrm flipH="1">
              <a:off x="3553" y="1154"/>
              <a:ext cx="157"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615" name="Arc 74"/>
            <p:cNvSpPr>
              <a:spLocks/>
            </p:cNvSpPr>
            <p:nvPr/>
          </p:nvSpPr>
          <p:spPr bwMode="hidden">
            <a:xfrm flipH="1">
              <a:off x="3268" y="982"/>
              <a:ext cx="687" cy="745"/>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50616" name="Arc 75"/>
            <p:cNvSpPr>
              <a:spLocks/>
            </p:cNvSpPr>
            <p:nvPr/>
          </p:nvSpPr>
          <p:spPr bwMode="hidden">
            <a:xfrm flipV="1">
              <a:off x="3887" y="532"/>
              <a:ext cx="830" cy="661"/>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rgbClr val="FF66FF"/>
              </a:solidFill>
              <a:round/>
              <a:headEnd/>
              <a:tailEnd/>
            </a:ln>
          </p:spPr>
          <p:txBody>
            <a:bodyPr wrap="none" anchor="ctr"/>
            <a:lstStyle/>
            <a:p>
              <a:endParaRPr lang="en-US"/>
            </a:p>
          </p:txBody>
        </p:sp>
        <p:sp>
          <p:nvSpPr>
            <p:cNvPr id="50617" name="Arc 76"/>
            <p:cNvSpPr>
              <a:spLocks/>
            </p:cNvSpPr>
            <p:nvPr/>
          </p:nvSpPr>
          <p:spPr bwMode="hidden">
            <a:xfrm flipH="1">
              <a:off x="3338" y="862"/>
              <a:ext cx="401" cy="76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rgbClr val="FF66FF"/>
              </a:solidFill>
              <a:round/>
              <a:headEnd/>
              <a:tailEnd/>
            </a:ln>
          </p:spPr>
          <p:txBody>
            <a:bodyPr wrap="none" anchor="ctr"/>
            <a:lstStyle/>
            <a:p>
              <a:endParaRPr lang="en-US"/>
            </a:p>
          </p:txBody>
        </p:sp>
        <p:sp>
          <p:nvSpPr>
            <p:cNvPr id="50618" name="Arc 77"/>
            <p:cNvSpPr>
              <a:spLocks/>
            </p:cNvSpPr>
            <p:nvPr/>
          </p:nvSpPr>
          <p:spPr bwMode="hidden">
            <a:xfrm flipH="1">
              <a:off x="3053" y="902"/>
              <a:ext cx="652" cy="768"/>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50619" name="Arc 78"/>
            <p:cNvSpPr>
              <a:spLocks/>
            </p:cNvSpPr>
            <p:nvPr/>
          </p:nvSpPr>
          <p:spPr bwMode="hidden">
            <a:xfrm flipH="1">
              <a:off x="2996" y="762"/>
              <a:ext cx="768" cy="76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50620" name="Arc 79"/>
            <p:cNvSpPr>
              <a:spLocks/>
            </p:cNvSpPr>
            <p:nvPr/>
          </p:nvSpPr>
          <p:spPr bwMode="hidden">
            <a:xfrm>
              <a:off x="3846" y="870"/>
              <a:ext cx="123"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50621" name="Arc 80"/>
            <p:cNvSpPr>
              <a:spLocks/>
            </p:cNvSpPr>
            <p:nvPr/>
          </p:nvSpPr>
          <p:spPr bwMode="hidden">
            <a:xfrm>
              <a:off x="3879" y="866"/>
              <a:ext cx="324"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50622" name="Arc 81"/>
            <p:cNvSpPr>
              <a:spLocks/>
            </p:cNvSpPr>
            <p:nvPr/>
          </p:nvSpPr>
          <p:spPr bwMode="hidden">
            <a:xfrm>
              <a:off x="3907" y="766"/>
              <a:ext cx="461"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rgbClr val="FF66FF"/>
              </a:solidFill>
              <a:round/>
              <a:headEnd/>
              <a:tailEnd/>
            </a:ln>
          </p:spPr>
          <p:txBody>
            <a:bodyPr wrap="none" anchor="ctr"/>
            <a:lstStyle/>
            <a:p>
              <a:endParaRPr lang="en-US"/>
            </a:p>
          </p:txBody>
        </p:sp>
        <p:sp>
          <p:nvSpPr>
            <p:cNvPr id="50623" name="Freeform 82"/>
            <p:cNvSpPr>
              <a:spLocks/>
            </p:cNvSpPr>
            <p:nvPr/>
          </p:nvSpPr>
          <p:spPr bwMode="hidden">
            <a:xfrm>
              <a:off x="3996" y="1236"/>
              <a:ext cx="156"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624" name="Freeform 83"/>
            <p:cNvSpPr>
              <a:spLocks/>
            </p:cNvSpPr>
            <p:nvPr/>
          </p:nvSpPr>
          <p:spPr bwMode="hidden">
            <a:xfrm rot="19660755" flipV="1">
              <a:off x="3752" y="1079"/>
              <a:ext cx="142" cy="27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625" name="Arc 84"/>
            <p:cNvSpPr>
              <a:spLocks/>
            </p:cNvSpPr>
            <p:nvPr/>
          </p:nvSpPr>
          <p:spPr bwMode="hidden">
            <a:xfrm flipH="1">
              <a:off x="2952" y="647"/>
              <a:ext cx="821" cy="76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50626" name="Arc 85"/>
            <p:cNvSpPr>
              <a:spLocks/>
            </p:cNvSpPr>
            <p:nvPr/>
          </p:nvSpPr>
          <p:spPr bwMode="hidden">
            <a:xfrm flipH="1">
              <a:off x="3184" y="485"/>
              <a:ext cx="597" cy="745"/>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50627" name="Arc 86"/>
            <p:cNvSpPr>
              <a:spLocks/>
            </p:cNvSpPr>
            <p:nvPr/>
          </p:nvSpPr>
          <p:spPr bwMode="hidden">
            <a:xfrm>
              <a:off x="3822" y="798"/>
              <a:ext cx="246" cy="745"/>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50628" name="Freeform 87"/>
            <p:cNvSpPr>
              <a:spLocks/>
            </p:cNvSpPr>
            <p:nvPr/>
          </p:nvSpPr>
          <p:spPr bwMode="hidden">
            <a:xfrm flipH="1">
              <a:off x="3086" y="1193"/>
              <a:ext cx="351" cy="493"/>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1 w 776"/>
                <a:gd name="T11" fmla="*/ 0 h 2368"/>
                <a:gd name="T12" fmla="*/ 1 w 776"/>
                <a:gd name="T13" fmla="*/ 0 h 2368"/>
                <a:gd name="T14" fmla="*/ 2 w 776"/>
                <a:gd name="T15" fmla="*/ 0 h 2368"/>
                <a:gd name="T16" fmla="*/ 1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2 w 776"/>
                <a:gd name="T29" fmla="*/ 0 h 2368"/>
                <a:gd name="T30" fmla="*/ 3 w 776"/>
                <a:gd name="T31" fmla="*/ 0 h 2368"/>
                <a:gd name="T32" fmla="*/ 3 w 776"/>
                <a:gd name="T33" fmla="*/ 0 h 2368"/>
                <a:gd name="T34" fmla="*/ 3 w 776"/>
                <a:gd name="T35" fmla="*/ 0 h 2368"/>
                <a:gd name="T36" fmla="*/ 3 w 776"/>
                <a:gd name="T37" fmla="*/ 0 h 2368"/>
                <a:gd name="T38" fmla="*/ 3 w 776"/>
                <a:gd name="T39" fmla="*/ 0 h 2368"/>
                <a:gd name="T40" fmla="*/ 3 w 776"/>
                <a:gd name="T41" fmla="*/ 0 h 2368"/>
                <a:gd name="T42" fmla="*/ 3 w 776"/>
                <a:gd name="T43" fmla="*/ 0 h 2368"/>
                <a:gd name="T44" fmla="*/ 3 w 776"/>
                <a:gd name="T45" fmla="*/ 0 h 2368"/>
                <a:gd name="T46" fmla="*/ 3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629" name="Freeform 88"/>
            <p:cNvSpPr>
              <a:spLocks/>
            </p:cNvSpPr>
            <p:nvPr/>
          </p:nvSpPr>
          <p:spPr bwMode="hidden">
            <a:xfrm flipH="1">
              <a:off x="3251" y="673"/>
              <a:ext cx="22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630" name="Freeform 89"/>
            <p:cNvSpPr>
              <a:spLocks/>
            </p:cNvSpPr>
            <p:nvPr/>
          </p:nvSpPr>
          <p:spPr bwMode="hidden">
            <a:xfrm flipH="1">
              <a:off x="3510" y="526"/>
              <a:ext cx="13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631" name="Freeform 90"/>
            <p:cNvSpPr>
              <a:spLocks/>
            </p:cNvSpPr>
            <p:nvPr/>
          </p:nvSpPr>
          <p:spPr bwMode="hidden">
            <a:xfrm>
              <a:off x="4351" y="1121"/>
              <a:ext cx="326" cy="518"/>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2 w 776"/>
                <a:gd name="T27" fmla="*/ 0 h 2368"/>
                <a:gd name="T28" fmla="*/ 1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632" name="Freeform 91"/>
            <p:cNvSpPr>
              <a:spLocks/>
            </p:cNvSpPr>
            <p:nvPr/>
          </p:nvSpPr>
          <p:spPr bwMode="hidden">
            <a:xfrm>
              <a:off x="4182" y="859"/>
              <a:ext cx="490" cy="345"/>
            </a:xfrm>
            <a:custGeom>
              <a:avLst/>
              <a:gdLst>
                <a:gd name="T0" fmla="*/ 0 w 776"/>
                <a:gd name="T1" fmla="*/ 0 h 2368"/>
                <a:gd name="T2" fmla="*/ 10 w 776"/>
                <a:gd name="T3" fmla="*/ 0 h 2368"/>
                <a:gd name="T4" fmla="*/ 4 w 776"/>
                <a:gd name="T5" fmla="*/ 0 h 2368"/>
                <a:gd name="T6" fmla="*/ 13 w 776"/>
                <a:gd name="T7" fmla="*/ 0 h 2368"/>
                <a:gd name="T8" fmla="*/ 8 w 776"/>
                <a:gd name="T9" fmla="*/ 0 h 2368"/>
                <a:gd name="T10" fmla="*/ 16 w 776"/>
                <a:gd name="T11" fmla="*/ 0 h 2368"/>
                <a:gd name="T12" fmla="*/ 11 w 776"/>
                <a:gd name="T13" fmla="*/ 0 h 2368"/>
                <a:gd name="T14" fmla="*/ 19 w 776"/>
                <a:gd name="T15" fmla="*/ 0 h 2368"/>
                <a:gd name="T16" fmla="*/ 16 w 776"/>
                <a:gd name="T17" fmla="*/ 0 h 2368"/>
                <a:gd name="T18" fmla="*/ 21 w 776"/>
                <a:gd name="T19" fmla="*/ 0 h 2368"/>
                <a:gd name="T20" fmla="*/ 19 w 776"/>
                <a:gd name="T21" fmla="*/ 0 h 2368"/>
                <a:gd name="T22" fmla="*/ 23 w 776"/>
                <a:gd name="T23" fmla="*/ 0 h 2368"/>
                <a:gd name="T24" fmla="*/ 23 w 776"/>
                <a:gd name="T25" fmla="*/ 0 h 2368"/>
                <a:gd name="T26" fmla="*/ 27 w 776"/>
                <a:gd name="T27" fmla="*/ 0 h 2368"/>
                <a:gd name="T28" fmla="*/ 25 w 776"/>
                <a:gd name="T29" fmla="*/ 0 h 2368"/>
                <a:gd name="T30" fmla="*/ 28 w 776"/>
                <a:gd name="T31" fmla="*/ 0 h 2368"/>
                <a:gd name="T32" fmla="*/ 27 w 776"/>
                <a:gd name="T33" fmla="*/ 0 h 2368"/>
                <a:gd name="T34" fmla="*/ 28 w 776"/>
                <a:gd name="T35" fmla="*/ 0 h 2368"/>
                <a:gd name="T36" fmla="*/ 27 w 776"/>
                <a:gd name="T37" fmla="*/ 0 h 2368"/>
                <a:gd name="T38" fmla="*/ 31 w 776"/>
                <a:gd name="T39" fmla="*/ 0 h 2368"/>
                <a:gd name="T40" fmla="*/ 28 w 776"/>
                <a:gd name="T41" fmla="*/ 0 h 2368"/>
                <a:gd name="T42" fmla="*/ 31 w 776"/>
                <a:gd name="T43" fmla="*/ 0 h 2368"/>
                <a:gd name="T44" fmla="*/ 28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633" name="Freeform 92"/>
            <p:cNvSpPr>
              <a:spLocks/>
            </p:cNvSpPr>
            <p:nvPr/>
          </p:nvSpPr>
          <p:spPr bwMode="hidden">
            <a:xfrm>
              <a:off x="4200" y="493"/>
              <a:ext cx="214" cy="463"/>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634" name="Freeform 93"/>
            <p:cNvSpPr>
              <a:spLocks/>
            </p:cNvSpPr>
            <p:nvPr/>
          </p:nvSpPr>
          <p:spPr bwMode="hidden">
            <a:xfrm rot="-1346631">
              <a:off x="3988" y="878"/>
              <a:ext cx="144" cy="27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635" name="Freeform 94"/>
            <p:cNvSpPr>
              <a:spLocks/>
            </p:cNvSpPr>
            <p:nvPr/>
          </p:nvSpPr>
          <p:spPr bwMode="hidden">
            <a:xfrm rot="1346631" flipH="1">
              <a:off x="3479" y="870"/>
              <a:ext cx="142" cy="27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nvGrpSpPr>
          <p:cNvPr id="3" name="Group 95"/>
          <p:cNvGrpSpPr>
            <a:grpSpLocks/>
          </p:cNvGrpSpPr>
          <p:nvPr/>
        </p:nvGrpSpPr>
        <p:grpSpPr bwMode="auto">
          <a:xfrm>
            <a:off x="5943600" y="304800"/>
            <a:ext cx="2840038" cy="2227263"/>
            <a:chOff x="2928" y="384"/>
            <a:chExt cx="1789" cy="1403"/>
          </a:xfrm>
        </p:grpSpPr>
        <p:sp>
          <p:nvSpPr>
            <p:cNvPr id="50456" name="Oval 96"/>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457" name="Oval 97"/>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458" name="Freeform 98"/>
            <p:cNvSpPr>
              <a:spLocks/>
            </p:cNvSpPr>
            <p:nvPr/>
          </p:nvSpPr>
          <p:spPr bwMode="hidden">
            <a:xfrm rot="2711884">
              <a:off x="3847" y="1097"/>
              <a:ext cx="556"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459" name="Freeform 99"/>
            <p:cNvSpPr>
              <a:spLocks/>
            </p:cNvSpPr>
            <p:nvPr/>
          </p:nvSpPr>
          <p:spPr bwMode="hidden">
            <a:xfrm rot="2711884">
              <a:off x="4251" y="139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60" name="Freeform 100"/>
            <p:cNvSpPr>
              <a:spLocks/>
            </p:cNvSpPr>
            <p:nvPr/>
          </p:nvSpPr>
          <p:spPr bwMode="hidden">
            <a:xfrm rot="2104081">
              <a:off x="3878" y="1028"/>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61" name="Freeform 101"/>
            <p:cNvSpPr>
              <a:spLocks/>
            </p:cNvSpPr>
            <p:nvPr/>
          </p:nvSpPr>
          <p:spPr bwMode="hidden">
            <a:xfrm rot="2104081">
              <a:off x="4359" y="1282"/>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62" name="Freeform 102"/>
            <p:cNvSpPr>
              <a:spLocks/>
            </p:cNvSpPr>
            <p:nvPr/>
          </p:nvSpPr>
          <p:spPr bwMode="hidden">
            <a:xfrm rot="1582915">
              <a:off x="3888" y="967"/>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63" name="Freeform 103"/>
            <p:cNvSpPr>
              <a:spLocks/>
            </p:cNvSpPr>
            <p:nvPr/>
          </p:nvSpPr>
          <p:spPr bwMode="hidden">
            <a:xfrm rot="1582915">
              <a:off x="4388" y="1157"/>
              <a:ext cx="301" cy="15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64" name="Freeform 104"/>
            <p:cNvSpPr>
              <a:spLocks/>
            </p:cNvSpPr>
            <p:nvPr/>
          </p:nvSpPr>
          <p:spPr bwMode="hidden">
            <a:xfrm rot="1080363">
              <a:off x="3897" y="903"/>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65" name="Freeform 105"/>
            <p:cNvSpPr>
              <a:spLocks/>
            </p:cNvSpPr>
            <p:nvPr/>
          </p:nvSpPr>
          <p:spPr bwMode="hidden">
            <a:xfrm rot="1080363">
              <a:off x="4405" y="1033"/>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66" name="Freeform 106"/>
            <p:cNvSpPr>
              <a:spLocks/>
            </p:cNvSpPr>
            <p:nvPr/>
          </p:nvSpPr>
          <p:spPr bwMode="hidden">
            <a:xfrm rot="463793">
              <a:off x="3908" y="832"/>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67" name="Freeform 107"/>
            <p:cNvSpPr>
              <a:spLocks/>
            </p:cNvSpPr>
            <p:nvPr/>
          </p:nvSpPr>
          <p:spPr bwMode="hidden">
            <a:xfrm rot="463793">
              <a:off x="4397" y="886"/>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68" name="Freeform 108"/>
            <p:cNvSpPr>
              <a:spLocks/>
            </p:cNvSpPr>
            <p:nvPr/>
          </p:nvSpPr>
          <p:spPr bwMode="hidden">
            <a:xfrm rot="-84182">
              <a:off x="3916" y="791"/>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69" name="Freeform 109"/>
            <p:cNvSpPr>
              <a:spLocks/>
            </p:cNvSpPr>
            <p:nvPr/>
          </p:nvSpPr>
          <p:spPr bwMode="hidden">
            <a:xfrm rot="-84182">
              <a:off x="4367" y="785"/>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70" name="Freeform 110"/>
            <p:cNvSpPr>
              <a:spLocks/>
            </p:cNvSpPr>
            <p:nvPr/>
          </p:nvSpPr>
          <p:spPr bwMode="hidden">
            <a:xfrm rot="-802576">
              <a:off x="3901" y="740"/>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71" name="Freeform 111"/>
            <p:cNvSpPr>
              <a:spLocks/>
            </p:cNvSpPr>
            <p:nvPr/>
          </p:nvSpPr>
          <p:spPr bwMode="hidden">
            <a:xfrm rot="-802576">
              <a:off x="4295" y="672"/>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72" name="Freeform 112"/>
            <p:cNvSpPr>
              <a:spLocks/>
            </p:cNvSpPr>
            <p:nvPr/>
          </p:nvSpPr>
          <p:spPr bwMode="hidden">
            <a:xfrm rot="18888116" flipH="1">
              <a:off x="3235" y="1137"/>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73" name="Freeform 113"/>
            <p:cNvSpPr>
              <a:spLocks/>
            </p:cNvSpPr>
            <p:nvPr/>
          </p:nvSpPr>
          <p:spPr bwMode="hidden">
            <a:xfrm rot="18888116" flipH="1">
              <a:off x="3087" y="143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74" name="Freeform 114"/>
            <p:cNvSpPr>
              <a:spLocks/>
            </p:cNvSpPr>
            <p:nvPr/>
          </p:nvSpPr>
          <p:spPr bwMode="hidden">
            <a:xfrm rot="19495919" flipH="1">
              <a:off x="3160" y="1085"/>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75" name="Freeform 115"/>
            <p:cNvSpPr>
              <a:spLocks/>
            </p:cNvSpPr>
            <p:nvPr/>
          </p:nvSpPr>
          <p:spPr bwMode="hidden">
            <a:xfrm rot="19495919" flipH="1">
              <a:off x="2950" y="1339"/>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76" name="Freeform 116"/>
            <p:cNvSpPr>
              <a:spLocks/>
            </p:cNvSpPr>
            <p:nvPr/>
          </p:nvSpPr>
          <p:spPr bwMode="hidden">
            <a:xfrm rot="20017085" flipH="1">
              <a:off x="3175" y="1025"/>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77" name="Freeform 117"/>
            <p:cNvSpPr>
              <a:spLocks/>
            </p:cNvSpPr>
            <p:nvPr/>
          </p:nvSpPr>
          <p:spPr bwMode="hidden">
            <a:xfrm rot="20017085" flipH="1">
              <a:off x="2935" y="1215"/>
              <a:ext cx="301" cy="15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78" name="Freeform 118"/>
            <p:cNvSpPr>
              <a:spLocks/>
            </p:cNvSpPr>
            <p:nvPr/>
          </p:nvSpPr>
          <p:spPr bwMode="hidden">
            <a:xfrm rot="20519637" flipH="1">
              <a:off x="3185" y="961"/>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79" name="Freeform 119"/>
            <p:cNvSpPr>
              <a:spLocks/>
            </p:cNvSpPr>
            <p:nvPr/>
          </p:nvSpPr>
          <p:spPr bwMode="hidden">
            <a:xfrm rot="20519637" flipH="1">
              <a:off x="2928" y="1090"/>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80" name="Freeform 120"/>
            <p:cNvSpPr>
              <a:spLocks/>
            </p:cNvSpPr>
            <p:nvPr/>
          </p:nvSpPr>
          <p:spPr bwMode="hidden">
            <a:xfrm rot="21136207" flipH="1">
              <a:off x="3217" y="889"/>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81" name="Freeform 121"/>
            <p:cNvSpPr>
              <a:spLocks/>
            </p:cNvSpPr>
            <p:nvPr/>
          </p:nvSpPr>
          <p:spPr bwMode="hidden">
            <a:xfrm rot="21136207" flipH="1">
              <a:off x="2959" y="943"/>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82" name="Freeform 122"/>
            <p:cNvSpPr>
              <a:spLocks/>
            </p:cNvSpPr>
            <p:nvPr/>
          </p:nvSpPr>
          <p:spPr bwMode="hidden">
            <a:xfrm rot="84182" flipH="1">
              <a:off x="3254" y="848"/>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83" name="Freeform 123"/>
            <p:cNvSpPr>
              <a:spLocks/>
            </p:cNvSpPr>
            <p:nvPr/>
          </p:nvSpPr>
          <p:spPr bwMode="hidden">
            <a:xfrm rot="84182" flipH="1">
              <a:off x="3013" y="842"/>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84" name="Freeform 124"/>
            <p:cNvSpPr>
              <a:spLocks/>
            </p:cNvSpPr>
            <p:nvPr/>
          </p:nvSpPr>
          <p:spPr bwMode="hidden">
            <a:xfrm rot="802576" flipH="1">
              <a:off x="3324" y="797"/>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85" name="Freeform 125"/>
            <p:cNvSpPr>
              <a:spLocks/>
            </p:cNvSpPr>
            <p:nvPr/>
          </p:nvSpPr>
          <p:spPr bwMode="hidden">
            <a:xfrm rot="802576" flipH="1">
              <a:off x="3115" y="729"/>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86" name="Freeform 126"/>
            <p:cNvSpPr>
              <a:spLocks/>
            </p:cNvSpPr>
            <p:nvPr/>
          </p:nvSpPr>
          <p:spPr bwMode="hidden">
            <a:xfrm rot="1277471" flipH="1">
              <a:off x="3350" y="775"/>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87" name="Freeform 127"/>
            <p:cNvSpPr>
              <a:spLocks/>
            </p:cNvSpPr>
            <p:nvPr/>
          </p:nvSpPr>
          <p:spPr bwMode="hidden">
            <a:xfrm rot="1277471" flipH="1">
              <a:off x="3151" y="665"/>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88" name="Freeform 128"/>
            <p:cNvSpPr>
              <a:spLocks/>
            </p:cNvSpPr>
            <p:nvPr/>
          </p:nvSpPr>
          <p:spPr bwMode="hidden">
            <a:xfrm rot="2028410" flipH="1">
              <a:off x="3394" y="745"/>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89" name="Freeform 129"/>
            <p:cNvSpPr>
              <a:spLocks/>
            </p:cNvSpPr>
            <p:nvPr/>
          </p:nvSpPr>
          <p:spPr bwMode="hidden">
            <a:xfrm rot="2028410" flipH="1">
              <a:off x="3222" y="574"/>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90" name="Freeform 130"/>
            <p:cNvSpPr>
              <a:spLocks/>
            </p:cNvSpPr>
            <p:nvPr/>
          </p:nvSpPr>
          <p:spPr bwMode="hidden">
            <a:xfrm rot="2664424" flipH="1">
              <a:off x="3433" y="700"/>
              <a:ext cx="404"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91" name="Freeform 131"/>
            <p:cNvSpPr>
              <a:spLocks/>
            </p:cNvSpPr>
            <p:nvPr/>
          </p:nvSpPr>
          <p:spPr bwMode="hidden">
            <a:xfrm rot="2664424" flipH="1">
              <a:off x="3290" y="481"/>
              <a:ext cx="217"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92" name="Freeform 132"/>
            <p:cNvSpPr>
              <a:spLocks/>
            </p:cNvSpPr>
            <p:nvPr/>
          </p:nvSpPr>
          <p:spPr bwMode="hidden">
            <a:xfrm rot="3473776" flipH="1">
              <a:off x="3518" y="685"/>
              <a:ext cx="356"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93" name="Freeform 133"/>
            <p:cNvSpPr>
              <a:spLocks/>
            </p:cNvSpPr>
            <p:nvPr/>
          </p:nvSpPr>
          <p:spPr bwMode="hidden">
            <a:xfrm rot="3473776" flipH="1">
              <a:off x="3438" y="450"/>
              <a:ext cx="191"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94" name="Freeform 134"/>
            <p:cNvSpPr>
              <a:spLocks/>
            </p:cNvSpPr>
            <p:nvPr/>
          </p:nvSpPr>
          <p:spPr bwMode="hidden">
            <a:xfrm rot="4126480" flipH="1">
              <a:off x="3577" y="673"/>
              <a:ext cx="342"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95" name="Freeform 135"/>
            <p:cNvSpPr>
              <a:spLocks/>
            </p:cNvSpPr>
            <p:nvPr/>
          </p:nvSpPr>
          <p:spPr bwMode="hidden">
            <a:xfrm rot="4126480" flipH="1">
              <a:off x="3541" y="421"/>
              <a:ext cx="18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96" name="Freeform 136"/>
            <p:cNvSpPr>
              <a:spLocks/>
            </p:cNvSpPr>
            <p:nvPr/>
          </p:nvSpPr>
          <p:spPr bwMode="hidden">
            <a:xfrm rot="-1325434">
              <a:off x="3864" y="705"/>
              <a:ext cx="398"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97" name="Freeform 137"/>
            <p:cNvSpPr>
              <a:spLocks/>
            </p:cNvSpPr>
            <p:nvPr/>
          </p:nvSpPr>
          <p:spPr bwMode="hidden">
            <a:xfrm rot="-1325434">
              <a:off x="4246" y="592"/>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98" name="Freeform 138"/>
            <p:cNvSpPr>
              <a:spLocks/>
            </p:cNvSpPr>
            <p:nvPr/>
          </p:nvSpPr>
          <p:spPr bwMode="hidden">
            <a:xfrm rot="-1921064">
              <a:off x="3819" y="681"/>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99" name="Freeform 139"/>
            <p:cNvSpPr>
              <a:spLocks/>
            </p:cNvSpPr>
            <p:nvPr/>
          </p:nvSpPr>
          <p:spPr bwMode="hidden">
            <a:xfrm rot="-1921064">
              <a:off x="4181" y="518"/>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00" name="Freeform 140"/>
            <p:cNvSpPr>
              <a:spLocks/>
            </p:cNvSpPr>
            <p:nvPr/>
          </p:nvSpPr>
          <p:spPr bwMode="hidden">
            <a:xfrm rot="4578755" flipH="1">
              <a:off x="3632" y="690"/>
              <a:ext cx="332" cy="4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0501" name="Freeform 141"/>
            <p:cNvSpPr>
              <a:spLocks/>
            </p:cNvSpPr>
            <p:nvPr/>
          </p:nvSpPr>
          <p:spPr bwMode="hidden">
            <a:xfrm rot="4578755" flipH="1">
              <a:off x="3639" y="447"/>
              <a:ext cx="178" cy="7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502" name="Freeform 142"/>
            <p:cNvSpPr>
              <a:spLocks/>
            </p:cNvSpPr>
            <p:nvPr/>
          </p:nvSpPr>
          <p:spPr bwMode="hidden">
            <a:xfrm rot="-3857755">
              <a:off x="3715" y="678"/>
              <a:ext cx="343"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03" name="Freeform 143"/>
            <p:cNvSpPr>
              <a:spLocks/>
            </p:cNvSpPr>
            <p:nvPr/>
          </p:nvSpPr>
          <p:spPr bwMode="hidden">
            <a:xfrm rot="-3857755">
              <a:off x="3926" y="433"/>
              <a:ext cx="184" cy="9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04" name="Freeform 144"/>
            <p:cNvSpPr>
              <a:spLocks/>
            </p:cNvSpPr>
            <p:nvPr/>
          </p:nvSpPr>
          <p:spPr bwMode="hidden">
            <a:xfrm rot="-2777260">
              <a:off x="3758" y="671"/>
              <a:ext cx="373"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05" name="Freeform 145"/>
            <p:cNvSpPr>
              <a:spLocks/>
            </p:cNvSpPr>
            <p:nvPr/>
          </p:nvSpPr>
          <p:spPr bwMode="hidden">
            <a:xfrm rot="-2777260">
              <a:off x="4061" y="460"/>
              <a:ext cx="200" cy="13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06" name="Freeform 146"/>
            <p:cNvSpPr>
              <a:spLocks/>
            </p:cNvSpPr>
            <p:nvPr/>
          </p:nvSpPr>
          <p:spPr bwMode="hidden">
            <a:xfrm rot="-4903748">
              <a:off x="3695" y="685"/>
              <a:ext cx="308" cy="2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507" name="Freeform 147"/>
            <p:cNvSpPr>
              <a:spLocks/>
            </p:cNvSpPr>
            <p:nvPr/>
          </p:nvSpPr>
          <p:spPr bwMode="hidden">
            <a:xfrm rot="-4903748">
              <a:off x="3809" y="447"/>
              <a:ext cx="165" cy="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508" name="Freeform 148"/>
            <p:cNvSpPr>
              <a:spLocks/>
            </p:cNvSpPr>
            <p:nvPr/>
          </p:nvSpPr>
          <p:spPr bwMode="hidden">
            <a:xfrm rot="18335692" flipH="1">
              <a:off x="3278" y="1175"/>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09" name="Freeform 149"/>
            <p:cNvSpPr>
              <a:spLocks/>
            </p:cNvSpPr>
            <p:nvPr/>
          </p:nvSpPr>
          <p:spPr bwMode="hidden">
            <a:xfrm rot="18335692" flipH="1">
              <a:off x="3186" y="1510"/>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10" name="Freeform 150"/>
            <p:cNvSpPr>
              <a:spLocks/>
            </p:cNvSpPr>
            <p:nvPr/>
          </p:nvSpPr>
          <p:spPr bwMode="hidden">
            <a:xfrm rot="17542885" flipH="1">
              <a:off x="3362" y="1208"/>
              <a:ext cx="515"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11" name="Freeform 151"/>
            <p:cNvSpPr>
              <a:spLocks/>
            </p:cNvSpPr>
            <p:nvPr/>
          </p:nvSpPr>
          <p:spPr bwMode="hidden">
            <a:xfrm rot="17542885" flipH="1">
              <a:off x="3364" y="1550"/>
              <a:ext cx="276"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12" name="Freeform 152"/>
            <p:cNvSpPr>
              <a:spLocks/>
            </p:cNvSpPr>
            <p:nvPr/>
          </p:nvSpPr>
          <p:spPr bwMode="hidden">
            <a:xfrm rot="16870650" flipH="1">
              <a:off x="3452" y="1220"/>
              <a:ext cx="495" cy="9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513" name="Freeform 153"/>
            <p:cNvSpPr>
              <a:spLocks/>
            </p:cNvSpPr>
            <p:nvPr/>
          </p:nvSpPr>
          <p:spPr bwMode="hidden">
            <a:xfrm rot="16870650" flipH="1">
              <a:off x="3525" y="1567"/>
              <a:ext cx="265" cy="1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14" name="Freeform 154"/>
            <p:cNvSpPr>
              <a:spLocks/>
            </p:cNvSpPr>
            <p:nvPr/>
          </p:nvSpPr>
          <p:spPr bwMode="hidden">
            <a:xfrm rot="3144576">
              <a:off x="3801" y="1158"/>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515" name="Freeform 155"/>
            <p:cNvSpPr>
              <a:spLocks/>
            </p:cNvSpPr>
            <p:nvPr/>
          </p:nvSpPr>
          <p:spPr bwMode="hidden">
            <a:xfrm rot="3144576">
              <a:off x="4165" y="1485"/>
              <a:ext cx="299" cy="15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16" name="Freeform 156"/>
            <p:cNvSpPr>
              <a:spLocks/>
            </p:cNvSpPr>
            <p:nvPr/>
          </p:nvSpPr>
          <p:spPr bwMode="hidden">
            <a:xfrm rot="3745735">
              <a:off x="3762" y="1196"/>
              <a:ext cx="533" cy="9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517" name="Freeform 157"/>
            <p:cNvSpPr>
              <a:spLocks/>
            </p:cNvSpPr>
            <p:nvPr/>
          </p:nvSpPr>
          <p:spPr bwMode="hidden">
            <a:xfrm rot="3745735">
              <a:off x="4047" y="1543"/>
              <a:ext cx="286" cy="15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518" name="Freeform 158"/>
            <p:cNvSpPr>
              <a:spLocks/>
            </p:cNvSpPr>
            <p:nvPr/>
          </p:nvSpPr>
          <p:spPr bwMode="hidden">
            <a:xfrm rot="4286818">
              <a:off x="3705" y="1235"/>
              <a:ext cx="517" cy="7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519" name="Freeform 159"/>
            <p:cNvSpPr>
              <a:spLocks/>
            </p:cNvSpPr>
            <p:nvPr/>
          </p:nvSpPr>
          <p:spPr bwMode="hidden">
            <a:xfrm rot="4286818">
              <a:off x="3923" y="1585"/>
              <a:ext cx="278"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520" name="Freeform 160"/>
            <p:cNvSpPr>
              <a:spLocks/>
            </p:cNvSpPr>
            <p:nvPr/>
          </p:nvSpPr>
          <p:spPr bwMode="hidden">
            <a:xfrm rot="4898956">
              <a:off x="3665" y="1252"/>
              <a:ext cx="475" cy="8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521" name="Freeform 161"/>
            <p:cNvSpPr>
              <a:spLocks/>
            </p:cNvSpPr>
            <p:nvPr/>
          </p:nvSpPr>
          <p:spPr bwMode="hidden">
            <a:xfrm rot="4898956">
              <a:off x="3804" y="1581"/>
              <a:ext cx="255"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522" name="Freeform 162"/>
            <p:cNvSpPr>
              <a:spLocks/>
            </p:cNvSpPr>
            <p:nvPr/>
          </p:nvSpPr>
          <p:spPr bwMode="hidden">
            <a:xfrm rot="5755659">
              <a:off x="3570" y="1267"/>
              <a:ext cx="464"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50523" name="Freeform 163"/>
            <p:cNvSpPr>
              <a:spLocks/>
            </p:cNvSpPr>
            <p:nvPr/>
          </p:nvSpPr>
          <p:spPr bwMode="hidden">
            <a:xfrm rot="5755659">
              <a:off x="3618" y="1599"/>
              <a:ext cx="249" cy="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524" name="Freeform 164"/>
            <p:cNvSpPr>
              <a:spLocks/>
            </p:cNvSpPr>
            <p:nvPr/>
          </p:nvSpPr>
          <p:spPr bwMode="hidden">
            <a:xfrm flipH="1">
              <a:off x="3553" y="1154"/>
              <a:ext cx="157"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525" name="Arc 165"/>
            <p:cNvSpPr>
              <a:spLocks/>
            </p:cNvSpPr>
            <p:nvPr/>
          </p:nvSpPr>
          <p:spPr bwMode="hidden">
            <a:xfrm flipH="1">
              <a:off x="3268" y="982"/>
              <a:ext cx="687" cy="745"/>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50526" name="Arc 166"/>
            <p:cNvSpPr>
              <a:spLocks/>
            </p:cNvSpPr>
            <p:nvPr/>
          </p:nvSpPr>
          <p:spPr bwMode="hidden">
            <a:xfrm flipV="1">
              <a:off x="3887" y="532"/>
              <a:ext cx="830" cy="661"/>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rgbClr val="FF66FF"/>
              </a:solidFill>
              <a:round/>
              <a:headEnd/>
              <a:tailEnd/>
            </a:ln>
          </p:spPr>
          <p:txBody>
            <a:bodyPr wrap="none" anchor="ctr"/>
            <a:lstStyle/>
            <a:p>
              <a:endParaRPr lang="en-US"/>
            </a:p>
          </p:txBody>
        </p:sp>
        <p:sp>
          <p:nvSpPr>
            <p:cNvPr id="50527" name="Arc 167"/>
            <p:cNvSpPr>
              <a:spLocks/>
            </p:cNvSpPr>
            <p:nvPr/>
          </p:nvSpPr>
          <p:spPr bwMode="hidden">
            <a:xfrm flipH="1">
              <a:off x="3338" y="862"/>
              <a:ext cx="401" cy="76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rgbClr val="FF66FF"/>
              </a:solidFill>
              <a:round/>
              <a:headEnd/>
              <a:tailEnd/>
            </a:ln>
          </p:spPr>
          <p:txBody>
            <a:bodyPr wrap="none" anchor="ctr"/>
            <a:lstStyle/>
            <a:p>
              <a:endParaRPr lang="en-US"/>
            </a:p>
          </p:txBody>
        </p:sp>
        <p:sp>
          <p:nvSpPr>
            <p:cNvPr id="50528" name="Arc 168"/>
            <p:cNvSpPr>
              <a:spLocks/>
            </p:cNvSpPr>
            <p:nvPr/>
          </p:nvSpPr>
          <p:spPr bwMode="hidden">
            <a:xfrm flipH="1">
              <a:off x="3053" y="902"/>
              <a:ext cx="652" cy="768"/>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50529" name="Arc 169"/>
            <p:cNvSpPr>
              <a:spLocks/>
            </p:cNvSpPr>
            <p:nvPr/>
          </p:nvSpPr>
          <p:spPr bwMode="hidden">
            <a:xfrm flipH="1">
              <a:off x="2996" y="762"/>
              <a:ext cx="768" cy="76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50530" name="Arc 170"/>
            <p:cNvSpPr>
              <a:spLocks/>
            </p:cNvSpPr>
            <p:nvPr/>
          </p:nvSpPr>
          <p:spPr bwMode="hidden">
            <a:xfrm>
              <a:off x="3846" y="870"/>
              <a:ext cx="123"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50531" name="Arc 171"/>
            <p:cNvSpPr>
              <a:spLocks/>
            </p:cNvSpPr>
            <p:nvPr/>
          </p:nvSpPr>
          <p:spPr bwMode="hidden">
            <a:xfrm>
              <a:off x="3879" y="866"/>
              <a:ext cx="324"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50532" name="Arc 172"/>
            <p:cNvSpPr>
              <a:spLocks/>
            </p:cNvSpPr>
            <p:nvPr/>
          </p:nvSpPr>
          <p:spPr bwMode="hidden">
            <a:xfrm>
              <a:off x="3907" y="766"/>
              <a:ext cx="461"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rgbClr val="FF66FF"/>
              </a:solidFill>
              <a:round/>
              <a:headEnd/>
              <a:tailEnd/>
            </a:ln>
          </p:spPr>
          <p:txBody>
            <a:bodyPr wrap="none" anchor="ctr"/>
            <a:lstStyle/>
            <a:p>
              <a:endParaRPr lang="en-US"/>
            </a:p>
          </p:txBody>
        </p:sp>
        <p:sp>
          <p:nvSpPr>
            <p:cNvPr id="50533" name="Freeform 173"/>
            <p:cNvSpPr>
              <a:spLocks/>
            </p:cNvSpPr>
            <p:nvPr/>
          </p:nvSpPr>
          <p:spPr bwMode="hidden">
            <a:xfrm>
              <a:off x="3996" y="1236"/>
              <a:ext cx="156"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534" name="Freeform 174"/>
            <p:cNvSpPr>
              <a:spLocks/>
            </p:cNvSpPr>
            <p:nvPr/>
          </p:nvSpPr>
          <p:spPr bwMode="hidden">
            <a:xfrm rot="19660755" flipV="1">
              <a:off x="3752" y="1079"/>
              <a:ext cx="142" cy="27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535" name="Arc 175"/>
            <p:cNvSpPr>
              <a:spLocks/>
            </p:cNvSpPr>
            <p:nvPr/>
          </p:nvSpPr>
          <p:spPr bwMode="hidden">
            <a:xfrm flipH="1">
              <a:off x="2952" y="647"/>
              <a:ext cx="821" cy="76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50536" name="Arc 176"/>
            <p:cNvSpPr>
              <a:spLocks/>
            </p:cNvSpPr>
            <p:nvPr/>
          </p:nvSpPr>
          <p:spPr bwMode="hidden">
            <a:xfrm flipH="1">
              <a:off x="3184" y="485"/>
              <a:ext cx="597" cy="745"/>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50537" name="Arc 177"/>
            <p:cNvSpPr>
              <a:spLocks/>
            </p:cNvSpPr>
            <p:nvPr/>
          </p:nvSpPr>
          <p:spPr bwMode="hidden">
            <a:xfrm>
              <a:off x="3822" y="798"/>
              <a:ext cx="246" cy="745"/>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50538" name="Freeform 178"/>
            <p:cNvSpPr>
              <a:spLocks/>
            </p:cNvSpPr>
            <p:nvPr/>
          </p:nvSpPr>
          <p:spPr bwMode="hidden">
            <a:xfrm flipH="1">
              <a:off x="3086" y="1193"/>
              <a:ext cx="351" cy="493"/>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1 w 776"/>
                <a:gd name="T11" fmla="*/ 0 h 2368"/>
                <a:gd name="T12" fmla="*/ 1 w 776"/>
                <a:gd name="T13" fmla="*/ 0 h 2368"/>
                <a:gd name="T14" fmla="*/ 2 w 776"/>
                <a:gd name="T15" fmla="*/ 0 h 2368"/>
                <a:gd name="T16" fmla="*/ 1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2 w 776"/>
                <a:gd name="T29" fmla="*/ 0 h 2368"/>
                <a:gd name="T30" fmla="*/ 3 w 776"/>
                <a:gd name="T31" fmla="*/ 0 h 2368"/>
                <a:gd name="T32" fmla="*/ 3 w 776"/>
                <a:gd name="T33" fmla="*/ 0 h 2368"/>
                <a:gd name="T34" fmla="*/ 3 w 776"/>
                <a:gd name="T35" fmla="*/ 0 h 2368"/>
                <a:gd name="T36" fmla="*/ 3 w 776"/>
                <a:gd name="T37" fmla="*/ 0 h 2368"/>
                <a:gd name="T38" fmla="*/ 3 w 776"/>
                <a:gd name="T39" fmla="*/ 0 h 2368"/>
                <a:gd name="T40" fmla="*/ 3 w 776"/>
                <a:gd name="T41" fmla="*/ 0 h 2368"/>
                <a:gd name="T42" fmla="*/ 3 w 776"/>
                <a:gd name="T43" fmla="*/ 0 h 2368"/>
                <a:gd name="T44" fmla="*/ 3 w 776"/>
                <a:gd name="T45" fmla="*/ 0 h 2368"/>
                <a:gd name="T46" fmla="*/ 3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539" name="Freeform 179"/>
            <p:cNvSpPr>
              <a:spLocks/>
            </p:cNvSpPr>
            <p:nvPr/>
          </p:nvSpPr>
          <p:spPr bwMode="hidden">
            <a:xfrm flipH="1">
              <a:off x="3251" y="673"/>
              <a:ext cx="22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540" name="Freeform 180"/>
            <p:cNvSpPr>
              <a:spLocks/>
            </p:cNvSpPr>
            <p:nvPr/>
          </p:nvSpPr>
          <p:spPr bwMode="hidden">
            <a:xfrm flipH="1">
              <a:off x="3510" y="526"/>
              <a:ext cx="13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541" name="Freeform 181"/>
            <p:cNvSpPr>
              <a:spLocks/>
            </p:cNvSpPr>
            <p:nvPr/>
          </p:nvSpPr>
          <p:spPr bwMode="hidden">
            <a:xfrm>
              <a:off x="4351" y="1121"/>
              <a:ext cx="326" cy="518"/>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2 w 776"/>
                <a:gd name="T27" fmla="*/ 0 h 2368"/>
                <a:gd name="T28" fmla="*/ 1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542" name="Freeform 182"/>
            <p:cNvSpPr>
              <a:spLocks/>
            </p:cNvSpPr>
            <p:nvPr/>
          </p:nvSpPr>
          <p:spPr bwMode="hidden">
            <a:xfrm>
              <a:off x="4182" y="859"/>
              <a:ext cx="490" cy="345"/>
            </a:xfrm>
            <a:custGeom>
              <a:avLst/>
              <a:gdLst>
                <a:gd name="T0" fmla="*/ 0 w 776"/>
                <a:gd name="T1" fmla="*/ 0 h 2368"/>
                <a:gd name="T2" fmla="*/ 10 w 776"/>
                <a:gd name="T3" fmla="*/ 0 h 2368"/>
                <a:gd name="T4" fmla="*/ 4 w 776"/>
                <a:gd name="T5" fmla="*/ 0 h 2368"/>
                <a:gd name="T6" fmla="*/ 13 w 776"/>
                <a:gd name="T7" fmla="*/ 0 h 2368"/>
                <a:gd name="T8" fmla="*/ 8 w 776"/>
                <a:gd name="T9" fmla="*/ 0 h 2368"/>
                <a:gd name="T10" fmla="*/ 16 w 776"/>
                <a:gd name="T11" fmla="*/ 0 h 2368"/>
                <a:gd name="T12" fmla="*/ 11 w 776"/>
                <a:gd name="T13" fmla="*/ 0 h 2368"/>
                <a:gd name="T14" fmla="*/ 19 w 776"/>
                <a:gd name="T15" fmla="*/ 0 h 2368"/>
                <a:gd name="T16" fmla="*/ 16 w 776"/>
                <a:gd name="T17" fmla="*/ 0 h 2368"/>
                <a:gd name="T18" fmla="*/ 21 w 776"/>
                <a:gd name="T19" fmla="*/ 0 h 2368"/>
                <a:gd name="T20" fmla="*/ 19 w 776"/>
                <a:gd name="T21" fmla="*/ 0 h 2368"/>
                <a:gd name="T22" fmla="*/ 23 w 776"/>
                <a:gd name="T23" fmla="*/ 0 h 2368"/>
                <a:gd name="T24" fmla="*/ 23 w 776"/>
                <a:gd name="T25" fmla="*/ 0 h 2368"/>
                <a:gd name="T26" fmla="*/ 27 w 776"/>
                <a:gd name="T27" fmla="*/ 0 h 2368"/>
                <a:gd name="T28" fmla="*/ 25 w 776"/>
                <a:gd name="T29" fmla="*/ 0 h 2368"/>
                <a:gd name="T30" fmla="*/ 28 w 776"/>
                <a:gd name="T31" fmla="*/ 0 h 2368"/>
                <a:gd name="T32" fmla="*/ 27 w 776"/>
                <a:gd name="T33" fmla="*/ 0 h 2368"/>
                <a:gd name="T34" fmla="*/ 28 w 776"/>
                <a:gd name="T35" fmla="*/ 0 h 2368"/>
                <a:gd name="T36" fmla="*/ 27 w 776"/>
                <a:gd name="T37" fmla="*/ 0 h 2368"/>
                <a:gd name="T38" fmla="*/ 31 w 776"/>
                <a:gd name="T39" fmla="*/ 0 h 2368"/>
                <a:gd name="T40" fmla="*/ 28 w 776"/>
                <a:gd name="T41" fmla="*/ 0 h 2368"/>
                <a:gd name="T42" fmla="*/ 31 w 776"/>
                <a:gd name="T43" fmla="*/ 0 h 2368"/>
                <a:gd name="T44" fmla="*/ 28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543" name="Freeform 183"/>
            <p:cNvSpPr>
              <a:spLocks/>
            </p:cNvSpPr>
            <p:nvPr/>
          </p:nvSpPr>
          <p:spPr bwMode="hidden">
            <a:xfrm>
              <a:off x="4200" y="493"/>
              <a:ext cx="214" cy="463"/>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544" name="Freeform 184"/>
            <p:cNvSpPr>
              <a:spLocks/>
            </p:cNvSpPr>
            <p:nvPr/>
          </p:nvSpPr>
          <p:spPr bwMode="hidden">
            <a:xfrm rot="-1346631">
              <a:off x="3988" y="878"/>
              <a:ext cx="144" cy="27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545" name="Freeform 185"/>
            <p:cNvSpPr>
              <a:spLocks/>
            </p:cNvSpPr>
            <p:nvPr/>
          </p:nvSpPr>
          <p:spPr bwMode="hidden">
            <a:xfrm rot="1346631" flipH="1">
              <a:off x="3479" y="870"/>
              <a:ext cx="142" cy="27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nvGrpSpPr>
          <p:cNvPr id="4" name="Group 186"/>
          <p:cNvGrpSpPr>
            <a:grpSpLocks/>
          </p:cNvGrpSpPr>
          <p:nvPr/>
        </p:nvGrpSpPr>
        <p:grpSpPr bwMode="auto">
          <a:xfrm>
            <a:off x="5105400" y="4038600"/>
            <a:ext cx="2840038" cy="2227263"/>
            <a:chOff x="2928" y="384"/>
            <a:chExt cx="1789" cy="1403"/>
          </a:xfrm>
        </p:grpSpPr>
        <p:sp>
          <p:nvSpPr>
            <p:cNvPr id="50366" name="Oval 187"/>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367" name="Oval 188"/>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368" name="Freeform 189"/>
            <p:cNvSpPr>
              <a:spLocks/>
            </p:cNvSpPr>
            <p:nvPr/>
          </p:nvSpPr>
          <p:spPr bwMode="hidden">
            <a:xfrm rot="2711884">
              <a:off x="3847" y="1097"/>
              <a:ext cx="556"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369" name="Freeform 190"/>
            <p:cNvSpPr>
              <a:spLocks/>
            </p:cNvSpPr>
            <p:nvPr/>
          </p:nvSpPr>
          <p:spPr bwMode="hidden">
            <a:xfrm rot="2711884">
              <a:off x="4251" y="139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70" name="Freeform 191"/>
            <p:cNvSpPr>
              <a:spLocks/>
            </p:cNvSpPr>
            <p:nvPr/>
          </p:nvSpPr>
          <p:spPr bwMode="hidden">
            <a:xfrm rot="2104081">
              <a:off x="3878" y="1028"/>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71" name="Freeform 192"/>
            <p:cNvSpPr>
              <a:spLocks/>
            </p:cNvSpPr>
            <p:nvPr/>
          </p:nvSpPr>
          <p:spPr bwMode="hidden">
            <a:xfrm rot="2104081">
              <a:off x="4359" y="1282"/>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72" name="Freeform 193"/>
            <p:cNvSpPr>
              <a:spLocks/>
            </p:cNvSpPr>
            <p:nvPr/>
          </p:nvSpPr>
          <p:spPr bwMode="hidden">
            <a:xfrm rot="1582915">
              <a:off x="3888" y="967"/>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73" name="Freeform 194"/>
            <p:cNvSpPr>
              <a:spLocks/>
            </p:cNvSpPr>
            <p:nvPr/>
          </p:nvSpPr>
          <p:spPr bwMode="hidden">
            <a:xfrm rot="1582915">
              <a:off x="4388" y="1157"/>
              <a:ext cx="301" cy="15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74" name="Freeform 195"/>
            <p:cNvSpPr>
              <a:spLocks/>
            </p:cNvSpPr>
            <p:nvPr/>
          </p:nvSpPr>
          <p:spPr bwMode="hidden">
            <a:xfrm rot="1080363">
              <a:off x="3897" y="903"/>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75" name="Freeform 196"/>
            <p:cNvSpPr>
              <a:spLocks/>
            </p:cNvSpPr>
            <p:nvPr/>
          </p:nvSpPr>
          <p:spPr bwMode="hidden">
            <a:xfrm rot="1080363">
              <a:off x="4405" y="1033"/>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76" name="Freeform 197"/>
            <p:cNvSpPr>
              <a:spLocks/>
            </p:cNvSpPr>
            <p:nvPr/>
          </p:nvSpPr>
          <p:spPr bwMode="hidden">
            <a:xfrm rot="463793">
              <a:off x="3908" y="832"/>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77" name="Freeform 198"/>
            <p:cNvSpPr>
              <a:spLocks/>
            </p:cNvSpPr>
            <p:nvPr/>
          </p:nvSpPr>
          <p:spPr bwMode="hidden">
            <a:xfrm rot="463793">
              <a:off x="4397" y="886"/>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78" name="Freeform 199"/>
            <p:cNvSpPr>
              <a:spLocks/>
            </p:cNvSpPr>
            <p:nvPr/>
          </p:nvSpPr>
          <p:spPr bwMode="hidden">
            <a:xfrm rot="-84182">
              <a:off x="3916" y="791"/>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79" name="Freeform 200"/>
            <p:cNvSpPr>
              <a:spLocks/>
            </p:cNvSpPr>
            <p:nvPr/>
          </p:nvSpPr>
          <p:spPr bwMode="hidden">
            <a:xfrm rot="-84182">
              <a:off x="4367" y="785"/>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80" name="Freeform 201"/>
            <p:cNvSpPr>
              <a:spLocks/>
            </p:cNvSpPr>
            <p:nvPr/>
          </p:nvSpPr>
          <p:spPr bwMode="hidden">
            <a:xfrm rot="-802576">
              <a:off x="3901" y="740"/>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81" name="Freeform 202"/>
            <p:cNvSpPr>
              <a:spLocks/>
            </p:cNvSpPr>
            <p:nvPr/>
          </p:nvSpPr>
          <p:spPr bwMode="hidden">
            <a:xfrm rot="-802576">
              <a:off x="4295" y="672"/>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82" name="Freeform 203"/>
            <p:cNvSpPr>
              <a:spLocks/>
            </p:cNvSpPr>
            <p:nvPr/>
          </p:nvSpPr>
          <p:spPr bwMode="hidden">
            <a:xfrm rot="18888116" flipH="1">
              <a:off x="3235" y="1137"/>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83" name="Freeform 204"/>
            <p:cNvSpPr>
              <a:spLocks/>
            </p:cNvSpPr>
            <p:nvPr/>
          </p:nvSpPr>
          <p:spPr bwMode="hidden">
            <a:xfrm rot="18888116" flipH="1">
              <a:off x="3087" y="143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84" name="Freeform 205"/>
            <p:cNvSpPr>
              <a:spLocks/>
            </p:cNvSpPr>
            <p:nvPr/>
          </p:nvSpPr>
          <p:spPr bwMode="hidden">
            <a:xfrm rot="19495919" flipH="1">
              <a:off x="3160" y="1085"/>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85" name="Freeform 206"/>
            <p:cNvSpPr>
              <a:spLocks/>
            </p:cNvSpPr>
            <p:nvPr/>
          </p:nvSpPr>
          <p:spPr bwMode="hidden">
            <a:xfrm rot="19495919" flipH="1">
              <a:off x="2950" y="1339"/>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86" name="Freeform 207"/>
            <p:cNvSpPr>
              <a:spLocks/>
            </p:cNvSpPr>
            <p:nvPr/>
          </p:nvSpPr>
          <p:spPr bwMode="hidden">
            <a:xfrm rot="20017085" flipH="1">
              <a:off x="3175" y="1025"/>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87" name="Freeform 208"/>
            <p:cNvSpPr>
              <a:spLocks/>
            </p:cNvSpPr>
            <p:nvPr/>
          </p:nvSpPr>
          <p:spPr bwMode="hidden">
            <a:xfrm rot="20017085" flipH="1">
              <a:off x="2935" y="1215"/>
              <a:ext cx="301" cy="15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88" name="Freeform 209"/>
            <p:cNvSpPr>
              <a:spLocks/>
            </p:cNvSpPr>
            <p:nvPr/>
          </p:nvSpPr>
          <p:spPr bwMode="hidden">
            <a:xfrm rot="20519637" flipH="1">
              <a:off x="3185" y="961"/>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89" name="Freeform 210"/>
            <p:cNvSpPr>
              <a:spLocks/>
            </p:cNvSpPr>
            <p:nvPr/>
          </p:nvSpPr>
          <p:spPr bwMode="hidden">
            <a:xfrm rot="20519637" flipH="1">
              <a:off x="2928" y="1090"/>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90" name="Freeform 211"/>
            <p:cNvSpPr>
              <a:spLocks/>
            </p:cNvSpPr>
            <p:nvPr/>
          </p:nvSpPr>
          <p:spPr bwMode="hidden">
            <a:xfrm rot="21136207" flipH="1">
              <a:off x="3217" y="889"/>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91" name="Freeform 212"/>
            <p:cNvSpPr>
              <a:spLocks/>
            </p:cNvSpPr>
            <p:nvPr/>
          </p:nvSpPr>
          <p:spPr bwMode="hidden">
            <a:xfrm rot="21136207" flipH="1">
              <a:off x="2959" y="943"/>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92" name="Freeform 213"/>
            <p:cNvSpPr>
              <a:spLocks/>
            </p:cNvSpPr>
            <p:nvPr/>
          </p:nvSpPr>
          <p:spPr bwMode="hidden">
            <a:xfrm rot="84182" flipH="1">
              <a:off x="3254" y="848"/>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93" name="Freeform 214"/>
            <p:cNvSpPr>
              <a:spLocks/>
            </p:cNvSpPr>
            <p:nvPr/>
          </p:nvSpPr>
          <p:spPr bwMode="hidden">
            <a:xfrm rot="84182" flipH="1">
              <a:off x="3013" y="842"/>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94" name="Freeform 215"/>
            <p:cNvSpPr>
              <a:spLocks/>
            </p:cNvSpPr>
            <p:nvPr/>
          </p:nvSpPr>
          <p:spPr bwMode="hidden">
            <a:xfrm rot="802576" flipH="1">
              <a:off x="3324" y="797"/>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95" name="Freeform 216"/>
            <p:cNvSpPr>
              <a:spLocks/>
            </p:cNvSpPr>
            <p:nvPr/>
          </p:nvSpPr>
          <p:spPr bwMode="hidden">
            <a:xfrm rot="802576" flipH="1">
              <a:off x="3115" y="729"/>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96" name="Freeform 217"/>
            <p:cNvSpPr>
              <a:spLocks/>
            </p:cNvSpPr>
            <p:nvPr/>
          </p:nvSpPr>
          <p:spPr bwMode="hidden">
            <a:xfrm rot="1277471" flipH="1">
              <a:off x="3350" y="775"/>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97" name="Freeform 218"/>
            <p:cNvSpPr>
              <a:spLocks/>
            </p:cNvSpPr>
            <p:nvPr/>
          </p:nvSpPr>
          <p:spPr bwMode="hidden">
            <a:xfrm rot="1277471" flipH="1">
              <a:off x="3151" y="665"/>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98" name="Freeform 219"/>
            <p:cNvSpPr>
              <a:spLocks/>
            </p:cNvSpPr>
            <p:nvPr/>
          </p:nvSpPr>
          <p:spPr bwMode="hidden">
            <a:xfrm rot="2028410" flipH="1">
              <a:off x="3394" y="745"/>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99" name="Freeform 220"/>
            <p:cNvSpPr>
              <a:spLocks/>
            </p:cNvSpPr>
            <p:nvPr/>
          </p:nvSpPr>
          <p:spPr bwMode="hidden">
            <a:xfrm rot="2028410" flipH="1">
              <a:off x="3222" y="574"/>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00" name="Freeform 221"/>
            <p:cNvSpPr>
              <a:spLocks/>
            </p:cNvSpPr>
            <p:nvPr/>
          </p:nvSpPr>
          <p:spPr bwMode="hidden">
            <a:xfrm rot="2664424" flipH="1">
              <a:off x="3433" y="700"/>
              <a:ext cx="404"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01" name="Freeform 222"/>
            <p:cNvSpPr>
              <a:spLocks/>
            </p:cNvSpPr>
            <p:nvPr/>
          </p:nvSpPr>
          <p:spPr bwMode="hidden">
            <a:xfrm rot="2664424" flipH="1">
              <a:off x="3290" y="481"/>
              <a:ext cx="217"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02" name="Freeform 223"/>
            <p:cNvSpPr>
              <a:spLocks/>
            </p:cNvSpPr>
            <p:nvPr/>
          </p:nvSpPr>
          <p:spPr bwMode="hidden">
            <a:xfrm rot="3473776" flipH="1">
              <a:off x="3518" y="685"/>
              <a:ext cx="356"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03" name="Freeform 224"/>
            <p:cNvSpPr>
              <a:spLocks/>
            </p:cNvSpPr>
            <p:nvPr/>
          </p:nvSpPr>
          <p:spPr bwMode="hidden">
            <a:xfrm rot="3473776" flipH="1">
              <a:off x="3438" y="450"/>
              <a:ext cx="191"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04" name="Freeform 225"/>
            <p:cNvSpPr>
              <a:spLocks/>
            </p:cNvSpPr>
            <p:nvPr/>
          </p:nvSpPr>
          <p:spPr bwMode="hidden">
            <a:xfrm rot="4126480" flipH="1">
              <a:off x="3577" y="673"/>
              <a:ext cx="342"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05" name="Freeform 226"/>
            <p:cNvSpPr>
              <a:spLocks/>
            </p:cNvSpPr>
            <p:nvPr/>
          </p:nvSpPr>
          <p:spPr bwMode="hidden">
            <a:xfrm rot="4126480" flipH="1">
              <a:off x="3541" y="421"/>
              <a:ext cx="18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06" name="Freeform 227"/>
            <p:cNvSpPr>
              <a:spLocks/>
            </p:cNvSpPr>
            <p:nvPr/>
          </p:nvSpPr>
          <p:spPr bwMode="hidden">
            <a:xfrm rot="-1325434">
              <a:off x="3864" y="705"/>
              <a:ext cx="398"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07" name="Freeform 228"/>
            <p:cNvSpPr>
              <a:spLocks/>
            </p:cNvSpPr>
            <p:nvPr/>
          </p:nvSpPr>
          <p:spPr bwMode="hidden">
            <a:xfrm rot="-1325434">
              <a:off x="4246" y="592"/>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08" name="Freeform 229"/>
            <p:cNvSpPr>
              <a:spLocks/>
            </p:cNvSpPr>
            <p:nvPr/>
          </p:nvSpPr>
          <p:spPr bwMode="hidden">
            <a:xfrm rot="-1921064">
              <a:off x="3819" y="681"/>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09" name="Freeform 230"/>
            <p:cNvSpPr>
              <a:spLocks/>
            </p:cNvSpPr>
            <p:nvPr/>
          </p:nvSpPr>
          <p:spPr bwMode="hidden">
            <a:xfrm rot="-1921064">
              <a:off x="4181" y="518"/>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10" name="Freeform 231"/>
            <p:cNvSpPr>
              <a:spLocks/>
            </p:cNvSpPr>
            <p:nvPr/>
          </p:nvSpPr>
          <p:spPr bwMode="hidden">
            <a:xfrm rot="4578755" flipH="1">
              <a:off x="3632" y="690"/>
              <a:ext cx="332" cy="4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0411" name="Freeform 232"/>
            <p:cNvSpPr>
              <a:spLocks/>
            </p:cNvSpPr>
            <p:nvPr/>
          </p:nvSpPr>
          <p:spPr bwMode="hidden">
            <a:xfrm rot="4578755" flipH="1">
              <a:off x="3639" y="447"/>
              <a:ext cx="178" cy="7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412" name="Freeform 233"/>
            <p:cNvSpPr>
              <a:spLocks/>
            </p:cNvSpPr>
            <p:nvPr/>
          </p:nvSpPr>
          <p:spPr bwMode="hidden">
            <a:xfrm rot="-3857755">
              <a:off x="3715" y="678"/>
              <a:ext cx="343"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13" name="Freeform 234"/>
            <p:cNvSpPr>
              <a:spLocks/>
            </p:cNvSpPr>
            <p:nvPr/>
          </p:nvSpPr>
          <p:spPr bwMode="hidden">
            <a:xfrm rot="-3857755">
              <a:off x="3926" y="433"/>
              <a:ext cx="184" cy="9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14" name="Freeform 235"/>
            <p:cNvSpPr>
              <a:spLocks/>
            </p:cNvSpPr>
            <p:nvPr/>
          </p:nvSpPr>
          <p:spPr bwMode="hidden">
            <a:xfrm rot="-2777260">
              <a:off x="3758" y="671"/>
              <a:ext cx="373"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15" name="Freeform 236"/>
            <p:cNvSpPr>
              <a:spLocks/>
            </p:cNvSpPr>
            <p:nvPr/>
          </p:nvSpPr>
          <p:spPr bwMode="hidden">
            <a:xfrm rot="-2777260">
              <a:off x="4061" y="460"/>
              <a:ext cx="200" cy="13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16" name="Freeform 237"/>
            <p:cNvSpPr>
              <a:spLocks/>
            </p:cNvSpPr>
            <p:nvPr/>
          </p:nvSpPr>
          <p:spPr bwMode="hidden">
            <a:xfrm rot="-4903748">
              <a:off x="3695" y="685"/>
              <a:ext cx="308" cy="2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417" name="Freeform 238"/>
            <p:cNvSpPr>
              <a:spLocks/>
            </p:cNvSpPr>
            <p:nvPr/>
          </p:nvSpPr>
          <p:spPr bwMode="hidden">
            <a:xfrm rot="-4903748">
              <a:off x="3809" y="447"/>
              <a:ext cx="165" cy="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418" name="Freeform 239"/>
            <p:cNvSpPr>
              <a:spLocks/>
            </p:cNvSpPr>
            <p:nvPr/>
          </p:nvSpPr>
          <p:spPr bwMode="hidden">
            <a:xfrm rot="18335692" flipH="1">
              <a:off x="3278" y="1175"/>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19" name="Freeform 240"/>
            <p:cNvSpPr>
              <a:spLocks/>
            </p:cNvSpPr>
            <p:nvPr/>
          </p:nvSpPr>
          <p:spPr bwMode="hidden">
            <a:xfrm rot="18335692" flipH="1">
              <a:off x="3186" y="1510"/>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20" name="Freeform 241"/>
            <p:cNvSpPr>
              <a:spLocks/>
            </p:cNvSpPr>
            <p:nvPr/>
          </p:nvSpPr>
          <p:spPr bwMode="hidden">
            <a:xfrm rot="17542885" flipH="1">
              <a:off x="3362" y="1208"/>
              <a:ext cx="515"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21" name="Freeform 242"/>
            <p:cNvSpPr>
              <a:spLocks/>
            </p:cNvSpPr>
            <p:nvPr/>
          </p:nvSpPr>
          <p:spPr bwMode="hidden">
            <a:xfrm rot="17542885" flipH="1">
              <a:off x="3364" y="1550"/>
              <a:ext cx="276"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22" name="Freeform 243"/>
            <p:cNvSpPr>
              <a:spLocks/>
            </p:cNvSpPr>
            <p:nvPr/>
          </p:nvSpPr>
          <p:spPr bwMode="hidden">
            <a:xfrm rot="16870650" flipH="1">
              <a:off x="3452" y="1220"/>
              <a:ext cx="495" cy="9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423" name="Freeform 244"/>
            <p:cNvSpPr>
              <a:spLocks/>
            </p:cNvSpPr>
            <p:nvPr/>
          </p:nvSpPr>
          <p:spPr bwMode="hidden">
            <a:xfrm rot="16870650" flipH="1">
              <a:off x="3525" y="1567"/>
              <a:ext cx="265" cy="1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24" name="Freeform 245"/>
            <p:cNvSpPr>
              <a:spLocks/>
            </p:cNvSpPr>
            <p:nvPr/>
          </p:nvSpPr>
          <p:spPr bwMode="hidden">
            <a:xfrm rot="3144576">
              <a:off x="3801" y="1158"/>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425" name="Freeform 246"/>
            <p:cNvSpPr>
              <a:spLocks/>
            </p:cNvSpPr>
            <p:nvPr/>
          </p:nvSpPr>
          <p:spPr bwMode="hidden">
            <a:xfrm rot="3144576">
              <a:off x="4165" y="1485"/>
              <a:ext cx="299" cy="15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26" name="Freeform 247"/>
            <p:cNvSpPr>
              <a:spLocks/>
            </p:cNvSpPr>
            <p:nvPr/>
          </p:nvSpPr>
          <p:spPr bwMode="hidden">
            <a:xfrm rot="3745735">
              <a:off x="3762" y="1196"/>
              <a:ext cx="533" cy="9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427" name="Freeform 248"/>
            <p:cNvSpPr>
              <a:spLocks/>
            </p:cNvSpPr>
            <p:nvPr/>
          </p:nvSpPr>
          <p:spPr bwMode="hidden">
            <a:xfrm rot="3745735">
              <a:off x="4047" y="1543"/>
              <a:ext cx="286" cy="15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428" name="Freeform 249"/>
            <p:cNvSpPr>
              <a:spLocks/>
            </p:cNvSpPr>
            <p:nvPr/>
          </p:nvSpPr>
          <p:spPr bwMode="hidden">
            <a:xfrm rot="4286818">
              <a:off x="3705" y="1235"/>
              <a:ext cx="517" cy="7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429" name="Freeform 250"/>
            <p:cNvSpPr>
              <a:spLocks/>
            </p:cNvSpPr>
            <p:nvPr/>
          </p:nvSpPr>
          <p:spPr bwMode="hidden">
            <a:xfrm rot="4286818">
              <a:off x="3923" y="1585"/>
              <a:ext cx="278"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430" name="Freeform 251"/>
            <p:cNvSpPr>
              <a:spLocks/>
            </p:cNvSpPr>
            <p:nvPr/>
          </p:nvSpPr>
          <p:spPr bwMode="hidden">
            <a:xfrm rot="4898956">
              <a:off x="3665" y="1252"/>
              <a:ext cx="475" cy="8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431" name="Freeform 252"/>
            <p:cNvSpPr>
              <a:spLocks/>
            </p:cNvSpPr>
            <p:nvPr/>
          </p:nvSpPr>
          <p:spPr bwMode="hidden">
            <a:xfrm rot="4898956">
              <a:off x="3804" y="1581"/>
              <a:ext cx="255"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432" name="Freeform 253"/>
            <p:cNvSpPr>
              <a:spLocks/>
            </p:cNvSpPr>
            <p:nvPr/>
          </p:nvSpPr>
          <p:spPr bwMode="hidden">
            <a:xfrm rot="5755659">
              <a:off x="3570" y="1267"/>
              <a:ext cx="464"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50433" name="Freeform 254"/>
            <p:cNvSpPr>
              <a:spLocks/>
            </p:cNvSpPr>
            <p:nvPr/>
          </p:nvSpPr>
          <p:spPr bwMode="hidden">
            <a:xfrm rot="5755659">
              <a:off x="3618" y="1599"/>
              <a:ext cx="249" cy="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434" name="Freeform 255"/>
            <p:cNvSpPr>
              <a:spLocks/>
            </p:cNvSpPr>
            <p:nvPr/>
          </p:nvSpPr>
          <p:spPr bwMode="hidden">
            <a:xfrm flipH="1">
              <a:off x="3553" y="1154"/>
              <a:ext cx="157"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435" name="Arc 256"/>
            <p:cNvSpPr>
              <a:spLocks/>
            </p:cNvSpPr>
            <p:nvPr/>
          </p:nvSpPr>
          <p:spPr bwMode="hidden">
            <a:xfrm flipH="1">
              <a:off x="3268" y="982"/>
              <a:ext cx="687" cy="745"/>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50436" name="Arc 257"/>
            <p:cNvSpPr>
              <a:spLocks/>
            </p:cNvSpPr>
            <p:nvPr/>
          </p:nvSpPr>
          <p:spPr bwMode="hidden">
            <a:xfrm flipV="1">
              <a:off x="3887" y="532"/>
              <a:ext cx="830" cy="661"/>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rgbClr val="FF66FF"/>
              </a:solidFill>
              <a:round/>
              <a:headEnd/>
              <a:tailEnd/>
            </a:ln>
          </p:spPr>
          <p:txBody>
            <a:bodyPr wrap="none" anchor="ctr"/>
            <a:lstStyle/>
            <a:p>
              <a:endParaRPr lang="en-US"/>
            </a:p>
          </p:txBody>
        </p:sp>
        <p:sp>
          <p:nvSpPr>
            <p:cNvPr id="50437" name="Arc 258"/>
            <p:cNvSpPr>
              <a:spLocks/>
            </p:cNvSpPr>
            <p:nvPr/>
          </p:nvSpPr>
          <p:spPr bwMode="hidden">
            <a:xfrm flipH="1">
              <a:off x="3338" y="862"/>
              <a:ext cx="401" cy="76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rgbClr val="FF66FF"/>
              </a:solidFill>
              <a:round/>
              <a:headEnd/>
              <a:tailEnd/>
            </a:ln>
          </p:spPr>
          <p:txBody>
            <a:bodyPr wrap="none" anchor="ctr"/>
            <a:lstStyle/>
            <a:p>
              <a:endParaRPr lang="en-US"/>
            </a:p>
          </p:txBody>
        </p:sp>
        <p:sp>
          <p:nvSpPr>
            <p:cNvPr id="50438" name="Arc 259"/>
            <p:cNvSpPr>
              <a:spLocks/>
            </p:cNvSpPr>
            <p:nvPr/>
          </p:nvSpPr>
          <p:spPr bwMode="hidden">
            <a:xfrm flipH="1">
              <a:off x="3053" y="902"/>
              <a:ext cx="652" cy="768"/>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50439" name="Arc 260"/>
            <p:cNvSpPr>
              <a:spLocks/>
            </p:cNvSpPr>
            <p:nvPr/>
          </p:nvSpPr>
          <p:spPr bwMode="hidden">
            <a:xfrm flipH="1">
              <a:off x="2996" y="762"/>
              <a:ext cx="768" cy="76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50440" name="Arc 261"/>
            <p:cNvSpPr>
              <a:spLocks/>
            </p:cNvSpPr>
            <p:nvPr/>
          </p:nvSpPr>
          <p:spPr bwMode="hidden">
            <a:xfrm>
              <a:off x="3846" y="870"/>
              <a:ext cx="123"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50441" name="Arc 262"/>
            <p:cNvSpPr>
              <a:spLocks/>
            </p:cNvSpPr>
            <p:nvPr/>
          </p:nvSpPr>
          <p:spPr bwMode="hidden">
            <a:xfrm>
              <a:off x="3879" y="866"/>
              <a:ext cx="324"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50442" name="Arc 263"/>
            <p:cNvSpPr>
              <a:spLocks/>
            </p:cNvSpPr>
            <p:nvPr/>
          </p:nvSpPr>
          <p:spPr bwMode="hidden">
            <a:xfrm>
              <a:off x="3907" y="766"/>
              <a:ext cx="461"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rgbClr val="FF66FF"/>
              </a:solidFill>
              <a:round/>
              <a:headEnd/>
              <a:tailEnd/>
            </a:ln>
          </p:spPr>
          <p:txBody>
            <a:bodyPr wrap="none" anchor="ctr"/>
            <a:lstStyle/>
            <a:p>
              <a:endParaRPr lang="en-US"/>
            </a:p>
          </p:txBody>
        </p:sp>
        <p:sp>
          <p:nvSpPr>
            <p:cNvPr id="50443" name="Freeform 264"/>
            <p:cNvSpPr>
              <a:spLocks/>
            </p:cNvSpPr>
            <p:nvPr/>
          </p:nvSpPr>
          <p:spPr bwMode="hidden">
            <a:xfrm>
              <a:off x="3996" y="1236"/>
              <a:ext cx="156"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444" name="Freeform 265"/>
            <p:cNvSpPr>
              <a:spLocks/>
            </p:cNvSpPr>
            <p:nvPr/>
          </p:nvSpPr>
          <p:spPr bwMode="hidden">
            <a:xfrm rot="19660755" flipV="1">
              <a:off x="3752" y="1079"/>
              <a:ext cx="142" cy="27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445" name="Arc 266"/>
            <p:cNvSpPr>
              <a:spLocks/>
            </p:cNvSpPr>
            <p:nvPr/>
          </p:nvSpPr>
          <p:spPr bwMode="hidden">
            <a:xfrm flipH="1">
              <a:off x="2952" y="647"/>
              <a:ext cx="821" cy="76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50446" name="Arc 267"/>
            <p:cNvSpPr>
              <a:spLocks/>
            </p:cNvSpPr>
            <p:nvPr/>
          </p:nvSpPr>
          <p:spPr bwMode="hidden">
            <a:xfrm flipH="1">
              <a:off x="3184" y="485"/>
              <a:ext cx="597" cy="745"/>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50447" name="Arc 268"/>
            <p:cNvSpPr>
              <a:spLocks/>
            </p:cNvSpPr>
            <p:nvPr/>
          </p:nvSpPr>
          <p:spPr bwMode="hidden">
            <a:xfrm>
              <a:off x="3822" y="798"/>
              <a:ext cx="246" cy="745"/>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50448" name="Freeform 269"/>
            <p:cNvSpPr>
              <a:spLocks/>
            </p:cNvSpPr>
            <p:nvPr/>
          </p:nvSpPr>
          <p:spPr bwMode="hidden">
            <a:xfrm flipH="1">
              <a:off x="3086" y="1193"/>
              <a:ext cx="351" cy="493"/>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1 w 776"/>
                <a:gd name="T11" fmla="*/ 0 h 2368"/>
                <a:gd name="T12" fmla="*/ 1 w 776"/>
                <a:gd name="T13" fmla="*/ 0 h 2368"/>
                <a:gd name="T14" fmla="*/ 2 w 776"/>
                <a:gd name="T15" fmla="*/ 0 h 2368"/>
                <a:gd name="T16" fmla="*/ 1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2 w 776"/>
                <a:gd name="T29" fmla="*/ 0 h 2368"/>
                <a:gd name="T30" fmla="*/ 3 w 776"/>
                <a:gd name="T31" fmla="*/ 0 h 2368"/>
                <a:gd name="T32" fmla="*/ 3 w 776"/>
                <a:gd name="T33" fmla="*/ 0 h 2368"/>
                <a:gd name="T34" fmla="*/ 3 w 776"/>
                <a:gd name="T35" fmla="*/ 0 h 2368"/>
                <a:gd name="T36" fmla="*/ 3 w 776"/>
                <a:gd name="T37" fmla="*/ 0 h 2368"/>
                <a:gd name="T38" fmla="*/ 3 w 776"/>
                <a:gd name="T39" fmla="*/ 0 h 2368"/>
                <a:gd name="T40" fmla="*/ 3 w 776"/>
                <a:gd name="T41" fmla="*/ 0 h 2368"/>
                <a:gd name="T42" fmla="*/ 3 w 776"/>
                <a:gd name="T43" fmla="*/ 0 h 2368"/>
                <a:gd name="T44" fmla="*/ 3 w 776"/>
                <a:gd name="T45" fmla="*/ 0 h 2368"/>
                <a:gd name="T46" fmla="*/ 3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449" name="Freeform 270"/>
            <p:cNvSpPr>
              <a:spLocks/>
            </p:cNvSpPr>
            <p:nvPr/>
          </p:nvSpPr>
          <p:spPr bwMode="hidden">
            <a:xfrm flipH="1">
              <a:off x="3251" y="673"/>
              <a:ext cx="22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450" name="Freeform 271"/>
            <p:cNvSpPr>
              <a:spLocks/>
            </p:cNvSpPr>
            <p:nvPr/>
          </p:nvSpPr>
          <p:spPr bwMode="hidden">
            <a:xfrm flipH="1">
              <a:off x="3510" y="526"/>
              <a:ext cx="13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451" name="Freeform 272"/>
            <p:cNvSpPr>
              <a:spLocks/>
            </p:cNvSpPr>
            <p:nvPr/>
          </p:nvSpPr>
          <p:spPr bwMode="hidden">
            <a:xfrm>
              <a:off x="4351" y="1121"/>
              <a:ext cx="326" cy="518"/>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2 w 776"/>
                <a:gd name="T27" fmla="*/ 0 h 2368"/>
                <a:gd name="T28" fmla="*/ 1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452" name="Freeform 273"/>
            <p:cNvSpPr>
              <a:spLocks/>
            </p:cNvSpPr>
            <p:nvPr/>
          </p:nvSpPr>
          <p:spPr bwMode="hidden">
            <a:xfrm>
              <a:off x="4182" y="859"/>
              <a:ext cx="490" cy="345"/>
            </a:xfrm>
            <a:custGeom>
              <a:avLst/>
              <a:gdLst>
                <a:gd name="T0" fmla="*/ 0 w 776"/>
                <a:gd name="T1" fmla="*/ 0 h 2368"/>
                <a:gd name="T2" fmla="*/ 10 w 776"/>
                <a:gd name="T3" fmla="*/ 0 h 2368"/>
                <a:gd name="T4" fmla="*/ 4 w 776"/>
                <a:gd name="T5" fmla="*/ 0 h 2368"/>
                <a:gd name="T6" fmla="*/ 13 w 776"/>
                <a:gd name="T7" fmla="*/ 0 h 2368"/>
                <a:gd name="T8" fmla="*/ 8 w 776"/>
                <a:gd name="T9" fmla="*/ 0 h 2368"/>
                <a:gd name="T10" fmla="*/ 16 w 776"/>
                <a:gd name="T11" fmla="*/ 0 h 2368"/>
                <a:gd name="T12" fmla="*/ 11 w 776"/>
                <a:gd name="T13" fmla="*/ 0 h 2368"/>
                <a:gd name="T14" fmla="*/ 19 w 776"/>
                <a:gd name="T15" fmla="*/ 0 h 2368"/>
                <a:gd name="T16" fmla="*/ 16 w 776"/>
                <a:gd name="T17" fmla="*/ 0 h 2368"/>
                <a:gd name="T18" fmla="*/ 21 w 776"/>
                <a:gd name="T19" fmla="*/ 0 h 2368"/>
                <a:gd name="T20" fmla="*/ 19 w 776"/>
                <a:gd name="T21" fmla="*/ 0 h 2368"/>
                <a:gd name="T22" fmla="*/ 23 w 776"/>
                <a:gd name="T23" fmla="*/ 0 h 2368"/>
                <a:gd name="T24" fmla="*/ 23 w 776"/>
                <a:gd name="T25" fmla="*/ 0 h 2368"/>
                <a:gd name="T26" fmla="*/ 27 w 776"/>
                <a:gd name="T27" fmla="*/ 0 h 2368"/>
                <a:gd name="T28" fmla="*/ 25 w 776"/>
                <a:gd name="T29" fmla="*/ 0 h 2368"/>
                <a:gd name="T30" fmla="*/ 28 w 776"/>
                <a:gd name="T31" fmla="*/ 0 h 2368"/>
                <a:gd name="T32" fmla="*/ 27 w 776"/>
                <a:gd name="T33" fmla="*/ 0 h 2368"/>
                <a:gd name="T34" fmla="*/ 28 w 776"/>
                <a:gd name="T35" fmla="*/ 0 h 2368"/>
                <a:gd name="T36" fmla="*/ 27 w 776"/>
                <a:gd name="T37" fmla="*/ 0 h 2368"/>
                <a:gd name="T38" fmla="*/ 31 w 776"/>
                <a:gd name="T39" fmla="*/ 0 h 2368"/>
                <a:gd name="T40" fmla="*/ 28 w 776"/>
                <a:gd name="T41" fmla="*/ 0 h 2368"/>
                <a:gd name="T42" fmla="*/ 31 w 776"/>
                <a:gd name="T43" fmla="*/ 0 h 2368"/>
                <a:gd name="T44" fmla="*/ 28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453" name="Freeform 274"/>
            <p:cNvSpPr>
              <a:spLocks/>
            </p:cNvSpPr>
            <p:nvPr/>
          </p:nvSpPr>
          <p:spPr bwMode="hidden">
            <a:xfrm>
              <a:off x="4200" y="493"/>
              <a:ext cx="214" cy="463"/>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454" name="Freeform 275"/>
            <p:cNvSpPr>
              <a:spLocks/>
            </p:cNvSpPr>
            <p:nvPr/>
          </p:nvSpPr>
          <p:spPr bwMode="hidden">
            <a:xfrm rot="-1346631">
              <a:off x="3988" y="878"/>
              <a:ext cx="144" cy="27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455" name="Freeform 276"/>
            <p:cNvSpPr>
              <a:spLocks/>
            </p:cNvSpPr>
            <p:nvPr/>
          </p:nvSpPr>
          <p:spPr bwMode="hidden">
            <a:xfrm rot="1346631" flipH="1">
              <a:off x="3479" y="870"/>
              <a:ext cx="142" cy="27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nvGrpSpPr>
          <p:cNvPr id="5" name="Group 277"/>
          <p:cNvGrpSpPr>
            <a:grpSpLocks/>
          </p:cNvGrpSpPr>
          <p:nvPr/>
        </p:nvGrpSpPr>
        <p:grpSpPr bwMode="auto">
          <a:xfrm>
            <a:off x="609600" y="3810000"/>
            <a:ext cx="2840038" cy="2227263"/>
            <a:chOff x="2928" y="384"/>
            <a:chExt cx="1789" cy="1403"/>
          </a:xfrm>
        </p:grpSpPr>
        <p:sp>
          <p:nvSpPr>
            <p:cNvPr id="50276" name="Oval 278"/>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277" name="Oval 279"/>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278" name="Freeform 280"/>
            <p:cNvSpPr>
              <a:spLocks/>
            </p:cNvSpPr>
            <p:nvPr/>
          </p:nvSpPr>
          <p:spPr bwMode="hidden">
            <a:xfrm rot="2711884">
              <a:off x="3847" y="1097"/>
              <a:ext cx="556"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279" name="Freeform 281"/>
            <p:cNvSpPr>
              <a:spLocks/>
            </p:cNvSpPr>
            <p:nvPr/>
          </p:nvSpPr>
          <p:spPr bwMode="hidden">
            <a:xfrm rot="2711884">
              <a:off x="4251" y="139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80" name="Freeform 282"/>
            <p:cNvSpPr>
              <a:spLocks/>
            </p:cNvSpPr>
            <p:nvPr/>
          </p:nvSpPr>
          <p:spPr bwMode="hidden">
            <a:xfrm rot="2104081">
              <a:off x="3878" y="1028"/>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81" name="Freeform 283"/>
            <p:cNvSpPr>
              <a:spLocks/>
            </p:cNvSpPr>
            <p:nvPr/>
          </p:nvSpPr>
          <p:spPr bwMode="hidden">
            <a:xfrm rot="2104081">
              <a:off x="4359" y="1282"/>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82" name="Freeform 284"/>
            <p:cNvSpPr>
              <a:spLocks/>
            </p:cNvSpPr>
            <p:nvPr/>
          </p:nvSpPr>
          <p:spPr bwMode="hidden">
            <a:xfrm rot="1582915">
              <a:off x="3888" y="967"/>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83" name="Freeform 285"/>
            <p:cNvSpPr>
              <a:spLocks/>
            </p:cNvSpPr>
            <p:nvPr/>
          </p:nvSpPr>
          <p:spPr bwMode="hidden">
            <a:xfrm rot="1582915">
              <a:off x="4388" y="1157"/>
              <a:ext cx="301" cy="15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84" name="Freeform 286"/>
            <p:cNvSpPr>
              <a:spLocks/>
            </p:cNvSpPr>
            <p:nvPr/>
          </p:nvSpPr>
          <p:spPr bwMode="hidden">
            <a:xfrm rot="1080363">
              <a:off x="3897" y="903"/>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85" name="Freeform 287"/>
            <p:cNvSpPr>
              <a:spLocks/>
            </p:cNvSpPr>
            <p:nvPr/>
          </p:nvSpPr>
          <p:spPr bwMode="hidden">
            <a:xfrm rot="1080363">
              <a:off x="4405" y="1033"/>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86" name="Freeform 288"/>
            <p:cNvSpPr>
              <a:spLocks/>
            </p:cNvSpPr>
            <p:nvPr/>
          </p:nvSpPr>
          <p:spPr bwMode="hidden">
            <a:xfrm rot="463793">
              <a:off x="3908" y="832"/>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87" name="Freeform 289"/>
            <p:cNvSpPr>
              <a:spLocks/>
            </p:cNvSpPr>
            <p:nvPr/>
          </p:nvSpPr>
          <p:spPr bwMode="hidden">
            <a:xfrm rot="463793">
              <a:off x="4397" y="886"/>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88" name="Freeform 290"/>
            <p:cNvSpPr>
              <a:spLocks/>
            </p:cNvSpPr>
            <p:nvPr/>
          </p:nvSpPr>
          <p:spPr bwMode="hidden">
            <a:xfrm rot="-84182">
              <a:off x="3916" y="791"/>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89" name="Freeform 291"/>
            <p:cNvSpPr>
              <a:spLocks/>
            </p:cNvSpPr>
            <p:nvPr/>
          </p:nvSpPr>
          <p:spPr bwMode="hidden">
            <a:xfrm rot="-84182">
              <a:off x="4367" y="785"/>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90" name="Freeform 292"/>
            <p:cNvSpPr>
              <a:spLocks/>
            </p:cNvSpPr>
            <p:nvPr/>
          </p:nvSpPr>
          <p:spPr bwMode="hidden">
            <a:xfrm rot="-802576">
              <a:off x="3901" y="740"/>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91" name="Freeform 293"/>
            <p:cNvSpPr>
              <a:spLocks/>
            </p:cNvSpPr>
            <p:nvPr/>
          </p:nvSpPr>
          <p:spPr bwMode="hidden">
            <a:xfrm rot="-802576">
              <a:off x="4295" y="672"/>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92" name="Freeform 294"/>
            <p:cNvSpPr>
              <a:spLocks/>
            </p:cNvSpPr>
            <p:nvPr/>
          </p:nvSpPr>
          <p:spPr bwMode="hidden">
            <a:xfrm rot="18888116" flipH="1">
              <a:off x="3235" y="1137"/>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93" name="Freeform 295"/>
            <p:cNvSpPr>
              <a:spLocks/>
            </p:cNvSpPr>
            <p:nvPr/>
          </p:nvSpPr>
          <p:spPr bwMode="hidden">
            <a:xfrm rot="18888116" flipH="1">
              <a:off x="3087" y="143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94" name="Freeform 296"/>
            <p:cNvSpPr>
              <a:spLocks/>
            </p:cNvSpPr>
            <p:nvPr/>
          </p:nvSpPr>
          <p:spPr bwMode="hidden">
            <a:xfrm rot="19495919" flipH="1">
              <a:off x="3160" y="1085"/>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95" name="Freeform 297"/>
            <p:cNvSpPr>
              <a:spLocks/>
            </p:cNvSpPr>
            <p:nvPr/>
          </p:nvSpPr>
          <p:spPr bwMode="hidden">
            <a:xfrm rot="19495919" flipH="1">
              <a:off x="2950" y="1339"/>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96" name="Freeform 298"/>
            <p:cNvSpPr>
              <a:spLocks/>
            </p:cNvSpPr>
            <p:nvPr/>
          </p:nvSpPr>
          <p:spPr bwMode="hidden">
            <a:xfrm rot="20017085" flipH="1">
              <a:off x="3175" y="1025"/>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97" name="Freeform 299"/>
            <p:cNvSpPr>
              <a:spLocks/>
            </p:cNvSpPr>
            <p:nvPr/>
          </p:nvSpPr>
          <p:spPr bwMode="hidden">
            <a:xfrm rot="20017085" flipH="1">
              <a:off x="2935" y="1215"/>
              <a:ext cx="301" cy="15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98" name="Freeform 300"/>
            <p:cNvSpPr>
              <a:spLocks/>
            </p:cNvSpPr>
            <p:nvPr/>
          </p:nvSpPr>
          <p:spPr bwMode="hidden">
            <a:xfrm rot="20519637" flipH="1">
              <a:off x="3185" y="961"/>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99" name="Freeform 301"/>
            <p:cNvSpPr>
              <a:spLocks/>
            </p:cNvSpPr>
            <p:nvPr/>
          </p:nvSpPr>
          <p:spPr bwMode="hidden">
            <a:xfrm rot="20519637" flipH="1">
              <a:off x="2928" y="1090"/>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00" name="Freeform 302"/>
            <p:cNvSpPr>
              <a:spLocks/>
            </p:cNvSpPr>
            <p:nvPr/>
          </p:nvSpPr>
          <p:spPr bwMode="hidden">
            <a:xfrm rot="21136207" flipH="1">
              <a:off x="3217" y="889"/>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01" name="Freeform 303"/>
            <p:cNvSpPr>
              <a:spLocks/>
            </p:cNvSpPr>
            <p:nvPr/>
          </p:nvSpPr>
          <p:spPr bwMode="hidden">
            <a:xfrm rot="21136207" flipH="1">
              <a:off x="2959" y="943"/>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02" name="Freeform 304"/>
            <p:cNvSpPr>
              <a:spLocks/>
            </p:cNvSpPr>
            <p:nvPr/>
          </p:nvSpPr>
          <p:spPr bwMode="hidden">
            <a:xfrm rot="84182" flipH="1">
              <a:off x="3254" y="848"/>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03" name="Freeform 305"/>
            <p:cNvSpPr>
              <a:spLocks/>
            </p:cNvSpPr>
            <p:nvPr/>
          </p:nvSpPr>
          <p:spPr bwMode="hidden">
            <a:xfrm rot="84182" flipH="1">
              <a:off x="3013" y="842"/>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04" name="Freeform 306"/>
            <p:cNvSpPr>
              <a:spLocks/>
            </p:cNvSpPr>
            <p:nvPr/>
          </p:nvSpPr>
          <p:spPr bwMode="hidden">
            <a:xfrm rot="802576" flipH="1">
              <a:off x="3324" y="797"/>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05" name="Freeform 307"/>
            <p:cNvSpPr>
              <a:spLocks/>
            </p:cNvSpPr>
            <p:nvPr/>
          </p:nvSpPr>
          <p:spPr bwMode="hidden">
            <a:xfrm rot="802576" flipH="1">
              <a:off x="3115" y="729"/>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06" name="Freeform 308"/>
            <p:cNvSpPr>
              <a:spLocks/>
            </p:cNvSpPr>
            <p:nvPr/>
          </p:nvSpPr>
          <p:spPr bwMode="hidden">
            <a:xfrm rot="1277471" flipH="1">
              <a:off x="3350" y="775"/>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07" name="Freeform 309"/>
            <p:cNvSpPr>
              <a:spLocks/>
            </p:cNvSpPr>
            <p:nvPr/>
          </p:nvSpPr>
          <p:spPr bwMode="hidden">
            <a:xfrm rot="1277471" flipH="1">
              <a:off x="3151" y="665"/>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08" name="Freeform 310"/>
            <p:cNvSpPr>
              <a:spLocks/>
            </p:cNvSpPr>
            <p:nvPr/>
          </p:nvSpPr>
          <p:spPr bwMode="hidden">
            <a:xfrm rot="2028410" flipH="1">
              <a:off x="3394" y="745"/>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09" name="Freeform 311"/>
            <p:cNvSpPr>
              <a:spLocks/>
            </p:cNvSpPr>
            <p:nvPr/>
          </p:nvSpPr>
          <p:spPr bwMode="hidden">
            <a:xfrm rot="2028410" flipH="1">
              <a:off x="3222" y="574"/>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10" name="Freeform 312"/>
            <p:cNvSpPr>
              <a:spLocks/>
            </p:cNvSpPr>
            <p:nvPr/>
          </p:nvSpPr>
          <p:spPr bwMode="hidden">
            <a:xfrm rot="2664424" flipH="1">
              <a:off x="3433" y="700"/>
              <a:ext cx="404"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11" name="Freeform 313"/>
            <p:cNvSpPr>
              <a:spLocks/>
            </p:cNvSpPr>
            <p:nvPr/>
          </p:nvSpPr>
          <p:spPr bwMode="hidden">
            <a:xfrm rot="2664424" flipH="1">
              <a:off x="3290" y="481"/>
              <a:ext cx="217"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12" name="Freeform 314"/>
            <p:cNvSpPr>
              <a:spLocks/>
            </p:cNvSpPr>
            <p:nvPr/>
          </p:nvSpPr>
          <p:spPr bwMode="hidden">
            <a:xfrm rot="3473776" flipH="1">
              <a:off x="3518" y="685"/>
              <a:ext cx="356"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13" name="Freeform 315"/>
            <p:cNvSpPr>
              <a:spLocks/>
            </p:cNvSpPr>
            <p:nvPr/>
          </p:nvSpPr>
          <p:spPr bwMode="hidden">
            <a:xfrm rot="3473776" flipH="1">
              <a:off x="3438" y="450"/>
              <a:ext cx="191"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14" name="Freeform 316"/>
            <p:cNvSpPr>
              <a:spLocks/>
            </p:cNvSpPr>
            <p:nvPr/>
          </p:nvSpPr>
          <p:spPr bwMode="hidden">
            <a:xfrm rot="4126480" flipH="1">
              <a:off x="3577" y="673"/>
              <a:ext cx="342"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15" name="Freeform 317"/>
            <p:cNvSpPr>
              <a:spLocks/>
            </p:cNvSpPr>
            <p:nvPr/>
          </p:nvSpPr>
          <p:spPr bwMode="hidden">
            <a:xfrm rot="4126480" flipH="1">
              <a:off x="3541" y="421"/>
              <a:ext cx="18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16" name="Freeform 318"/>
            <p:cNvSpPr>
              <a:spLocks/>
            </p:cNvSpPr>
            <p:nvPr/>
          </p:nvSpPr>
          <p:spPr bwMode="hidden">
            <a:xfrm rot="-1325434">
              <a:off x="3864" y="705"/>
              <a:ext cx="398"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17" name="Freeform 319"/>
            <p:cNvSpPr>
              <a:spLocks/>
            </p:cNvSpPr>
            <p:nvPr/>
          </p:nvSpPr>
          <p:spPr bwMode="hidden">
            <a:xfrm rot="-1325434">
              <a:off x="4246" y="592"/>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18" name="Freeform 320"/>
            <p:cNvSpPr>
              <a:spLocks/>
            </p:cNvSpPr>
            <p:nvPr/>
          </p:nvSpPr>
          <p:spPr bwMode="hidden">
            <a:xfrm rot="-1921064">
              <a:off x="3819" y="681"/>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19" name="Freeform 321"/>
            <p:cNvSpPr>
              <a:spLocks/>
            </p:cNvSpPr>
            <p:nvPr/>
          </p:nvSpPr>
          <p:spPr bwMode="hidden">
            <a:xfrm rot="-1921064">
              <a:off x="4181" y="518"/>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20" name="Freeform 322"/>
            <p:cNvSpPr>
              <a:spLocks/>
            </p:cNvSpPr>
            <p:nvPr/>
          </p:nvSpPr>
          <p:spPr bwMode="hidden">
            <a:xfrm rot="4578755" flipH="1">
              <a:off x="3632" y="690"/>
              <a:ext cx="332" cy="4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0321" name="Freeform 323"/>
            <p:cNvSpPr>
              <a:spLocks/>
            </p:cNvSpPr>
            <p:nvPr/>
          </p:nvSpPr>
          <p:spPr bwMode="hidden">
            <a:xfrm rot="4578755" flipH="1">
              <a:off x="3639" y="447"/>
              <a:ext cx="178" cy="7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322" name="Freeform 324"/>
            <p:cNvSpPr>
              <a:spLocks/>
            </p:cNvSpPr>
            <p:nvPr/>
          </p:nvSpPr>
          <p:spPr bwMode="hidden">
            <a:xfrm rot="-3857755">
              <a:off x="3715" y="678"/>
              <a:ext cx="343"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23" name="Freeform 325"/>
            <p:cNvSpPr>
              <a:spLocks/>
            </p:cNvSpPr>
            <p:nvPr/>
          </p:nvSpPr>
          <p:spPr bwMode="hidden">
            <a:xfrm rot="-3857755">
              <a:off x="3926" y="433"/>
              <a:ext cx="184" cy="9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24" name="Freeform 326"/>
            <p:cNvSpPr>
              <a:spLocks/>
            </p:cNvSpPr>
            <p:nvPr/>
          </p:nvSpPr>
          <p:spPr bwMode="hidden">
            <a:xfrm rot="-2777260">
              <a:off x="3758" y="671"/>
              <a:ext cx="373"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25" name="Freeform 327"/>
            <p:cNvSpPr>
              <a:spLocks/>
            </p:cNvSpPr>
            <p:nvPr/>
          </p:nvSpPr>
          <p:spPr bwMode="hidden">
            <a:xfrm rot="-2777260">
              <a:off x="4061" y="460"/>
              <a:ext cx="200" cy="13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26" name="Freeform 328"/>
            <p:cNvSpPr>
              <a:spLocks/>
            </p:cNvSpPr>
            <p:nvPr/>
          </p:nvSpPr>
          <p:spPr bwMode="hidden">
            <a:xfrm rot="-4903748">
              <a:off x="3695" y="685"/>
              <a:ext cx="308" cy="2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327" name="Freeform 329"/>
            <p:cNvSpPr>
              <a:spLocks/>
            </p:cNvSpPr>
            <p:nvPr/>
          </p:nvSpPr>
          <p:spPr bwMode="hidden">
            <a:xfrm rot="-4903748">
              <a:off x="3809" y="447"/>
              <a:ext cx="165" cy="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328" name="Freeform 330"/>
            <p:cNvSpPr>
              <a:spLocks/>
            </p:cNvSpPr>
            <p:nvPr/>
          </p:nvSpPr>
          <p:spPr bwMode="hidden">
            <a:xfrm rot="18335692" flipH="1">
              <a:off x="3278" y="1175"/>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29" name="Freeform 331"/>
            <p:cNvSpPr>
              <a:spLocks/>
            </p:cNvSpPr>
            <p:nvPr/>
          </p:nvSpPr>
          <p:spPr bwMode="hidden">
            <a:xfrm rot="18335692" flipH="1">
              <a:off x="3186" y="1510"/>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30" name="Freeform 332"/>
            <p:cNvSpPr>
              <a:spLocks/>
            </p:cNvSpPr>
            <p:nvPr/>
          </p:nvSpPr>
          <p:spPr bwMode="hidden">
            <a:xfrm rot="17542885" flipH="1">
              <a:off x="3362" y="1208"/>
              <a:ext cx="515"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31" name="Freeform 333"/>
            <p:cNvSpPr>
              <a:spLocks/>
            </p:cNvSpPr>
            <p:nvPr/>
          </p:nvSpPr>
          <p:spPr bwMode="hidden">
            <a:xfrm rot="17542885" flipH="1">
              <a:off x="3364" y="1550"/>
              <a:ext cx="276"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32" name="Freeform 334"/>
            <p:cNvSpPr>
              <a:spLocks/>
            </p:cNvSpPr>
            <p:nvPr/>
          </p:nvSpPr>
          <p:spPr bwMode="hidden">
            <a:xfrm rot="16870650" flipH="1">
              <a:off x="3452" y="1220"/>
              <a:ext cx="495" cy="9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333" name="Freeform 335"/>
            <p:cNvSpPr>
              <a:spLocks/>
            </p:cNvSpPr>
            <p:nvPr/>
          </p:nvSpPr>
          <p:spPr bwMode="hidden">
            <a:xfrm rot="16870650" flipH="1">
              <a:off x="3525" y="1567"/>
              <a:ext cx="265" cy="1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34" name="Freeform 336"/>
            <p:cNvSpPr>
              <a:spLocks/>
            </p:cNvSpPr>
            <p:nvPr/>
          </p:nvSpPr>
          <p:spPr bwMode="hidden">
            <a:xfrm rot="3144576">
              <a:off x="3801" y="1158"/>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335" name="Freeform 337"/>
            <p:cNvSpPr>
              <a:spLocks/>
            </p:cNvSpPr>
            <p:nvPr/>
          </p:nvSpPr>
          <p:spPr bwMode="hidden">
            <a:xfrm rot="3144576">
              <a:off x="4165" y="1485"/>
              <a:ext cx="299" cy="15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36" name="Freeform 338"/>
            <p:cNvSpPr>
              <a:spLocks/>
            </p:cNvSpPr>
            <p:nvPr/>
          </p:nvSpPr>
          <p:spPr bwMode="hidden">
            <a:xfrm rot="3745735">
              <a:off x="3762" y="1196"/>
              <a:ext cx="533" cy="9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337" name="Freeform 339"/>
            <p:cNvSpPr>
              <a:spLocks/>
            </p:cNvSpPr>
            <p:nvPr/>
          </p:nvSpPr>
          <p:spPr bwMode="hidden">
            <a:xfrm rot="3745735">
              <a:off x="4047" y="1543"/>
              <a:ext cx="286" cy="15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338" name="Freeform 340"/>
            <p:cNvSpPr>
              <a:spLocks/>
            </p:cNvSpPr>
            <p:nvPr/>
          </p:nvSpPr>
          <p:spPr bwMode="hidden">
            <a:xfrm rot="4286818">
              <a:off x="3705" y="1235"/>
              <a:ext cx="517" cy="7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339" name="Freeform 341"/>
            <p:cNvSpPr>
              <a:spLocks/>
            </p:cNvSpPr>
            <p:nvPr/>
          </p:nvSpPr>
          <p:spPr bwMode="hidden">
            <a:xfrm rot="4286818">
              <a:off x="3923" y="1585"/>
              <a:ext cx="278"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340" name="Freeform 342"/>
            <p:cNvSpPr>
              <a:spLocks/>
            </p:cNvSpPr>
            <p:nvPr/>
          </p:nvSpPr>
          <p:spPr bwMode="hidden">
            <a:xfrm rot="4898956">
              <a:off x="3665" y="1252"/>
              <a:ext cx="475" cy="8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341" name="Freeform 343"/>
            <p:cNvSpPr>
              <a:spLocks/>
            </p:cNvSpPr>
            <p:nvPr/>
          </p:nvSpPr>
          <p:spPr bwMode="hidden">
            <a:xfrm rot="4898956">
              <a:off x="3804" y="1581"/>
              <a:ext cx="255"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342" name="Freeform 344"/>
            <p:cNvSpPr>
              <a:spLocks/>
            </p:cNvSpPr>
            <p:nvPr/>
          </p:nvSpPr>
          <p:spPr bwMode="hidden">
            <a:xfrm rot="5755659">
              <a:off x="3570" y="1267"/>
              <a:ext cx="464"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50343" name="Freeform 345"/>
            <p:cNvSpPr>
              <a:spLocks/>
            </p:cNvSpPr>
            <p:nvPr/>
          </p:nvSpPr>
          <p:spPr bwMode="hidden">
            <a:xfrm rot="5755659">
              <a:off x="3618" y="1599"/>
              <a:ext cx="249" cy="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344" name="Freeform 346"/>
            <p:cNvSpPr>
              <a:spLocks/>
            </p:cNvSpPr>
            <p:nvPr/>
          </p:nvSpPr>
          <p:spPr bwMode="hidden">
            <a:xfrm flipH="1">
              <a:off x="3553" y="1154"/>
              <a:ext cx="157"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345" name="Arc 347"/>
            <p:cNvSpPr>
              <a:spLocks/>
            </p:cNvSpPr>
            <p:nvPr/>
          </p:nvSpPr>
          <p:spPr bwMode="hidden">
            <a:xfrm flipH="1">
              <a:off x="3268" y="982"/>
              <a:ext cx="687" cy="745"/>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50346" name="Arc 348"/>
            <p:cNvSpPr>
              <a:spLocks/>
            </p:cNvSpPr>
            <p:nvPr/>
          </p:nvSpPr>
          <p:spPr bwMode="hidden">
            <a:xfrm flipV="1">
              <a:off x="3887" y="532"/>
              <a:ext cx="830" cy="661"/>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rgbClr val="FF66FF"/>
              </a:solidFill>
              <a:round/>
              <a:headEnd/>
              <a:tailEnd/>
            </a:ln>
          </p:spPr>
          <p:txBody>
            <a:bodyPr wrap="none" anchor="ctr"/>
            <a:lstStyle/>
            <a:p>
              <a:endParaRPr lang="en-US"/>
            </a:p>
          </p:txBody>
        </p:sp>
        <p:sp>
          <p:nvSpPr>
            <p:cNvPr id="50347" name="Arc 349"/>
            <p:cNvSpPr>
              <a:spLocks/>
            </p:cNvSpPr>
            <p:nvPr/>
          </p:nvSpPr>
          <p:spPr bwMode="hidden">
            <a:xfrm flipH="1">
              <a:off x="3338" y="862"/>
              <a:ext cx="401" cy="76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rgbClr val="FF66FF"/>
              </a:solidFill>
              <a:round/>
              <a:headEnd/>
              <a:tailEnd/>
            </a:ln>
          </p:spPr>
          <p:txBody>
            <a:bodyPr wrap="none" anchor="ctr"/>
            <a:lstStyle/>
            <a:p>
              <a:endParaRPr lang="en-US"/>
            </a:p>
          </p:txBody>
        </p:sp>
        <p:sp>
          <p:nvSpPr>
            <p:cNvPr id="50348" name="Arc 350"/>
            <p:cNvSpPr>
              <a:spLocks/>
            </p:cNvSpPr>
            <p:nvPr/>
          </p:nvSpPr>
          <p:spPr bwMode="hidden">
            <a:xfrm flipH="1">
              <a:off x="3053" y="902"/>
              <a:ext cx="652" cy="768"/>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50349" name="Arc 351"/>
            <p:cNvSpPr>
              <a:spLocks/>
            </p:cNvSpPr>
            <p:nvPr/>
          </p:nvSpPr>
          <p:spPr bwMode="hidden">
            <a:xfrm flipH="1">
              <a:off x="2996" y="762"/>
              <a:ext cx="768" cy="76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50350" name="Arc 352"/>
            <p:cNvSpPr>
              <a:spLocks/>
            </p:cNvSpPr>
            <p:nvPr/>
          </p:nvSpPr>
          <p:spPr bwMode="hidden">
            <a:xfrm>
              <a:off x="3846" y="870"/>
              <a:ext cx="123"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50351" name="Arc 353"/>
            <p:cNvSpPr>
              <a:spLocks/>
            </p:cNvSpPr>
            <p:nvPr/>
          </p:nvSpPr>
          <p:spPr bwMode="hidden">
            <a:xfrm>
              <a:off x="3879" y="866"/>
              <a:ext cx="324"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50352" name="Arc 354"/>
            <p:cNvSpPr>
              <a:spLocks/>
            </p:cNvSpPr>
            <p:nvPr/>
          </p:nvSpPr>
          <p:spPr bwMode="hidden">
            <a:xfrm>
              <a:off x="3907" y="766"/>
              <a:ext cx="461"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rgbClr val="FF66FF"/>
              </a:solidFill>
              <a:round/>
              <a:headEnd/>
              <a:tailEnd/>
            </a:ln>
          </p:spPr>
          <p:txBody>
            <a:bodyPr wrap="none" anchor="ctr"/>
            <a:lstStyle/>
            <a:p>
              <a:endParaRPr lang="en-US"/>
            </a:p>
          </p:txBody>
        </p:sp>
        <p:sp>
          <p:nvSpPr>
            <p:cNvPr id="50353" name="Freeform 355"/>
            <p:cNvSpPr>
              <a:spLocks/>
            </p:cNvSpPr>
            <p:nvPr/>
          </p:nvSpPr>
          <p:spPr bwMode="hidden">
            <a:xfrm>
              <a:off x="3996" y="1236"/>
              <a:ext cx="156"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354" name="Freeform 356"/>
            <p:cNvSpPr>
              <a:spLocks/>
            </p:cNvSpPr>
            <p:nvPr/>
          </p:nvSpPr>
          <p:spPr bwMode="hidden">
            <a:xfrm rot="19660755" flipV="1">
              <a:off x="3752" y="1079"/>
              <a:ext cx="142" cy="27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355" name="Arc 357"/>
            <p:cNvSpPr>
              <a:spLocks/>
            </p:cNvSpPr>
            <p:nvPr/>
          </p:nvSpPr>
          <p:spPr bwMode="hidden">
            <a:xfrm flipH="1">
              <a:off x="2952" y="647"/>
              <a:ext cx="821" cy="76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50356" name="Arc 358"/>
            <p:cNvSpPr>
              <a:spLocks/>
            </p:cNvSpPr>
            <p:nvPr/>
          </p:nvSpPr>
          <p:spPr bwMode="hidden">
            <a:xfrm flipH="1">
              <a:off x="3184" y="485"/>
              <a:ext cx="597" cy="745"/>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50357" name="Arc 359"/>
            <p:cNvSpPr>
              <a:spLocks/>
            </p:cNvSpPr>
            <p:nvPr/>
          </p:nvSpPr>
          <p:spPr bwMode="hidden">
            <a:xfrm>
              <a:off x="3822" y="798"/>
              <a:ext cx="246" cy="745"/>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50358" name="Freeform 360"/>
            <p:cNvSpPr>
              <a:spLocks/>
            </p:cNvSpPr>
            <p:nvPr/>
          </p:nvSpPr>
          <p:spPr bwMode="hidden">
            <a:xfrm flipH="1">
              <a:off x="3086" y="1193"/>
              <a:ext cx="351" cy="493"/>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1 w 776"/>
                <a:gd name="T11" fmla="*/ 0 h 2368"/>
                <a:gd name="T12" fmla="*/ 1 w 776"/>
                <a:gd name="T13" fmla="*/ 0 h 2368"/>
                <a:gd name="T14" fmla="*/ 2 w 776"/>
                <a:gd name="T15" fmla="*/ 0 h 2368"/>
                <a:gd name="T16" fmla="*/ 1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2 w 776"/>
                <a:gd name="T29" fmla="*/ 0 h 2368"/>
                <a:gd name="T30" fmla="*/ 3 w 776"/>
                <a:gd name="T31" fmla="*/ 0 h 2368"/>
                <a:gd name="T32" fmla="*/ 3 w 776"/>
                <a:gd name="T33" fmla="*/ 0 h 2368"/>
                <a:gd name="T34" fmla="*/ 3 w 776"/>
                <a:gd name="T35" fmla="*/ 0 h 2368"/>
                <a:gd name="T36" fmla="*/ 3 w 776"/>
                <a:gd name="T37" fmla="*/ 0 h 2368"/>
                <a:gd name="T38" fmla="*/ 3 w 776"/>
                <a:gd name="T39" fmla="*/ 0 h 2368"/>
                <a:gd name="T40" fmla="*/ 3 w 776"/>
                <a:gd name="T41" fmla="*/ 0 h 2368"/>
                <a:gd name="T42" fmla="*/ 3 w 776"/>
                <a:gd name="T43" fmla="*/ 0 h 2368"/>
                <a:gd name="T44" fmla="*/ 3 w 776"/>
                <a:gd name="T45" fmla="*/ 0 h 2368"/>
                <a:gd name="T46" fmla="*/ 3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359" name="Freeform 361"/>
            <p:cNvSpPr>
              <a:spLocks/>
            </p:cNvSpPr>
            <p:nvPr/>
          </p:nvSpPr>
          <p:spPr bwMode="hidden">
            <a:xfrm flipH="1">
              <a:off x="3251" y="673"/>
              <a:ext cx="22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360" name="Freeform 362"/>
            <p:cNvSpPr>
              <a:spLocks/>
            </p:cNvSpPr>
            <p:nvPr/>
          </p:nvSpPr>
          <p:spPr bwMode="hidden">
            <a:xfrm flipH="1">
              <a:off x="3510" y="526"/>
              <a:ext cx="13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361" name="Freeform 363"/>
            <p:cNvSpPr>
              <a:spLocks/>
            </p:cNvSpPr>
            <p:nvPr/>
          </p:nvSpPr>
          <p:spPr bwMode="hidden">
            <a:xfrm>
              <a:off x="4351" y="1121"/>
              <a:ext cx="326" cy="518"/>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2 w 776"/>
                <a:gd name="T27" fmla="*/ 0 h 2368"/>
                <a:gd name="T28" fmla="*/ 1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362" name="Freeform 364"/>
            <p:cNvSpPr>
              <a:spLocks/>
            </p:cNvSpPr>
            <p:nvPr/>
          </p:nvSpPr>
          <p:spPr bwMode="hidden">
            <a:xfrm>
              <a:off x="4182" y="859"/>
              <a:ext cx="490" cy="345"/>
            </a:xfrm>
            <a:custGeom>
              <a:avLst/>
              <a:gdLst>
                <a:gd name="T0" fmla="*/ 0 w 776"/>
                <a:gd name="T1" fmla="*/ 0 h 2368"/>
                <a:gd name="T2" fmla="*/ 10 w 776"/>
                <a:gd name="T3" fmla="*/ 0 h 2368"/>
                <a:gd name="T4" fmla="*/ 4 w 776"/>
                <a:gd name="T5" fmla="*/ 0 h 2368"/>
                <a:gd name="T6" fmla="*/ 13 w 776"/>
                <a:gd name="T7" fmla="*/ 0 h 2368"/>
                <a:gd name="T8" fmla="*/ 8 w 776"/>
                <a:gd name="T9" fmla="*/ 0 h 2368"/>
                <a:gd name="T10" fmla="*/ 16 w 776"/>
                <a:gd name="T11" fmla="*/ 0 h 2368"/>
                <a:gd name="T12" fmla="*/ 11 w 776"/>
                <a:gd name="T13" fmla="*/ 0 h 2368"/>
                <a:gd name="T14" fmla="*/ 19 w 776"/>
                <a:gd name="T15" fmla="*/ 0 h 2368"/>
                <a:gd name="T16" fmla="*/ 16 w 776"/>
                <a:gd name="T17" fmla="*/ 0 h 2368"/>
                <a:gd name="T18" fmla="*/ 21 w 776"/>
                <a:gd name="T19" fmla="*/ 0 h 2368"/>
                <a:gd name="T20" fmla="*/ 19 w 776"/>
                <a:gd name="T21" fmla="*/ 0 h 2368"/>
                <a:gd name="T22" fmla="*/ 23 w 776"/>
                <a:gd name="T23" fmla="*/ 0 h 2368"/>
                <a:gd name="T24" fmla="*/ 23 w 776"/>
                <a:gd name="T25" fmla="*/ 0 h 2368"/>
                <a:gd name="T26" fmla="*/ 27 w 776"/>
                <a:gd name="T27" fmla="*/ 0 h 2368"/>
                <a:gd name="T28" fmla="*/ 25 w 776"/>
                <a:gd name="T29" fmla="*/ 0 h 2368"/>
                <a:gd name="T30" fmla="*/ 28 w 776"/>
                <a:gd name="T31" fmla="*/ 0 h 2368"/>
                <a:gd name="T32" fmla="*/ 27 w 776"/>
                <a:gd name="T33" fmla="*/ 0 h 2368"/>
                <a:gd name="T34" fmla="*/ 28 w 776"/>
                <a:gd name="T35" fmla="*/ 0 h 2368"/>
                <a:gd name="T36" fmla="*/ 27 w 776"/>
                <a:gd name="T37" fmla="*/ 0 h 2368"/>
                <a:gd name="T38" fmla="*/ 31 w 776"/>
                <a:gd name="T39" fmla="*/ 0 h 2368"/>
                <a:gd name="T40" fmla="*/ 28 w 776"/>
                <a:gd name="T41" fmla="*/ 0 h 2368"/>
                <a:gd name="T42" fmla="*/ 31 w 776"/>
                <a:gd name="T43" fmla="*/ 0 h 2368"/>
                <a:gd name="T44" fmla="*/ 28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363" name="Freeform 365"/>
            <p:cNvSpPr>
              <a:spLocks/>
            </p:cNvSpPr>
            <p:nvPr/>
          </p:nvSpPr>
          <p:spPr bwMode="hidden">
            <a:xfrm>
              <a:off x="4200" y="493"/>
              <a:ext cx="214" cy="463"/>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364" name="Freeform 366"/>
            <p:cNvSpPr>
              <a:spLocks/>
            </p:cNvSpPr>
            <p:nvPr/>
          </p:nvSpPr>
          <p:spPr bwMode="hidden">
            <a:xfrm rot="-1346631">
              <a:off x="3988" y="878"/>
              <a:ext cx="144" cy="27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365" name="Freeform 367"/>
            <p:cNvSpPr>
              <a:spLocks/>
            </p:cNvSpPr>
            <p:nvPr/>
          </p:nvSpPr>
          <p:spPr bwMode="hidden">
            <a:xfrm rot="1346631" flipH="1">
              <a:off x="3479" y="870"/>
              <a:ext cx="142" cy="27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nvGrpSpPr>
          <p:cNvPr id="6" name="Group 368"/>
          <p:cNvGrpSpPr>
            <a:grpSpLocks/>
          </p:cNvGrpSpPr>
          <p:nvPr/>
        </p:nvGrpSpPr>
        <p:grpSpPr bwMode="auto">
          <a:xfrm>
            <a:off x="2743200" y="4267200"/>
            <a:ext cx="2840038" cy="2227263"/>
            <a:chOff x="2928" y="384"/>
            <a:chExt cx="1789" cy="1403"/>
          </a:xfrm>
        </p:grpSpPr>
        <p:sp>
          <p:nvSpPr>
            <p:cNvPr id="50186" name="Oval 369"/>
            <p:cNvSpPr>
              <a:spLocks noChangeArrowheads="1"/>
            </p:cNvSpPr>
            <p:nvPr/>
          </p:nvSpPr>
          <p:spPr bwMode="hidden">
            <a:xfrm>
              <a:off x="3361" y="638"/>
              <a:ext cx="944" cy="696"/>
            </a:xfrm>
            <a:prstGeom prst="ellipse">
              <a:avLst/>
            </a:prstGeom>
            <a:gradFill rotWithShape="0">
              <a:gsLst>
                <a:gs pos="0">
                  <a:srgbClr val="FF0000"/>
                </a:gs>
                <a:gs pos="100000">
                  <a:schemeClr val="bg1"/>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187" name="Oval 370"/>
            <p:cNvSpPr>
              <a:spLocks noChangeArrowheads="1"/>
            </p:cNvSpPr>
            <p:nvPr/>
          </p:nvSpPr>
          <p:spPr bwMode="hidden">
            <a:xfrm>
              <a:off x="3722" y="893"/>
              <a:ext cx="187" cy="131"/>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endParaRPr lang="en-US">
                <a:latin typeface="Calibri" pitchFamily="34" charset="0"/>
              </a:endParaRPr>
            </a:p>
          </p:txBody>
        </p:sp>
        <p:sp>
          <p:nvSpPr>
            <p:cNvPr id="50188" name="Freeform 371"/>
            <p:cNvSpPr>
              <a:spLocks/>
            </p:cNvSpPr>
            <p:nvPr/>
          </p:nvSpPr>
          <p:spPr bwMode="hidden">
            <a:xfrm rot="2711884">
              <a:off x="3847" y="1097"/>
              <a:ext cx="556"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189" name="Freeform 372"/>
            <p:cNvSpPr>
              <a:spLocks/>
            </p:cNvSpPr>
            <p:nvPr/>
          </p:nvSpPr>
          <p:spPr bwMode="hidden">
            <a:xfrm rot="2711884">
              <a:off x="4251" y="139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190" name="Freeform 373"/>
            <p:cNvSpPr>
              <a:spLocks/>
            </p:cNvSpPr>
            <p:nvPr/>
          </p:nvSpPr>
          <p:spPr bwMode="hidden">
            <a:xfrm rot="2104081">
              <a:off x="3878" y="1028"/>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191" name="Freeform 374"/>
            <p:cNvSpPr>
              <a:spLocks/>
            </p:cNvSpPr>
            <p:nvPr/>
          </p:nvSpPr>
          <p:spPr bwMode="hidden">
            <a:xfrm rot="2104081">
              <a:off x="4359" y="1282"/>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192" name="Freeform 375"/>
            <p:cNvSpPr>
              <a:spLocks/>
            </p:cNvSpPr>
            <p:nvPr/>
          </p:nvSpPr>
          <p:spPr bwMode="hidden">
            <a:xfrm rot="1582915">
              <a:off x="3888" y="967"/>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193" name="Freeform 376"/>
            <p:cNvSpPr>
              <a:spLocks/>
            </p:cNvSpPr>
            <p:nvPr/>
          </p:nvSpPr>
          <p:spPr bwMode="hidden">
            <a:xfrm rot="1582915">
              <a:off x="4388" y="1157"/>
              <a:ext cx="301" cy="154"/>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194" name="Freeform 377"/>
            <p:cNvSpPr>
              <a:spLocks/>
            </p:cNvSpPr>
            <p:nvPr/>
          </p:nvSpPr>
          <p:spPr bwMode="hidden">
            <a:xfrm rot="1080363">
              <a:off x="3897" y="903"/>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195" name="Freeform 378"/>
            <p:cNvSpPr>
              <a:spLocks/>
            </p:cNvSpPr>
            <p:nvPr/>
          </p:nvSpPr>
          <p:spPr bwMode="hidden">
            <a:xfrm rot="1080363">
              <a:off x="4405" y="1033"/>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196" name="Freeform 379"/>
            <p:cNvSpPr>
              <a:spLocks/>
            </p:cNvSpPr>
            <p:nvPr/>
          </p:nvSpPr>
          <p:spPr bwMode="hidden">
            <a:xfrm rot="463793">
              <a:off x="3908" y="832"/>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197" name="Freeform 380"/>
            <p:cNvSpPr>
              <a:spLocks/>
            </p:cNvSpPr>
            <p:nvPr/>
          </p:nvSpPr>
          <p:spPr bwMode="hidden">
            <a:xfrm rot="463793">
              <a:off x="4397" y="886"/>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198" name="Freeform 381"/>
            <p:cNvSpPr>
              <a:spLocks/>
            </p:cNvSpPr>
            <p:nvPr/>
          </p:nvSpPr>
          <p:spPr bwMode="hidden">
            <a:xfrm rot="-84182">
              <a:off x="3916" y="791"/>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199" name="Freeform 382"/>
            <p:cNvSpPr>
              <a:spLocks/>
            </p:cNvSpPr>
            <p:nvPr/>
          </p:nvSpPr>
          <p:spPr bwMode="hidden">
            <a:xfrm rot="-84182">
              <a:off x="4367" y="785"/>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00" name="Freeform 383"/>
            <p:cNvSpPr>
              <a:spLocks/>
            </p:cNvSpPr>
            <p:nvPr/>
          </p:nvSpPr>
          <p:spPr bwMode="hidden">
            <a:xfrm rot="-802576">
              <a:off x="3901" y="740"/>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01" name="Freeform 384"/>
            <p:cNvSpPr>
              <a:spLocks/>
            </p:cNvSpPr>
            <p:nvPr/>
          </p:nvSpPr>
          <p:spPr bwMode="hidden">
            <a:xfrm rot="-802576">
              <a:off x="4295" y="672"/>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02" name="Freeform 385"/>
            <p:cNvSpPr>
              <a:spLocks/>
            </p:cNvSpPr>
            <p:nvPr/>
          </p:nvSpPr>
          <p:spPr bwMode="hidden">
            <a:xfrm rot="18888116" flipH="1">
              <a:off x="3235" y="1137"/>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03" name="Freeform 386"/>
            <p:cNvSpPr>
              <a:spLocks/>
            </p:cNvSpPr>
            <p:nvPr/>
          </p:nvSpPr>
          <p:spPr bwMode="hidden">
            <a:xfrm rot="18888116" flipH="1">
              <a:off x="3087" y="1433"/>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04" name="Freeform 387"/>
            <p:cNvSpPr>
              <a:spLocks/>
            </p:cNvSpPr>
            <p:nvPr/>
          </p:nvSpPr>
          <p:spPr bwMode="hidden">
            <a:xfrm rot="19495919" flipH="1">
              <a:off x="3160" y="1085"/>
              <a:ext cx="586" cy="112"/>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05" name="Freeform 388"/>
            <p:cNvSpPr>
              <a:spLocks/>
            </p:cNvSpPr>
            <p:nvPr/>
          </p:nvSpPr>
          <p:spPr bwMode="hidden">
            <a:xfrm rot="19495919" flipH="1">
              <a:off x="2950" y="1339"/>
              <a:ext cx="315" cy="17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06" name="Freeform 389"/>
            <p:cNvSpPr>
              <a:spLocks/>
            </p:cNvSpPr>
            <p:nvPr/>
          </p:nvSpPr>
          <p:spPr bwMode="hidden">
            <a:xfrm rot="20017085" flipH="1">
              <a:off x="3175" y="1025"/>
              <a:ext cx="561" cy="9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07" name="Freeform 390"/>
            <p:cNvSpPr>
              <a:spLocks/>
            </p:cNvSpPr>
            <p:nvPr/>
          </p:nvSpPr>
          <p:spPr bwMode="hidden">
            <a:xfrm rot="20017085" flipH="1">
              <a:off x="2935" y="1215"/>
              <a:ext cx="301" cy="15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08" name="Freeform 391"/>
            <p:cNvSpPr>
              <a:spLocks/>
            </p:cNvSpPr>
            <p:nvPr/>
          </p:nvSpPr>
          <p:spPr bwMode="hidden">
            <a:xfrm rot="20519637" flipH="1">
              <a:off x="3185" y="961"/>
              <a:ext cx="542" cy="10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09" name="Freeform 392"/>
            <p:cNvSpPr>
              <a:spLocks/>
            </p:cNvSpPr>
            <p:nvPr/>
          </p:nvSpPr>
          <p:spPr bwMode="hidden">
            <a:xfrm rot="20519637" flipH="1">
              <a:off x="2928" y="1090"/>
              <a:ext cx="291" cy="17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10" name="Freeform 393"/>
            <p:cNvSpPr>
              <a:spLocks/>
            </p:cNvSpPr>
            <p:nvPr/>
          </p:nvSpPr>
          <p:spPr bwMode="hidden">
            <a:xfrm rot="21136207" flipH="1">
              <a:off x="3217" y="889"/>
              <a:ext cx="499"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11" name="Freeform 394"/>
            <p:cNvSpPr>
              <a:spLocks/>
            </p:cNvSpPr>
            <p:nvPr/>
          </p:nvSpPr>
          <p:spPr bwMode="hidden">
            <a:xfrm rot="21136207" flipH="1">
              <a:off x="2959" y="943"/>
              <a:ext cx="268"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12" name="Freeform 395"/>
            <p:cNvSpPr>
              <a:spLocks/>
            </p:cNvSpPr>
            <p:nvPr/>
          </p:nvSpPr>
          <p:spPr bwMode="hidden">
            <a:xfrm rot="84182" flipH="1">
              <a:off x="3254" y="848"/>
              <a:ext cx="454" cy="7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13" name="Freeform 396"/>
            <p:cNvSpPr>
              <a:spLocks/>
            </p:cNvSpPr>
            <p:nvPr/>
          </p:nvSpPr>
          <p:spPr bwMode="hidden">
            <a:xfrm rot="84182" flipH="1">
              <a:off x="3013" y="842"/>
              <a:ext cx="244" cy="11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14" name="Freeform 397"/>
            <p:cNvSpPr>
              <a:spLocks/>
            </p:cNvSpPr>
            <p:nvPr/>
          </p:nvSpPr>
          <p:spPr bwMode="hidden">
            <a:xfrm rot="802576" flipH="1">
              <a:off x="3324" y="797"/>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15" name="Freeform 398"/>
            <p:cNvSpPr>
              <a:spLocks/>
            </p:cNvSpPr>
            <p:nvPr/>
          </p:nvSpPr>
          <p:spPr bwMode="hidden">
            <a:xfrm rot="802576" flipH="1">
              <a:off x="3115" y="729"/>
              <a:ext cx="214" cy="10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16" name="Freeform 399"/>
            <p:cNvSpPr>
              <a:spLocks/>
            </p:cNvSpPr>
            <p:nvPr/>
          </p:nvSpPr>
          <p:spPr bwMode="hidden">
            <a:xfrm rot="1277471" flipH="1">
              <a:off x="3350" y="775"/>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17" name="Freeform 400"/>
            <p:cNvSpPr>
              <a:spLocks/>
            </p:cNvSpPr>
            <p:nvPr/>
          </p:nvSpPr>
          <p:spPr bwMode="hidden">
            <a:xfrm rot="1277471" flipH="1">
              <a:off x="3151" y="665"/>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18" name="Freeform 401"/>
            <p:cNvSpPr>
              <a:spLocks/>
            </p:cNvSpPr>
            <p:nvPr/>
          </p:nvSpPr>
          <p:spPr bwMode="hidden">
            <a:xfrm rot="2028410" flipH="1">
              <a:off x="3394" y="745"/>
              <a:ext cx="399"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19" name="Freeform 402"/>
            <p:cNvSpPr>
              <a:spLocks/>
            </p:cNvSpPr>
            <p:nvPr/>
          </p:nvSpPr>
          <p:spPr bwMode="hidden">
            <a:xfrm rot="2028410" flipH="1">
              <a:off x="3222" y="574"/>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20" name="Freeform 403"/>
            <p:cNvSpPr>
              <a:spLocks/>
            </p:cNvSpPr>
            <p:nvPr/>
          </p:nvSpPr>
          <p:spPr bwMode="hidden">
            <a:xfrm rot="2664424" flipH="1">
              <a:off x="3433" y="700"/>
              <a:ext cx="404"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21" name="Freeform 404"/>
            <p:cNvSpPr>
              <a:spLocks/>
            </p:cNvSpPr>
            <p:nvPr/>
          </p:nvSpPr>
          <p:spPr bwMode="hidden">
            <a:xfrm rot="2664424" flipH="1">
              <a:off x="3290" y="481"/>
              <a:ext cx="217"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22" name="Freeform 405"/>
            <p:cNvSpPr>
              <a:spLocks/>
            </p:cNvSpPr>
            <p:nvPr/>
          </p:nvSpPr>
          <p:spPr bwMode="hidden">
            <a:xfrm rot="3473776" flipH="1">
              <a:off x="3518" y="685"/>
              <a:ext cx="356"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23" name="Freeform 406"/>
            <p:cNvSpPr>
              <a:spLocks/>
            </p:cNvSpPr>
            <p:nvPr/>
          </p:nvSpPr>
          <p:spPr bwMode="hidden">
            <a:xfrm rot="3473776" flipH="1">
              <a:off x="3438" y="450"/>
              <a:ext cx="191"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24" name="Freeform 407"/>
            <p:cNvSpPr>
              <a:spLocks/>
            </p:cNvSpPr>
            <p:nvPr/>
          </p:nvSpPr>
          <p:spPr bwMode="hidden">
            <a:xfrm rot="4126480" flipH="1">
              <a:off x="3577" y="673"/>
              <a:ext cx="342" cy="6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25" name="Freeform 408"/>
            <p:cNvSpPr>
              <a:spLocks/>
            </p:cNvSpPr>
            <p:nvPr/>
          </p:nvSpPr>
          <p:spPr bwMode="hidden">
            <a:xfrm rot="4126480" flipH="1">
              <a:off x="3541" y="421"/>
              <a:ext cx="18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26" name="Freeform 409"/>
            <p:cNvSpPr>
              <a:spLocks/>
            </p:cNvSpPr>
            <p:nvPr/>
          </p:nvSpPr>
          <p:spPr bwMode="hidden">
            <a:xfrm rot="-1325434">
              <a:off x="3864" y="705"/>
              <a:ext cx="398"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27" name="Freeform 410"/>
            <p:cNvSpPr>
              <a:spLocks/>
            </p:cNvSpPr>
            <p:nvPr/>
          </p:nvSpPr>
          <p:spPr bwMode="hidden">
            <a:xfrm rot="-1325434">
              <a:off x="4246" y="592"/>
              <a:ext cx="214" cy="10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28" name="Freeform 411"/>
            <p:cNvSpPr>
              <a:spLocks/>
            </p:cNvSpPr>
            <p:nvPr/>
          </p:nvSpPr>
          <p:spPr bwMode="hidden">
            <a:xfrm rot="-1921064">
              <a:off x="3819" y="681"/>
              <a:ext cx="399" cy="7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29" name="Freeform 412"/>
            <p:cNvSpPr>
              <a:spLocks/>
            </p:cNvSpPr>
            <p:nvPr/>
          </p:nvSpPr>
          <p:spPr bwMode="hidden">
            <a:xfrm rot="-1921064">
              <a:off x="4181" y="518"/>
              <a:ext cx="214" cy="11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30" name="Freeform 413"/>
            <p:cNvSpPr>
              <a:spLocks/>
            </p:cNvSpPr>
            <p:nvPr/>
          </p:nvSpPr>
          <p:spPr bwMode="hidden">
            <a:xfrm rot="4578755" flipH="1">
              <a:off x="3632" y="690"/>
              <a:ext cx="332" cy="4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0231" name="Freeform 414"/>
            <p:cNvSpPr>
              <a:spLocks/>
            </p:cNvSpPr>
            <p:nvPr/>
          </p:nvSpPr>
          <p:spPr bwMode="hidden">
            <a:xfrm rot="4578755" flipH="1">
              <a:off x="3639" y="447"/>
              <a:ext cx="178" cy="7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sp>
          <p:nvSpPr>
            <p:cNvPr id="50232" name="Freeform 415"/>
            <p:cNvSpPr>
              <a:spLocks/>
            </p:cNvSpPr>
            <p:nvPr/>
          </p:nvSpPr>
          <p:spPr bwMode="hidden">
            <a:xfrm rot="-3857755">
              <a:off x="3715" y="678"/>
              <a:ext cx="343"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33" name="Freeform 416"/>
            <p:cNvSpPr>
              <a:spLocks/>
            </p:cNvSpPr>
            <p:nvPr/>
          </p:nvSpPr>
          <p:spPr bwMode="hidden">
            <a:xfrm rot="-3857755">
              <a:off x="3926" y="433"/>
              <a:ext cx="184" cy="9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34" name="Freeform 417"/>
            <p:cNvSpPr>
              <a:spLocks/>
            </p:cNvSpPr>
            <p:nvPr/>
          </p:nvSpPr>
          <p:spPr bwMode="hidden">
            <a:xfrm rot="-2777260">
              <a:off x="3758" y="671"/>
              <a:ext cx="373" cy="8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35" name="Freeform 418"/>
            <p:cNvSpPr>
              <a:spLocks/>
            </p:cNvSpPr>
            <p:nvPr/>
          </p:nvSpPr>
          <p:spPr bwMode="hidden">
            <a:xfrm rot="-2777260">
              <a:off x="4061" y="460"/>
              <a:ext cx="200" cy="13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36" name="Freeform 419"/>
            <p:cNvSpPr>
              <a:spLocks/>
            </p:cNvSpPr>
            <p:nvPr/>
          </p:nvSpPr>
          <p:spPr bwMode="hidden">
            <a:xfrm rot="-4903748">
              <a:off x="3695" y="685"/>
              <a:ext cx="308" cy="28"/>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50237" name="Freeform 420"/>
            <p:cNvSpPr>
              <a:spLocks/>
            </p:cNvSpPr>
            <p:nvPr/>
          </p:nvSpPr>
          <p:spPr bwMode="hidden">
            <a:xfrm rot="-4903748">
              <a:off x="3809" y="447"/>
              <a:ext cx="165" cy="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sp>
          <p:nvSpPr>
            <p:cNvPr id="50238" name="Freeform 421"/>
            <p:cNvSpPr>
              <a:spLocks/>
            </p:cNvSpPr>
            <p:nvPr/>
          </p:nvSpPr>
          <p:spPr bwMode="hidden">
            <a:xfrm rot="18335692" flipH="1">
              <a:off x="3278" y="1175"/>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39" name="Freeform 422"/>
            <p:cNvSpPr>
              <a:spLocks/>
            </p:cNvSpPr>
            <p:nvPr/>
          </p:nvSpPr>
          <p:spPr bwMode="hidden">
            <a:xfrm rot="18335692" flipH="1">
              <a:off x="3186" y="1510"/>
              <a:ext cx="299"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40" name="Freeform 423"/>
            <p:cNvSpPr>
              <a:spLocks/>
            </p:cNvSpPr>
            <p:nvPr/>
          </p:nvSpPr>
          <p:spPr bwMode="hidden">
            <a:xfrm rot="17542885" flipH="1">
              <a:off x="3362" y="1208"/>
              <a:ext cx="515"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41" name="Freeform 424"/>
            <p:cNvSpPr>
              <a:spLocks/>
            </p:cNvSpPr>
            <p:nvPr/>
          </p:nvSpPr>
          <p:spPr bwMode="hidden">
            <a:xfrm rot="17542885" flipH="1">
              <a:off x="3364" y="1550"/>
              <a:ext cx="276" cy="15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42" name="Freeform 425"/>
            <p:cNvSpPr>
              <a:spLocks/>
            </p:cNvSpPr>
            <p:nvPr/>
          </p:nvSpPr>
          <p:spPr bwMode="hidden">
            <a:xfrm rot="16870650" flipH="1">
              <a:off x="3452" y="1220"/>
              <a:ext cx="495" cy="9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50243" name="Freeform 426"/>
            <p:cNvSpPr>
              <a:spLocks/>
            </p:cNvSpPr>
            <p:nvPr/>
          </p:nvSpPr>
          <p:spPr bwMode="hidden">
            <a:xfrm rot="16870650" flipH="1">
              <a:off x="3525" y="1567"/>
              <a:ext cx="265" cy="14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44" name="Freeform 427"/>
            <p:cNvSpPr>
              <a:spLocks/>
            </p:cNvSpPr>
            <p:nvPr/>
          </p:nvSpPr>
          <p:spPr bwMode="hidden">
            <a:xfrm rot="3144576">
              <a:off x="3801" y="1158"/>
              <a:ext cx="557" cy="101"/>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245" name="Freeform 428"/>
            <p:cNvSpPr>
              <a:spLocks/>
            </p:cNvSpPr>
            <p:nvPr/>
          </p:nvSpPr>
          <p:spPr bwMode="hidden">
            <a:xfrm rot="3144576">
              <a:off x="4165" y="1485"/>
              <a:ext cx="299" cy="15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46" name="Freeform 429"/>
            <p:cNvSpPr>
              <a:spLocks/>
            </p:cNvSpPr>
            <p:nvPr/>
          </p:nvSpPr>
          <p:spPr bwMode="hidden">
            <a:xfrm rot="3745735">
              <a:off x="3762" y="1196"/>
              <a:ext cx="533" cy="9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247" name="Freeform 430"/>
            <p:cNvSpPr>
              <a:spLocks/>
            </p:cNvSpPr>
            <p:nvPr/>
          </p:nvSpPr>
          <p:spPr bwMode="hidden">
            <a:xfrm rot="3745735">
              <a:off x="4047" y="1543"/>
              <a:ext cx="286" cy="15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sp>
          <p:nvSpPr>
            <p:cNvPr id="50248" name="Freeform 431"/>
            <p:cNvSpPr>
              <a:spLocks/>
            </p:cNvSpPr>
            <p:nvPr/>
          </p:nvSpPr>
          <p:spPr bwMode="hidden">
            <a:xfrm rot="4286818">
              <a:off x="3705" y="1235"/>
              <a:ext cx="517" cy="79"/>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249" name="Freeform 432"/>
            <p:cNvSpPr>
              <a:spLocks/>
            </p:cNvSpPr>
            <p:nvPr/>
          </p:nvSpPr>
          <p:spPr bwMode="hidden">
            <a:xfrm rot="4286818">
              <a:off x="3923" y="1585"/>
              <a:ext cx="278"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250" name="Freeform 433"/>
            <p:cNvSpPr>
              <a:spLocks/>
            </p:cNvSpPr>
            <p:nvPr/>
          </p:nvSpPr>
          <p:spPr bwMode="hidden">
            <a:xfrm rot="4898956">
              <a:off x="3665" y="1252"/>
              <a:ext cx="475" cy="8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50251" name="Freeform 434"/>
            <p:cNvSpPr>
              <a:spLocks/>
            </p:cNvSpPr>
            <p:nvPr/>
          </p:nvSpPr>
          <p:spPr bwMode="hidden">
            <a:xfrm rot="4898956">
              <a:off x="3804" y="1581"/>
              <a:ext cx="255" cy="12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252" name="Freeform 435"/>
            <p:cNvSpPr>
              <a:spLocks/>
            </p:cNvSpPr>
            <p:nvPr/>
          </p:nvSpPr>
          <p:spPr bwMode="hidden">
            <a:xfrm rot="5755659">
              <a:off x="3570" y="1267"/>
              <a:ext cx="464" cy="60"/>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50253" name="Freeform 436"/>
            <p:cNvSpPr>
              <a:spLocks/>
            </p:cNvSpPr>
            <p:nvPr/>
          </p:nvSpPr>
          <p:spPr bwMode="hidden">
            <a:xfrm rot="5755659">
              <a:off x="3618" y="1599"/>
              <a:ext cx="249" cy="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sp>
          <p:nvSpPr>
            <p:cNvPr id="50254" name="Freeform 437"/>
            <p:cNvSpPr>
              <a:spLocks/>
            </p:cNvSpPr>
            <p:nvPr/>
          </p:nvSpPr>
          <p:spPr bwMode="hidden">
            <a:xfrm flipH="1">
              <a:off x="3553" y="1154"/>
              <a:ext cx="157"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255" name="Arc 438"/>
            <p:cNvSpPr>
              <a:spLocks/>
            </p:cNvSpPr>
            <p:nvPr/>
          </p:nvSpPr>
          <p:spPr bwMode="hidden">
            <a:xfrm flipH="1">
              <a:off x="3268" y="982"/>
              <a:ext cx="687" cy="745"/>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50256" name="Arc 439"/>
            <p:cNvSpPr>
              <a:spLocks/>
            </p:cNvSpPr>
            <p:nvPr/>
          </p:nvSpPr>
          <p:spPr bwMode="hidden">
            <a:xfrm flipV="1">
              <a:off x="3887" y="532"/>
              <a:ext cx="830" cy="661"/>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rgbClr val="FF66FF"/>
              </a:solidFill>
              <a:round/>
              <a:headEnd/>
              <a:tailEnd/>
            </a:ln>
          </p:spPr>
          <p:txBody>
            <a:bodyPr wrap="none" anchor="ctr"/>
            <a:lstStyle/>
            <a:p>
              <a:endParaRPr lang="en-US"/>
            </a:p>
          </p:txBody>
        </p:sp>
        <p:sp>
          <p:nvSpPr>
            <p:cNvPr id="50257" name="Arc 440"/>
            <p:cNvSpPr>
              <a:spLocks/>
            </p:cNvSpPr>
            <p:nvPr/>
          </p:nvSpPr>
          <p:spPr bwMode="hidden">
            <a:xfrm flipH="1">
              <a:off x="3338" y="862"/>
              <a:ext cx="401" cy="76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rgbClr val="FF66FF"/>
              </a:solidFill>
              <a:round/>
              <a:headEnd/>
              <a:tailEnd/>
            </a:ln>
          </p:spPr>
          <p:txBody>
            <a:bodyPr wrap="none" anchor="ctr"/>
            <a:lstStyle/>
            <a:p>
              <a:endParaRPr lang="en-US"/>
            </a:p>
          </p:txBody>
        </p:sp>
        <p:sp>
          <p:nvSpPr>
            <p:cNvPr id="50258" name="Arc 441"/>
            <p:cNvSpPr>
              <a:spLocks/>
            </p:cNvSpPr>
            <p:nvPr/>
          </p:nvSpPr>
          <p:spPr bwMode="hidden">
            <a:xfrm flipH="1">
              <a:off x="3053" y="902"/>
              <a:ext cx="652" cy="768"/>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50259" name="Arc 442"/>
            <p:cNvSpPr>
              <a:spLocks/>
            </p:cNvSpPr>
            <p:nvPr/>
          </p:nvSpPr>
          <p:spPr bwMode="hidden">
            <a:xfrm flipH="1">
              <a:off x="2996" y="762"/>
              <a:ext cx="768" cy="76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50260" name="Arc 443"/>
            <p:cNvSpPr>
              <a:spLocks/>
            </p:cNvSpPr>
            <p:nvPr/>
          </p:nvSpPr>
          <p:spPr bwMode="hidden">
            <a:xfrm>
              <a:off x="3846" y="870"/>
              <a:ext cx="123"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50261" name="Arc 444"/>
            <p:cNvSpPr>
              <a:spLocks/>
            </p:cNvSpPr>
            <p:nvPr/>
          </p:nvSpPr>
          <p:spPr bwMode="hidden">
            <a:xfrm>
              <a:off x="3879" y="866"/>
              <a:ext cx="324"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50262" name="Arc 445"/>
            <p:cNvSpPr>
              <a:spLocks/>
            </p:cNvSpPr>
            <p:nvPr/>
          </p:nvSpPr>
          <p:spPr bwMode="hidden">
            <a:xfrm>
              <a:off x="3907" y="766"/>
              <a:ext cx="461" cy="76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rgbClr val="FF66FF"/>
              </a:solidFill>
              <a:round/>
              <a:headEnd/>
              <a:tailEnd/>
            </a:ln>
          </p:spPr>
          <p:txBody>
            <a:bodyPr wrap="none" anchor="ctr"/>
            <a:lstStyle/>
            <a:p>
              <a:endParaRPr lang="en-US"/>
            </a:p>
          </p:txBody>
        </p:sp>
        <p:sp>
          <p:nvSpPr>
            <p:cNvPr id="50263" name="Freeform 446"/>
            <p:cNvSpPr>
              <a:spLocks/>
            </p:cNvSpPr>
            <p:nvPr/>
          </p:nvSpPr>
          <p:spPr bwMode="hidden">
            <a:xfrm>
              <a:off x="3996" y="1236"/>
              <a:ext cx="156" cy="47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264" name="Freeform 447"/>
            <p:cNvSpPr>
              <a:spLocks/>
            </p:cNvSpPr>
            <p:nvPr/>
          </p:nvSpPr>
          <p:spPr bwMode="hidden">
            <a:xfrm rot="19660755" flipV="1">
              <a:off x="3752" y="1079"/>
              <a:ext cx="142" cy="27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265" name="Arc 448"/>
            <p:cNvSpPr>
              <a:spLocks/>
            </p:cNvSpPr>
            <p:nvPr/>
          </p:nvSpPr>
          <p:spPr bwMode="hidden">
            <a:xfrm flipH="1">
              <a:off x="2952" y="647"/>
              <a:ext cx="821" cy="76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50266" name="Arc 449"/>
            <p:cNvSpPr>
              <a:spLocks/>
            </p:cNvSpPr>
            <p:nvPr/>
          </p:nvSpPr>
          <p:spPr bwMode="hidden">
            <a:xfrm flipH="1">
              <a:off x="3184" y="485"/>
              <a:ext cx="597" cy="745"/>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50267" name="Arc 450"/>
            <p:cNvSpPr>
              <a:spLocks/>
            </p:cNvSpPr>
            <p:nvPr/>
          </p:nvSpPr>
          <p:spPr bwMode="hidden">
            <a:xfrm>
              <a:off x="3822" y="798"/>
              <a:ext cx="246" cy="745"/>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50268" name="Freeform 451"/>
            <p:cNvSpPr>
              <a:spLocks/>
            </p:cNvSpPr>
            <p:nvPr/>
          </p:nvSpPr>
          <p:spPr bwMode="hidden">
            <a:xfrm flipH="1">
              <a:off x="3086" y="1193"/>
              <a:ext cx="351" cy="493"/>
            </a:xfrm>
            <a:custGeom>
              <a:avLst/>
              <a:gdLst>
                <a:gd name="T0" fmla="*/ 0 w 776"/>
                <a:gd name="T1" fmla="*/ 0 h 2368"/>
                <a:gd name="T2" fmla="*/ 1 w 776"/>
                <a:gd name="T3" fmla="*/ 0 h 2368"/>
                <a:gd name="T4" fmla="*/ 0 w 776"/>
                <a:gd name="T5" fmla="*/ 0 h 2368"/>
                <a:gd name="T6" fmla="*/ 1 w 776"/>
                <a:gd name="T7" fmla="*/ 0 h 2368"/>
                <a:gd name="T8" fmla="*/ 1 w 776"/>
                <a:gd name="T9" fmla="*/ 0 h 2368"/>
                <a:gd name="T10" fmla="*/ 1 w 776"/>
                <a:gd name="T11" fmla="*/ 0 h 2368"/>
                <a:gd name="T12" fmla="*/ 1 w 776"/>
                <a:gd name="T13" fmla="*/ 0 h 2368"/>
                <a:gd name="T14" fmla="*/ 2 w 776"/>
                <a:gd name="T15" fmla="*/ 0 h 2368"/>
                <a:gd name="T16" fmla="*/ 1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2 w 776"/>
                <a:gd name="T29" fmla="*/ 0 h 2368"/>
                <a:gd name="T30" fmla="*/ 3 w 776"/>
                <a:gd name="T31" fmla="*/ 0 h 2368"/>
                <a:gd name="T32" fmla="*/ 3 w 776"/>
                <a:gd name="T33" fmla="*/ 0 h 2368"/>
                <a:gd name="T34" fmla="*/ 3 w 776"/>
                <a:gd name="T35" fmla="*/ 0 h 2368"/>
                <a:gd name="T36" fmla="*/ 3 w 776"/>
                <a:gd name="T37" fmla="*/ 0 h 2368"/>
                <a:gd name="T38" fmla="*/ 3 w 776"/>
                <a:gd name="T39" fmla="*/ 0 h 2368"/>
                <a:gd name="T40" fmla="*/ 3 w 776"/>
                <a:gd name="T41" fmla="*/ 0 h 2368"/>
                <a:gd name="T42" fmla="*/ 3 w 776"/>
                <a:gd name="T43" fmla="*/ 0 h 2368"/>
                <a:gd name="T44" fmla="*/ 3 w 776"/>
                <a:gd name="T45" fmla="*/ 0 h 2368"/>
                <a:gd name="T46" fmla="*/ 3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269" name="Freeform 452"/>
            <p:cNvSpPr>
              <a:spLocks/>
            </p:cNvSpPr>
            <p:nvPr/>
          </p:nvSpPr>
          <p:spPr bwMode="hidden">
            <a:xfrm flipH="1">
              <a:off x="3251" y="673"/>
              <a:ext cx="22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270" name="Freeform 453"/>
            <p:cNvSpPr>
              <a:spLocks/>
            </p:cNvSpPr>
            <p:nvPr/>
          </p:nvSpPr>
          <p:spPr bwMode="hidden">
            <a:xfrm flipH="1">
              <a:off x="3510" y="526"/>
              <a:ext cx="135" cy="49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271" name="Freeform 454"/>
            <p:cNvSpPr>
              <a:spLocks/>
            </p:cNvSpPr>
            <p:nvPr/>
          </p:nvSpPr>
          <p:spPr bwMode="hidden">
            <a:xfrm>
              <a:off x="4351" y="1121"/>
              <a:ext cx="326" cy="518"/>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2 w 776"/>
                <a:gd name="T27" fmla="*/ 0 h 2368"/>
                <a:gd name="T28" fmla="*/ 1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66FF"/>
              </a:solidFill>
              <a:round/>
              <a:headEnd/>
              <a:tailEnd/>
            </a:ln>
          </p:spPr>
          <p:txBody>
            <a:bodyPr wrap="none" anchor="ctr"/>
            <a:lstStyle/>
            <a:p>
              <a:endParaRPr lang="en-US"/>
            </a:p>
          </p:txBody>
        </p:sp>
        <p:sp>
          <p:nvSpPr>
            <p:cNvPr id="50272" name="Freeform 455"/>
            <p:cNvSpPr>
              <a:spLocks/>
            </p:cNvSpPr>
            <p:nvPr/>
          </p:nvSpPr>
          <p:spPr bwMode="hidden">
            <a:xfrm>
              <a:off x="4182" y="859"/>
              <a:ext cx="490" cy="345"/>
            </a:xfrm>
            <a:custGeom>
              <a:avLst/>
              <a:gdLst>
                <a:gd name="T0" fmla="*/ 0 w 776"/>
                <a:gd name="T1" fmla="*/ 0 h 2368"/>
                <a:gd name="T2" fmla="*/ 10 w 776"/>
                <a:gd name="T3" fmla="*/ 0 h 2368"/>
                <a:gd name="T4" fmla="*/ 4 w 776"/>
                <a:gd name="T5" fmla="*/ 0 h 2368"/>
                <a:gd name="T6" fmla="*/ 13 w 776"/>
                <a:gd name="T7" fmla="*/ 0 h 2368"/>
                <a:gd name="T8" fmla="*/ 8 w 776"/>
                <a:gd name="T9" fmla="*/ 0 h 2368"/>
                <a:gd name="T10" fmla="*/ 16 w 776"/>
                <a:gd name="T11" fmla="*/ 0 h 2368"/>
                <a:gd name="T12" fmla="*/ 11 w 776"/>
                <a:gd name="T13" fmla="*/ 0 h 2368"/>
                <a:gd name="T14" fmla="*/ 19 w 776"/>
                <a:gd name="T15" fmla="*/ 0 h 2368"/>
                <a:gd name="T16" fmla="*/ 16 w 776"/>
                <a:gd name="T17" fmla="*/ 0 h 2368"/>
                <a:gd name="T18" fmla="*/ 21 w 776"/>
                <a:gd name="T19" fmla="*/ 0 h 2368"/>
                <a:gd name="T20" fmla="*/ 19 w 776"/>
                <a:gd name="T21" fmla="*/ 0 h 2368"/>
                <a:gd name="T22" fmla="*/ 23 w 776"/>
                <a:gd name="T23" fmla="*/ 0 h 2368"/>
                <a:gd name="T24" fmla="*/ 23 w 776"/>
                <a:gd name="T25" fmla="*/ 0 h 2368"/>
                <a:gd name="T26" fmla="*/ 27 w 776"/>
                <a:gd name="T27" fmla="*/ 0 h 2368"/>
                <a:gd name="T28" fmla="*/ 25 w 776"/>
                <a:gd name="T29" fmla="*/ 0 h 2368"/>
                <a:gd name="T30" fmla="*/ 28 w 776"/>
                <a:gd name="T31" fmla="*/ 0 h 2368"/>
                <a:gd name="T32" fmla="*/ 27 w 776"/>
                <a:gd name="T33" fmla="*/ 0 h 2368"/>
                <a:gd name="T34" fmla="*/ 28 w 776"/>
                <a:gd name="T35" fmla="*/ 0 h 2368"/>
                <a:gd name="T36" fmla="*/ 27 w 776"/>
                <a:gd name="T37" fmla="*/ 0 h 2368"/>
                <a:gd name="T38" fmla="*/ 31 w 776"/>
                <a:gd name="T39" fmla="*/ 0 h 2368"/>
                <a:gd name="T40" fmla="*/ 28 w 776"/>
                <a:gd name="T41" fmla="*/ 0 h 2368"/>
                <a:gd name="T42" fmla="*/ 31 w 776"/>
                <a:gd name="T43" fmla="*/ 0 h 2368"/>
                <a:gd name="T44" fmla="*/ 28 w 776"/>
                <a:gd name="T45" fmla="*/ 0 h 2368"/>
                <a:gd name="T46" fmla="*/ 3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273" name="Freeform 456"/>
            <p:cNvSpPr>
              <a:spLocks/>
            </p:cNvSpPr>
            <p:nvPr/>
          </p:nvSpPr>
          <p:spPr bwMode="hidden">
            <a:xfrm>
              <a:off x="4200" y="493"/>
              <a:ext cx="214" cy="463"/>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rgbClr val="FF0000"/>
              </a:solidFill>
              <a:round/>
              <a:headEnd/>
              <a:tailEnd/>
            </a:ln>
          </p:spPr>
          <p:txBody>
            <a:bodyPr wrap="none" anchor="ctr"/>
            <a:lstStyle/>
            <a:p>
              <a:endParaRPr lang="en-US"/>
            </a:p>
          </p:txBody>
        </p:sp>
        <p:sp>
          <p:nvSpPr>
            <p:cNvPr id="50274" name="Freeform 457"/>
            <p:cNvSpPr>
              <a:spLocks/>
            </p:cNvSpPr>
            <p:nvPr/>
          </p:nvSpPr>
          <p:spPr bwMode="hidden">
            <a:xfrm rot="-1346631">
              <a:off x="3988" y="878"/>
              <a:ext cx="144" cy="27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50275" name="Freeform 458"/>
            <p:cNvSpPr>
              <a:spLocks/>
            </p:cNvSpPr>
            <p:nvPr/>
          </p:nvSpPr>
          <p:spPr bwMode="hidden">
            <a:xfrm rot="1346631" flipH="1">
              <a:off x="3479" y="870"/>
              <a:ext cx="142" cy="27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sp>
        <p:nvSpPr>
          <p:cNvPr id="36299" name="WordArt 459"/>
          <p:cNvSpPr>
            <a:spLocks noChangeArrowheads="1" noChangeShapeType="1" noTextEdit="1"/>
          </p:cNvSpPr>
          <p:nvPr/>
        </p:nvSpPr>
        <p:spPr bwMode="auto">
          <a:xfrm>
            <a:off x="-6611938" y="1828800"/>
            <a:ext cx="6705601" cy="2057400"/>
          </a:xfrm>
          <a:prstGeom prst="rect">
            <a:avLst/>
          </a:prstGeom>
        </p:spPr>
        <p:txBody>
          <a:bodyPr wrap="none" fromWordArt="1">
            <a:prstTxWarp prst="textPlain">
              <a:avLst>
                <a:gd name="adj" fmla="val 47727"/>
              </a:avLst>
            </a:prstTxWarp>
          </a:bodyPr>
          <a:lstStyle/>
          <a:p>
            <a:pPr algn="ctr"/>
            <a:r>
              <a:rPr lang="en-US" sz="32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Bài học kết thúc</a:t>
            </a:r>
          </a:p>
        </p:txBody>
      </p:sp>
      <p:pic>
        <p:nvPicPr>
          <p:cNvPr id="50185" name="Picture 460" descr="Frames PPT 014"/>
          <p:cNvPicPr>
            <a:picLocks noChangeAspect="1" noChangeArrowheads="1"/>
          </p:cNvPicPr>
          <p:nvPr/>
        </p:nvPicPr>
        <p:blipFill>
          <a:blip r:embed="rId3"/>
          <a:srcRect/>
          <a:stretch>
            <a:fillRect/>
          </a:stretch>
        </p:blipFill>
        <p:spPr bwMode="auto">
          <a:xfrm>
            <a:off x="0" y="1828800"/>
            <a:ext cx="9144000" cy="6838950"/>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xit" presetSubtype="0" repeatCount="indefinite" fill="hold" nodeType="withEffect">
                                  <p:stCondLst>
                                    <p:cond delay="0"/>
                                  </p:stCondLst>
                                  <p:childTnLst>
                                    <p:anim calcmode="lin" valueType="num">
                                      <p:cBhvr>
                                        <p:cTn id="6" dur="1000"/>
                                        <p:tgtEl>
                                          <p:spTgt spid="2"/>
                                        </p:tgtEl>
                                        <p:attrNameLst>
                                          <p:attrName>ppt_w</p:attrName>
                                        </p:attrNameLst>
                                      </p:cBhvr>
                                      <p:tavLst>
                                        <p:tav tm="0">
                                          <p:val>
                                            <p:strVal val="ppt_w"/>
                                          </p:val>
                                        </p:tav>
                                        <p:tav tm="100000">
                                          <p:val>
                                            <p:strVal val="ppt_w*0.70"/>
                                          </p:val>
                                        </p:tav>
                                      </p:tavLst>
                                    </p:anim>
                                    <p:anim calcmode="lin" valueType="num">
                                      <p:cBhvr>
                                        <p:cTn id="7" dur="1000"/>
                                        <p:tgtEl>
                                          <p:spTgt spid="2"/>
                                        </p:tgtEl>
                                        <p:attrNameLst>
                                          <p:attrName>ppt_h</p:attrName>
                                        </p:attrNameLst>
                                      </p:cBhvr>
                                      <p:tavLst>
                                        <p:tav tm="0">
                                          <p:val>
                                            <p:strVal val="ppt_h"/>
                                          </p:val>
                                        </p:tav>
                                        <p:tav tm="100000">
                                          <p:val>
                                            <p:strVal val="ppt_h"/>
                                          </p:val>
                                        </p:tav>
                                      </p:tavLst>
                                    </p:anim>
                                    <p:animEffect transition="out" filter="fade">
                                      <p:cBhvr>
                                        <p:cTn id="8" dur="1000"/>
                                        <p:tgtEl>
                                          <p:spTgt spid="2"/>
                                        </p:tgtEl>
                                      </p:cBhvr>
                                    </p:animEffect>
                                    <p:set>
                                      <p:cBhvr>
                                        <p:cTn id="9" dur="1" fill="hold">
                                          <p:stCondLst>
                                            <p:cond delay="999"/>
                                          </p:stCondLst>
                                        </p:cTn>
                                        <p:tgtEl>
                                          <p:spTgt spid="2"/>
                                        </p:tgtEl>
                                        <p:attrNameLst>
                                          <p:attrName>style.visibility</p:attrName>
                                        </p:attrNameLst>
                                      </p:cBhvr>
                                      <p:to>
                                        <p:strVal val="hidden"/>
                                      </p:to>
                                    </p:set>
                                  </p:childTnLst>
                                </p:cTn>
                              </p:par>
                              <p:par>
                                <p:cTn id="10" presetID="55" presetClass="exit" presetSubtype="0" repeatCount="indefinite" fill="hold" nodeType="withEffect">
                                  <p:stCondLst>
                                    <p:cond delay="0"/>
                                  </p:stCondLst>
                                  <p:childTnLst>
                                    <p:anim calcmode="lin" valueType="num">
                                      <p:cBhvr>
                                        <p:cTn id="11" dur="1000"/>
                                        <p:tgtEl>
                                          <p:spTgt spid="3"/>
                                        </p:tgtEl>
                                        <p:attrNameLst>
                                          <p:attrName>ppt_w</p:attrName>
                                        </p:attrNameLst>
                                      </p:cBhvr>
                                      <p:tavLst>
                                        <p:tav tm="0">
                                          <p:val>
                                            <p:strVal val="ppt_w"/>
                                          </p:val>
                                        </p:tav>
                                        <p:tav tm="100000">
                                          <p:val>
                                            <p:strVal val="ppt_w*0.70"/>
                                          </p:val>
                                        </p:tav>
                                      </p:tavLst>
                                    </p:anim>
                                    <p:anim calcmode="lin" valueType="num">
                                      <p:cBhvr>
                                        <p:cTn id="12" dur="1000"/>
                                        <p:tgtEl>
                                          <p:spTgt spid="3"/>
                                        </p:tgtEl>
                                        <p:attrNameLst>
                                          <p:attrName>ppt_h</p:attrName>
                                        </p:attrNameLst>
                                      </p:cBhvr>
                                      <p:tavLst>
                                        <p:tav tm="0">
                                          <p:val>
                                            <p:strVal val="ppt_h"/>
                                          </p:val>
                                        </p:tav>
                                        <p:tav tm="100000">
                                          <p:val>
                                            <p:strVal val="ppt_h"/>
                                          </p:val>
                                        </p:tav>
                                      </p:tavLst>
                                    </p:anim>
                                    <p:animEffect transition="out" filter="fade">
                                      <p:cBhvr>
                                        <p:cTn id="13" dur="1000"/>
                                        <p:tgtEl>
                                          <p:spTgt spid="3"/>
                                        </p:tgtEl>
                                      </p:cBhvr>
                                    </p:animEffect>
                                    <p:set>
                                      <p:cBhvr>
                                        <p:cTn id="14" dur="1" fill="hold">
                                          <p:stCondLst>
                                            <p:cond delay="999"/>
                                          </p:stCondLst>
                                        </p:cTn>
                                        <p:tgtEl>
                                          <p:spTgt spid="3"/>
                                        </p:tgtEl>
                                        <p:attrNameLst>
                                          <p:attrName>style.visibility</p:attrName>
                                        </p:attrNameLst>
                                      </p:cBhvr>
                                      <p:to>
                                        <p:strVal val="hidden"/>
                                      </p:to>
                                    </p:set>
                                  </p:childTnLst>
                                </p:cTn>
                              </p:par>
                              <p:par>
                                <p:cTn id="15" presetID="55" presetClass="exit" presetSubtype="0" repeatCount="indefinite" fill="hold" nodeType="withEffect">
                                  <p:stCondLst>
                                    <p:cond delay="0"/>
                                  </p:stCondLst>
                                  <p:childTnLst>
                                    <p:anim calcmode="lin" valueType="num">
                                      <p:cBhvr>
                                        <p:cTn id="16" dur="1000"/>
                                        <p:tgtEl>
                                          <p:spTgt spid="4"/>
                                        </p:tgtEl>
                                        <p:attrNameLst>
                                          <p:attrName>ppt_w</p:attrName>
                                        </p:attrNameLst>
                                      </p:cBhvr>
                                      <p:tavLst>
                                        <p:tav tm="0">
                                          <p:val>
                                            <p:strVal val="ppt_w"/>
                                          </p:val>
                                        </p:tav>
                                        <p:tav tm="100000">
                                          <p:val>
                                            <p:strVal val="ppt_w*0.70"/>
                                          </p:val>
                                        </p:tav>
                                      </p:tavLst>
                                    </p:anim>
                                    <p:anim calcmode="lin" valueType="num">
                                      <p:cBhvr>
                                        <p:cTn id="17" dur="1000"/>
                                        <p:tgtEl>
                                          <p:spTgt spid="4"/>
                                        </p:tgtEl>
                                        <p:attrNameLst>
                                          <p:attrName>ppt_h</p:attrName>
                                        </p:attrNameLst>
                                      </p:cBhvr>
                                      <p:tavLst>
                                        <p:tav tm="0">
                                          <p:val>
                                            <p:strVal val="ppt_h"/>
                                          </p:val>
                                        </p:tav>
                                        <p:tav tm="100000">
                                          <p:val>
                                            <p:strVal val="ppt_h"/>
                                          </p:val>
                                        </p:tav>
                                      </p:tavLst>
                                    </p:anim>
                                    <p:animEffect transition="out" filter="fade">
                                      <p:cBhvr>
                                        <p:cTn id="18" dur="1000"/>
                                        <p:tgtEl>
                                          <p:spTgt spid="4"/>
                                        </p:tgtEl>
                                      </p:cBhvr>
                                    </p:animEffect>
                                    <p:set>
                                      <p:cBhvr>
                                        <p:cTn id="19" dur="1" fill="hold">
                                          <p:stCondLst>
                                            <p:cond delay="999"/>
                                          </p:stCondLst>
                                        </p:cTn>
                                        <p:tgtEl>
                                          <p:spTgt spid="4"/>
                                        </p:tgtEl>
                                        <p:attrNameLst>
                                          <p:attrName>style.visibility</p:attrName>
                                        </p:attrNameLst>
                                      </p:cBhvr>
                                      <p:to>
                                        <p:strVal val="hidden"/>
                                      </p:to>
                                    </p:set>
                                  </p:childTnLst>
                                </p:cTn>
                              </p:par>
                              <p:par>
                                <p:cTn id="20" presetID="55" presetClass="exit" presetSubtype="0" repeatCount="indefinite" fill="hold" nodeType="withEffect">
                                  <p:stCondLst>
                                    <p:cond delay="0"/>
                                  </p:stCondLst>
                                  <p:childTnLst>
                                    <p:anim calcmode="lin" valueType="num">
                                      <p:cBhvr>
                                        <p:cTn id="21" dur="1000"/>
                                        <p:tgtEl>
                                          <p:spTgt spid="5"/>
                                        </p:tgtEl>
                                        <p:attrNameLst>
                                          <p:attrName>ppt_w</p:attrName>
                                        </p:attrNameLst>
                                      </p:cBhvr>
                                      <p:tavLst>
                                        <p:tav tm="0">
                                          <p:val>
                                            <p:strVal val="ppt_w"/>
                                          </p:val>
                                        </p:tav>
                                        <p:tav tm="100000">
                                          <p:val>
                                            <p:strVal val="ppt_w*0.70"/>
                                          </p:val>
                                        </p:tav>
                                      </p:tavLst>
                                    </p:anim>
                                    <p:anim calcmode="lin" valueType="num">
                                      <p:cBhvr>
                                        <p:cTn id="22" dur="1000"/>
                                        <p:tgtEl>
                                          <p:spTgt spid="5"/>
                                        </p:tgtEl>
                                        <p:attrNameLst>
                                          <p:attrName>ppt_h</p:attrName>
                                        </p:attrNameLst>
                                      </p:cBhvr>
                                      <p:tavLst>
                                        <p:tav tm="0">
                                          <p:val>
                                            <p:strVal val="ppt_h"/>
                                          </p:val>
                                        </p:tav>
                                        <p:tav tm="100000">
                                          <p:val>
                                            <p:strVal val="ppt_h"/>
                                          </p:val>
                                        </p:tav>
                                      </p:tavLst>
                                    </p:anim>
                                    <p:animEffect transition="out" filter="fade">
                                      <p:cBhvr>
                                        <p:cTn id="23" dur="1000"/>
                                        <p:tgtEl>
                                          <p:spTgt spid="5"/>
                                        </p:tgtEl>
                                      </p:cBhvr>
                                    </p:animEffect>
                                    <p:set>
                                      <p:cBhvr>
                                        <p:cTn id="24" dur="1" fill="hold">
                                          <p:stCondLst>
                                            <p:cond delay="999"/>
                                          </p:stCondLst>
                                        </p:cTn>
                                        <p:tgtEl>
                                          <p:spTgt spid="5"/>
                                        </p:tgtEl>
                                        <p:attrNameLst>
                                          <p:attrName>style.visibility</p:attrName>
                                        </p:attrNameLst>
                                      </p:cBhvr>
                                      <p:to>
                                        <p:strVal val="hidden"/>
                                      </p:to>
                                    </p:set>
                                  </p:childTnLst>
                                </p:cTn>
                              </p:par>
                              <p:par>
                                <p:cTn id="25" presetID="55" presetClass="exit" presetSubtype="0" repeatCount="indefinite" fill="hold" nodeType="withEffect">
                                  <p:stCondLst>
                                    <p:cond delay="0"/>
                                  </p:stCondLst>
                                  <p:childTnLst>
                                    <p:anim calcmode="lin" valueType="num">
                                      <p:cBhvr>
                                        <p:cTn id="26" dur="1000"/>
                                        <p:tgtEl>
                                          <p:spTgt spid="6"/>
                                        </p:tgtEl>
                                        <p:attrNameLst>
                                          <p:attrName>ppt_w</p:attrName>
                                        </p:attrNameLst>
                                      </p:cBhvr>
                                      <p:tavLst>
                                        <p:tav tm="0">
                                          <p:val>
                                            <p:strVal val="ppt_w"/>
                                          </p:val>
                                        </p:tav>
                                        <p:tav tm="100000">
                                          <p:val>
                                            <p:strVal val="ppt_w*0.70"/>
                                          </p:val>
                                        </p:tav>
                                      </p:tavLst>
                                    </p:anim>
                                    <p:anim calcmode="lin" valueType="num">
                                      <p:cBhvr>
                                        <p:cTn id="27" dur="1000"/>
                                        <p:tgtEl>
                                          <p:spTgt spid="6"/>
                                        </p:tgtEl>
                                        <p:attrNameLst>
                                          <p:attrName>ppt_h</p:attrName>
                                        </p:attrNameLst>
                                      </p:cBhvr>
                                      <p:tavLst>
                                        <p:tav tm="0">
                                          <p:val>
                                            <p:strVal val="ppt_h"/>
                                          </p:val>
                                        </p:tav>
                                        <p:tav tm="100000">
                                          <p:val>
                                            <p:strVal val="ppt_h"/>
                                          </p:val>
                                        </p:tav>
                                      </p:tavLst>
                                    </p:anim>
                                    <p:animEffect transition="out" filter="fade">
                                      <p:cBhvr>
                                        <p:cTn id="28" dur="1000"/>
                                        <p:tgtEl>
                                          <p:spTgt spid="6"/>
                                        </p:tgtEl>
                                      </p:cBhvr>
                                    </p:animEffect>
                                    <p:set>
                                      <p:cBhvr>
                                        <p:cTn id="29" dur="1" fill="hold">
                                          <p:stCondLst>
                                            <p:cond delay="999"/>
                                          </p:stCondLst>
                                        </p:cTn>
                                        <p:tgtEl>
                                          <p:spTgt spid="6"/>
                                        </p:tgtEl>
                                        <p:attrNameLst>
                                          <p:attrName>style.visibility</p:attrName>
                                        </p:attrNameLst>
                                      </p:cBhvr>
                                      <p:to>
                                        <p:strVal val="hidden"/>
                                      </p:to>
                                    </p:set>
                                  </p:childTnLst>
                                </p:cTn>
                              </p:par>
                              <p:par>
                                <p:cTn id="30" presetID="7" presetClass="entr" presetSubtype="2" repeatCount="indefinite" fill="hold" grpId="0" nodeType="withEffect">
                                  <p:stCondLst>
                                    <p:cond delay="0"/>
                                  </p:stCondLst>
                                  <p:childTnLst>
                                    <p:set>
                                      <p:cBhvr>
                                        <p:cTn id="31" dur="1" fill="hold">
                                          <p:stCondLst>
                                            <p:cond delay="0"/>
                                          </p:stCondLst>
                                        </p:cTn>
                                        <p:tgtEl>
                                          <p:spTgt spid="36299"/>
                                        </p:tgtEl>
                                        <p:attrNameLst>
                                          <p:attrName>style.visibility</p:attrName>
                                        </p:attrNameLst>
                                      </p:cBhvr>
                                      <p:to>
                                        <p:strVal val="visible"/>
                                      </p:to>
                                    </p:set>
                                    <p:anim calcmode="lin" valueType="num">
                                      <p:cBhvr additive="base">
                                        <p:cTn id="32" dur="5000" fill="hold"/>
                                        <p:tgtEl>
                                          <p:spTgt spid="36299"/>
                                        </p:tgtEl>
                                        <p:attrNameLst>
                                          <p:attrName>ppt_x</p:attrName>
                                        </p:attrNameLst>
                                      </p:cBhvr>
                                      <p:tavLst>
                                        <p:tav tm="0">
                                          <p:val>
                                            <p:strVal val="1+#ppt_w/2"/>
                                          </p:val>
                                        </p:tav>
                                        <p:tav tm="100000">
                                          <p:val>
                                            <p:strVal val="#ppt_x"/>
                                          </p:val>
                                        </p:tav>
                                      </p:tavLst>
                                    </p:anim>
                                    <p:anim calcmode="lin" valueType="num">
                                      <p:cBhvr additive="base">
                                        <p:cTn id="33" dur="5000" fill="hold"/>
                                        <p:tgtEl>
                                          <p:spTgt spid="3629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9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D:\Chuyen mon\Hinh anh\Vat lieu dien\images (3).jpg"/>
          <p:cNvPicPr>
            <a:picLocks noChangeAspect="1" noChangeArrowheads="1"/>
          </p:cNvPicPr>
          <p:nvPr/>
        </p:nvPicPr>
        <p:blipFill>
          <a:blip r:embed="rId2"/>
          <a:srcRect/>
          <a:stretch>
            <a:fillRect/>
          </a:stretch>
        </p:blipFill>
        <p:spPr bwMode="auto">
          <a:xfrm>
            <a:off x="395288" y="1412875"/>
            <a:ext cx="3960812" cy="3095625"/>
          </a:xfrm>
          <a:prstGeom prst="rect">
            <a:avLst/>
          </a:prstGeom>
          <a:noFill/>
          <a:ln w="9525">
            <a:noFill/>
            <a:miter lim="800000"/>
            <a:headEnd/>
            <a:tailEnd/>
          </a:ln>
        </p:spPr>
      </p:pic>
      <p:pic>
        <p:nvPicPr>
          <p:cNvPr id="21507" name="Picture 3" descr="D:\Chuyen mon\Hinh anh\Vat lieu dien\tải xuống.jpg"/>
          <p:cNvPicPr>
            <a:picLocks noChangeAspect="1" noChangeArrowheads="1"/>
          </p:cNvPicPr>
          <p:nvPr/>
        </p:nvPicPr>
        <p:blipFill>
          <a:blip r:embed="rId3"/>
          <a:srcRect/>
          <a:stretch>
            <a:fillRect/>
          </a:stretch>
        </p:blipFill>
        <p:spPr bwMode="auto">
          <a:xfrm>
            <a:off x="4572000" y="1412875"/>
            <a:ext cx="4373563" cy="3095625"/>
          </a:xfrm>
          <a:prstGeom prst="rect">
            <a:avLst/>
          </a:prstGeom>
          <a:noFill/>
          <a:ln w="9525">
            <a:noFill/>
            <a:miter lim="800000"/>
            <a:headEnd/>
            <a:tailEnd/>
          </a:ln>
        </p:spPr>
      </p:pic>
      <p:sp>
        <p:nvSpPr>
          <p:cNvPr id="4" name="Hộp_Văn_Bản 3"/>
          <p:cNvSpPr txBox="1"/>
          <p:nvPr/>
        </p:nvSpPr>
        <p:spPr>
          <a:xfrm>
            <a:off x="1258888" y="4868863"/>
            <a:ext cx="7502525" cy="646112"/>
          </a:xfrm>
          <a:prstGeom prst="rect">
            <a:avLst/>
          </a:prstGeom>
          <a:noFill/>
        </p:spPr>
        <p:txBody>
          <a:bodyPr wrap="none">
            <a:spAutoFit/>
          </a:bodyPr>
          <a:lstStyle/>
          <a:p>
            <a:pPr fontAlgn="auto">
              <a:spcBef>
                <a:spcPts val="0"/>
              </a:spcBef>
              <a:spcAft>
                <a:spcPts val="0"/>
              </a:spcAft>
              <a:defRPr/>
            </a:pPr>
            <a:r>
              <a:rPr lang="vi-VN" sz="3600" b="1" dirty="0">
                <a:solidFill>
                  <a:srgbClr val="C00000"/>
                </a:solidFill>
                <a:latin typeface="+mj-lt"/>
                <a:cs typeface="+mn-cs"/>
              </a:rPr>
              <a:t>Những hình ảnh trên có đặc điểm gì?</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ircle(out)">
                                      <p:cBhvr>
                                        <p:cTn id="7" dur="1000"/>
                                        <p:tgtEl>
                                          <p:spTgt spid="21506"/>
                                        </p:tgtEl>
                                      </p:cBhvr>
                                    </p:animEffect>
                                  </p:childTnLst>
                                </p:cTn>
                              </p:par>
                            </p:childTnLst>
                          </p:cTn>
                        </p:par>
                        <p:par>
                          <p:cTn id="8" fill="hold">
                            <p:stCondLst>
                              <p:cond delay="1000"/>
                            </p:stCondLst>
                            <p:childTnLst>
                              <p:par>
                                <p:cTn id="9" presetID="6" presetClass="entr" presetSubtype="32" fill="hold" nodeType="afterEffect">
                                  <p:stCondLst>
                                    <p:cond delay="0"/>
                                  </p:stCondLst>
                                  <p:childTnLst>
                                    <p:set>
                                      <p:cBhvr>
                                        <p:cTn id="10" dur="1" fill="hold">
                                          <p:stCondLst>
                                            <p:cond delay="0"/>
                                          </p:stCondLst>
                                        </p:cTn>
                                        <p:tgtEl>
                                          <p:spTgt spid="21507"/>
                                        </p:tgtEl>
                                        <p:attrNameLst>
                                          <p:attrName>style.visibility</p:attrName>
                                        </p:attrNameLst>
                                      </p:cBhvr>
                                      <p:to>
                                        <p:strVal val="visible"/>
                                      </p:to>
                                    </p:set>
                                    <p:animEffect transition="in" filter="circle(out)">
                                      <p:cBhvr>
                                        <p:cTn id="11" dur="1000"/>
                                        <p:tgtEl>
                                          <p:spTgt spid="21507"/>
                                        </p:tgtEl>
                                      </p:cBhvr>
                                    </p:animEffect>
                                  </p:childTnLst>
                                </p:cTn>
                              </p:par>
                            </p:childTnLst>
                          </p:cTn>
                        </p:par>
                        <p:par>
                          <p:cTn id="12" fill="hold">
                            <p:stCondLst>
                              <p:cond delay="2000"/>
                            </p:stCondLst>
                            <p:childTnLst>
                              <p:par>
                                <p:cTn id="13" presetID="6" presetClass="entr" presetSubtype="32"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out)">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152400" y="355600"/>
            <a:ext cx="8991600" cy="6186309"/>
          </a:xfrm>
          <a:prstGeom prst="rect">
            <a:avLst/>
          </a:prstGeom>
          <a:noFill/>
          <a:ln w="9525">
            <a:noFill/>
            <a:miter lim="800000"/>
          </a:ln>
        </p:spPr>
        <p:txBody>
          <a:bodyPr>
            <a:spAutoFit/>
          </a:bodyPr>
          <a:lstStyle/>
          <a:p>
            <a:pPr algn="just" fontAlgn="auto">
              <a:spcBef>
                <a:spcPts val="0"/>
              </a:spcBef>
              <a:spcAft>
                <a:spcPts val="0"/>
              </a:spcAft>
              <a:defRPr/>
            </a:pP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Ở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lớp</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7,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ta</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đã</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biết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đồng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là</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kim</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loại</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dẫn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điện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rất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tốt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chỉ</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kém</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có</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bạc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nhưng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lại</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rẻ</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hơn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bạc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rất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nhiều</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Vì</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thế</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đồng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thường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dùng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được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làm</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dây</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dẫn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để</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nối</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các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thiết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bị</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và</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dụng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cụ</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trong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các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mạng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điện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Vậy</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căn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cứ</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vào</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đặc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trưng</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nào</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để</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biết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chính</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xác</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vật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liệu</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này</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dẫn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điện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tốt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hơn</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vật</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liệu</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 </a:t>
            </a:r>
            <a:r>
              <a:rPr lang="en-US" sz="4400" b="1" dirty="0" err="1">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kia</a:t>
            </a:r>
            <a:r>
              <a:rPr lang="en-US" sz="4400" b="1" dirty="0">
                <a:ln w="12700">
                  <a:solidFill>
                    <a:schemeClr val="tx2">
                      <a:satMod val="155000"/>
                    </a:schemeClr>
                  </a:solidFill>
                  <a:prstDash val="solid"/>
                </a:ln>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turesetmefreeblogbotqb3"/>
          <p:cNvPicPr>
            <a:picLocks noChangeAspect="1" noChangeArrowheads="1"/>
          </p:cNvPicPr>
          <p:nvPr/>
        </p:nvPicPr>
        <p:blipFill>
          <a:blip r:embed="rId2"/>
          <a:srcRect/>
          <a:stretch>
            <a:fillRect/>
          </a:stretch>
        </p:blipFill>
        <p:spPr bwMode="auto">
          <a:xfrm>
            <a:off x="0" y="0"/>
            <a:ext cx="9829800" cy="6858000"/>
          </a:xfrm>
          <a:prstGeom prst="rect">
            <a:avLst/>
          </a:prstGeom>
          <a:noFill/>
          <a:ln w="9525">
            <a:noFill/>
            <a:miter lim="800000"/>
            <a:headEnd/>
            <a:tailEnd/>
          </a:ln>
          <a:effectLst>
            <a:outerShdw dist="107763" dir="18900000" algn="ctr" rotWithShape="0">
              <a:srgbClr val="808080">
                <a:alpha val="50000"/>
              </a:srgbClr>
            </a:outerShdw>
          </a:effectLst>
        </p:spPr>
      </p:pic>
      <p:sp>
        <p:nvSpPr>
          <p:cNvPr id="5127" name="WordArt 7"/>
          <p:cNvSpPr>
            <a:spLocks noChangeArrowheads="1" noChangeShapeType="1" noTextEdit="1"/>
          </p:cNvSpPr>
          <p:nvPr/>
        </p:nvSpPr>
        <p:spPr bwMode="auto">
          <a:xfrm>
            <a:off x="152400" y="1600200"/>
            <a:ext cx="9448800" cy="32766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FF0000"/>
                </a:solidFill>
                <a:effectLst>
                  <a:outerShdw dist="107763" dir="18900000" algn="ctr" rotWithShape="0">
                    <a:srgbClr val="868686">
                      <a:alpha val="50000"/>
                    </a:srgbClr>
                  </a:outerShdw>
                </a:effectLst>
                <a:latin typeface="Times New Roman"/>
                <a:cs typeface="Times New Roman"/>
              </a:rPr>
              <a:t>SỰ PHỤ THUỘC CỦA ĐiỆN TRỞ VÀO CÁC YẾU TỐ CỦA DÂY DẪN</a:t>
            </a:r>
          </a:p>
        </p:txBody>
      </p:sp>
      <p:sp>
        <p:nvSpPr>
          <p:cNvPr id="22531" name="WordArt 8"/>
          <p:cNvSpPr>
            <a:spLocks noChangeArrowheads="1" noChangeShapeType="1" noTextEdit="1"/>
          </p:cNvSpPr>
          <p:nvPr/>
        </p:nvSpPr>
        <p:spPr bwMode="auto">
          <a:xfrm>
            <a:off x="1905000" y="152400"/>
            <a:ext cx="6400800" cy="13081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0033CC"/>
                </a:solidFill>
                <a:effectLst>
                  <a:outerShdw dist="45791" dir="2021404" algn="ctr" rotWithShape="0">
                    <a:srgbClr val="B2B2B2">
                      <a:alpha val="79999"/>
                    </a:srgbClr>
                  </a:outerShdw>
                </a:effectLst>
                <a:latin typeface="Times New Roman"/>
                <a:cs typeface="Times New Roman"/>
              </a:rPr>
              <a:t>TIẾT 9:CHỦ ĐỀ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diamond(in)">
                                      <p:cBhvr>
                                        <p:cTn id="7" dur="20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ình chữ nhật 4"/>
          <p:cNvSpPr/>
          <p:nvPr/>
        </p:nvSpPr>
        <p:spPr>
          <a:xfrm>
            <a:off x="0" y="228600"/>
            <a:ext cx="9144000" cy="400050"/>
          </a:xfrm>
          <a:prstGeom prst="rect">
            <a:avLst/>
          </a:prstGeom>
        </p:spPr>
        <p:txBody>
          <a:bodyPr>
            <a:spAutoFit/>
          </a:bodyPr>
          <a:lstStyle/>
          <a:p>
            <a:pPr fontAlgn="auto">
              <a:spcBef>
                <a:spcPts val="0"/>
              </a:spcBef>
              <a:spcAft>
                <a:spcPts val="0"/>
              </a:spcAft>
              <a:defRPr/>
            </a:pPr>
            <a:r>
              <a:rPr lang="vi-VN" sz="2000" b="1" dirty="0">
                <a:solidFill>
                  <a:srgbClr val="000066"/>
                </a:solidFill>
                <a:latin typeface="+mj-lt"/>
                <a:cs typeface="+mn-cs"/>
              </a:rPr>
              <a:t>I.  SỰ PHỤ THUỘC CỦA ĐIỆN TRỞ VÀO VẬT LIỆU LÀM  DÂY DẪN:</a:t>
            </a:r>
          </a:p>
        </p:txBody>
      </p:sp>
      <p:sp>
        <p:nvSpPr>
          <p:cNvPr id="6" name="Hình chữ nhật 5"/>
          <p:cNvSpPr/>
          <p:nvPr/>
        </p:nvSpPr>
        <p:spPr>
          <a:xfrm>
            <a:off x="4763" y="685800"/>
            <a:ext cx="9139237" cy="830263"/>
          </a:xfrm>
          <a:prstGeom prst="rect">
            <a:avLst/>
          </a:prstGeom>
        </p:spPr>
        <p:txBody>
          <a:bodyPr>
            <a:spAutoFit/>
          </a:bodyPr>
          <a:lstStyle/>
          <a:p>
            <a:pPr fontAlgn="auto">
              <a:spcBef>
                <a:spcPts val="0"/>
              </a:spcBef>
              <a:spcAft>
                <a:spcPts val="0"/>
              </a:spcAft>
              <a:defRPr/>
            </a:pPr>
            <a:r>
              <a:rPr lang="vi-VN" sz="2400" b="1" u="sng" dirty="0">
                <a:solidFill>
                  <a:srgbClr val="006600"/>
                </a:solidFill>
                <a:latin typeface="+mj-lt"/>
                <a:cs typeface="+mn-cs"/>
              </a:rPr>
              <a:t>C1</a:t>
            </a:r>
            <a:r>
              <a:rPr lang="vi-VN" sz="2400" b="1" dirty="0">
                <a:solidFill>
                  <a:srgbClr val="006600"/>
                </a:solidFill>
                <a:latin typeface="+mj-lt"/>
                <a:cs typeface="+mn-cs"/>
              </a:rPr>
              <a:t>: </a:t>
            </a:r>
            <a:r>
              <a:rPr lang="vi-VN" sz="2400" b="1" dirty="0">
                <a:solidFill>
                  <a:srgbClr val="C00000"/>
                </a:solidFill>
                <a:latin typeface="+mj-lt"/>
                <a:cs typeface="+mn-cs"/>
              </a:rPr>
              <a:t>Để xác định sự </a:t>
            </a:r>
            <a:r>
              <a:rPr lang="vi-VN" sz="2400" b="1" dirty="0" err="1">
                <a:solidFill>
                  <a:srgbClr val="C00000"/>
                </a:solidFill>
                <a:latin typeface="+mj-lt"/>
                <a:cs typeface="+mn-cs"/>
              </a:rPr>
              <a:t>phụ</a:t>
            </a:r>
            <a:r>
              <a:rPr lang="vi-VN" sz="2400" b="1" dirty="0">
                <a:solidFill>
                  <a:srgbClr val="C00000"/>
                </a:solidFill>
                <a:latin typeface="+mj-lt"/>
                <a:cs typeface="+mn-cs"/>
              </a:rPr>
              <a:t> thuộc của điện trở  vào vật </a:t>
            </a:r>
            <a:r>
              <a:rPr lang="vi-VN" sz="2400" b="1" dirty="0" err="1">
                <a:solidFill>
                  <a:srgbClr val="C00000"/>
                </a:solidFill>
                <a:latin typeface="+mj-lt"/>
                <a:cs typeface="+mn-cs"/>
              </a:rPr>
              <a:t>liệu</a:t>
            </a:r>
            <a:r>
              <a:rPr lang="vi-VN" sz="2400" b="1" dirty="0">
                <a:solidFill>
                  <a:srgbClr val="C00000"/>
                </a:solidFill>
                <a:latin typeface="+mj-lt"/>
                <a:cs typeface="+mn-cs"/>
              </a:rPr>
              <a:t> làm dây dẫn thì phải </a:t>
            </a:r>
            <a:r>
              <a:rPr lang="vi-VN" sz="2400" b="1" dirty="0" err="1">
                <a:solidFill>
                  <a:srgbClr val="C00000"/>
                </a:solidFill>
                <a:latin typeface="+mj-lt"/>
                <a:cs typeface="+mn-cs"/>
              </a:rPr>
              <a:t>tiến</a:t>
            </a:r>
            <a:r>
              <a:rPr lang="vi-VN" sz="2400" b="1" dirty="0">
                <a:solidFill>
                  <a:srgbClr val="C00000"/>
                </a:solidFill>
                <a:latin typeface="+mj-lt"/>
                <a:cs typeface="+mn-cs"/>
              </a:rPr>
              <a:t> </a:t>
            </a:r>
            <a:r>
              <a:rPr lang="vi-VN" sz="2400" b="1" dirty="0" err="1">
                <a:solidFill>
                  <a:srgbClr val="C00000"/>
                </a:solidFill>
                <a:latin typeface="+mj-lt"/>
                <a:cs typeface="+mn-cs"/>
              </a:rPr>
              <a:t>hành</a:t>
            </a:r>
            <a:r>
              <a:rPr lang="vi-VN" sz="2400" b="1" dirty="0">
                <a:solidFill>
                  <a:srgbClr val="C00000"/>
                </a:solidFill>
                <a:latin typeface="+mj-lt"/>
                <a:cs typeface="+mn-cs"/>
              </a:rPr>
              <a:t> </a:t>
            </a:r>
            <a:r>
              <a:rPr lang="vi-VN" sz="2400" b="1" dirty="0" err="1">
                <a:solidFill>
                  <a:srgbClr val="C00000"/>
                </a:solidFill>
                <a:latin typeface="+mj-lt"/>
                <a:cs typeface="+mn-cs"/>
              </a:rPr>
              <a:t>thí</a:t>
            </a:r>
            <a:r>
              <a:rPr lang="vi-VN" sz="2400" b="1" dirty="0">
                <a:solidFill>
                  <a:srgbClr val="C00000"/>
                </a:solidFill>
                <a:latin typeface="+mj-lt"/>
                <a:cs typeface="+mn-cs"/>
              </a:rPr>
              <a:t> nghiệm với dây dẫn có đặc điểm gì? </a:t>
            </a:r>
          </a:p>
        </p:txBody>
      </p:sp>
      <p:sp>
        <p:nvSpPr>
          <p:cNvPr id="7" name="Hình chữ nhật 6"/>
          <p:cNvSpPr/>
          <p:nvPr/>
        </p:nvSpPr>
        <p:spPr>
          <a:xfrm>
            <a:off x="4763" y="1828800"/>
            <a:ext cx="9139237" cy="1816100"/>
          </a:xfrm>
          <a:prstGeom prst="rect">
            <a:avLst/>
          </a:prstGeom>
        </p:spPr>
        <p:txBody>
          <a:bodyPr>
            <a:spAutoFit/>
          </a:bodyPr>
          <a:lstStyle/>
          <a:p>
            <a:pPr fontAlgn="auto">
              <a:spcBef>
                <a:spcPts val="0"/>
              </a:spcBef>
              <a:spcAft>
                <a:spcPts val="0"/>
              </a:spcAft>
              <a:defRPr/>
            </a:pPr>
            <a:r>
              <a:rPr lang="vi-VN" sz="2800" b="1" u="sng" dirty="0" err="1">
                <a:solidFill>
                  <a:srgbClr val="006600"/>
                </a:solidFill>
                <a:latin typeface="+mj-lt"/>
                <a:cs typeface="+mn-cs"/>
              </a:rPr>
              <a:t>Trả</a:t>
            </a:r>
            <a:r>
              <a:rPr lang="vi-VN" sz="2800" b="1" u="sng" dirty="0">
                <a:solidFill>
                  <a:srgbClr val="006600"/>
                </a:solidFill>
                <a:latin typeface="+mj-lt"/>
                <a:cs typeface="+mn-cs"/>
              </a:rPr>
              <a:t> </a:t>
            </a:r>
            <a:r>
              <a:rPr lang="vi-VN" sz="2800" b="1" u="sng" dirty="0" err="1">
                <a:solidFill>
                  <a:srgbClr val="006600"/>
                </a:solidFill>
                <a:latin typeface="+mj-lt"/>
                <a:cs typeface="+mn-cs"/>
              </a:rPr>
              <a:t>lời</a:t>
            </a:r>
            <a:r>
              <a:rPr lang="vi-VN" sz="2800" b="1" dirty="0">
                <a:solidFill>
                  <a:srgbClr val="006600"/>
                </a:solidFill>
                <a:latin typeface="+mj-lt"/>
                <a:cs typeface="+mn-cs"/>
              </a:rPr>
              <a:t>: </a:t>
            </a:r>
            <a:r>
              <a:rPr lang="vi-VN" sz="2800" b="1" dirty="0">
                <a:solidFill>
                  <a:srgbClr val="000099"/>
                </a:solidFill>
                <a:latin typeface="+mj-lt"/>
                <a:cs typeface="+mn-cs"/>
              </a:rPr>
              <a:t>Để xác định sự </a:t>
            </a:r>
            <a:r>
              <a:rPr lang="vi-VN" sz="2800" b="1" dirty="0" err="1">
                <a:solidFill>
                  <a:srgbClr val="000099"/>
                </a:solidFill>
                <a:latin typeface="+mj-lt"/>
                <a:cs typeface="+mn-cs"/>
              </a:rPr>
              <a:t>phụ</a:t>
            </a:r>
            <a:r>
              <a:rPr lang="vi-VN" sz="2800" b="1" dirty="0">
                <a:solidFill>
                  <a:srgbClr val="000099"/>
                </a:solidFill>
                <a:latin typeface="+mj-lt"/>
                <a:cs typeface="+mn-cs"/>
              </a:rPr>
              <a:t> thuộc của điện trở  vào vật </a:t>
            </a:r>
            <a:r>
              <a:rPr lang="vi-VN" sz="2800" b="1" dirty="0" err="1">
                <a:solidFill>
                  <a:srgbClr val="000099"/>
                </a:solidFill>
                <a:latin typeface="+mj-lt"/>
                <a:cs typeface="+mn-cs"/>
              </a:rPr>
              <a:t>liệu</a:t>
            </a:r>
            <a:r>
              <a:rPr lang="vi-VN" sz="2800" b="1" dirty="0">
                <a:solidFill>
                  <a:srgbClr val="000099"/>
                </a:solidFill>
                <a:latin typeface="+mj-lt"/>
                <a:cs typeface="+mn-cs"/>
              </a:rPr>
              <a:t> làm dây dẫn thì phải </a:t>
            </a:r>
            <a:r>
              <a:rPr lang="vi-VN" sz="2800" b="1" dirty="0" err="1">
                <a:solidFill>
                  <a:srgbClr val="000099"/>
                </a:solidFill>
                <a:latin typeface="+mj-lt"/>
                <a:cs typeface="+mn-cs"/>
              </a:rPr>
              <a:t>tiến</a:t>
            </a:r>
            <a:r>
              <a:rPr lang="vi-VN" sz="2800" b="1" dirty="0">
                <a:solidFill>
                  <a:srgbClr val="000099"/>
                </a:solidFill>
                <a:latin typeface="+mj-lt"/>
                <a:cs typeface="+mn-cs"/>
              </a:rPr>
              <a:t> </a:t>
            </a:r>
            <a:r>
              <a:rPr lang="vi-VN" sz="2800" b="1" dirty="0" err="1">
                <a:solidFill>
                  <a:srgbClr val="000099"/>
                </a:solidFill>
                <a:latin typeface="+mj-lt"/>
                <a:cs typeface="+mn-cs"/>
              </a:rPr>
              <a:t>hành</a:t>
            </a:r>
            <a:r>
              <a:rPr lang="vi-VN" sz="2800" b="1" dirty="0">
                <a:solidFill>
                  <a:srgbClr val="000099"/>
                </a:solidFill>
                <a:latin typeface="+mj-lt"/>
                <a:cs typeface="+mn-cs"/>
              </a:rPr>
              <a:t> đo điện trở của các dây dẫn có </a:t>
            </a:r>
            <a:r>
              <a:rPr lang="vi-VN" sz="2800" b="1" dirty="0">
                <a:solidFill>
                  <a:srgbClr val="C00000"/>
                </a:solidFill>
                <a:latin typeface="+mj-lt"/>
                <a:cs typeface="+mn-cs"/>
              </a:rPr>
              <a:t>cùng chiều dài </a:t>
            </a:r>
            <a:r>
              <a:rPr lang="vi-VN" sz="2800" b="1" dirty="0">
                <a:solidFill>
                  <a:srgbClr val="000099"/>
                </a:solidFill>
                <a:latin typeface="+mj-lt"/>
                <a:cs typeface="+mn-cs"/>
              </a:rPr>
              <a:t>và </a:t>
            </a:r>
            <a:r>
              <a:rPr lang="vi-VN" sz="2800" b="1" dirty="0">
                <a:solidFill>
                  <a:srgbClr val="003300"/>
                </a:solidFill>
                <a:latin typeface="+mj-lt"/>
                <a:cs typeface="+mn-cs"/>
              </a:rPr>
              <a:t>cùng tiết </a:t>
            </a:r>
            <a:r>
              <a:rPr lang="vi-VN" sz="2800" b="1" dirty="0" err="1">
                <a:solidFill>
                  <a:srgbClr val="003300"/>
                </a:solidFill>
                <a:latin typeface="+mj-lt"/>
                <a:cs typeface="+mn-cs"/>
              </a:rPr>
              <a:t>diện</a:t>
            </a:r>
            <a:r>
              <a:rPr lang="vi-VN" sz="2800" b="1" dirty="0">
                <a:solidFill>
                  <a:srgbClr val="003300"/>
                </a:solidFill>
                <a:latin typeface="+mj-lt"/>
                <a:cs typeface="+mn-cs"/>
              </a:rPr>
              <a:t> </a:t>
            </a:r>
            <a:r>
              <a:rPr lang="vi-VN" sz="2800" b="1" dirty="0">
                <a:solidFill>
                  <a:srgbClr val="000099"/>
                </a:solidFill>
                <a:latin typeface="+mj-lt"/>
                <a:cs typeface="+mn-cs"/>
              </a:rPr>
              <a:t>nhưng bằng các </a:t>
            </a:r>
            <a:r>
              <a:rPr lang="vi-VN" sz="2800" b="1" dirty="0">
                <a:solidFill>
                  <a:srgbClr val="660066"/>
                </a:solidFill>
                <a:latin typeface="+mj-lt"/>
                <a:cs typeface="+mn-cs"/>
              </a:rPr>
              <a:t>vật </a:t>
            </a:r>
            <a:r>
              <a:rPr lang="en-US" sz="2800" b="1" dirty="0" err="1">
                <a:solidFill>
                  <a:srgbClr val="660066"/>
                </a:solidFill>
                <a:latin typeface="+mj-lt"/>
                <a:cs typeface="+mn-cs"/>
              </a:rPr>
              <a:t>liệu</a:t>
            </a:r>
            <a:r>
              <a:rPr lang="en-US" sz="2800" b="1" dirty="0">
                <a:solidFill>
                  <a:srgbClr val="660066"/>
                </a:solidFill>
                <a:latin typeface="+mj-lt"/>
                <a:cs typeface="+mn-cs"/>
              </a:rPr>
              <a:t> khác nhau.</a:t>
            </a:r>
            <a:endParaRPr lang="vi-VN" sz="2800" b="1" dirty="0">
              <a:solidFill>
                <a:srgbClr val="660066"/>
              </a:solidFill>
              <a:latin typeface="+mj-lt"/>
              <a:cs typeface="+mn-cs"/>
            </a:endParaRPr>
          </a:p>
        </p:txBody>
      </p:sp>
      <p:sp>
        <p:nvSpPr>
          <p:cNvPr id="8" name="Hình chữ nhật 7"/>
          <p:cNvSpPr/>
          <p:nvPr/>
        </p:nvSpPr>
        <p:spPr>
          <a:xfrm>
            <a:off x="0" y="3810000"/>
            <a:ext cx="4195763" cy="461963"/>
          </a:xfrm>
          <a:prstGeom prst="rect">
            <a:avLst/>
          </a:prstGeom>
        </p:spPr>
        <p:txBody>
          <a:bodyPr wrap="none">
            <a:spAutoFit/>
          </a:bodyPr>
          <a:lstStyle/>
          <a:p>
            <a:pPr fontAlgn="auto">
              <a:spcBef>
                <a:spcPts val="0"/>
              </a:spcBef>
              <a:spcAft>
                <a:spcPts val="0"/>
              </a:spcAft>
              <a:defRPr/>
            </a:pPr>
            <a:r>
              <a:rPr lang="vi-VN" sz="2400" b="1" dirty="0">
                <a:solidFill>
                  <a:srgbClr val="000066"/>
                </a:solidFill>
                <a:latin typeface="+mj-lt"/>
                <a:cs typeface="+mn-cs"/>
              </a:rPr>
              <a:t>VD: Ta lấy 3 dây dẫn như sau:</a:t>
            </a:r>
          </a:p>
        </p:txBody>
      </p:sp>
      <p:sp>
        <p:nvSpPr>
          <p:cNvPr id="10" name="AutoShape 19"/>
          <p:cNvSpPr>
            <a:spLocks noChangeArrowheads="1"/>
          </p:cNvSpPr>
          <p:nvPr/>
        </p:nvSpPr>
        <p:spPr bwMode="auto">
          <a:xfrm rot="5400000">
            <a:off x="5865813" y="5237163"/>
            <a:ext cx="423862" cy="1865312"/>
          </a:xfrm>
          <a:prstGeom prst="can">
            <a:avLst>
              <a:gd name="adj" fmla="val 35033"/>
            </a:avLst>
          </a:prstGeom>
          <a:solidFill>
            <a:schemeClr val="bg2">
              <a:lumMod val="50000"/>
            </a:schemeClr>
          </a:solidFill>
          <a:ln w="9525">
            <a:solidFill>
              <a:schemeClr val="tx1"/>
            </a:solidFill>
            <a:round/>
          </a:ln>
          <a:effectLst/>
        </p:spPr>
        <p:txBody>
          <a:bodyPr wrap="none" anchor="ctr"/>
          <a:lstStyle/>
          <a:p>
            <a:pPr fontAlgn="auto">
              <a:spcBef>
                <a:spcPts val="0"/>
              </a:spcBef>
              <a:spcAft>
                <a:spcPts val="0"/>
              </a:spcAft>
              <a:defRPr/>
            </a:pPr>
            <a:endParaRPr lang="vi-VN">
              <a:latin typeface="+mn-lt"/>
              <a:cs typeface="+mn-cs"/>
            </a:endParaRPr>
          </a:p>
        </p:txBody>
      </p:sp>
      <p:sp>
        <p:nvSpPr>
          <p:cNvPr id="11" name="AutoShape 19"/>
          <p:cNvSpPr>
            <a:spLocks noChangeArrowheads="1"/>
          </p:cNvSpPr>
          <p:nvPr/>
        </p:nvSpPr>
        <p:spPr bwMode="auto">
          <a:xfrm rot="5400000">
            <a:off x="5850731" y="3698082"/>
            <a:ext cx="423863" cy="1866900"/>
          </a:xfrm>
          <a:prstGeom prst="can">
            <a:avLst>
              <a:gd name="adj" fmla="val 35033"/>
            </a:avLst>
          </a:prstGeom>
          <a:solidFill>
            <a:schemeClr val="accent6"/>
          </a:solidFill>
          <a:ln w="9525">
            <a:solidFill>
              <a:schemeClr val="tx1"/>
            </a:solidFill>
            <a:round/>
          </a:ln>
          <a:effectLst/>
        </p:spPr>
        <p:txBody>
          <a:bodyPr wrap="none" anchor="ctr"/>
          <a:lstStyle/>
          <a:p>
            <a:pPr fontAlgn="auto">
              <a:spcBef>
                <a:spcPts val="0"/>
              </a:spcBef>
              <a:spcAft>
                <a:spcPts val="0"/>
              </a:spcAft>
              <a:defRPr/>
            </a:pPr>
            <a:endParaRPr lang="vi-VN">
              <a:latin typeface="+mn-lt"/>
              <a:cs typeface="+mn-cs"/>
            </a:endParaRPr>
          </a:p>
        </p:txBody>
      </p:sp>
      <p:sp>
        <p:nvSpPr>
          <p:cNvPr id="12" name="AutoShape 19"/>
          <p:cNvSpPr>
            <a:spLocks noChangeArrowheads="1"/>
          </p:cNvSpPr>
          <p:nvPr/>
        </p:nvSpPr>
        <p:spPr bwMode="auto">
          <a:xfrm rot="5400000">
            <a:off x="5815013" y="4437063"/>
            <a:ext cx="423862" cy="1865312"/>
          </a:xfrm>
          <a:prstGeom prst="can">
            <a:avLst>
              <a:gd name="adj" fmla="val 35033"/>
            </a:avLst>
          </a:prstGeom>
          <a:gradFill rotWithShape="1">
            <a:gsLst>
              <a:gs pos="0">
                <a:schemeClr val="bg1"/>
              </a:gs>
              <a:gs pos="100000">
                <a:schemeClr val="bg1">
                  <a:lumMod val="75000"/>
                </a:schemeClr>
              </a:gs>
            </a:gsLst>
            <a:lin ang="0" scaled="1"/>
          </a:gradFill>
          <a:ln w="9525">
            <a:solidFill>
              <a:schemeClr val="tx1"/>
            </a:solidFill>
            <a:round/>
          </a:ln>
          <a:effectLst/>
        </p:spPr>
        <p:txBody>
          <a:bodyPr wrap="none" anchor="ctr"/>
          <a:lstStyle/>
          <a:p>
            <a:pPr fontAlgn="auto">
              <a:spcBef>
                <a:spcPts val="0"/>
              </a:spcBef>
              <a:spcAft>
                <a:spcPts val="0"/>
              </a:spcAft>
              <a:defRPr/>
            </a:pPr>
            <a:endParaRPr lang="vi-VN">
              <a:latin typeface="+mn-lt"/>
              <a:cs typeface="+mn-cs"/>
            </a:endParaRPr>
          </a:p>
        </p:txBody>
      </p:sp>
      <p:sp>
        <p:nvSpPr>
          <p:cNvPr id="13" name="Hình chữ nhật 12"/>
          <p:cNvSpPr/>
          <p:nvPr/>
        </p:nvSpPr>
        <p:spPr>
          <a:xfrm>
            <a:off x="5564188" y="4395788"/>
            <a:ext cx="869950" cy="461962"/>
          </a:xfrm>
          <a:prstGeom prst="rect">
            <a:avLst/>
          </a:prstGeom>
        </p:spPr>
        <p:txBody>
          <a:bodyPr wrap="none">
            <a:spAutoFit/>
          </a:bodyPr>
          <a:lstStyle/>
          <a:p>
            <a:pPr fontAlgn="auto">
              <a:spcBef>
                <a:spcPts val="0"/>
              </a:spcBef>
              <a:spcAft>
                <a:spcPts val="0"/>
              </a:spcAft>
              <a:defRPr/>
            </a:pPr>
            <a:r>
              <a:rPr lang="vi-VN" sz="2400" dirty="0">
                <a:latin typeface="+mj-lt"/>
                <a:cs typeface="+mn-cs"/>
              </a:rPr>
              <a:t>Đồng</a:t>
            </a:r>
          </a:p>
        </p:txBody>
      </p:sp>
      <p:sp>
        <p:nvSpPr>
          <p:cNvPr id="14" name="Hình chữ nhật 13"/>
          <p:cNvSpPr/>
          <p:nvPr/>
        </p:nvSpPr>
        <p:spPr>
          <a:xfrm>
            <a:off x="5532438" y="5176838"/>
            <a:ext cx="954087" cy="460375"/>
          </a:xfrm>
          <a:prstGeom prst="rect">
            <a:avLst/>
          </a:prstGeom>
        </p:spPr>
        <p:txBody>
          <a:bodyPr wrap="none">
            <a:spAutoFit/>
          </a:bodyPr>
          <a:lstStyle/>
          <a:p>
            <a:pPr fontAlgn="auto">
              <a:spcBef>
                <a:spcPts val="0"/>
              </a:spcBef>
              <a:spcAft>
                <a:spcPts val="0"/>
              </a:spcAft>
              <a:defRPr/>
            </a:pPr>
            <a:r>
              <a:rPr lang="vi-VN" sz="2400" dirty="0">
                <a:latin typeface="+mj-lt"/>
                <a:cs typeface="+mn-cs"/>
              </a:rPr>
              <a:t>Nhôm</a:t>
            </a:r>
          </a:p>
        </p:txBody>
      </p:sp>
      <p:sp>
        <p:nvSpPr>
          <p:cNvPr id="15" name="Hình chữ nhật 14"/>
          <p:cNvSpPr/>
          <p:nvPr/>
        </p:nvSpPr>
        <p:spPr>
          <a:xfrm>
            <a:off x="5641975" y="5984875"/>
            <a:ext cx="577850" cy="461963"/>
          </a:xfrm>
          <a:prstGeom prst="rect">
            <a:avLst/>
          </a:prstGeom>
        </p:spPr>
        <p:txBody>
          <a:bodyPr wrap="none">
            <a:spAutoFit/>
          </a:bodyPr>
          <a:lstStyle/>
          <a:p>
            <a:pPr fontAlgn="auto">
              <a:spcBef>
                <a:spcPts val="0"/>
              </a:spcBef>
              <a:spcAft>
                <a:spcPts val="0"/>
              </a:spcAft>
              <a:defRPr/>
            </a:pPr>
            <a:r>
              <a:rPr lang="vi-VN" sz="2400" dirty="0" err="1">
                <a:latin typeface="+mj-lt"/>
                <a:cs typeface="+mn-cs"/>
              </a:rPr>
              <a:t>Sắt</a:t>
            </a:r>
            <a:endParaRPr lang="vi-VN" sz="2400" dirty="0">
              <a:latin typeface="+mj-lt"/>
              <a:cs typeface="+mn-cs"/>
            </a:endParaRPr>
          </a:p>
        </p:txBody>
      </p:sp>
      <p:sp>
        <p:nvSpPr>
          <p:cNvPr id="16" name="Hình chữ nhật 15"/>
          <p:cNvSpPr/>
          <p:nvPr/>
        </p:nvSpPr>
        <p:spPr>
          <a:xfrm>
            <a:off x="84138" y="4335463"/>
            <a:ext cx="5326062" cy="1816100"/>
          </a:xfrm>
          <a:prstGeom prst="rect">
            <a:avLst/>
          </a:prstGeom>
        </p:spPr>
        <p:txBody>
          <a:bodyPr>
            <a:spAutoFit/>
          </a:bodyPr>
          <a:lstStyle/>
          <a:p>
            <a:pPr fontAlgn="auto">
              <a:spcBef>
                <a:spcPts val="0"/>
              </a:spcBef>
              <a:spcAft>
                <a:spcPts val="0"/>
              </a:spcAft>
              <a:defRPr/>
            </a:pPr>
            <a:r>
              <a:rPr lang="vi-VN" sz="2400" b="1" dirty="0">
                <a:solidFill>
                  <a:srgbClr val="003300"/>
                </a:solidFill>
                <a:latin typeface="+mj-lt"/>
                <a:cs typeface="+mn-cs"/>
              </a:rPr>
              <a:t>Cùng chiều dài l</a:t>
            </a:r>
            <a:r>
              <a:rPr lang="vi-VN" sz="2400" b="1" baseline="-25000" dirty="0">
                <a:solidFill>
                  <a:srgbClr val="003300"/>
                </a:solidFill>
                <a:latin typeface="+mj-lt"/>
                <a:cs typeface="+mn-cs"/>
              </a:rPr>
              <a:t>1</a:t>
            </a:r>
            <a:r>
              <a:rPr lang="vi-VN" sz="2400" b="1" dirty="0">
                <a:solidFill>
                  <a:srgbClr val="003300"/>
                </a:solidFill>
                <a:latin typeface="+mj-lt"/>
                <a:cs typeface="+mn-cs"/>
              </a:rPr>
              <a:t> = l</a:t>
            </a:r>
            <a:r>
              <a:rPr lang="vi-VN" sz="2400" b="1" baseline="-25000" dirty="0">
                <a:solidFill>
                  <a:srgbClr val="003300"/>
                </a:solidFill>
                <a:latin typeface="+mj-lt"/>
                <a:cs typeface="+mn-cs"/>
              </a:rPr>
              <a:t>2</a:t>
            </a:r>
            <a:r>
              <a:rPr lang="vi-VN" sz="2400" b="1" dirty="0">
                <a:solidFill>
                  <a:srgbClr val="003300"/>
                </a:solidFill>
                <a:latin typeface="+mj-lt"/>
                <a:cs typeface="+mn-cs"/>
              </a:rPr>
              <a:t> = l</a:t>
            </a:r>
            <a:r>
              <a:rPr lang="en-US" sz="2400" b="1" baseline="-25000" dirty="0">
                <a:solidFill>
                  <a:srgbClr val="003300"/>
                </a:solidFill>
                <a:latin typeface="+mj-lt"/>
                <a:cs typeface="+mn-cs"/>
              </a:rPr>
              <a:t>3</a:t>
            </a:r>
            <a:r>
              <a:rPr lang="en-US" sz="2400" b="1" dirty="0">
                <a:solidFill>
                  <a:srgbClr val="003300"/>
                </a:solidFill>
                <a:latin typeface="+mj-lt"/>
                <a:cs typeface="+mn-cs"/>
              </a:rPr>
              <a:t> =1m</a:t>
            </a:r>
            <a:br>
              <a:rPr lang="en-US" sz="2400" b="1" baseline="-25000" dirty="0">
                <a:solidFill>
                  <a:srgbClr val="003300"/>
                </a:solidFill>
                <a:latin typeface="+mj-lt"/>
                <a:cs typeface="+mn-cs"/>
              </a:rPr>
            </a:br>
            <a:br>
              <a:rPr lang="en-US" sz="2400" b="1" baseline="-25000" dirty="0">
                <a:solidFill>
                  <a:srgbClr val="003300"/>
                </a:solidFill>
                <a:latin typeface="+mn-lt"/>
                <a:cs typeface="+mn-cs"/>
              </a:rPr>
            </a:br>
            <a:br>
              <a:rPr lang="en-US" sz="2400" b="1" baseline="-25000" dirty="0">
                <a:solidFill>
                  <a:srgbClr val="003300"/>
                </a:solidFill>
                <a:latin typeface="+mn-lt"/>
                <a:cs typeface="+mn-cs"/>
              </a:rPr>
            </a:br>
            <a:br>
              <a:rPr lang="en-US" sz="2400" b="1" baseline="-25000" dirty="0">
                <a:solidFill>
                  <a:srgbClr val="003300"/>
                </a:solidFill>
                <a:latin typeface="+mn-lt"/>
                <a:cs typeface="+mn-cs"/>
              </a:rPr>
            </a:br>
            <a:br>
              <a:rPr lang="en-US" sz="2400" b="1" baseline="-25000" dirty="0">
                <a:solidFill>
                  <a:srgbClr val="003300"/>
                </a:solidFill>
                <a:latin typeface="+mn-lt"/>
                <a:cs typeface="+mn-cs"/>
              </a:rPr>
            </a:br>
            <a:r>
              <a:rPr lang="en-US" sz="2400" b="1" baseline="-25000" dirty="0">
                <a:solidFill>
                  <a:srgbClr val="003300"/>
                </a:solidFill>
                <a:latin typeface="+mn-lt"/>
                <a:cs typeface="+mn-cs"/>
              </a:rPr>
              <a:t>+</a:t>
            </a:r>
            <a:r>
              <a:rPr lang="en-US" sz="2400" b="1" baseline="30000" dirty="0">
                <a:solidFill>
                  <a:srgbClr val="003300"/>
                </a:solidFill>
                <a:latin typeface="+mn-lt"/>
                <a:cs typeface="+mn-cs"/>
              </a:rPr>
              <a:t> </a:t>
            </a:r>
            <a:r>
              <a:rPr lang="en-US" sz="2400" b="1" dirty="0">
                <a:solidFill>
                  <a:srgbClr val="003300"/>
                </a:solidFill>
                <a:latin typeface="+mn-lt"/>
                <a:cs typeface="+mn-cs"/>
              </a:rPr>
              <a:t>                     </a:t>
            </a:r>
            <a:endParaRPr lang="vi-VN" sz="2400" b="1" baseline="-25000" dirty="0">
              <a:solidFill>
                <a:srgbClr val="003300"/>
              </a:solidFill>
              <a:latin typeface="+mn-lt"/>
              <a:cs typeface="+mn-cs"/>
            </a:endParaRPr>
          </a:p>
        </p:txBody>
      </p:sp>
      <p:grpSp>
        <p:nvGrpSpPr>
          <p:cNvPr id="2" name="Group 23"/>
          <p:cNvGrpSpPr>
            <a:grpSpLocks/>
          </p:cNvGrpSpPr>
          <p:nvPr/>
        </p:nvGrpSpPr>
        <p:grpSpPr bwMode="auto">
          <a:xfrm>
            <a:off x="5822950" y="3998913"/>
            <a:ext cx="425450" cy="366712"/>
            <a:chOff x="5136" y="3456"/>
            <a:chExt cx="336" cy="401"/>
          </a:xfrm>
        </p:grpSpPr>
        <p:sp>
          <p:nvSpPr>
            <p:cNvPr id="23579" name="Freeform 24"/>
            <p:cNvSpPr>
              <a:spLocks/>
            </p:cNvSpPr>
            <p:nvPr/>
          </p:nvSpPr>
          <p:spPr bwMode="auto">
            <a:xfrm>
              <a:off x="5136" y="3456"/>
              <a:ext cx="96" cy="381"/>
            </a:xfrm>
            <a:custGeom>
              <a:avLst/>
              <a:gdLst>
                <a:gd name="T0" fmla="*/ 0 w 256"/>
                <a:gd name="T1" fmla="*/ 240 h 928"/>
                <a:gd name="T2" fmla="*/ 90 w 256"/>
                <a:gd name="T3" fmla="*/ 82 h 928"/>
                <a:gd name="T4" fmla="*/ 36 w 256"/>
                <a:gd name="T5" fmla="*/ 43 h 928"/>
                <a:gd name="T6" fmla="*/ 36 w 256"/>
                <a:gd name="T7" fmla="*/ 338 h 928"/>
                <a:gd name="T8" fmla="*/ 72 w 256"/>
                <a:gd name="T9" fmla="*/ 299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23580" name="Text Box 25"/>
            <p:cNvSpPr txBox="1">
              <a:spLocks noChangeArrowheads="1"/>
            </p:cNvSpPr>
            <p:nvPr/>
          </p:nvSpPr>
          <p:spPr bwMode="auto">
            <a:xfrm>
              <a:off x="5184" y="3600"/>
              <a:ext cx="288" cy="257"/>
            </a:xfrm>
            <a:prstGeom prst="rect">
              <a:avLst/>
            </a:prstGeom>
            <a:noFill/>
            <a:ln w="9525">
              <a:noFill/>
              <a:miter lim="800000"/>
              <a:headEnd/>
              <a:tailEnd/>
            </a:ln>
          </p:spPr>
          <p:txBody>
            <a:bodyPr>
              <a:spAutoFit/>
            </a:bodyPr>
            <a:lstStyle/>
            <a:p>
              <a:pPr>
                <a:spcBef>
                  <a:spcPct val="50000"/>
                </a:spcBef>
              </a:pPr>
              <a:r>
                <a:rPr lang="en-US" baseline="-25000">
                  <a:latin typeface="Calibri" pitchFamily="34" charset="0"/>
                </a:rPr>
                <a:t>1</a:t>
              </a:r>
              <a:endParaRPr lang="vi-VN" baseline="-25000"/>
            </a:p>
          </p:txBody>
        </p:sp>
      </p:grpSp>
      <p:grpSp>
        <p:nvGrpSpPr>
          <p:cNvPr id="3" name="Group 23"/>
          <p:cNvGrpSpPr>
            <a:grpSpLocks/>
          </p:cNvGrpSpPr>
          <p:nvPr/>
        </p:nvGrpSpPr>
        <p:grpSpPr bwMode="auto">
          <a:xfrm>
            <a:off x="5792788" y="4779963"/>
            <a:ext cx="425450" cy="407987"/>
            <a:chOff x="5136" y="3456"/>
            <a:chExt cx="336" cy="447"/>
          </a:xfrm>
        </p:grpSpPr>
        <p:sp>
          <p:nvSpPr>
            <p:cNvPr id="23577" name="Freeform 24"/>
            <p:cNvSpPr>
              <a:spLocks/>
            </p:cNvSpPr>
            <p:nvPr/>
          </p:nvSpPr>
          <p:spPr bwMode="auto">
            <a:xfrm>
              <a:off x="5136" y="3456"/>
              <a:ext cx="96" cy="381"/>
            </a:xfrm>
            <a:custGeom>
              <a:avLst/>
              <a:gdLst>
                <a:gd name="T0" fmla="*/ 0 w 256"/>
                <a:gd name="T1" fmla="*/ 240 h 928"/>
                <a:gd name="T2" fmla="*/ 90 w 256"/>
                <a:gd name="T3" fmla="*/ 82 h 928"/>
                <a:gd name="T4" fmla="*/ 36 w 256"/>
                <a:gd name="T5" fmla="*/ 43 h 928"/>
                <a:gd name="T6" fmla="*/ 36 w 256"/>
                <a:gd name="T7" fmla="*/ 338 h 928"/>
                <a:gd name="T8" fmla="*/ 72 w 256"/>
                <a:gd name="T9" fmla="*/ 299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23578" name="Text Box 25"/>
            <p:cNvSpPr txBox="1">
              <a:spLocks noChangeArrowheads="1"/>
            </p:cNvSpPr>
            <p:nvPr/>
          </p:nvSpPr>
          <p:spPr bwMode="auto">
            <a:xfrm>
              <a:off x="5184" y="3600"/>
              <a:ext cx="288" cy="303"/>
            </a:xfrm>
            <a:prstGeom prst="rect">
              <a:avLst/>
            </a:prstGeom>
            <a:noFill/>
            <a:ln w="9525">
              <a:noFill/>
              <a:miter lim="800000"/>
              <a:headEnd/>
              <a:tailEnd/>
            </a:ln>
          </p:spPr>
          <p:txBody>
            <a:bodyPr>
              <a:spAutoFit/>
            </a:bodyPr>
            <a:lstStyle/>
            <a:p>
              <a:pPr>
                <a:spcBef>
                  <a:spcPct val="50000"/>
                </a:spcBef>
              </a:pPr>
              <a:r>
                <a:rPr lang="en-US" baseline="-25000">
                  <a:latin typeface="Calibri" pitchFamily="34" charset="0"/>
                </a:rPr>
                <a:t>2</a:t>
              </a:r>
              <a:endParaRPr lang="vi-VN" baseline="-25000"/>
            </a:p>
          </p:txBody>
        </p:sp>
      </p:grpSp>
      <p:grpSp>
        <p:nvGrpSpPr>
          <p:cNvPr id="9" name="Group 23"/>
          <p:cNvGrpSpPr>
            <a:grpSpLocks/>
          </p:cNvGrpSpPr>
          <p:nvPr/>
        </p:nvGrpSpPr>
        <p:grpSpPr bwMode="auto">
          <a:xfrm>
            <a:off x="5792788" y="5559425"/>
            <a:ext cx="425450" cy="409575"/>
            <a:chOff x="5136" y="3456"/>
            <a:chExt cx="336" cy="447"/>
          </a:xfrm>
        </p:grpSpPr>
        <p:sp>
          <p:nvSpPr>
            <p:cNvPr id="23575" name="Freeform 24"/>
            <p:cNvSpPr>
              <a:spLocks/>
            </p:cNvSpPr>
            <p:nvPr/>
          </p:nvSpPr>
          <p:spPr bwMode="auto">
            <a:xfrm>
              <a:off x="5136" y="3456"/>
              <a:ext cx="96" cy="381"/>
            </a:xfrm>
            <a:custGeom>
              <a:avLst/>
              <a:gdLst>
                <a:gd name="T0" fmla="*/ 0 w 256"/>
                <a:gd name="T1" fmla="*/ 240 h 928"/>
                <a:gd name="T2" fmla="*/ 90 w 256"/>
                <a:gd name="T3" fmla="*/ 82 h 928"/>
                <a:gd name="T4" fmla="*/ 36 w 256"/>
                <a:gd name="T5" fmla="*/ 43 h 928"/>
                <a:gd name="T6" fmla="*/ 36 w 256"/>
                <a:gd name="T7" fmla="*/ 338 h 928"/>
                <a:gd name="T8" fmla="*/ 72 w 256"/>
                <a:gd name="T9" fmla="*/ 299 h 928"/>
                <a:gd name="T10" fmla="*/ 0 60000 65536"/>
                <a:gd name="T11" fmla="*/ 0 60000 65536"/>
                <a:gd name="T12" fmla="*/ 0 60000 65536"/>
                <a:gd name="T13" fmla="*/ 0 60000 65536"/>
                <a:gd name="T14" fmla="*/ 0 60000 65536"/>
                <a:gd name="T15" fmla="*/ 0 w 256"/>
                <a:gd name="T16" fmla="*/ 0 h 928"/>
                <a:gd name="T17" fmla="*/ 256 w 256"/>
                <a:gd name="T18" fmla="*/ 928 h 928"/>
              </a:gdLst>
              <a:ahLst/>
              <a:cxnLst>
                <a:cxn ang="T10">
                  <a:pos x="T0" y="T1"/>
                </a:cxn>
                <a:cxn ang="T11">
                  <a:pos x="T2" y="T3"/>
                </a:cxn>
                <a:cxn ang="T12">
                  <a:pos x="T4" y="T5"/>
                </a:cxn>
                <a:cxn ang="T13">
                  <a:pos x="T6" y="T7"/>
                </a:cxn>
                <a:cxn ang="T14">
                  <a:pos x="T8" y="T9"/>
                </a:cxn>
              </a:cxnLst>
              <a:rect l="T15" t="T16" r="T17" b="T18"/>
              <a:pathLst>
                <a:path w="256" h="928">
                  <a:moveTo>
                    <a:pt x="0" y="584"/>
                  </a:moveTo>
                  <a:cubicBezTo>
                    <a:pt x="112" y="432"/>
                    <a:pt x="224" y="280"/>
                    <a:pt x="240" y="200"/>
                  </a:cubicBezTo>
                  <a:cubicBezTo>
                    <a:pt x="256" y="120"/>
                    <a:pt x="120" y="0"/>
                    <a:pt x="96" y="104"/>
                  </a:cubicBezTo>
                  <a:cubicBezTo>
                    <a:pt x="72" y="208"/>
                    <a:pt x="80" y="720"/>
                    <a:pt x="96" y="824"/>
                  </a:cubicBezTo>
                  <a:cubicBezTo>
                    <a:pt x="112" y="928"/>
                    <a:pt x="152" y="828"/>
                    <a:pt x="192" y="728"/>
                  </a:cubicBezTo>
                </a:path>
              </a:pathLst>
            </a:custGeom>
            <a:noFill/>
            <a:ln w="9525">
              <a:solidFill>
                <a:schemeClr val="tx1"/>
              </a:solidFill>
              <a:round/>
              <a:headEnd/>
              <a:tailEnd/>
            </a:ln>
          </p:spPr>
          <p:txBody>
            <a:bodyPr/>
            <a:lstStyle/>
            <a:p>
              <a:endParaRPr lang="en-US"/>
            </a:p>
          </p:txBody>
        </p:sp>
        <p:sp>
          <p:nvSpPr>
            <p:cNvPr id="23576" name="Text Box 25"/>
            <p:cNvSpPr txBox="1">
              <a:spLocks noChangeArrowheads="1"/>
            </p:cNvSpPr>
            <p:nvPr/>
          </p:nvSpPr>
          <p:spPr bwMode="auto">
            <a:xfrm>
              <a:off x="5184" y="3600"/>
              <a:ext cx="288" cy="303"/>
            </a:xfrm>
            <a:prstGeom prst="rect">
              <a:avLst/>
            </a:prstGeom>
            <a:noFill/>
            <a:ln w="9525">
              <a:noFill/>
              <a:miter lim="800000"/>
              <a:headEnd/>
              <a:tailEnd/>
            </a:ln>
          </p:spPr>
          <p:txBody>
            <a:bodyPr>
              <a:spAutoFit/>
            </a:bodyPr>
            <a:lstStyle/>
            <a:p>
              <a:pPr>
                <a:spcBef>
                  <a:spcPct val="50000"/>
                </a:spcBef>
              </a:pPr>
              <a:r>
                <a:rPr lang="en-US" baseline="-25000">
                  <a:latin typeface="Calibri" pitchFamily="34" charset="0"/>
                </a:rPr>
                <a:t>3</a:t>
              </a:r>
              <a:endParaRPr lang="vi-VN" baseline="-25000"/>
            </a:p>
          </p:txBody>
        </p:sp>
      </p:grpSp>
      <p:sp>
        <p:nvSpPr>
          <p:cNvPr id="26" name="Line 6"/>
          <p:cNvSpPr>
            <a:spLocks noChangeShapeType="1"/>
          </p:cNvSpPr>
          <p:nvPr/>
        </p:nvSpPr>
        <p:spPr bwMode="auto">
          <a:xfrm>
            <a:off x="6858000" y="4597400"/>
            <a:ext cx="560388" cy="0"/>
          </a:xfrm>
          <a:prstGeom prst="line">
            <a:avLst/>
          </a:prstGeom>
          <a:noFill/>
          <a:ln w="12700">
            <a:solidFill>
              <a:schemeClr val="tx1"/>
            </a:solidFill>
            <a:round/>
            <a:headEnd/>
            <a:tailEnd type="triangle" w="med" len="med"/>
          </a:ln>
        </p:spPr>
        <p:txBody>
          <a:bodyPr/>
          <a:lstStyle/>
          <a:p>
            <a:endParaRPr lang="en-US"/>
          </a:p>
        </p:txBody>
      </p:sp>
      <p:sp>
        <p:nvSpPr>
          <p:cNvPr id="27" name="Line 6"/>
          <p:cNvSpPr>
            <a:spLocks noChangeShapeType="1"/>
          </p:cNvSpPr>
          <p:nvPr/>
        </p:nvSpPr>
        <p:spPr bwMode="auto">
          <a:xfrm>
            <a:off x="6831013" y="5368925"/>
            <a:ext cx="560387" cy="0"/>
          </a:xfrm>
          <a:prstGeom prst="line">
            <a:avLst/>
          </a:prstGeom>
          <a:noFill/>
          <a:ln w="12700">
            <a:solidFill>
              <a:schemeClr val="tx1"/>
            </a:solidFill>
            <a:round/>
            <a:headEnd/>
            <a:tailEnd type="triangle" w="med" len="med"/>
          </a:ln>
        </p:spPr>
        <p:txBody>
          <a:bodyPr/>
          <a:lstStyle/>
          <a:p>
            <a:endParaRPr lang="en-US"/>
          </a:p>
        </p:txBody>
      </p:sp>
      <p:sp>
        <p:nvSpPr>
          <p:cNvPr id="28" name="Line 6"/>
          <p:cNvSpPr>
            <a:spLocks noChangeShapeType="1"/>
          </p:cNvSpPr>
          <p:nvPr/>
        </p:nvSpPr>
        <p:spPr bwMode="auto">
          <a:xfrm>
            <a:off x="6858000" y="6189663"/>
            <a:ext cx="560388" cy="0"/>
          </a:xfrm>
          <a:prstGeom prst="line">
            <a:avLst/>
          </a:prstGeom>
          <a:noFill/>
          <a:ln w="12700">
            <a:solidFill>
              <a:schemeClr val="tx1"/>
            </a:solidFill>
            <a:round/>
            <a:headEnd/>
            <a:tailEnd type="triangle" w="med" len="med"/>
          </a:ln>
        </p:spPr>
        <p:txBody>
          <a:bodyPr/>
          <a:lstStyle/>
          <a:p>
            <a:endParaRPr lang="en-US"/>
          </a:p>
        </p:txBody>
      </p:sp>
      <p:sp>
        <p:nvSpPr>
          <p:cNvPr id="32" name="Hộp_Văn_Bản 31"/>
          <p:cNvSpPr txBox="1">
            <a:spLocks noChangeArrowheads="1"/>
          </p:cNvSpPr>
          <p:nvPr/>
        </p:nvSpPr>
        <p:spPr bwMode="auto">
          <a:xfrm>
            <a:off x="7397750" y="4375150"/>
            <a:ext cx="458788" cy="461963"/>
          </a:xfrm>
          <a:prstGeom prst="rect">
            <a:avLst/>
          </a:prstGeom>
          <a:noFill/>
          <a:ln w="9525">
            <a:noFill/>
            <a:miter lim="800000"/>
            <a:headEnd/>
            <a:tailEnd/>
          </a:ln>
        </p:spPr>
        <p:txBody>
          <a:bodyPr wrap="none">
            <a:spAutoFit/>
          </a:bodyPr>
          <a:lstStyle/>
          <a:p>
            <a:r>
              <a:rPr lang="en-US" sz="2400">
                <a:latin typeface="Times New Roman" pitchFamily="18" charset="0"/>
                <a:cs typeface="Times New Roman" pitchFamily="18" charset="0"/>
              </a:rPr>
              <a:t>S</a:t>
            </a:r>
            <a:r>
              <a:rPr lang="en-US" sz="2400" baseline="-25000">
                <a:latin typeface="Times New Roman" pitchFamily="18" charset="0"/>
                <a:cs typeface="Times New Roman" pitchFamily="18" charset="0"/>
              </a:rPr>
              <a:t>1</a:t>
            </a:r>
            <a:endParaRPr lang="vi-VN" sz="2400" baseline="-25000">
              <a:latin typeface="Times New Roman" pitchFamily="18" charset="0"/>
              <a:cs typeface="Times New Roman" pitchFamily="18" charset="0"/>
            </a:endParaRPr>
          </a:p>
        </p:txBody>
      </p:sp>
      <p:sp>
        <p:nvSpPr>
          <p:cNvPr id="33" name="Hộp_Văn_Bản 32"/>
          <p:cNvSpPr txBox="1">
            <a:spLocks noChangeArrowheads="1"/>
          </p:cNvSpPr>
          <p:nvPr/>
        </p:nvSpPr>
        <p:spPr bwMode="auto">
          <a:xfrm>
            <a:off x="7321550" y="5145088"/>
            <a:ext cx="458788" cy="461962"/>
          </a:xfrm>
          <a:prstGeom prst="rect">
            <a:avLst/>
          </a:prstGeom>
          <a:noFill/>
          <a:ln w="9525">
            <a:noFill/>
            <a:miter lim="800000"/>
            <a:headEnd/>
            <a:tailEnd/>
          </a:ln>
        </p:spPr>
        <p:txBody>
          <a:bodyPr wrap="none">
            <a:spAutoFit/>
          </a:bodyPr>
          <a:lstStyle/>
          <a:p>
            <a:r>
              <a:rPr lang="en-US" sz="2400">
                <a:latin typeface="Times New Roman" pitchFamily="18" charset="0"/>
                <a:cs typeface="Times New Roman" pitchFamily="18" charset="0"/>
              </a:rPr>
              <a:t>S</a:t>
            </a:r>
            <a:r>
              <a:rPr lang="en-US" sz="2400" baseline="-25000">
                <a:latin typeface="Times New Roman" pitchFamily="18" charset="0"/>
                <a:cs typeface="Times New Roman" pitchFamily="18" charset="0"/>
              </a:rPr>
              <a:t>2</a:t>
            </a:r>
            <a:endParaRPr lang="vi-VN" sz="2400" baseline="-25000">
              <a:latin typeface="Times New Roman" pitchFamily="18" charset="0"/>
              <a:cs typeface="Times New Roman" pitchFamily="18" charset="0"/>
            </a:endParaRPr>
          </a:p>
        </p:txBody>
      </p:sp>
      <p:sp>
        <p:nvSpPr>
          <p:cNvPr id="34" name="Hộp_Văn_Bản 33"/>
          <p:cNvSpPr txBox="1">
            <a:spLocks noChangeArrowheads="1"/>
          </p:cNvSpPr>
          <p:nvPr/>
        </p:nvSpPr>
        <p:spPr bwMode="auto">
          <a:xfrm>
            <a:off x="7397750" y="5957888"/>
            <a:ext cx="458788" cy="461962"/>
          </a:xfrm>
          <a:prstGeom prst="rect">
            <a:avLst/>
          </a:prstGeom>
          <a:noFill/>
          <a:ln w="9525">
            <a:noFill/>
            <a:miter lim="800000"/>
            <a:headEnd/>
            <a:tailEnd/>
          </a:ln>
        </p:spPr>
        <p:txBody>
          <a:bodyPr wrap="none">
            <a:spAutoFit/>
          </a:bodyPr>
          <a:lstStyle/>
          <a:p>
            <a:r>
              <a:rPr lang="en-US" sz="2400">
                <a:latin typeface="Times New Roman" pitchFamily="18" charset="0"/>
                <a:cs typeface="Times New Roman" pitchFamily="18" charset="0"/>
              </a:rPr>
              <a:t>S</a:t>
            </a:r>
            <a:r>
              <a:rPr lang="en-US" sz="2400" baseline="-25000">
                <a:latin typeface="Times New Roman" pitchFamily="18" charset="0"/>
                <a:cs typeface="Times New Roman" pitchFamily="18" charset="0"/>
              </a:rPr>
              <a:t>3</a:t>
            </a:r>
            <a:endParaRPr lang="vi-VN" sz="2400" baseline="-25000">
              <a:latin typeface="Times New Roman" pitchFamily="18" charset="0"/>
              <a:cs typeface="Times New Roman" pitchFamily="18" charset="0"/>
            </a:endParaRPr>
          </a:p>
        </p:txBody>
      </p:sp>
      <p:sp>
        <p:nvSpPr>
          <p:cNvPr id="35" name="Hình chữ nhật 34"/>
          <p:cNvSpPr/>
          <p:nvPr/>
        </p:nvSpPr>
        <p:spPr>
          <a:xfrm>
            <a:off x="93663" y="5084763"/>
            <a:ext cx="5205412" cy="830262"/>
          </a:xfrm>
          <a:prstGeom prst="rect">
            <a:avLst/>
          </a:prstGeom>
        </p:spPr>
        <p:txBody>
          <a:bodyPr wrap="none">
            <a:spAutoFit/>
          </a:bodyPr>
          <a:lstStyle/>
          <a:p>
            <a:pPr fontAlgn="auto">
              <a:spcBef>
                <a:spcPts val="0"/>
              </a:spcBef>
              <a:spcAft>
                <a:spcPts val="0"/>
              </a:spcAft>
              <a:defRPr/>
            </a:pPr>
            <a:r>
              <a:rPr lang="vi-VN" sz="2400" b="1" dirty="0">
                <a:solidFill>
                  <a:srgbClr val="663300"/>
                </a:solidFill>
                <a:latin typeface="+mj-lt"/>
                <a:cs typeface="+mn-cs"/>
              </a:rPr>
              <a:t>Cùng tiết diện S</a:t>
            </a:r>
            <a:r>
              <a:rPr lang="vi-VN" sz="2400" b="1" baseline="-25000" dirty="0">
                <a:solidFill>
                  <a:srgbClr val="663300"/>
                </a:solidFill>
                <a:latin typeface="+mj-lt"/>
                <a:cs typeface="+mn-cs"/>
              </a:rPr>
              <a:t>1</a:t>
            </a:r>
            <a:r>
              <a:rPr lang="vi-VN" sz="2400" b="1" dirty="0">
                <a:solidFill>
                  <a:srgbClr val="663300"/>
                </a:solidFill>
                <a:latin typeface="+mj-lt"/>
                <a:cs typeface="+mn-cs"/>
              </a:rPr>
              <a:t> = S</a:t>
            </a:r>
            <a:r>
              <a:rPr lang="vi-VN" sz="2400" b="1" baseline="-25000" dirty="0">
                <a:solidFill>
                  <a:srgbClr val="663300"/>
                </a:solidFill>
                <a:latin typeface="+mj-lt"/>
                <a:cs typeface="+mn-cs"/>
              </a:rPr>
              <a:t>2</a:t>
            </a:r>
            <a:r>
              <a:rPr lang="vi-VN" sz="2400" b="1" dirty="0">
                <a:solidFill>
                  <a:srgbClr val="663300"/>
                </a:solidFill>
                <a:latin typeface="+mj-lt"/>
                <a:cs typeface="+mn-cs"/>
              </a:rPr>
              <a:t> = S</a:t>
            </a:r>
            <a:r>
              <a:rPr lang="en-US" sz="2400" b="1" baseline="-25000" dirty="0">
                <a:solidFill>
                  <a:srgbClr val="663300"/>
                </a:solidFill>
                <a:latin typeface="+mj-lt"/>
                <a:cs typeface="+mn-cs"/>
              </a:rPr>
              <a:t>3</a:t>
            </a:r>
            <a:r>
              <a:rPr lang="en-US" sz="2400" b="1" dirty="0">
                <a:solidFill>
                  <a:srgbClr val="663300"/>
                </a:solidFill>
                <a:latin typeface="+mj-lt"/>
                <a:cs typeface="+mn-cs"/>
              </a:rPr>
              <a:t> = 1m</a:t>
            </a:r>
            <a:r>
              <a:rPr lang="vi-VN" sz="2400" b="1" baseline="30000" dirty="0">
                <a:solidFill>
                  <a:srgbClr val="663300"/>
                </a:solidFill>
                <a:latin typeface="+mj-lt"/>
                <a:cs typeface="+mn-cs"/>
              </a:rPr>
              <a:t>2</a:t>
            </a:r>
            <a:br>
              <a:rPr lang="en-US" sz="2400" b="1" dirty="0">
                <a:solidFill>
                  <a:srgbClr val="663300"/>
                </a:solidFill>
                <a:latin typeface="+mn-lt"/>
                <a:cs typeface="+mn-cs"/>
              </a:rPr>
            </a:br>
            <a:r>
              <a:rPr lang="en-US" sz="2400" b="1" dirty="0">
                <a:solidFill>
                  <a:srgbClr val="663300"/>
                </a:solidFill>
                <a:latin typeface="+mn-lt"/>
                <a:cs typeface="+mn-cs"/>
              </a:rPr>
              <a:t>________________________________)</a:t>
            </a:r>
            <a:endParaRPr lang="vi-VN" sz="2400" b="1" baseline="-25000" dirty="0">
              <a:solidFill>
                <a:srgbClr val="663300"/>
              </a:solidFill>
              <a:latin typeface="+mn-lt"/>
              <a:cs typeface="+mn-cs"/>
            </a:endParaRPr>
          </a:p>
        </p:txBody>
      </p:sp>
      <p:sp>
        <p:nvSpPr>
          <p:cNvPr id="36" name="Hình chữ nhật 35"/>
          <p:cNvSpPr/>
          <p:nvPr/>
        </p:nvSpPr>
        <p:spPr>
          <a:xfrm>
            <a:off x="107950" y="5829300"/>
            <a:ext cx="3055938" cy="461963"/>
          </a:xfrm>
          <a:prstGeom prst="rect">
            <a:avLst/>
          </a:prstGeom>
        </p:spPr>
        <p:txBody>
          <a:bodyPr wrap="none">
            <a:spAutoFit/>
          </a:bodyPr>
          <a:lstStyle/>
          <a:p>
            <a:pPr fontAlgn="auto">
              <a:spcBef>
                <a:spcPts val="0"/>
              </a:spcBef>
              <a:spcAft>
                <a:spcPts val="0"/>
              </a:spcAft>
              <a:defRPr/>
            </a:pPr>
            <a:r>
              <a:rPr lang="vi-VN" sz="2400" b="1" dirty="0">
                <a:solidFill>
                  <a:srgbClr val="000099"/>
                </a:solidFill>
                <a:latin typeface="+mj-lt"/>
                <a:cs typeface="+mn-cs"/>
              </a:rPr>
              <a:t>Khác vật </a:t>
            </a:r>
            <a:r>
              <a:rPr lang="vi-VN" sz="2400" b="1" dirty="0" err="1">
                <a:solidFill>
                  <a:srgbClr val="000099"/>
                </a:solidFill>
                <a:latin typeface="+mj-lt"/>
                <a:cs typeface="+mn-cs"/>
              </a:rPr>
              <a:t>liệu</a:t>
            </a:r>
            <a:r>
              <a:rPr lang="vi-VN" sz="2400" b="1" dirty="0">
                <a:solidFill>
                  <a:srgbClr val="000099"/>
                </a:solidFill>
                <a:latin typeface="+mj-lt"/>
                <a:cs typeface="+mn-cs"/>
              </a:rPr>
              <a:t> làm dây</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anim calcmode="lin" valueType="num">
                                      <p:cBhvr>
                                        <p:cTn id="10" dur="1000" fill="hold"/>
                                        <p:tgtEl>
                                          <p:spTgt spid="5"/>
                                        </p:tgtEl>
                                        <p:attrNameLst>
                                          <p:attrName>ppt_x</p:attrName>
                                        </p:attrNameLst>
                                      </p:cBhvr>
                                      <p:tavLst>
                                        <p:tav tm="0">
                                          <p:val>
                                            <p:fltVal val="0.5"/>
                                          </p:val>
                                        </p:tav>
                                        <p:tav tm="100000">
                                          <p:val>
                                            <p:strVal val="#ppt_x"/>
                                          </p:val>
                                        </p:tav>
                                      </p:tavLst>
                                    </p:anim>
                                    <p:anim calcmode="lin" valueType="num">
                                      <p:cBhvr>
                                        <p:cTn id="11" dur="1000" fill="hold"/>
                                        <p:tgtEl>
                                          <p:spTgt spid="5"/>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1000" fill="hold"/>
                                        <p:tgtEl>
                                          <p:spTgt spid="6"/>
                                        </p:tgtEl>
                                        <p:attrNameLst>
                                          <p:attrName>ppt_w</p:attrName>
                                        </p:attrNameLst>
                                      </p:cBhvr>
                                      <p:tavLst>
                                        <p:tav tm="0">
                                          <p:val>
                                            <p:fltVal val="0"/>
                                          </p:val>
                                        </p:tav>
                                        <p:tav tm="100000">
                                          <p:val>
                                            <p:strVal val="#ppt_w"/>
                                          </p:val>
                                        </p:tav>
                                      </p:tavLst>
                                    </p:anim>
                                    <p:anim calcmode="lin" valueType="num">
                                      <p:cBhvr>
                                        <p:cTn id="17" dur="1000" fill="hold"/>
                                        <p:tgtEl>
                                          <p:spTgt spid="6"/>
                                        </p:tgtEl>
                                        <p:attrNameLst>
                                          <p:attrName>ppt_h</p:attrName>
                                        </p:attrNameLst>
                                      </p:cBhvr>
                                      <p:tavLst>
                                        <p:tav tm="0">
                                          <p:val>
                                            <p:fltVal val="0"/>
                                          </p:val>
                                        </p:tav>
                                        <p:tav tm="100000">
                                          <p:val>
                                            <p:strVal val="#ppt_h"/>
                                          </p:val>
                                        </p:tav>
                                      </p:tavLst>
                                    </p:anim>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fltVal val="0.5"/>
                                          </p:val>
                                        </p:tav>
                                        <p:tav tm="100000">
                                          <p:val>
                                            <p:strVal val="#ppt_x"/>
                                          </p:val>
                                        </p:tav>
                                      </p:tavLst>
                                    </p:anim>
                                    <p:anim calcmode="lin" valueType="num">
                                      <p:cBhvr>
                                        <p:cTn id="20" dur="1000" fill="hold"/>
                                        <p:tgtEl>
                                          <p:spTgt spid="6"/>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fltVal val="0"/>
                                          </p:val>
                                        </p:tav>
                                        <p:tav tm="100000">
                                          <p:val>
                                            <p:strVal val="#ppt_w"/>
                                          </p:val>
                                        </p:tav>
                                      </p:tavLst>
                                    </p:anim>
                                    <p:anim calcmode="lin" valueType="num">
                                      <p:cBhvr>
                                        <p:cTn id="26" dur="1000" fill="hold"/>
                                        <p:tgtEl>
                                          <p:spTgt spid="7"/>
                                        </p:tgtEl>
                                        <p:attrNameLst>
                                          <p:attrName>ppt_h</p:attrName>
                                        </p:attrNameLst>
                                      </p:cBhvr>
                                      <p:tavLst>
                                        <p:tav tm="0">
                                          <p:val>
                                            <p:fltVal val="0"/>
                                          </p:val>
                                        </p:tav>
                                        <p:tav tm="100000">
                                          <p:val>
                                            <p:strVal val="#ppt_h"/>
                                          </p:val>
                                        </p:tav>
                                      </p:tavLst>
                                    </p:anim>
                                    <p:animEffect transition="in" filter="fade">
                                      <p:cBhvr>
                                        <p:cTn id="27" dur="1000"/>
                                        <p:tgtEl>
                                          <p:spTgt spid="7"/>
                                        </p:tgtEl>
                                      </p:cBhvr>
                                    </p:animEffect>
                                    <p:anim calcmode="lin" valueType="num">
                                      <p:cBhvr>
                                        <p:cTn id="28" dur="1000" fill="hold"/>
                                        <p:tgtEl>
                                          <p:spTgt spid="7"/>
                                        </p:tgtEl>
                                        <p:attrNameLst>
                                          <p:attrName>ppt_x</p:attrName>
                                        </p:attrNameLst>
                                      </p:cBhvr>
                                      <p:tavLst>
                                        <p:tav tm="0">
                                          <p:val>
                                            <p:fltVal val="0.5"/>
                                          </p:val>
                                        </p:tav>
                                        <p:tav tm="100000">
                                          <p:val>
                                            <p:strVal val="#ppt_x"/>
                                          </p:val>
                                        </p:tav>
                                      </p:tavLst>
                                    </p:anim>
                                    <p:anim calcmode="lin" valueType="num">
                                      <p:cBhvr>
                                        <p:cTn id="29" dur="1000" fill="hold"/>
                                        <p:tgtEl>
                                          <p:spTgt spid="7"/>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p:cTn id="34" dur="1000" fill="hold"/>
                                        <p:tgtEl>
                                          <p:spTgt spid="8"/>
                                        </p:tgtEl>
                                        <p:attrNameLst>
                                          <p:attrName>ppt_w</p:attrName>
                                        </p:attrNameLst>
                                      </p:cBhvr>
                                      <p:tavLst>
                                        <p:tav tm="0">
                                          <p:val>
                                            <p:fltVal val="0"/>
                                          </p:val>
                                        </p:tav>
                                        <p:tav tm="100000">
                                          <p:val>
                                            <p:strVal val="#ppt_w"/>
                                          </p:val>
                                        </p:tav>
                                      </p:tavLst>
                                    </p:anim>
                                    <p:anim calcmode="lin" valueType="num">
                                      <p:cBhvr>
                                        <p:cTn id="35" dur="1000" fill="hold"/>
                                        <p:tgtEl>
                                          <p:spTgt spid="8"/>
                                        </p:tgtEl>
                                        <p:attrNameLst>
                                          <p:attrName>ppt_h</p:attrName>
                                        </p:attrNameLst>
                                      </p:cBhvr>
                                      <p:tavLst>
                                        <p:tav tm="0">
                                          <p:val>
                                            <p:fltVal val="0"/>
                                          </p:val>
                                        </p:tav>
                                        <p:tav tm="100000">
                                          <p:val>
                                            <p:strVal val="#ppt_h"/>
                                          </p:val>
                                        </p:tav>
                                      </p:tavLst>
                                    </p:anim>
                                    <p:animEffect transition="in" filter="fade">
                                      <p:cBhvr>
                                        <p:cTn id="36" dur="1000"/>
                                        <p:tgtEl>
                                          <p:spTgt spid="8"/>
                                        </p:tgtEl>
                                      </p:cBhvr>
                                    </p:animEffect>
                                    <p:anim calcmode="lin" valueType="num">
                                      <p:cBhvr>
                                        <p:cTn id="37" dur="1000" fill="hold"/>
                                        <p:tgtEl>
                                          <p:spTgt spid="8"/>
                                        </p:tgtEl>
                                        <p:attrNameLst>
                                          <p:attrName>ppt_x</p:attrName>
                                        </p:attrNameLst>
                                      </p:cBhvr>
                                      <p:tavLst>
                                        <p:tav tm="0">
                                          <p:val>
                                            <p:fltVal val="0.5"/>
                                          </p:val>
                                        </p:tav>
                                        <p:tav tm="100000">
                                          <p:val>
                                            <p:strVal val="#ppt_x"/>
                                          </p:val>
                                        </p:tav>
                                      </p:tavLst>
                                    </p:anim>
                                    <p:anim calcmode="lin" valueType="num">
                                      <p:cBhvr>
                                        <p:cTn id="38" dur="1000" fill="hold"/>
                                        <p:tgtEl>
                                          <p:spTgt spid="8"/>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6" presetClass="entr" presetSubtype="32"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ircle(out)">
                                      <p:cBhvr>
                                        <p:cTn id="43" dur="1000"/>
                                        <p:tgtEl>
                                          <p:spTgt spid="11"/>
                                        </p:tgtEl>
                                      </p:cBhvr>
                                    </p:animEffect>
                                  </p:childTnLst>
                                </p:cTn>
                              </p:par>
                              <p:par>
                                <p:cTn id="44" presetID="6" presetClass="entr" presetSubtype="32" fill="hold" grpId="0"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circle(out)">
                                      <p:cBhvr>
                                        <p:cTn id="46" dur="10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32"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circle(out)">
                                      <p:cBhvr>
                                        <p:cTn id="51" dur="1000"/>
                                        <p:tgtEl>
                                          <p:spTgt spid="12"/>
                                        </p:tgtEl>
                                      </p:cBhvr>
                                    </p:animEffect>
                                  </p:childTnLst>
                                </p:cTn>
                              </p:par>
                              <p:par>
                                <p:cTn id="52" presetID="6" presetClass="entr" presetSubtype="32"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circle(out)">
                                      <p:cBhvr>
                                        <p:cTn id="54" dur="10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ntr" presetSubtype="32"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circle(out)">
                                      <p:cBhvr>
                                        <p:cTn id="59" dur="1000"/>
                                        <p:tgtEl>
                                          <p:spTgt spid="10"/>
                                        </p:tgtEl>
                                      </p:cBhvr>
                                    </p:animEffect>
                                  </p:childTnLst>
                                </p:cTn>
                              </p:par>
                              <p:par>
                                <p:cTn id="60" presetID="6" presetClass="entr" presetSubtype="32" fill="hold" grpId="0" nodeType="with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circle(out)">
                                      <p:cBhvr>
                                        <p:cTn id="62" dur="10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5" presetClass="entr" presetSubtype="0" fill="hold" nodeType="clickEffect">
                                  <p:stCondLst>
                                    <p:cond delay="0"/>
                                  </p:stCondLst>
                                  <p:childTnLst>
                                    <p:set>
                                      <p:cBhvr>
                                        <p:cTn id="66" dur="1" fill="hold">
                                          <p:stCondLst>
                                            <p:cond delay="0"/>
                                          </p:stCondLst>
                                        </p:cTn>
                                        <p:tgtEl>
                                          <p:spTgt spid="2"/>
                                        </p:tgtEl>
                                        <p:attrNameLst>
                                          <p:attrName>style.visibility</p:attrName>
                                        </p:attrNameLst>
                                      </p:cBhvr>
                                      <p:to>
                                        <p:strVal val="visible"/>
                                      </p:to>
                                    </p:set>
                                    <p:anim calcmode="lin" valueType="num">
                                      <p:cBhvr>
                                        <p:cTn id="67" dur="1000" fill="hold"/>
                                        <p:tgtEl>
                                          <p:spTgt spid="2"/>
                                        </p:tgtEl>
                                        <p:attrNameLst>
                                          <p:attrName>ppt_w</p:attrName>
                                        </p:attrNameLst>
                                      </p:cBhvr>
                                      <p:tavLst>
                                        <p:tav tm="0">
                                          <p:val>
                                            <p:fltVal val="0"/>
                                          </p:val>
                                        </p:tav>
                                        <p:tav tm="100000">
                                          <p:val>
                                            <p:strVal val="#ppt_w"/>
                                          </p:val>
                                        </p:tav>
                                      </p:tavLst>
                                    </p:anim>
                                    <p:anim calcmode="lin" valueType="num">
                                      <p:cBhvr>
                                        <p:cTn id="68" dur="1000" fill="hold"/>
                                        <p:tgtEl>
                                          <p:spTgt spid="2"/>
                                        </p:tgtEl>
                                        <p:attrNameLst>
                                          <p:attrName>ppt_h</p:attrName>
                                        </p:attrNameLst>
                                      </p:cBhvr>
                                      <p:tavLst>
                                        <p:tav tm="0">
                                          <p:val>
                                            <p:fltVal val="0"/>
                                          </p:val>
                                        </p:tav>
                                        <p:tav tm="100000">
                                          <p:val>
                                            <p:strVal val="#ppt_h"/>
                                          </p:val>
                                        </p:tav>
                                      </p:tavLst>
                                    </p:anim>
                                    <p:anim calcmode="lin" valueType="num">
                                      <p:cBhvr>
                                        <p:cTn id="6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7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1" fill="hold">
                      <p:stCondLst>
                        <p:cond delay="indefinite"/>
                      </p:stCondLst>
                      <p:childTnLst>
                        <p:par>
                          <p:cTn id="72" fill="hold">
                            <p:stCondLst>
                              <p:cond delay="0"/>
                            </p:stCondLst>
                            <p:childTnLst>
                              <p:par>
                                <p:cTn id="73" presetID="15" presetClass="entr" presetSubtype="0" fill="hold" nodeType="clickEffect">
                                  <p:stCondLst>
                                    <p:cond delay="0"/>
                                  </p:stCondLst>
                                  <p:childTnLst>
                                    <p:set>
                                      <p:cBhvr>
                                        <p:cTn id="74" dur="1" fill="hold">
                                          <p:stCondLst>
                                            <p:cond delay="0"/>
                                          </p:stCondLst>
                                        </p:cTn>
                                        <p:tgtEl>
                                          <p:spTgt spid="3"/>
                                        </p:tgtEl>
                                        <p:attrNameLst>
                                          <p:attrName>style.visibility</p:attrName>
                                        </p:attrNameLst>
                                      </p:cBhvr>
                                      <p:to>
                                        <p:strVal val="visible"/>
                                      </p:to>
                                    </p:set>
                                    <p:anim calcmode="lin" valueType="num">
                                      <p:cBhvr>
                                        <p:cTn id="75" dur="1000" fill="hold"/>
                                        <p:tgtEl>
                                          <p:spTgt spid="3"/>
                                        </p:tgtEl>
                                        <p:attrNameLst>
                                          <p:attrName>ppt_w</p:attrName>
                                        </p:attrNameLst>
                                      </p:cBhvr>
                                      <p:tavLst>
                                        <p:tav tm="0">
                                          <p:val>
                                            <p:fltVal val="0"/>
                                          </p:val>
                                        </p:tav>
                                        <p:tav tm="100000">
                                          <p:val>
                                            <p:strVal val="#ppt_w"/>
                                          </p:val>
                                        </p:tav>
                                      </p:tavLst>
                                    </p:anim>
                                    <p:anim calcmode="lin" valueType="num">
                                      <p:cBhvr>
                                        <p:cTn id="76" dur="1000" fill="hold"/>
                                        <p:tgtEl>
                                          <p:spTgt spid="3"/>
                                        </p:tgtEl>
                                        <p:attrNameLst>
                                          <p:attrName>ppt_h</p:attrName>
                                        </p:attrNameLst>
                                      </p:cBhvr>
                                      <p:tavLst>
                                        <p:tav tm="0">
                                          <p:val>
                                            <p:fltVal val="0"/>
                                          </p:val>
                                        </p:tav>
                                        <p:tav tm="100000">
                                          <p:val>
                                            <p:strVal val="#ppt_h"/>
                                          </p:val>
                                        </p:tav>
                                      </p:tavLst>
                                    </p:anim>
                                    <p:anim calcmode="lin" valueType="num">
                                      <p:cBhvr>
                                        <p:cTn id="77"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78"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9" fill="hold">
                      <p:stCondLst>
                        <p:cond delay="indefinite"/>
                      </p:stCondLst>
                      <p:childTnLst>
                        <p:par>
                          <p:cTn id="80" fill="hold">
                            <p:stCondLst>
                              <p:cond delay="0"/>
                            </p:stCondLst>
                            <p:childTnLst>
                              <p:par>
                                <p:cTn id="81" presetID="15" presetClass="entr" presetSubtype="0" fill="hold" nodeType="clickEffect">
                                  <p:stCondLst>
                                    <p:cond delay="0"/>
                                  </p:stCondLst>
                                  <p:childTnLst>
                                    <p:set>
                                      <p:cBhvr>
                                        <p:cTn id="82" dur="1" fill="hold">
                                          <p:stCondLst>
                                            <p:cond delay="0"/>
                                          </p:stCondLst>
                                        </p:cTn>
                                        <p:tgtEl>
                                          <p:spTgt spid="9"/>
                                        </p:tgtEl>
                                        <p:attrNameLst>
                                          <p:attrName>style.visibility</p:attrName>
                                        </p:attrNameLst>
                                      </p:cBhvr>
                                      <p:to>
                                        <p:strVal val="visible"/>
                                      </p:to>
                                    </p:set>
                                    <p:anim calcmode="lin" valueType="num">
                                      <p:cBhvr>
                                        <p:cTn id="83" dur="1000" fill="hold"/>
                                        <p:tgtEl>
                                          <p:spTgt spid="9"/>
                                        </p:tgtEl>
                                        <p:attrNameLst>
                                          <p:attrName>ppt_w</p:attrName>
                                        </p:attrNameLst>
                                      </p:cBhvr>
                                      <p:tavLst>
                                        <p:tav tm="0">
                                          <p:val>
                                            <p:fltVal val="0"/>
                                          </p:val>
                                        </p:tav>
                                        <p:tav tm="100000">
                                          <p:val>
                                            <p:strVal val="#ppt_w"/>
                                          </p:val>
                                        </p:tav>
                                      </p:tavLst>
                                    </p:anim>
                                    <p:anim calcmode="lin" valueType="num">
                                      <p:cBhvr>
                                        <p:cTn id="84" dur="1000" fill="hold"/>
                                        <p:tgtEl>
                                          <p:spTgt spid="9"/>
                                        </p:tgtEl>
                                        <p:attrNameLst>
                                          <p:attrName>ppt_h</p:attrName>
                                        </p:attrNameLst>
                                      </p:cBhvr>
                                      <p:tavLst>
                                        <p:tav tm="0">
                                          <p:val>
                                            <p:fltVal val="0"/>
                                          </p:val>
                                        </p:tav>
                                        <p:tav tm="100000">
                                          <p:val>
                                            <p:strVal val="#ppt_h"/>
                                          </p:val>
                                        </p:tav>
                                      </p:tavLst>
                                    </p:anim>
                                    <p:anim calcmode="lin" valueType="num">
                                      <p:cBhvr>
                                        <p:cTn id="85"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86"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par>
                          <p:cTn id="87" fill="hold">
                            <p:stCondLst>
                              <p:cond delay="1000"/>
                            </p:stCondLst>
                            <p:childTnLst>
                              <p:par>
                                <p:cTn id="88" presetID="15" presetClass="entr" presetSubtype="0" fill="hold" grpId="0" nodeType="afterEffect">
                                  <p:stCondLst>
                                    <p:cond delay="0"/>
                                  </p:stCondLst>
                                  <p:childTnLst>
                                    <p:set>
                                      <p:cBhvr>
                                        <p:cTn id="89" dur="1" fill="hold">
                                          <p:stCondLst>
                                            <p:cond delay="0"/>
                                          </p:stCondLst>
                                        </p:cTn>
                                        <p:tgtEl>
                                          <p:spTgt spid="16"/>
                                        </p:tgtEl>
                                        <p:attrNameLst>
                                          <p:attrName>style.visibility</p:attrName>
                                        </p:attrNameLst>
                                      </p:cBhvr>
                                      <p:to>
                                        <p:strVal val="visible"/>
                                      </p:to>
                                    </p:set>
                                    <p:anim calcmode="lin" valueType="num">
                                      <p:cBhvr>
                                        <p:cTn id="90" dur="1000" fill="hold"/>
                                        <p:tgtEl>
                                          <p:spTgt spid="16"/>
                                        </p:tgtEl>
                                        <p:attrNameLst>
                                          <p:attrName>ppt_w</p:attrName>
                                        </p:attrNameLst>
                                      </p:cBhvr>
                                      <p:tavLst>
                                        <p:tav tm="0">
                                          <p:val>
                                            <p:fltVal val="0"/>
                                          </p:val>
                                        </p:tav>
                                        <p:tav tm="100000">
                                          <p:val>
                                            <p:strVal val="#ppt_w"/>
                                          </p:val>
                                        </p:tav>
                                      </p:tavLst>
                                    </p:anim>
                                    <p:anim calcmode="lin" valueType="num">
                                      <p:cBhvr>
                                        <p:cTn id="91" dur="1000" fill="hold"/>
                                        <p:tgtEl>
                                          <p:spTgt spid="16"/>
                                        </p:tgtEl>
                                        <p:attrNameLst>
                                          <p:attrName>ppt_h</p:attrName>
                                        </p:attrNameLst>
                                      </p:cBhvr>
                                      <p:tavLst>
                                        <p:tav tm="0">
                                          <p:val>
                                            <p:fltVal val="0"/>
                                          </p:val>
                                        </p:tav>
                                        <p:tav tm="100000">
                                          <p:val>
                                            <p:strVal val="#ppt_h"/>
                                          </p:val>
                                        </p:tav>
                                      </p:tavLst>
                                    </p:anim>
                                    <p:anim calcmode="lin" valueType="num">
                                      <p:cBhvr>
                                        <p:cTn id="92" dur="1000" fill="hold"/>
                                        <p:tgtEl>
                                          <p:spTgt spid="16"/>
                                        </p:tgtEl>
                                        <p:attrNameLst>
                                          <p:attrName>ppt_x</p:attrName>
                                        </p:attrNameLst>
                                      </p:cBhvr>
                                      <p:tavLst>
                                        <p:tav tm="0" fmla="#ppt_x+(cos(-2*pi*(1-$))*-#ppt_x-sin(-2*pi*(1-$))*(1-#ppt_y))*(1-$)">
                                          <p:val>
                                            <p:fltVal val="0"/>
                                          </p:val>
                                        </p:tav>
                                        <p:tav tm="100000">
                                          <p:val>
                                            <p:fltVal val="1"/>
                                          </p:val>
                                        </p:tav>
                                      </p:tavLst>
                                    </p:anim>
                                    <p:anim calcmode="lin" valueType="num">
                                      <p:cBhvr>
                                        <p:cTn id="93" dur="1000" fill="hold"/>
                                        <p:tgtEl>
                                          <p:spTgt spid="1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grpId="0" nodeType="clickEffect">
                                  <p:stCondLst>
                                    <p:cond delay="0"/>
                                  </p:stCondLst>
                                  <p:childTnLst>
                                    <p:set>
                                      <p:cBhvr>
                                        <p:cTn id="97" dur="1" fill="hold">
                                          <p:stCondLst>
                                            <p:cond delay="0"/>
                                          </p:stCondLst>
                                        </p:cTn>
                                        <p:tgtEl>
                                          <p:spTgt spid="26"/>
                                        </p:tgtEl>
                                        <p:attrNameLst>
                                          <p:attrName>style.visibility</p:attrName>
                                        </p:attrNameLst>
                                      </p:cBhvr>
                                      <p:to>
                                        <p:strVal val="visible"/>
                                      </p:to>
                                    </p:set>
                                    <p:animEffect transition="in" filter="wipe(left)">
                                      <p:cBhvr>
                                        <p:cTn id="98" dur="1000"/>
                                        <p:tgtEl>
                                          <p:spTgt spid="26"/>
                                        </p:tgtEl>
                                      </p:cBhvr>
                                    </p:animEffect>
                                  </p:childTnLst>
                                </p:cTn>
                              </p:par>
                            </p:childTnLst>
                          </p:cTn>
                        </p:par>
                        <p:par>
                          <p:cTn id="99" fill="hold">
                            <p:stCondLst>
                              <p:cond delay="1000"/>
                            </p:stCondLst>
                            <p:childTnLst>
                              <p:par>
                                <p:cTn id="100" presetID="22" presetClass="entr" presetSubtype="8" fill="hold" grpId="0" nodeType="after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wipe(left)">
                                      <p:cBhvr>
                                        <p:cTn id="102" dur="1000"/>
                                        <p:tgtEl>
                                          <p:spTgt spid="3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wipe(left)">
                                      <p:cBhvr>
                                        <p:cTn id="107" dur="1000"/>
                                        <p:tgtEl>
                                          <p:spTgt spid="27"/>
                                        </p:tgtEl>
                                      </p:cBhvr>
                                    </p:animEffect>
                                  </p:childTnLst>
                                </p:cTn>
                              </p:par>
                            </p:childTnLst>
                          </p:cTn>
                        </p:par>
                        <p:par>
                          <p:cTn id="108" fill="hold">
                            <p:stCondLst>
                              <p:cond delay="1000"/>
                            </p:stCondLst>
                            <p:childTnLst>
                              <p:par>
                                <p:cTn id="109" presetID="22" presetClass="entr" presetSubtype="8" fill="hold" grpId="0" nodeType="afterEffect">
                                  <p:stCondLst>
                                    <p:cond delay="0"/>
                                  </p:stCondLst>
                                  <p:childTnLst>
                                    <p:set>
                                      <p:cBhvr>
                                        <p:cTn id="110" dur="1" fill="hold">
                                          <p:stCondLst>
                                            <p:cond delay="0"/>
                                          </p:stCondLst>
                                        </p:cTn>
                                        <p:tgtEl>
                                          <p:spTgt spid="33"/>
                                        </p:tgtEl>
                                        <p:attrNameLst>
                                          <p:attrName>style.visibility</p:attrName>
                                        </p:attrNameLst>
                                      </p:cBhvr>
                                      <p:to>
                                        <p:strVal val="visible"/>
                                      </p:to>
                                    </p:set>
                                    <p:animEffect transition="in" filter="wipe(left)">
                                      <p:cBhvr>
                                        <p:cTn id="111" dur="1000"/>
                                        <p:tgtEl>
                                          <p:spTgt spid="33"/>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grpId="0" nodeType="clickEffect">
                                  <p:stCondLst>
                                    <p:cond delay="0"/>
                                  </p:stCondLst>
                                  <p:childTnLst>
                                    <p:set>
                                      <p:cBhvr>
                                        <p:cTn id="115" dur="1" fill="hold">
                                          <p:stCondLst>
                                            <p:cond delay="0"/>
                                          </p:stCondLst>
                                        </p:cTn>
                                        <p:tgtEl>
                                          <p:spTgt spid="28"/>
                                        </p:tgtEl>
                                        <p:attrNameLst>
                                          <p:attrName>style.visibility</p:attrName>
                                        </p:attrNameLst>
                                      </p:cBhvr>
                                      <p:to>
                                        <p:strVal val="visible"/>
                                      </p:to>
                                    </p:set>
                                    <p:animEffect transition="in" filter="wipe(left)">
                                      <p:cBhvr>
                                        <p:cTn id="116" dur="1000"/>
                                        <p:tgtEl>
                                          <p:spTgt spid="28"/>
                                        </p:tgtEl>
                                      </p:cBhvr>
                                    </p:animEffect>
                                  </p:childTnLst>
                                </p:cTn>
                              </p:par>
                            </p:childTnLst>
                          </p:cTn>
                        </p:par>
                        <p:par>
                          <p:cTn id="117" fill="hold">
                            <p:stCondLst>
                              <p:cond delay="1000"/>
                            </p:stCondLst>
                            <p:childTnLst>
                              <p:par>
                                <p:cTn id="118" presetID="22" presetClass="entr" presetSubtype="8" fill="hold" grpId="0" nodeType="afterEffect">
                                  <p:stCondLst>
                                    <p:cond delay="0"/>
                                  </p:stCondLst>
                                  <p:childTnLst>
                                    <p:set>
                                      <p:cBhvr>
                                        <p:cTn id="119" dur="1" fill="hold">
                                          <p:stCondLst>
                                            <p:cond delay="0"/>
                                          </p:stCondLst>
                                        </p:cTn>
                                        <p:tgtEl>
                                          <p:spTgt spid="34"/>
                                        </p:tgtEl>
                                        <p:attrNameLst>
                                          <p:attrName>style.visibility</p:attrName>
                                        </p:attrNameLst>
                                      </p:cBhvr>
                                      <p:to>
                                        <p:strVal val="visible"/>
                                      </p:to>
                                    </p:set>
                                    <p:animEffect transition="in" filter="wipe(left)">
                                      <p:cBhvr>
                                        <p:cTn id="120" dur="1000"/>
                                        <p:tgtEl>
                                          <p:spTgt spid="34"/>
                                        </p:tgtEl>
                                      </p:cBhvr>
                                    </p:animEffect>
                                  </p:childTnLst>
                                </p:cTn>
                              </p:par>
                            </p:childTnLst>
                          </p:cTn>
                        </p:par>
                      </p:childTnLst>
                    </p:cTn>
                  </p:par>
                  <p:par>
                    <p:cTn id="121" fill="hold">
                      <p:stCondLst>
                        <p:cond delay="indefinite"/>
                      </p:stCondLst>
                      <p:childTnLst>
                        <p:par>
                          <p:cTn id="122" fill="hold">
                            <p:stCondLst>
                              <p:cond delay="0"/>
                            </p:stCondLst>
                            <p:childTnLst>
                              <p:par>
                                <p:cTn id="123" presetID="2" presetClass="entr" presetSubtype="8" fill="hold" grpId="0" nodeType="clickEffect">
                                  <p:stCondLst>
                                    <p:cond delay="0"/>
                                  </p:stCondLst>
                                  <p:childTnLst>
                                    <p:set>
                                      <p:cBhvr>
                                        <p:cTn id="124" dur="1" fill="hold">
                                          <p:stCondLst>
                                            <p:cond delay="0"/>
                                          </p:stCondLst>
                                        </p:cTn>
                                        <p:tgtEl>
                                          <p:spTgt spid="35"/>
                                        </p:tgtEl>
                                        <p:attrNameLst>
                                          <p:attrName>style.visibility</p:attrName>
                                        </p:attrNameLst>
                                      </p:cBhvr>
                                      <p:to>
                                        <p:strVal val="visible"/>
                                      </p:to>
                                    </p:set>
                                    <p:anim calcmode="lin" valueType="num">
                                      <p:cBhvr additive="base">
                                        <p:cTn id="125" dur="1000" fill="hold"/>
                                        <p:tgtEl>
                                          <p:spTgt spid="35"/>
                                        </p:tgtEl>
                                        <p:attrNameLst>
                                          <p:attrName>ppt_x</p:attrName>
                                        </p:attrNameLst>
                                      </p:cBhvr>
                                      <p:tavLst>
                                        <p:tav tm="0">
                                          <p:val>
                                            <p:strVal val="0-#ppt_w/2"/>
                                          </p:val>
                                        </p:tav>
                                        <p:tav tm="100000">
                                          <p:val>
                                            <p:strVal val="#ppt_x"/>
                                          </p:val>
                                        </p:tav>
                                      </p:tavLst>
                                    </p:anim>
                                    <p:anim calcmode="lin" valueType="num">
                                      <p:cBhvr additive="base">
                                        <p:cTn id="126" dur="1000" fill="hold"/>
                                        <p:tgtEl>
                                          <p:spTgt spid="35"/>
                                        </p:tgtEl>
                                        <p:attrNameLst>
                                          <p:attrName>ppt_y</p:attrName>
                                        </p:attrNameLst>
                                      </p:cBhvr>
                                      <p:tavLst>
                                        <p:tav tm="0">
                                          <p:val>
                                            <p:strVal val="#ppt_y"/>
                                          </p:val>
                                        </p:tav>
                                        <p:tav tm="100000">
                                          <p:val>
                                            <p:strVal val="#ppt_y"/>
                                          </p:val>
                                        </p:tav>
                                      </p:tavLst>
                                    </p:anim>
                                  </p:childTnLst>
                                </p:cTn>
                              </p:par>
                            </p:childTnLst>
                          </p:cTn>
                        </p:par>
                        <p:par>
                          <p:cTn id="127" fill="hold">
                            <p:stCondLst>
                              <p:cond delay="1000"/>
                            </p:stCondLst>
                            <p:childTnLst>
                              <p:par>
                                <p:cTn id="128" presetID="26" presetClass="entr" presetSubtype="0" fill="hold" grpId="0" nodeType="afterEffect">
                                  <p:stCondLst>
                                    <p:cond delay="0"/>
                                  </p:stCondLst>
                                  <p:childTnLst>
                                    <p:set>
                                      <p:cBhvr>
                                        <p:cTn id="129" dur="1" fill="hold">
                                          <p:stCondLst>
                                            <p:cond delay="0"/>
                                          </p:stCondLst>
                                        </p:cTn>
                                        <p:tgtEl>
                                          <p:spTgt spid="36"/>
                                        </p:tgtEl>
                                        <p:attrNameLst>
                                          <p:attrName>style.visibility</p:attrName>
                                        </p:attrNameLst>
                                      </p:cBhvr>
                                      <p:to>
                                        <p:strVal val="visible"/>
                                      </p:to>
                                    </p:set>
                                    <p:animEffect transition="in" filter="wipe(down)">
                                      <p:cBhvr>
                                        <p:cTn id="130" dur="580">
                                          <p:stCondLst>
                                            <p:cond delay="0"/>
                                          </p:stCondLst>
                                        </p:cTn>
                                        <p:tgtEl>
                                          <p:spTgt spid="36"/>
                                        </p:tgtEl>
                                      </p:cBhvr>
                                    </p:animEffect>
                                    <p:anim calcmode="lin" valueType="num">
                                      <p:cBhvr>
                                        <p:cTn id="131"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136" dur="26">
                                          <p:stCondLst>
                                            <p:cond delay="650"/>
                                          </p:stCondLst>
                                        </p:cTn>
                                        <p:tgtEl>
                                          <p:spTgt spid="36"/>
                                        </p:tgtEl>
                                      </p:cBhvr>
                                      <p:to x="100000" y="60000"/>
                                    </p:animScale>
                                    <p:animScale>
                                      <p:cBhvr>
                                        <p:cTn id="137" dur="166" decel="50000">
                                          <p:stCondLst>
                                            <p:cond delay="676"/>
                                          </p:stCondLst>
                                        </p:cTn>
                                        <p:tgtEl>
                                          <p:spTgt spid="36"/>
                                        </p:tgtEl>
                                      </p:cBhvr>
                                      <p:to x="100000" y="100000"/>
                                    </p:animScale>
                                    <p:animScale>
                                      <p:cBhvr>
                                        <p:cTn id="138" dur="26">
                                          <p:stCondLst>
                                            <p:cond delay="1312"/>
                                          </p:stCondLst>
                                        </p:cTn>
                                        <p:tgtEl>
                                          <p:spTgt spid="36"/>
                                        </p:tgtEl>
                                      </p:cBhvr>
                                      <p:to x="100000" y="80000"/>
                                    </p:animScale>
                                    <p:animScale>
                                      <p:cBhvr>
                                        <p:cTn id="139" dur="166" decel="50000">
                                          <p:stCondLst>
                                            <p:cond delay="1338"/>
                                          </p:stCondLst>
                                        </p:cTn>
                                        <p:tgtEl>
                                          <p:spTgt spid="36"/>
                                        </p:tgtEl>
                                      </p:cBhvr>
                                      <p:to x="100000" y="100000"/>
                                    </p:animScale>
                                    <p:animScale>
                                      <p:cBhvr>
                                        <p:cTn id="140" dur="26">
                                          <p:stCondLst>
                                            <p:cond delay="1642"/>
                                          </p:stCondLst>
                                        </p:cTn>
                                        <p:tgtEl>
                                          <p:spTgt spid="36"/>
                                        </p:tgtEl>
                                      </p:cBhvr>
                                      <p:to x="100000" y="90000"/>
                                    </p:animScale>
                                    <p:animScale>
                                      <p:cBhvr>
                                        <p:cTn id="141" dur="166" decel="50000">
                                          <p:stCondLst>
                                            <p:cond delay="1668"/>
                                          </p:stCondLst>
                                        </p:cTn>
                                        <p:tgtEl>
                                          <p:spTgt spid="36"/>
                                        </p:tgtEl>
                                      </p:cBhvr>
                                      <p:to x="100000" y="100000"/>
                                    </p:animScale>
                                    <p:animScale>
                                      <p:cBhvr>
                                        <p:cTn id="142" dur="26">
                                          <p:stCondLst>
                                            <p:cond delay="1808"/>
                                          </p:stCondLst>
                                        </p:cTn>
                                        <p:tgtEl>
                                          <p:spTgt spid="36"/>
                                        </p:tgtEl>
                                      </p:cBhvr>
                                      <p:to x="100000" y="95000"/>
                                    </p:animScale>
                                    <p:animScale>
                                      <p:cBhvr>
                                        <p:cTn id="143" dur="166" decel="50000">
                                          <p:stCondLst>
                                            <p:cond delay="1834"/>
                                          </p:stCondLst>
                                        </p:cTn>
                                        <p:tgtEl>
                                          <p:spTgt spid="3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animBg="1"/>
      <p:bldP spid="11" grpId="0" animBg="1"/>
      <p:bldP spid="12" grpId="0" animBg="1"/>
      <p:bldP spid="13" grpId="0"/>
      <p:bldP spid="14" grpId="0"/>
      <p:bldP spid="15" grpId="0"/>
      <p:bldP spid="16" grpId="0"/>
      <p:bldP spid="26" grpId="0" animBg="1"/>
      <p:bldP spid="27" grpId="0" animBg="1"/>
      <p:bldP spid="28" grpId="0" animBg="1"/>
      <p:bldP spid="32" grpId="0"/>
      <p:bldP spid="33" grpId="0"/>
      <p:bldP spid="34" grpId="0"/>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228600" y="228600"/>
            <a:ext cx="2103438" cy="461963"/>
          </a:xfrm>
          <a:prstGeom prst="rect">
            <a:avLst/>
          </a:prstGeom>
        </p:spPr>
        <p:txBody>
          <a:bodyPr wrap="none">
            <a:spAutoFit/>
          </a:bodyPr>
          <a:lstStyle/>
          <a:p>
            <a:pPr fontAlgn="auto">
              <a:spcBef>
                <a:spcPts val="0"/>
              </a:spcBef>
              <a:spcAft>
                <a:spcPts val="0"/>
              </a:spcAft>
              <a:defRPr/>
            </a:pPr>
            <a:r>
              <a:rPr lang="vi-VN" sz="2400" b="1" dirty="0">
                <a:solidFill>
                  <a:srgbClr val="660066"/>
                </a:solidFill>
                <a:latin typeface="+mj-lt"/>
                <a:cs typeface="+mn-cs"/>
              </a:rPr>
              <a:t>1. </a:t>
            </a:r>
            <a:r>
              <a:rPr lang="vi-VN" sz="2400" b="1" dirty="0" err="1">
                <a:solidFill>
                  <a:srgbClr val="660066"/>
                </a:solidFill>
                <a:latin typeface="+mj-lt"/>
                <a:cs typeface="+mn-cs"/>
              </a:rPr>
              <a:t>Thí</a:t>
            </a:r>
            <a:r>
              <a:rPr lang="vi-VN" sz="2400" b="1" dirty="0">
                <a:solidFill>
                  <a:srgbClr val="660066"/>
                </a:solidFill>
                <a:latin typeface="+mj-lt"/>
                <a:cs typeface="+mn-cs"/>
              </a:rPr>
              <a:t> nghiệm:</a:t>
            </a:r>
          </a:p>
        </p:txBody>
      </p:sp>
      <p:sp>
        <p:nvSpPr>
          <p:cNvPr id="8" name="Hình chữ nhật 7"/>
          <p:cNvSpPr/>
          <p:nvPr/>
        </p:nvSpPr>
        <p:spPr>
          <a:xfrm>
            <a:off x="7938" y="914400"/>
            <a:ext cx="9136062" cy="954088"/>
          </a:xfrm>
          <a:prstGeom prst="rect">
            <a:avLst/>
          </a:prstGeom>
        </p:spPr>
        <p:txBody>
          <a:bodyPr>
            <a:spAutoFit/>
          </a:bodyPr>
          <a:lstStyle/>
          <a:p>
            <a:pPr fontAlgn="auto">
              <a:spcBef>
                <a:spcPts val="0"/>
              </a:spcBef>
              <a:spcAft>
                <a:spcPts val="0"/>
              </a:spcAft>
              <a:defRPr/>
            </a:pPr>
            <a:r>
              <a:rPr lang="vi-VN" sz="2800" b="1" dirty="0">
                <a:solidFill>
                  <a:srgbClr val="663300"/>
                </a:solidFill>
                <a:latin typeface="+mj-lt"/>
                <a:cs typeface="+mn-cs"/>
              </a:rPr>
              <a:t>a. </a:t>
            </a:r>
            <a:r>
              <a:rPr lang="vi-VN" sz="2800" b="1" dirty="0" err="1">
                <a:solidFill>
                  <a:srgbClr val="663300"/>
                </a:solidFill>
                <a:latin typeface="+mj-lt"/>
                <a:cs typeface="+mn-cs"/>
              </a:rPr>
              <a:t>Vẽ</a:t>
            </a:r>
            <a:r>
              <a:rPr lang="vi-VN" sz="2800" b="1" dirty="0">
                <a:solidFill>
                  <a:srgbClr val="663300"/>
                </a:solidFill>
                <a:latin typeface="+mj-lt"/>
                <a:cs typeface="+mn-cs"/>
              </a:rPr>
              <a:t> sơ đồ mạch điện để </a:t>
            </a:r>
            <a:r>
              <a:rPr lang="vi-VN" sz="2800" b="1" dirty="0" err="1">
                <a:solidFill>
                  <a:srgbClr val="663300"/>
                </a:solidFill>
                <a:latin typeface="+mj-lt"/>
                <a:cs typeface="+mn-cs"/>
              </a:rPr>
              <a:t>tiến</a:t>
            </a:r>
            <a:r>
              <a:rPr lang="vi-VN" sz="2800" b="1" dirty="0">
                <a:solidFill>
                  <a:srgbClr val="663300"/>
                </a:solidFill>
                <a:latin typeface="+mj-lt"/>
                <a:cs typeface="+mn-cs"/>
              </a:rPr>
              <a:t> </a:t>
            </a:r>
            <a:r>
              <a:rPr lang="vi-VN" sz="2800" b="1" dirty="0" err="1">
                <a:solidFill>
                  <a:srgbClr val="663300"/>
                </a:solidFill>
                <a:latin typeface="+mj-lt"/>
                <a:cs typeface="+mn-cs"/>
              </a:rPr>
              <a:t>hành</a:t>
            </a:r>
            <a:r>
              <a:rPr lang="vi-VN" sz="2800" b="1" dirty="0">
                <a:solidFill>
                  <a:srgbClr val="663300"/>
                </a:solidFill>
                <a:latin typeface="+mj-lt"/>
                <a:cs typeface="+mn-cs"/>
              </a:rPr>
              <a:t> </a:t>
            </a:r>
            <a:r>
              <a:rPr lang="vi-VN" sz="2800" b="1" dirty="0" err="1">
                <a:solidFill>
                  <a:srgbClr val="663300"/>
                </a:solidFill>
                <a:latin typeface="+mj-lt"/>
                <a:cs typeface="+mn-cs"/>
              </a:rPr>
              <a:t>thí</a:t>
            </a:r>
            <a:r>
              <a:rPr lang="vi-VN" sz="2800" b="1" dirty="0">
                <a:solidFill>
                  <a:srgbClr val="663300"/>
                </a:solidFill>
                <a:latin typeface="+mj-lt"/>
                <a:cs typeface="+mn-cs"/>
              </a:rPr>
              <a:t> nghiệm xác định điện trở của các dây dẫn.</a:t>
            </a:r>
          </a:p>
        </p:txBody>
      </p:sp>
      <p:grpSp>
        <p:nvGrpSpPr>
          <p:cNvPr id="2" name="Group 36"/>
          <p:cNvGrpSpPr>
            <a:grpSpLocks/>
          </p:cNvGrpSpPr>
          <p:nvPr/>
        </p:nvGrpSpPr>
        <p:grpSpPr bwMode="auto">
          <a:xfrm>
            <a:off x="4784725" y="2862263"/>
            <a:ext cx="3748088" cy="2582862"/>
            <a:chOff x="864" y="1536"/>
            <a:chExt cx="3840" cy="2451"/>
          </a:xfrm>
        </p:grpSpPr>
        <p:sp>
          <p:nvSpPr>
            <p:cNvPr id="24581" name="Oval 12"/>
            <p:cNvSpPr>
              <a:spLocks noChangeArrowheads="1"/>
            </p:cNvSpPr>
            <p:nvPr/>
          </p:nvSpPr>
          <p:spPr bwMode="auto">
            <a:xfrm>
              <a:off x="864" y="2256"/>
              <a:ext cx="384" cy="336"/>
            </a:xfrm>
            <a:prstGeom prst="ellipse">
              <a:avLst/>
            </a:prstGeom>
            <a:solidFill>
              <a:schemeClr val="bg1"/>
            </a:solidFill>
            <a:ln w="9525">
              <a:solidFill>
                <a:schemeClr val="tx1"/>
              </a:solidFill>
              <a:round/>
              <a:headEnd/>
              <a:tailEnd/>
            </a:ln>
          </p:spPr>
          <p:txBody>
            <a:bodyPr wrap="none" anchor="ctr"/>
            <a:lstStyle/>
            <a:p>
              <a:pPr algn="ctr"/>
              <a:r>
                <a:rPr lang="en-US" sz="2400">
                  <a:latin typeface="Calibri" pitchFamily="34" charset="0"/>
                </a:rPr>
                <a:t>A</a:t>
              </a:r>
            </a:p>
          </p:txBody>
        </p:sp>
        <p:sp>
          <p:nvSpPr>
            <p:cNvPr id="24582" name="Line 13"/>
            <p:cNvSpPr>
              <a:spLocks noChangeShapeType="1"/>
            </p:cNvSpPr>
            <p:nvPr/>
          </p:nvSpPr>
          <p:spPr bwMode="auto">
            <a:xfrm flipV="1">
              <a:off x="1056" y="1728"/>
              <a:ext cx="0" cy="528"/>
            </a:xfrm>
            <a:prstGeom prst="line">
              <a:avLst/>
            </a:prstGeom>
            <a:noFill/>
            <a:ln w="9525">
              <a:solidFill>
                <a:schemeClr val="tx1"/>
              </a:solidFill>
              <a:round/>
              <a:headEnd/>
              <a:tailEnd/>
            </a:ln>
          </p:spPr>
          <p:txBody>
            <a:bodyPr/>
            <a:lstStyle/>
            <a:p>
              <a:endParaRPr lang="en-US"/>
            </a:p>
          </p:txBody>
        </p:sp>
        <p:sp>
          <p:nvSpPr>
            <p:cNvPr id="24583" name="Line 14"/>
            <p:cNvSpPr>
              <a:spLocks noChangeShapeType="1"/>
            </p:cNvSpPr>
            <p:nvPr/>
          </p:nvSpPr>
          <p:spPr bwMode="auto">
            <a:xfrm>
              <a:off x="1056" y="1728"/>
              <a:ext cx="1104" cy="0"/>
            </a:xfrm>
            <a:prstGeom prst="line">
              <a:avLst/>
            </a:prstGeom>
            <a:noFill/>
            <a:ln w="9525">
              <a:solidFill>
                <a:schemeClr val="tx1"/>
              </a:solidFill>
              <a:round/>
              <a:headEnd/>
              <a:tailEnd/>
            </a:ln>
          </p:spPr>
          <p:txBody>
            <a:bodyPr/>
            <a:lstStyle/>
            <a:p>
              <a:endParaRPr lang="en-US"/>
            </a:p>
          </p:txBody>
        </p:sp>
        <p:sp>
          <p:nvSpPr>
            <p:cNvPr id="24584" name="Line 15"/>
            <p:cNvSpPr>
              <a:spLocks noChangeShapeType="1"/>
            </p:cNvSpPr>
            <p:nvPr/>
          </p:nvSpPr>
          <p:spPr bwMode="auto">
            <a:xfrm flipV="1">
              <a:off x="2160" y="1536"/>
              <a:ext cx="240" cy="192"/>
            </a:xfrm>
            <a:prstGeom prst="line">
              <a:avLst/>
            </a:prstGeom>
            <a:noFill/>
            <a:ln w="19050">
              <a:solidFill>
                <a:schemeClr val="tx1"/>
              </a:solidFill>
              <a:round/>
              <a:headEnd type="oval" w="med" len="med"/>
              <a:tailEnd type="oval" w="med" len="med"/>
            </a:ln>
          </p:spPr>
          <p:txBody>
            <a:bodyPr/>
            <a:lstStyle/>
            <a:p>
              <a:endParaRPr lang="en-US"/>
            </a:p>
          </p:txBody>
        </p:sp>
        <p:sp>
          <p:nvSpPr>
            <p:cNvPr id="24585" name="Line 16"/>
            <p:cNvSpPr>
              <a:spLocks noChangeShapeType="1"/>
            </p:cNvSpPr>
            <p:nvPr/>
          </p:nvSpPr>
          <p:spPr bwMode="auto">
            <a:xfrm>
              <a:off x="2400" y="1728"/>
              <a:ext cx="1008" cy="0"/>
            </a:xfrm>
            <a:prstGeom prst="line">
              <a:avLst/>
            </a:prstGeom>
            <a:noFill/>
            <a:ln w="9525">
              <a:solidFill>
                <a:schemeClr val="tx1"/>
              </a:solidFill>
              <a:round/>
              <a:headEnd/>
              <a:tailEnd/>
            </a:ln>
          </p:spPr>
          <p:txBody>
            <a:bodyPr/>
            <a:lstStyle/>
            <a:p>
              <a:endParaRPr lang="en-US"/>
            </a:p>
          </p:txBody>
        </p:sp>
        <p:sp>
          <p:nvSpPr>
            <p:cNvPr id="24586" name="Line 17"/>
            <p:cNvSpPr>
              <a:spLocks noChangeShapeType="1"/>
            </p:cNvSpPr>
            <p:nvPr/>
          </p:nvSpPr>
          <p:spPr bwMode="auto">
            <a:xfrm>
              <a:off x="3408" y="1584"/>
              <a:ext cx="0" cy="336"/>
            </a:xfrm>
            <a:prstGeom prst="line">
              <a:avLst/>
            </a:prstGeom>
            <a:noFill/>
            <a:ln w="9525">
              <a:solidFill>
                <a:schemeClr val="tx1"/>
              </a:solidFill>
              <a:round/>
              <a:headEnd/>
              <a:tailEnd/>
            </a:ln>
          </p:spPr>
          <p:txBody>
            <a:bodyPr/>
            <a:lstStyle/>
            <a:p>
              <a:endParaRPr lang="en-US"/>
            </a:p>
          </p:txBody>
        </p:sp>
        <p:sp>
          <p:nvSpPr>
            <p:cNvPr id="24587" name="Line 18"/>
            <p:cNvSpPr>
              <a:spLocks noChangeShapeType="1"/>
            </p:cNvSpPr>
            <p:nvPr/>
          </p:nvSpPr>
          <p:spPr bwMode="auto">
            <a:xfrm>
              <a:off x="3456" y="1680"/>
              <a:ext cx="0" cy="144"/>
            </a:xfrm>
            <a:prstGeom prst="line">
              <a:avLst/>
            </a:prstGeom>
            <a:noFill/>
            <a:ln w="9525">
              <a:solidFill>
                <a:schemeClr val="tx1"/>
              </a:solidFill>
              <a:round/>
              <a:headEnd/>
              <a:tailEnd/>
            </a:ln>
          </p:spPr>
          <p:txBody>
            <a:bodyPr/>
            <a:lstStyle/>
            <a:p>
              <a:endParaRPr lang="en-US"/>
            </a:p>
          </p:txBody>
        </p:sp>
        <p:sp>
          <p:nvSpPr>
            <p:cNvPr id="24588" name="Line 19"/>
            <p:cNvSpPr>
              <a:spLocks noChangeShapeType="1"/>
            </p:cNvSpPr>
            <p:nvPr/>
          </p:nvSpPr>
          <p:spPr bwMode="auto">
            <a:xfrm>
              <a:off x="3456" y="1728"/>
              <a:ext cx="1248" cy="0"/>
            </a:xfrm>
            <a:prstGeom prst="line">
              <a:avLst/>
            </a:prstGeom>
            <a:noFill/>
            <a:ln w="9525">
              <a:solidFill>
                <a:schemeClr val="tx1"/>
              </a:solidFill>
              <a:round/>
              <a:headEnd/>
              <a:tailEnd/>
            </a:ln>
          </p:spPr>
          <p:txBody>
            <a:bodyPr/>
            <a:lstStyle/>
            <a:p>
              <a:endParaRPr lang="en-US"/>
            </a:p>
          </p:txBody>
        </p:sp>
        <p:sp>
          <p:nvSpPr>
            <p:cNvPr id="24589" name="Line 20"/>
            <p:cNvSpPr>
              <a:spLocks noChangeShapeType="1"/>
            </p:cNvSpPr>
            <p:nvPr/>
          </p:nvSpPr>
          <p:spPr bwMode="auto">
            <a:xfrm>
              <a:off x="4704" y="1728"/>
              <a:ext cx="0" cy="1488"/>
            </a:xfrm>
            <a:prstGeom prst="line">
              <a:avLst/>
            </a:prstGeom>
            <a:noFill/>
            <a:ln w="9525">
              <a:solidFill>
                <a:schemeClr val="tx1"/>
              </a:solidFill>
              <a:round/>
              <a:headEnd/>
              <a:tailEnd/>
            </a:ln>
          </p:spPr>
          <p:txBody>
            <a:bodyPr/>
            <a:lstStyle/>
            <a:p>
              <a:endParaRPr lang="en-US"/>
            </a:p>
          </p:txBody>
        </p:sp>
        <p:sp>
          <p:nvSpPr>
            <p:cNvPr id="24590" name="Line 21"/>
            <p:cNvSpPr>
              <a:spLocks noChangeShapeType="1"/>
            </p:cNvSpPr>
            <p:nvPr/>
          </p:nvSpPr>
          <p:spPr bwMode="auto">
            <a:xfrm>
              <a:off x="1056" y="2592"/>
              <a:ext cx="0" cy="624"/>
            </a:xfrm>
            <a:prstGeom prst="line">
              <a:avLst/>
            </a:prstGeom>
            <a:noFill/>
            <a:ln w="9525">
              <a:solidFill>
                <a:schemeClr val="tx1"/>
              </a:solidFill>
              <a:round/>
              <a:headEnd/>
              <a:tailEnd/>
            </a:ln>
          </p:spPr>
          <p:txBody>
            <a:bodyPr/>
            <a:lstStyle/>
            <a:p>
              <a:endParaRPr lang="en-US"/>
            </a:p>
          </p:txBody>
        </p:sp>
        <p:sp>
          <p:nvSpPr>
            <p:cNvPr id="24591" name="Line 22"/>
            <p:cNvSpPr>
              <a:spLocks noChangeShapeType="1"/>
            </p:cNvSpPr>
            <p:nvPr/>
          </p:nvSpPr>
          <p:spPr bwMode="auto">
            <a:xfrm>
              <a:off x="1056" y="3216"/>
              <a:ext cx="1680" cy="0"/>
            </a:xfrm>
            <a:prstGeom prst="line">
              <a:avLst/>
            </a:prstGeom>
            <a:noFill/>
            <a:ln w="9525">
              <a:solidFill>
                <a:schemeClr val="tx1"/>
              </a:solidFill>
              <a:round/>
              <a:headEnd/>
              <a:tailEnd/>
            </a:ln>
          </p:spPr>
          <p:txBody>
            <a:bodyPr/>
            <a:lstStyle/>
            <a:p>
              <a:endParaRPr lang="en-US"/>
            </a:p>
          </p:txBody>
        </p:sp>
        <p:sp>
          <p:nvSpPr>
            <p:cNvPr id="24592" name="Line 23"/>
            <p:cNvSpPr>
              <a:spLocks noChangeShapeType="1"/>
            </p:cNvSpPr>
            <p:nvPr/>
          </p:nvSpPr>
          <p:spPr bwMode="auto">
            <a:xfrm>
              <a:off x="4032" y="3213"/>
              <a:ext cx="672" cy="0"/>
            </a:xfrm>
            <a:prstGeom prst="line">
              <a:avLst/>
            </a:prstGeom>
            <a:noFill/>
            <a:ln w="9525">
              <a:solidFill>
                <a:schemeClr val="tx1"/>
              </a:solidFill>
              <a:round/>
              <a:headEnd/>
              <a:tailEnd/>
            </a:ln>
          </p:spPr>
          <p:txBody>
            <a:bodyPr/>
            <a:lstStyle/>
            <a:p>
              <a:endParaRPr lang="en-US"/>
            </a:p>
          </p:txBody>
        </p:sp>
        <p:sp>
          <p:nvSpPr>
            <p:cNvPr id="22" name="Rectangle 25"/>
            <p:cNvSpPr>
              <a:spLocks noChangeArrowheads="1"/>
            </p:cNvSpPr>
            <p:nvPr/>
          </p:nvSpPr>
          <p:spPr bwMode="auto">
            <a:xfrm>
              <a:off x="2736" y="3119"/>
              <a:ext cx="1343" cy="193"/>
            </a:xfrm>
            <a:prstGeom prst="rect">
              <a:avLst/>
            </a:prstGeom>
            <a:gradFill flip="none" rotWithShape="1">
              <a:gsLst>
                <a:gs pos="0">
                  <a:schemeClr val="accent6">
                    <a:lumMod val="60000"/>
                    <a:lumOff val="40000"/>
                  </a:schemeClr>
                </a:gs>
                <a:gs pos="33000">
                  <a:schemeClr val="accent6">
                    <a:lumMod val="20000"/>
                    <a:lumOff val="80000"/>
                  </a:schemeClr>
                </a:gs>
                <a:gs pos="57000">
                  <a:schemeClr val="accent6">
                    <a:lumMod val="60000"/>
                    <a:lumOff val="40000"/>
                  </a:schemeClr>
                </a:gs>
                <a:gs pos="100000">
                  <a:schemeClr val="accent6">
                    <a:lumMod val="50000"/>
                  </a:schemeClr>
                </a:gs>
              </a:gsLst>
              <a:lin ang="5400000" scaled="1"/>
              <a:tileRect/>
            </a:gradFill>
            <a:ln w="9525">
              <a:solidFill>
                <a:schemeClr val="tx1"/>
              </a:solidFill>
              <a:miter lim="800000"/>
            </a:ln>
            <a:effectLst/>
          </p:spPr>
          <p:txBody>
            <a:bodyPr wrap="none" anchor="ctr"/>
            <a:lstStyle/>
            <a:p>
              <a:pPr fontAlgn="auto">
                <a:spcBef>
                  <a:spcPts val="0"/>
                </a:spcBef>
                <a:spcAft>
                  <a:spcPts val="0"/>
                </a:spcAft>
                <a:defRPr/>
              </a:pPr>
              <a:endParaRPr lang="vi-VN">
                <a:latin typeface="+mn-lt"/>
                <a:cs typeface="+mn-cs"/>
              </a:endParaRPr>
            </a:p>
          </p:txBody>
        </p:sp>
        <p:sp>
          <p:nvSpPr>
            <p:cNvPr id="24594" name="Line 26"/>
            <p:cNvSpPr>
              <a:spLocks noChangeShapeType="1"/>
            </p:cNvSpPr>
            <p:nvPr/>
          </p:nvSpPr>
          <p:spPr bwMode="auto">
            <a:xfrm>
              <a:off x="2496" y="3216"/>
              <a:ext cx="0" cy="624"/>
            </a:xfrm>
            <a:prstGeom prst="line">
              <a:avLst/>
            </a:prstGeom>
            <a:noFill/>
            <a:ln w="9525">
              <a:solidFill>
                <a:schemeClr val="tx1"/>
              </a:solidFill>
              <a:round/>
              <a:headEnd/>
              <a:tailEnd/>
            </a:ln>
          </p:spPr>
          <p:txBody>
            <a:bodyPr/>
            <a:lstStyle/>
            <a:p>
              <a:endParaRPr lang="en-US"/>
            </a:p>
          </p:txBody>
        </p:sp>
        <p:sp>
          <p:nvSpPr>
            <p:cNvPr id="24595" name="Line 27"/>
            <p:cNvSpPr>
              <a:spLocks noChangeShapeType="1"/>
            </p:cNvSpPr>
            <p:nvPr/>
          </p:nvSpPr>
          <p:spPr bwMode="auto">
            <a:xfrm>
              <a:off x="2496" y="3840"/>
              <a:ext cx="768" cy="0"/>
            </a:xfrm>
            <a:prstGeom prst="line">
              <a:avLst/>
            </a:prstGeom>
            <a:noFill/>
            <a:ln w="9525">
              <a:solidFill>
                <a:schemeClr val="tx1"/>
              </a:solidFill>
              <a:round/>
              <a:headEnd/>
              <a:tailEnd/>
            </a:ln>
          </p:spPr>
          <p:txBody>
            <a:bodyPr/>
            <a:lstStyle/>
            <a:p>
              <a:endParaRPr lang="en-US"/>
            </a:p>
          </p:txBody>
        </p:sp>
        <p:sp>
          <p:nvSpPr>
            <p:cNvPr id="24596" name="Line 28"/>
            <p:cNvSpPr>
              <a:spLocks noChangeShapeType="1"/>
            </p:cNvSpPr>
            <p:nvPr/>
          </p:nvSpPr>
          <p:spPr bwMode="auto">
            <a:xfrm>
              <a:off x="3552" y="3840"/>
              <a:ext cx="720" cy="0"/>
            </a:xfrm>
            <a:prstGeom prst="line">
              <a:avLst/>
            </a:prstGeom>
            <a:noFill/>
            <a:ln w="9525">
              <a:solidFill>
                <a:schemeClr val="tx1"/>
              </a:solidFill>
              <a:round/>
              <a:headEnd/>
              <a:tailEnd/>
            </a:ln>
          </p:spPr>
          <p:txBody>
            <a:bodyPr/>
            <a:lstStyle/>
            <a:p>
              <a:endParaRPr lang="en-US"/>
            </a:p>
          </p:txBody>
        </p:sp>
        <p:sp>
          <p:nvSpPr>
            <p:cNvPr id="24597" name="Line 29"/>
            <p:cNvSpPr>
              <a:spLocks noChangeShapeType="1"/>
            </p:cNvSpPr>
            <p:nvPr/>
          </p:nvSpPr>
          <p:spPr bwMode="auto">
            <a:xfrm>
              <a:off x="4272" y="3216"/>
              <a:ext cx="0" cy="624"/>
            </a:xfrm>
            <a:prstGeom prst="line">
              <a:avLst/>
            </a:prstGeom>
            <a:noFill/>
            <a:ln w="9525">
              <a:solidFill>
                <a:schemeClr val="tx1"/>
              </a:solidFill>
              <a:round/>
              <a:headEnd/>
              <a:tailEnd/>
            </a:ln>
          </p:spPr>
          <p:txBody>
            <a:bodyPr/>
            <a:lstStyle/>
            <a:p>
              <a:endParaRPr lang="en-US"/>
            </a:p>
          </p:txBody>
        </p:sp>
        <p:sp>
          <p:nvSpPr>
            <p:cNvPr id="27" name="Oval 24"/>
            <p:cNvSpPr>
              <a:spLocks noChangeArrowheads="1"/>
            </p:cNvSpPr>
            <p:nvPr/>
          </p:nvSpPr>
          <p:spPr bwMode="auto">
            <a:xfrm>
              <a:off x="3216" y="3651"/>
              <a:ext cx="384" cy="336"/>
            </a:xfrm>
            <a:prstGeom prst="ellipse">
              <a:avLst/>
            </a:prstGeom>
            <a:solidFill>
              <a:schemeClr val="bg1">
                <a:lumMod val="95000"/>
              </a:schemeClr>
            </a:solidFill>
            <a:ln w="9525">
              <a:solidFill>
                <a:schemeClr val="tx1"/>
              </a:solidFill>
              <a:round/>
            </a:ln>
            <a:effectLst/>
          </p:spPr>
          <p:txBody>
            <a:bodyPr wrap="none" anchor="ctr"/>
            <a:lstStyle/>
            <a:p>
              <a:pPr algn="ctr" fontAlgn="auto">
                <a:spcBef>
                  <a:spcPts val="0"/>
                </a:spcBef>
                <a:spcAft>
                  <a:spcPts val="0"/>
                </a:spcAft>
                <a:defRPr/>
              </a:pPr>
              <a:r>
                <a:rPr lang="en-US" sz="2400">
                  <a:latin typeface="+mn-lt"/>
                  <a:cs typeface="+mn-cs"/>
                </a:rPr>
                <a:t>V</a:t>
              </a:r>
            </a:p>
          </p:txBody>
        </p:sp>
        <p:sp>
          <p:nvSpPr>
            <p:cNvPr id="24599" name="Text Box 32"/>
            <p:cNvSpPr txBox="1">
              <a:spLocks noChangeArrowheads="1"/>
            </p:cNvSpPr>
            <p:nvPr/>
          </p:nvSpPr>
          <p:spPr bwMode="auto">
            <a:xfrm>
              <a:off x="2016" y="1824"/>
              <a:ext cx="336" cy="231"/>
            </a:xfrm>
            <a:prstGeom prst="rect">
              <a:avLst/>
            </a:prstGeom>
            <a:noFill/>
            <a:ln w="9525">
              <a:noFill/>
              <a:miter lim="800000"/>
              <a:headEnd/>
              <a:tailEnd/>
            </a:ln>
          </p:spPr>
          <p:txBody>
            <a:bodyPr>
              <a:spAutoFit/>
            </a:bodyPr>
            <a:lstStyle/>
            <a:p>
              <a:pPr>
                <a:spcBef>
                  <a:spcPct val="50000"/>
                </a:spcBef>
              </a:pPr>
              <a:r>
                <a:rPr lang="en-US">
                  <a:latin typeface="Calibri" pitchFamily="34" charset="0"/>
                </a:rPr>
                <a:t>K</a:t>
              </a:r>
            </a:p>
          </p:txBody>
        </p:sp>
        <p:sp>
          <p:nvSpPr>
            <p:cNvPr id="24600" name="Text Box 33"/>
            <p:cNvSpPr txBox="1">
              <a:spLocks noChangeArrowheads="1"/>
            </p:cNvSpPr>
            <p:nvPr/>
          </p:nvSpPr>
          <p:spPr bwMode="auto">
            <a:xfrm>
              <a:off x="3216" y="1728"/>
              <a:ext cx="336" cy="231"/>
            </a:xfrm>
            <a:prstGeom prst="rect">
              <a:avLst/>
            </a:prstGeom>
            <a:noFill/>
            <a:ln w="9525">
              <a:noFill/>
              <a:miter lim="800000"/>
              <a:headEnd/>
              <a:tailEnd/>
            </a:ln>
          </p:spPr>
          <p:txBody>
            <a:bodyPr>
              <a:spAutoFit/>
            </a:bodyPr>
            <a:lstStyle/>
            <a:p>
              <a:pPr>
                <a:spcBef>
                  <a:spcPct val="50000"/>
                </a:spcBef>
              </a:pPr>
              <a:r>
                <a:rPr lang="en-US">
                  <a:latin typeface="Calibri" pitchFamily="34" charset="0"/>
                </a:rPr>
                <a:t>+</a:t>
              </a:r>
            </a:p>
          </p:txBody>
        </p:sp>
        <p:sp>
          <p:nvSpPr>
            <p:cNvPr id="24601" name="Text Box 34"/>
            <p:cNvSpPr txBox="1">
              <a:spLocks noChangeArrowheads="1"/>
            </p:cNvSpPr>
            <p:nvPr/>
          </p:nvSpPr>
          <p:spPr bwMode="auto">
            <a:xfrm>
              <a:off x="3504" y="1728"/>
              <a:ext cx="336" cy="231"/>
            </a:xfrm>
            <a:prstGeom prst="rect">
              <a:avLst/>
            </a:prstGeom>
            <a:noFill/>
            <a:ln w="9525">
              <a:noFill/>
              <a:miter lim="800000"/>
              <a:headEnd/>
              <a:tailEnd/>
            </a:ln>
          </p:spPr>
          <p:txBody>
            <a:bodyPr>
              <a:spAutoFit/>
            </a:bodyPr>
            <a:lstStyle/>
            <a:p>
              <a:pPr>
                <a:spcBef>
                  <a:spcPct val="50000"/>
                </a:spcBef>
              </a:pPr>
              <a:r>
                <a:rPr lang="en-US">
                  <a:latin typeface="Calibri" pitchFamily="34" charset="0"/>
                </a:rPr>
                <a:t>-</a:t>
              </a:r>
            </a:p>
          </p:txBody>
        </p:sp>
      </p:grpSp>
      <p:sp>
        <p:nvSpPr>
          <p:cNvPr id="33" name="Khuung Chú Thích Chữ Nhật Góc Tròn 32"/>
          <p:cNvSpPr/>
          <p:nvPr/>
        </p:nvSpPr>
        <p:spPr>
          <a:xfrm>
            <a:off x="1141413" y="2913063"/>
            <a:ext cx="2559050" cy="1320800"/>
          </a:xfrm>
          <a:prstGeom prst="wedgeRoundRectCallout">
            <a:avLst>
              <a:gd name="adj1" fmla="val 164870"/>
              <a:gd name="adj2" fmla="val 70113"/>
              <a:gd name="adj3" fmla="val 16667"/>
            </a:avLst>
          </a:prstGeom>
          <a:solidFill>
            <a:schemeClr val="accent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vi-VN" sz="2800" b="1" dirty="0">
                <a:solidFill>
                  <a:srgbClr val="FF0000"/>
                </a:solidFill>
                <a:latin typeface="+mj-lt"/>
              </a:rPr>
              <a:t>Dây dẫn để xác định điện trở</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iterate type="wd">
                                    <p:tmPct val="6000"/>
                                  </p:iterate>
                                  <p:childTnLst>
                                    <p:set>
                                      <p:cBhvr>
                                        <p:cTn id="16" dur="1" fill="hold">
                                          <p:stCondLst>
                                            <p:cond delay="0"/>
                                          </p:stCondLst>
                                        </p:cTn>
                                        <p:tgtEl>
                                          <p:spTgt spid="8"/>
                                        </p:tgtEl>
                                        <p:attrNameLst>
                                          <p:attrName>style.visibility</p:attrName>
                                        </p:attrNameLst>
                                      </p:cBhvr>
                                      <p:to>
                                        <p:strVal val="visible"/>
                                      </p:to>
                                    </p:set>
                                    <p:animEffect transition="in" filter="fade">
                                      <p:cBhvr>
                                        <p:cTn id="17" dur="800" decel="100000"/>
                                        <p:tgtEl>
                                          <p:spTgt spid="8"/>
                                        </p:tgtEl>
                                      </p:cBhvr>
                                    </p:animEffect>
                                    <p:anim calcmode="lin" valueType="num">
                                      <p:cBhvr>
                                        <p:cTn id="18" dur="800" decel="100000" fill="hold"/>
                                        <p:tgtEl>
                                          <p:spTgt spid="8"/>
                                        </p:tgtEl>
                                        <p:attrNameLst>
                                          <p:attrName>style.rotation</p:attrName>
                                        </p:attrNameLst>
                                      </p:cBhvr>
                                      <p:tavLst>
                                        <p:tav tm="0">
                                          <p:val>
                                            <p:fltVal val="-90"/>
                                          </p:val>
                                        </p:tav>
                                        <p:tav tm="100000">
                                          <p:val>
                                            <p:fltVal val="0"/>
                                          </p:val>
                                        </p:tav>
                                      </p:tavLst>
                                    </p:anim>
                                    <p:anim calcmode="lin" valueType="num">
                                      <p:cBhvr>
                                        <p:cTn id="19" dur="800" decel="100000" fill="hold"/>
                                        <p:tgtEl>
                                          <p:spTgt spid="8"/>
                                        </p:tgtEl>
                                        <p:attrNameLst>
                                          <p:attrName>ppt_x</p:attrName>
                                        </p:attrNameLst>
                                      </p:cBhvr>
                                      <p:tavLst>
                                        <p:tav tm="0">
                                          <p:val>
                                            <p:strVal val="#ppt_x+0.4"/>
                                          </p:val>
                                        </p:tav>
                                        <p:tav tm="100000">
                                          <p:val>
                                            <p:strVal val="#ppt_x-0.05"/>
                                          </p:val>
                                        </p:tav>
                                      </p:tavLst>
                                    </p:anim>
                                    <p:anim calcmode="lin" valueType="num">
                                      <p:cBhvr>
                                        <p:cTn id="20" dur="800" decel="100000" fill="hold"/>
                                        <p:tgtEl>
                                          <p:spTgt spid="8"/>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ircle(out)">
                                      <p:cBhvr>
                                        <p:cTn id="27" dur="1000"/>
                                        <p:tgtEl>
                                          <p:spTgt spid="2"/>
                                        </p:tgtEl>
                                      </p:cBhvr>
                                    </p:animEffect>
                                  </p:childTnLst>
                                </p:cTn>
                              </p:par>
                            </p:childTnLst>
                          </p:cTn>
                        </p:par>
                        <p:par>
                          <p:cTn id="28" fill="hold">
                            <p:stCondLst>
                              <p:cond delay="1000"/>
                            </p:stCondLst>
                            <p:childTnLst>
                              <p:par>
                                <p:cTn id="29" presetID="22" presetClass="entr" presetSubtype="8" fill="hold" grpId="0" nodeType="afterEffect">
                                  <p:stCondLst>
                                    <p:cond delay="0"/>
                                  </p:stCondLst>
                                  <p:iterate type="wd">
                                    <p:tmPct val="0"/>
                                  </p:iterate>
                                  <p:childTnLst>
                                    <p:set>
                                      <p:cBhvr>
                                        <p:cTn id="30" dur="1" fill="hold">
                                          <p:stCondLst>
                                            <p:cond delay="0"/>
                                          </p:stCondLst>
                                        </p:cTn>
                                        <p:tgtEl>
                                          <p:spTgt spid="33"/>
                                        </p:tgtEl>
                                        <p:attrNameLst>
                                          <p:attrName>style.visibility</p:attrName>
                                        </p:attrNameLst>
                                      </p:cBhvr>
                                      <p:to>
                                        <p:strVal val="visible"/>
                                      </p:to>
                                    </p:set>
                                    <p:animEffect transition="in" filter="wipe(left)">
                                      <p:cBhvr>
                                        <p:cTn id="31" dur="1000"/>
                                        <p:tgtEl>
                                          <p:spTgt spid="33"/>
                                        </p:tgtEl>
                                      </p:cBhvr>
                                    </p:animEffect>
                                  </p:childTnLst>
                                </p:cTn>
                              </p:par>
                            </p:childTnLst>
                          </p:cTn>
                        </p:par>
                        <p:par>
                          <p:cTn id="32" fill="hold">
                            <p:stCondLst>
                              <p:cond delay="2000"/>
                            </p:stCondLst>
                            <p:childTnLst>
                              <p:par>
                                <p:cTn id="33" presetID="22" presetClass="emph" presetSubtype="0" repeatCount="5000" fill="hold" grpId="2" nodeType="afterEffect">
                                  <p:stCondLst>
                                    <p:cond delay="0"/>
                                  </p:stCondLst>
                                  <p:iterate type="wd">
                                    <p:tmPct val="5000"/>
                                  </p:iterate>
                                  <p:childTnLst>
                                    <p:animClr clrSpc="hsl" dir="cw">
                                      <p:cBhvr override="childStyle">
                                        <p:cTn id="34" dur="1000" fill="hold"/>
                                        <p:tgtEl>
                                          <p:spTgt spid="33"/>
                                        </p:tgtEl>
                                        <p:attrNameLst>
                                          <p:attrName>style.color</p:attrName>
                                        </p:attrNameLst>
                                      </p:cBhvr>
                                      <p:by>
                                        <p:hsl h="-7200000" s="0" l="0"/>
                                      </p:by>
                                    </p:animClr>
                                    <p:animClr clrSpc="hsl" dir="cw">
                                      <p:cBhvr>
                                        <p:cTn id="35" dur="1000" fill="hold"/>
                                        <p:tgtEl>
                                          <p:spTgt spid="33"/>
                                        </p:tgtEl>
                                        <p:attrNameLst>
                                          <p:attrName>fillcolor</p:attrName>
                                        </p:attrNameLst>
                                      </p:cBhvr>
                                      <p:by>
                                        <p:hsl h="-7200000" s="0" l="0"/>
                                      </p:by>
                                    </p:animClr>
                                    <p:animClr clrSpc="hsl" dir="cw">
                                      <p:cBhvr>
                                        <p:cTn id="36" dur="1000" fill="hold"/>
                                        <p:tgtEl>
                                          <p:spTgt spid="33"/>
                                        </p:tgtEl>
                                        <p:attrNameLst>
                                          <p:attrName>stroke.color</p:attrName>
                                        </p:attrNameLst>
                                      </p:cBhvr>
                                      <p:by>
                                        <p:hsl h="-7200000" s="0" l="0"/>
                                      </p:by>
                                    </p:animClr>
                                    <p:set>
                                      <p:cBhvr>
                                        <p:cTn id="37" dur="1000" fill="hold"/>
                                        <p:tgtEl>
                                          <p:spTgt spid="33"/>
                                        </p:tgtEl>
                                        <p:attrNameLst>
                                          <p:attrName>fill.type</p:attrName>
                                        </p:attrNameLst>
                                      </p:cBhvr>
                                      <p:to>
                                        <p:strVal val="solid"/>
                                      </p:to>
                                    </p:set>
                                  </p:childTnLst>
                                </p:cTn>
                              </p:par>
                            </p:childTnLst>
                          </p:cTn>
                        </p:par>
                        <p:par>
                          <p:cTn id="38" fill="hold">
                            <p:stCondLst>
                              <p:cond delay="13750"/>
                            </p:stCondLst>
                            <p:childTnLst>
                              <p:par>
                                <p:cTn id="39" presetID="10" presetClass="exit" presetSubtype="0" fill="hold" grpId="1" nodeType="afterEffect">
                                  <p:stCondLst>
                                    <p:cond delay="0"/>
                                  </p:stCondLst>
                                  <p:iterate type="wd">
                                    <p:tmPct val="0"/>
                                  </p:iterate>
                                  <p:childTnLst>
                                    <p:animEffect transition="out" filter="fade">
                                      <p:cBhvr>
                                        <p:cTn id="40" dur="1000"/>
                                        <p:tgtEl>
                                          <p:spTgt spid="33"/>
                                        </p:tgtEl>
                                      </p:cBhvr>
                                    </p:animEffect>
                                    <p:set>
                                      <p:cBhvr>
                                        <p:cTn id="41" dur="1" fill="hold">
                                          <p:stCondLst>
                                            <p:cond delay="9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33" grpId="0" animBg="1"/>
      <p:bldP spid="33" grpId="1" animBg="1"/>
      <p:bldP spid="33"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Hình chữ nhật 33"/>
          <p:cNvSpPr/>
          <p:nvPr/>
        </p:nvSpPr>
        <p:spPr>
          <a:xfrm>
            <a:off x="0" y="228600"/>
            <a:ext cx="4543425" cy="523875"/>
          </a:xfrm>
          <a:prstGeom prst="rect">
            <a:avLst/>
          </a:prstGeom>
        </p:spPr>
        <p:txBody>
          <a:bodyPr wrap="none">
            <a:spAutoFit/>
          </a:bodyPr>
          <a:lstStyle/>
          <a:p>
            <a:pPr fontAlgn="auto">
              <a:spcBef>
                <a:spcPts val="0"/>
              </a:spcBef>
              <a:spcAft>
                <a:spcPts val="0"/>
              </a:spcAft>
              <a:defRPr/>
            </a:pPr>
            <a:r>
              <a:rPr lang="vi-VN" sz="2800" b="1" dirty="0">
                <a:solidFill>
                  <a:srgbClr val="663300"/>
                </a:solidFill>
                <a:latin typeface="+mj-lt"/>
                <a:cs typeface="+mn-cs"/>
              </a:rPr>
              <a:t>b. Lập </a:t>
            </a:r>
            <a:r>
              <a:rPr lang="vi-VN" sz="2800" b="1" dirty="0" err="1">
                <a:solidFill>
                  <a:srgbClr val="663300"/>
                </a:solidFill>
                <a:latin typeface="+mj-lt"/>
                <a:cs typeface="+mn-cs"/>
              </a:rPr>
              <a:t>bảng</a:t>
            </a:r>
            <a:r>
              <a:rPr lang="vi-VN" sz="2800" b="1" dirty="0">
                <a:solidFill>
                  <a:srgbClr val="663300"/>
                </a:solidFill>
                <a:latin typeface="+mj-lt"/>
                <a:cs typeface="+mn-cs"/>
              </a:rPr>
              <a:t> ghi </a:t>
            </a:r>
            <a:r>
              <a:rPr lang="vi-VN" sz="2800" b="1" dirty="0" err="1">
                <a:solidFill>
                  <a:srgbClr val="663300"/>
                </a:solidFill>
                <a:latin typeface="+mj-lt"/>
                <a:cs typeface="+mn-cs"/>
              </a:rPr>
              <a:t>kết</a:t>
            </a:r>
            <a:r>
              <a:rPr lang="vi-VN" sz="2800" b="1" dirty="0">
                <a:solidFill>
                  <a:srgbClr val="663300"/>
                </a:solidFill>
                <a:latin typeface="+mj-lt"/>
                <a:cs typeface="+mn-cs"/>
              </a:rPr>
              <a:t> quả TN:</a:t>
            </a:r>
          </a:p>
        </p:txBody>
      </p:sp>
      <p:graphicFrame>
        <p:nvGraphicFramePr>
          <p:cNvPr id="35" name="Group 64"/>
          <p:cNvGraphicFramePr>
            <a:graphicFrameLocks noGrp="1"/>
          </p:cNvGraphicFramePr>
          <p:nvPr>
            <p:ph/>
          </p:nvPr>
        </p:nvGraphicFramePr>
        <p:xfrm>
          <a:off x="381000" y="1143000"/>
          <a:ext cx="8371656" cy="3562596"/>
        </p:xfrm>
        <a:graphic>
          <a:graphicData uri="http://schemas.openxmlformats.org/drawingml/2006/table">
            <a:tbl>
              <a:tblPr/>
              <a:tblGrid>
                <a:gridCol w="2111273">
                  <a:extLst>
                    <a:ext uri="{9D8B030D-6E8A-4147-A177-3AD203B41FA5}">
                      <a16:colId xmlns:a16="http://schemas.microsoft.com/office/drawing/2014/main" val="20000"/>
                    </a:ext>
                  </a:extLst>
                </a:gridCol>
                <a:gridCol w="2111273">
                  <a:extLst>
                    <a:ext uri="{9D8B030D-6E8A-4147-A177-3AD203B41FA5}">
                      <a16:colId xmlns:a16="http://schemas.microsoft.com/office/drawing/2014/main" val="20001"/>
                    </a:ext>
                  </a:extLst>
                </a:gridCol>
                <a:gridCol w="2109743">
                  <a:extLst>
                    <a:ext uri="{9D8B030D-6E8A-4147-A177-3AD203B41FA5}">
                      <a16:colId xmlns:a16="http://schemas.microsoft.com/office/drawing/2014/main" val="20002"/>
                    </a:ext>
                  </a:extLst>
                </a:gridCol>
                <a:gridCol w="2039367">
                  <a:extLst>
                    <a:ext uri="{9D8B030D-6E8A-4147-A177-3AD203B41FA5}">
                      <a16:colId xmlns:a16="http://schemas.microsoft.com/office/drawing/2014/main" val="20003"/>
                    </a:ext>
                  </a:extLst>
                </a:gridCol>
              </a:tblGrid>
              <a:tr h="1415166">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             KQ đo</a:t>
                      </a:r>
                    </a:p>
                    <a:p>
                      <a:pPr marL="0" marR="0" lvl="0" indent="0" algn="l" defTabSz="914400" rtl="0" eaLnBrk="1" fontAlgn="base" latinLnBrk="0" hangingPunct="1">
                        <a:lnSpc>
                          <a:spcPct val="100000"/>
                        </a:lnSpc>
                        <a:spcBef>
                          <a:spcPct val="20000"/>
                        </a:spcBef>
                        <a:spcAft>
                          <a:spcPct val="0"/>
                        </a:spcAft>
                        <a:buClrTx/>
                        <a:buSzTx/>
                        <a:buFontTx/>
                        <a:buNone/>
                      </a:pPr>
                      <a:endParaRPr kumimoji="0" lang="vi-VN" sz="2400" b="1" i="0" u="none" strike="noStrike" cap="none" normalizeH="0" baseline="0" dirty="0">
                        <a:ln>
                          <a:noFill/>
                        </a:ln>
                        <a:solidFill>
                          <a:schemeClr val="tx1"/>
                        </a:solidFill>
                        <a:effectLst/>
                        <a:latin typeface="+mj-lt"/>
                      </a:endParaRPr>
                    </a:p>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Lần TN</a:t>
                      </a:r>
                      <a:endParaRPr kumimoji="0" lang="en-US" sz="2400" b="1" i="0" u="none" strike="noStrike" cap="none" normalizeH="0" baseline="0" dirty="0">
                        <a:ln>
                          <a:noFill/>
                        </a:ln>
                        <a:solidFill>
                          <a:schemeClr val="tx1"/>
                        </a:solidFill>
                        <a:effectLst/>
                        <a:latin typeface="+mj-lt"/>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Hiệu điên thế (V)</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vi-VN" sz="2400" b="1" i="0" u="none" strike="noStrike" cap="none" normalizeH="0" baseline="0" dirty="0">
                          <a:ln>
                            <a:noFill/>
                          </a:ln>
                          <a:solidFill>
                            <a:schemeClr val="tx1"/>
                          </a:solidFill>
                          <a:effectLst/>
                          <a:latin typeface="+mj-lt"/>
                        </a:rPr>
                        <a:t>Cường độ dòng điện (A)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Điện trở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dây</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dẫn (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ôm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5810">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vi-VN" sz="2400" b="1" i="0" u="none" strike="noStrike" kern="1200" baseline="0" dirty="0">
                          <a:solidFill>
                            <a:schemeClr val="tx1"/>
                          </a:solidFill>
                          <a:latin typeface="+mj-lt"/>
                          <a:ea typeface="+mn-ea"/>
                          <a:cs typeface="+mn-cs"/>
                        </a:rPr>
                        <a:t>Dây đồng</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1</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5810">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err="1">
                          <a:solidFill>
                            <a:schemeClr val="tx1"/>
                          </a:solidFill>
                          <a:latin typeface="Times New Roman" pitchFamily="18" charset="0"/>
                          <a:ea typeface="+mn-ea"/>
                          <a:cs typeface="Times New Roman" pitchFamily="18" charset="0"/>
                        </a:rPr>
                        <a:t>Dây</a:t>
                      </a:r>
                      <a:r>
                        <a:rPr kumimoji="0" lang="en-US" sz="2400" b="1" i="0" u="none" strike="noStrike" kern="1200" baseline="0" dirty="0">
                          <a:solidFill>
                            <a:schemeClr val="tx1"/>
                          </a:solidFill>
                          <a:latin typeface="Times New Roman" pitchFamily="18" charset="0"/>
                          <a:ea typeface="+mn-ea"/>
                          <a:cs typeface="Times New Roman" pitchFamily="18" charset="0"/>
                        </a:rPr>
                        <a:t> </a:t>
                      </a:r>
                      <a:r>
                        <a:rPr kumimoji="0" lang="en-US" sz="2400" b="1" i="0" u="none" strike="noStrike" kern="1200" baseline="0" dirty="0" err="1">
                          <a:solidFill>
                            <a:schemeClr val="tx1"/>
                          </a:solidFill>
                          <a:latin typeface="Times New Roman" pitchFamily="18" charset="0"/>
                          <a:ea typeface="+mn-ea"/>
                          <a:cs typeface="Times New Roman" pitchFamily="18" charset="0"/>
                        </a:rPr>
                        <a:t>nhôm</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2</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810">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US" sz="2400" b="1" i="0" u="none" strike="noStrike" kern="1200" baseline="0" dirty="0" err="1">
                          <a:solidFill>
                            <a:schemeClr val="tx1"/>
                          </a:solidFill>
                          <a:latin typeface="Times New Roman" pitchFamily="18" charset="0"/>
                          <a:ea typeface="+mn-ea"/>
                          <a:cs typeface="Times New Roman" pitchFamily="18" charset="0"/>
                        </a:rPr>
                        <a:t>Dây</a:t>
                      </a:r>
                      <a:r>
                        <a:rPr kumimoji="0" lang="en-US" sz="2400" b="1" i="0" u="none" strike="noStrike" kern="1200" baseline="0" dirty="0">
                          <a:solidFill>
                            <a:schemeClr val="tx1"/>
                          </a:solidFill>
                          <a:latin typeface="Times New Roman" pitchFamily="18" charset="0"/>
                          <a:ea typeface="+mn-ea"/>
                          <a:cs typeface="Times New Roman" pitchFamily="18" charset="0"/>
                        </a:rPr>
                        <a:t> </a:t>
                      </a:r>
                      <a:r>
                        <a:rPr kumimoji="0" lang="en-US" sz="2400" b="1" i="0" u="none" strike="noStrike" kern="1200" baseline="0" dirty="0" err="1">
                          <a:solidFill>
                            <a:schemeClr val="tx1"/>
                          </a:solidFill>
                          <a:latin typeface="Times New Roman" pitchFamily="18" charset="0"/>
                          <a:ea typeface="+mn-ea"/>
                          <a:cs typeface="Times New Roman" pitchFamily="18" charset="0"/>
                        </a:rPr>
                        <a:t>sắt</a:t>
                      </a:r>
                      <a:endParaRPr kumimoji="0" lang="en-US" sz="2400" b="1" i="0" u="none" strike="noStrike" kern="1200" baseline="0" dirty="0">
                        <a:solidFill>
                          <a:schemeClr val="tx1"/>
                        </a:solidFill>
                        <a:latin typeface="Times New Roman" pitchFamily="18" charset="0"/>
                        <a:ea typeface="+mn-ea"/>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U</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I</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R</a:t>
                      </a:r>
                      <a:r>
                        <a:rPr kumimoji="0" lang="en-US" sz="2400" b="1" i="0" u="none" strike="noStrike" cap="none" normalizeH="0" baseline="-25000" dirty="0">
                          <a:ln>
                            <a:noFill/>
                          </a:ln>
                          <a:solidFill>
                            <a:schemeClr val="tx1"/>
                          </a:solidFill>
                          <a:effectLst/>
                          <a:latin typeface="Times New Roman" pitchFamily="18" charset="0"/>
                          <a:cs typeface="Times New Roman" pitchFamily="18" charset="0"/>
                        </a:rPr>
                        <a:t>3</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endParaRPr kumimoji="0" lang="vi-VN" sz="2400" b="1" i="0" u="none" strike="noStrike" cap="none" normalizeH="0" baseline="0" dirty="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5" name="Line 43"/>
          <p:cNvSpPr>
            <a:spLocks noChangeShapeType="1"/>
          </p:cNvSpPr>
          <p:nvPr/>
        </p:nvSpPr>
        <p:spPr bwMode="auto">
          <a:xfrm>
            <a:off x="457200" y="1371600"/>
            <a:ext cx="2081213" cy="1068388"/>
          </a:xfrm>
          <a:prstGeom prst="line">
            <a:avLst/>
          </a:prstGeom>
          <a:noFill/>
          <a:ln w="9525">
            <a:solidFill>
              <a:schemeClr val="tx1"/>
            </a:solidFill>
            <a:round/>
            <a:headEnd/>
            <a:tailEnd/>
          </a:ln>
        </p:spPr>
        <p:txBody>
          <a:bodyPr/>
          <a:lstStyle/>
          <a:p>
            <a:endParaRPr lang="en-US"/>
          </a:p>
        </p:txBody>
      </p:sp>
      <p:sp>
        <p:nvSpPr>
          <p:cNvPr id="9" name="Hình chữ nhật 8"/>
          <p:cNvSpPr/>
          <p:nvPr/>
        </p:nvSpPr>
        <p:spPr>
          <a:xfrm>
            <a:off x="0" y="5105400"/>
            <a:ext cx="2779713" cy="523875"/>
          </a:xfrm>
          <a:prstGeom prst="rect">
            <a:avLst/>
          </a:prstGeom>
        </p:spPr>
        <p:txBody>
          <a:bodyPr wrap="none">
            <a:spAutoFit/>
          </a:bodyPr>
          <a:lstStyle/>
          <a:p>
            <a:pPr fontAlgn="auto">
              <a:spcBef>
                <a:spcPts val="0"/>
              </a:spcBef>
              <a:spcAft>
                <a:spcPts val="0"/>
              </a:spcAft>
              <a:defRPr/>
            </a:pPr>
            <a:r>
              <a:rPr lang="vi-VN" sz="2800" b="1" dirty="0">
                <a:solidFill>
                  <a:srgbClr val="003366"/>
                </a:solidFill>
                <a:latin typeface="+mj-lt"/>
                <a:cs typeface="+mn-cs"/>
              </a:rPr>
              <a:t>c. </a:t>
            </a:r>
            <a:r>
              <a:rPr lang="vi-VN" sz="2800" b="1" dirty="0" err="1">
                <a:solidFill>
                  <a:srgbClr val="003366"/>
                </a:solidFill>
                <a:latin typeface="+mj-lt"/>
                <a:cs typeface="+mn-cs"/>
              </a:rPr>
              <a:t>Tiến</a:t>
            </a:r>
            <a:r>
              <a:rPr lang="vi-VN" sz="2800" b="1" dirty="0">
                <a:solidFill>
                  <a:srgbClr val="003366"/>
                </a:solidFill>
                <a:latin typeface="+mj-lt"/>
                <a:cs typeface="+mn-cs"/>
              </a:rPr>
              <a:t> </a:t>
            </a:r>
            <a:r>
              <a:rPr lang="vi-VN" sz="2800" b="1" dirty="0" err="1">
                <a:solidFill>
                  <a:srgbClr val="003366"/>
                </a:solidFill>
                <a:latin typeface="+mj-lt"/>
                <a:cs typeface="+mn-cs"/>
              </a:rPr>
              <a:t>hành</a:t>
            </a:r>
            <a:r>
              <a:rPr lang="vi-VN" sz="2800" b="1" dirty="0">
                <a:solidFill>
                  <a:srgbClr val="003366"/>
                </a:solidFill>
                <a:latin typeface="+mj-lt"/>
                <a:cs typeface="+mn-cs"/>
              </a:rPr>
              <a:t> TN:</a:t>
            </a: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p:cTn id="7" dur="1000" fill="hold"/>
                                        <p:tgtEl>
                                          <p:spTgt spid="34"/>
                                        </p:tgtEl>
                                        <p:attrNameLst>
                                          <p:attrName>ppt_w</p:attrName>
                                        </p:attrNameLst>
                                      </p:cBhvr>
                                      <p:tavLst>
                                        <p:tav tm="0">
                                          <p:val>
                                            <p:fltVal val="0"/>
                                          </p:val>
                                        </p:tav>
                                        <p:tav tm="100000">
                                          <p:val>
                                            <p:strVal val="#ppt_w"/>
                                          </p:val>
                                        </p:tav>
                                      </p:tavLst>
                                    </p:anim>
                                    <p:anim calcmode="lin" valueType="num">
                                      <p:cBhvr>
                                        <p:cTn id="8" dur="1000" fill="hold"/>
                                        <p:tgtEl>
                                          <p:spTgt spid="34"/>
                                        </p:tgtEl>
                                        <p:attrNameLst>
                                          <p:attrName>ppt_h</p:attrName>
                                        </p:attrNameLst>
                                      </p:cBhvr>
                                      <p:tavLst>
                                        <p:tav tm="0">
                                          <p:val>
                                            <p:fltVal val="0"/>
                                          </p:val>
                                        </p:tav>
                                        <p:tav tm="100000">
                                          <p:val>
                                            <p:strVal val="#ppt_h"/>
                                          </p:val>
                                        </p:tav>
                                      </p:tavLst>
                                    </p:anim>
                                    <p:anim calcmode="lin" valueType="num">
                                      <p:cBhvr>
                                        <p:cTn id="9" dur="1000" fill="hold"/>
                                        <p:tgtEl>
                                          <p:spTgt spid="34"/>
                                        </p:tgtEl>
                                        <p:attrNameLst>
                                          <p:attrName>style.rotation</p:attrName>
                                        </p:attrNameLst>
                                      </p:cBhvr>
                                      <p:tavLst>
                                        <p:tav tm="0">
                                          <p:val>
                                            <p:fltVal val="90"/>
                                          </p:val>
                                        </p:tav>
                                        <p:tav tm="100000">
                                          <p:val>
                                            <p:fltVal val="0"/>
                                          </p:val>
                                        </p:tav>
                                      </p:tavLst>
                                    </p:anim>
                                    <p:animEffect transition="in" filter="fade">
                                      <p:cBhvr>
                                        <p:cTn id="10" dur="10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p:cTn id="15" dur="1000" fill="hold"/>
                                        <p:tgtEl>
                                          <p:spTgt spid="35"/>
                                        </p:tgtEl>
                                        <p:attrNameLst>
                                          <p:attrName>ppt_w</p:attrName>
                                        </p:attrNameLst>
                                      </p:cBhvr>
                                      <p:tavLst>
                                        <p:tav tm="0">
                                          <p:val>
                                            <p:fltVal val="0"/>
                                          </p:val>
                                        </p:tav>
                                        <p:tav tm="100000">
                                          <p:val>
                                            <p:strVal val="#ppt_w"/>
                                          </p:val>
                                        </p:tav>
                                      </p:tavLst>
                                    </p:anim>
                                    <p:anim calcmode="lin" valueType="num">
                                      <p:cBhvr>
                                        <p:cTn id="16" dur="1000" fill="hold"/>
                                        <p:tgtEl>
                                          <p:spTgt spid="35"/>
                                        </p:tgtEl>
                                        <p:attrNameLst>
                                          <p:attrName>ppt_h</p:attrName>
                                        </p:attrNameLst>
                                      </p:cBhvr>
                                      <p:tavLst>
                                        <p:tav tm="0">
                                          <p:val>
                                            <p:fltVal val="0"/>
                                          </p:val>
                                        </p:tav>
                                        <p:tav tm="100000">
                                          <p:val>
                                            <p:strVal val="#ppt_h"/>
                                          </p:val>
                                        </p:tav>
                                      </p:tavLst>
                                    </p:anim>
                                    <p:anim calcmode="lin" valueType="num">
                                      <p:cBhvr>
                                        <p:cTn id="17" dur="1000" fill="hold"/>
                                        <p:tgtEl>
                                          <p:spTgt spid="35"/>
                                        </p:tgtEl>
                                        <p:attrNameLst>
                                          <p:attrName>style.rotation</p:attrName>
                                        </p:attrNameLst>
                                      </p:cBhvr>
                                      <p:tavLst>
                                        <p:tav tm="0">
                                          <p:val>
                                            <p:fltVal val="90"/>
                                          </p:val>
                                        </p:tav>
                                        <p:tav tm="100000">
                                          <p:val>
                                            <p:fltVal val="0"/>
                                          </p:val>
                                        </p:tav>
                                      </p:tavLst>
                                    </p:anim>
                                    <p:animEffect transition="in" filter="fade">
                                      <p:cBhvr>
                                        <p:cTn id="18" dur="1000"/>
                                        <p:tgtEl>
                                          <p:spTgt spid="35"/>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anim calcmode="lin" valueType="num">
                                      <p:cBhvr>
                                        <p:cTn id="21" dur="1000" fill="hold"/>
                                        <p:tgtEl>
                                          <p:spTgt spid="45"/>
                                        </p:tgtEl>
                                        <p:attrNameLst>
                                          <p:attrName>ppt_w</p:attrName>
                                        </p:attrNameLst>
                                      </p:cBhvr>
                                      <p:tavLst>
                                        <p:tav tm="0">
                                          <p:val>
                                            <p:fltVal val="0"/>
                                          </p:val>
                                        </p:tav>
                                        <p:tav tm="100000">
                                          <p:val>
                                            <p:strVal val="#ppt_w"/>
                                          </p:val>
                                        </p:tav>
                                      </p:tavLst>
                                    </p:anim>
                                    <p:anim calcmode="lin" valueType="num">
                                      <p:cBhvr>
                                        <p:cTn id="22" dur="1000" fill="hold"/>
                                        <p:tgtEl>
                                          <p:spTgt spid="45"/>
                                        </p:tgtEl>
                                        <p:attrNameLst>
                                          <p:attrName>ppt_h</p:attrName>
                                        </p:attrNameLst>
                                      </p:cBhvr>
                                      <p:tavLst>
                                        <p:tav tm="0">
                                          <p:val>
                                            <p:fltVal val="0"/>
                                          </p:val>
                                        </p:tav>
                                        <p:tav tm="100000">
                                          <p:val>
                                            <p:strVal val="#ppt_h"/>
                                          </p:val>
                                        </p:tav>
                                      </p:tavLst>
                                    </p:anim>
                                    <p:anim calcmode="lin" valueType="num">
                                      <p:cBhvr>
                                        <p:cTn id="23" dur="1000" fill="hold"/>
                                        <p:tgtEl>
                                          <p:spTgt spid="45"/>
                                        </p:tgtEl>
                                        <p:attrNameLst>
                                          <p:attrName>style.rotation</p:attrName>
                                        </p:attrNameLst>
                                      </p:cBhvr>
                                      <p:tavLst>
                                        <p:tav tm="0">
                                          <p:val>
                                            <p:fltVal val="90"/>
                                          </p:val>
                                        </p:tav>
                                        <p:tav tm="100000">
                                          <p:val>
                                            <p:fltVal val="0"/>
                                          </p:val>
                                        </p:tav>
                                      </p:tavLst>
                                    </p:anim>
                                    <p:animEffect transition="in" filter="fade">
                                      <p:cBhvr>
                                        <p:cTn id="24" dur="1000"/>
                                        <p:tgtEl>
                                          <p:spTgt spid="45"/>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down)">
                                      <p:cBhvr>
                                        <p:cTn id="29" dur="580">
                                          <p:stCondLst>
                                            <p:cond delay="0"/>
                                          </p:stCondLst>
                                        </p:cTn>
                                        <p:tgtEl>
                                          <p:spTgt spid="9"/>
                                        </p:tgtEl>
                                      </p:cBhvr>
                                    </p:animEffect>
                                    <p:anim calcmode="lin" valueType="num">
                                      <p:cBhvr>
                                        <p:cTn id="3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5" dur="26">
                                          <p:stCondLst>
                                            <p:cond delay="650"/>
                                          </p:stCondLst>
                                        </p:cTn>
                                        <p:tgtEl>
                                          <p:spTgt spid="9"/>
                                        </p:tgtEl>
                                      </p:cBhvr>
                                      <p:to x="100000" y="60000"/>
                                    </p:animScale>
                                    <p:animScale>
                                      <p:cBhvr>
                                        <p:cTn id="36" dur="166" decel="50000">
                                          <p:stCondLst>
                                            <p:cond delay="676"/>
                                          </p:stCondLst>
                                        </p:cTn>
                                        <p:tgtEl>
                                          <p:spTgt spid="9"/>
                                        </p:tgtEl>
                                      </p:cBhvr>
                                      <p:to x="100000" y="100000"/>
                                    </p:animScale>
                                    <p:animScale>
                                      <p:cBhvr>
                                        <p:cTn id="37" dur="26">
                                          <p:stCondLst>
                                            <p:cond delay="1312"/>
                                          </p:stCondLst>
                                        </p:cTn>
                                        <p:tgtEl>
                                          <p:spTgt spid="9"/>
                                        </p:tgtEl>
                                      </p:cBhvr>
                                      <p:to x="100000" y="80000"/>
                                    </p:animScale>
                                    <p:animScale>
                                      <p:cBhvr>
                                        <p:cTn id="38" dur="166" decel="50000">
                                          <p:stCondLst>
                                            <p:cond delay="1338"/>
                                          </p:stCondLst>
                                        </p:cTn>
                                        <p:tgtEl>
                                          <p:spTgt spid="9"/>
                                        </p:tgtEl>
                                      </p:cBhvr>
                                      <p:to x="100000" y="100000"/>
                                    </p:animScale>
                                    <p:animScale>
                                      <p:cBhvr>
                                        <p:cTn id="39" dur="26">
                                          <p:stCondLst>
                                            <p:cond delay="1642"/>
                                          </p:stCondLst>
                                        </p:cTn>
                                        <p:tgtEl>
                                          <p:spTgt spid="9"/>
                                        </p:tgtEl>
                                      </p:cBhvr>
                                      <p:to x="100000" y="90000"/>
                                    </p:animScale>
                                    <p:animScale>
                                      <p:cBhvr>
                                        <p:cTn id="40" dur="166" decel="50000">
                                          <p:stCondLst>
                                            <p:cond delay="1668"/>
                                          </p:stCondLst>
                                        </p:cTn>
                                        <p:tgtEl>
                                          <p:spTgt spid="9"/>
                                        </p:tgtEl>
                                      </p:cBhvr>
                                      <p:to x="100000" y="100000"/>
                                    </p:animScale>
                                    <p:animScale>
                                      <p:cBhvr>
                                        <p:cTn id="41" dur="26">
                                          <p:stCondLst>
                                            <p:cond delay="1808"/>
                                          </p:stCondLst>
                                        </p:cTn>
                                        <p:tgtEl>
                                          <p:spTgt spid="9"/>
                                        </p:tgtEl>
                                      </p:cBhvr>
                                      <p:to x="100000" y="95000"/>
                                    </p:animScale>
                                    <p:animScale>
                                      <p:cBhvr>
                                        <p:cTn id="42"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5"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10"/>
          <p:cNvSpPr txBox="1">
            <a:spLocks noChangeArrowheads="1"/>
          </p:cNvSpPr>
          <p:nvPr/>
        </p:nvSpPr>
        <p:spPr bwMode="auto">
          <a:xfrm>
            <a:off x="3200400" y="2667000"/>
            <a:ext cx="381000" cy="457200"/>
          </a:xfrm>
          <a:prstGeom prst="rect">
            <a:avLst/>
          </a:prstGeom>
          <a:noFill/>
          <a:ln w="9525">
            <a:noFill/>
            <a:miter lim="800000"/>
            <a:headEnd/>
            <a:tailEnd/>
          </a:ln>
        </p:spPr>
        <p:txBody>
          <a:bodyPr>
            <a:spAutoFit/>
          </a:bodyPr>
          <a:lstStyle/>
          <a:p>
            <a:pPr>
              <a:spcBef>
                <a:spcPct val="50000"/>
              </a:spcBef>
            </a:pPr>
            <a:r>
              <a:rPr lang="en-US" sz="2400">
                <a:latin typeface=".VnTimeH" pitchFamily="34" charset="0"/>
              </a:rPr>
              <a:t>K</a:t>
            </a:r>
          </a:p>
        </p:txBody>
      </p:sp>
      <p:sp>
        <p:nvSpPr>
          <p:cNvPr id="3076" name="Line 12"/>
          <p:cNvSpPr>
            <a:spLocks noChangeShapeType="1"/>
          </p:cNvSpPr>
          <p:nvPr/>
        </p:nvSpPr>
        <p:spPr bwMode="auto">
          <a:xfrm flipV="1">
            <a:off x="6934200" y="4267200"/>
            <a:ext cx="1828800" cy="0"/>
          </a:xfrm>
          <a:prstGeom prst="line">
            <a:avLst/>
          </a:prstGeom>
          <a:noFill/>
          <a:ln w="57150">
            <a:solidFill>
              <a:srgbClr val="660033"/>
            </a:solidFill>
            <a:round/>
            <a:headEnd type="oval" w="med" len="med"/>
            <a:tailEnd/>
          </a:ln>
        </p:spPr>
        <p:txBody>
          <a:bodyPr/>
          <a:lstStyle/>
          <a:p>
            <a:endParaRPr lang="en-US"/>
          </a:p>
        </p:txBody>
      </p:sp>
      <p:sp>
        <p:nvSpPr>
          <p:cNvPr id="3077" name="Line 14"/>
          <p:cNvSpPr>
            <a:spLocks noChangeShapeType="1"/>
          </p:cNvSpPr>
          <p:nvPr/>
        </p:nvSpPr>
        <p:spPr bwMode="auto">
          <a:xfrm>
            <a:off x="8763000" y="2471738"/>
            <a:ext cx="0" cy="1828800"/>
          </a:xfrm>
          <a:prstGeom prst="line">
            <a:avLst/>
          </a:prstGeom>
          <a:noFill/>
          <a:ln w="57150">
            <a:solidFill>
              <a:srgbClr val="660033"/>
            </a:solidFill>
            <a:round/>
            <a:headEnd/>
            <a:tailEnd/>
          </a:ln>
        </p:spPr>
        <p:txBody>
          <a:bodyPr/>
          <a:lstStyle/>
          <a:p>
            <a:endParaRPr lang="en-US"/>
          </a:p>
        </p:txBody>
      </p:sp>
      <p:sp>
        <p:nvSpPr>
          <p:cNvPr id="3078" name="Text Box 15"/>
          <p:cNvSpPr txBox="1">
            <a:spLocks noChangeArrowheads="1"/>
          </p:cNvSpPr>
          <p:nvPr/>
        </p:nvSpPr>
        <p:spPr bwMode="auto">
          <a:xfrm>
            <a:off x="5675313" y="5608638"/>
            <a:ext cx="515937"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A</a:t>
            </a:r>
          </a:p>
        </p:txBody>
      </p:sp>
      <p:sp>
        <p:nvSpPr>
          <p:cNvPr id="3079" name="Text Box 16"/>
          <p:cNvSpPr txBox="1">
            <a:spLocks noChangeArrowheads="1"/>
          </p:cNvSpPr>
          <p:nvPr/>
        </p:nvSpPr>
        <p:spPr bwMode="auto">
          <a:xfrm>
            <a:off x="6191250" y="5608638"/>
            <a:ext cx="514350" cy="366712"/>
          </a:xfrm>
          <a:prstGeom prst="rect">
            <a:avLst/>
          </a:prstGeom>
          <a:noFill/>
          <a:ln w="9525">
            <a:noFill/>
            <a:miter lim="800000"/>
            <a:headEnd/>
            <a:tailEnd/>
          </a:ln>
        </p:spPr>
        <p:txBody>
          <a:bodyPr>
            <a:spAutoFit/>
          </a:bodyPr>
          <a:lstStyle/>
          <a:p>
            <a:pPr>
              <a:spcBef>
                <a:spcPct val="50000"/>
              </a:spcBef>
            </a:pPr>
            <a:r>
              <a:rPr lang="en-US">
                <a:latin typeface=".VnTimeH" pitchFamily="34" charset="0"/>
              </a:rPr>
              <a:t>B</a:t>
            </a:r>
          </a:p>
        </p:txBody>
      </p:sp>
      <p:sp>
        <p:nvSpPr>
          <p:cNvPr id="3080" name="Line 18"/>
          <p:cNvSpPr>
            <a:spLocks noChangeShapeType="1"/>
          </p:cNvSpPr>
          <p:nvPr/>
        </p:nvSpPr>
        <p:spPr bwMode="auto">
          <a:xfrm>
            <a:off x="228600" y="2514600"/>
            <a:ext cx="2971800" cy="0"/>
          </a:xfrm>
          <a:prstGeom prst="line">
            <a:avLst/>
          </a:prstGeom>
          <a:noFill/>
          <a:ln w="57150">
            <a:solidFill>
              <a:srgbClr val="660033"/>
            </a:solidFill>
            <a:round/>
            <a:headEnd/>
            <a:tailEnd type="oval" w="med" len="med"/>
          </a:ln>
        </p:spPr>
        <p:txBody>
          <a:bodyPr/>
          <a:lstStyle/>
          <a:p>
            <a:endParaRPr lang="en-US"/>
          </a:p>
        </p:txBody>
      </p:sp>
      <p:grpSp>
        <p:nvGrpSpPr>
          <p:cNvPr id="3081" name="Group 21"/>
          <p:cNvGrpSpPr>
            <a:grpSpLocks/>
          </p:cNvGrpSpPr>
          <p:nvPr/>
        </p:nvGrpSpPr>
        <p:grpSpPr bwMode="auto">
          <a:xfrm>
            <a:off x="4419600" y="2514600"/>
            <a:ext cx="914400" cy="533400"/>
            <a:chOff x="4752" y="2544"/>
            <a:chExt cx="576" cy="461"/>
          </a:xfrm>
        </p:grpSpPr>
        <p:sp>
          <p:nvSpPr>
            <p:cNvPr id="183318" name="Rectangle 22"/>
            <p:cNvSpPr>
              <a:spLocks noChangeArrowheads="1"/>
            </p:cNvSpPr>
            <p:nvPr/>
          </p:nvSpPr>
          <p:spPr bwMode="auto">
            <a:xfrm rot="16200000" flipH="1">
              <a:off x="4858" y="2535"/>
              <a:ext cx="365" cy="576"/>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solidFill>
                <a:schemeClr val="tx1"/>
              </a:solidFill>
              <a:miter lim="800000"/>
            </a:ln>
            <a:effectLst/>
          </p:spPr>
          <p:txBody>
            <a:bodyPr vert="eaVert" wrap="none" anchor="ctr"/>
            <a:lstStyle/>
            <a:p>
              <a:pPr algn="ctr" eaLnBrk="0" fontAlgn="auto" hangingPunct="0">
                <a:spcBef>
                  <a:spcPts val="0"/>
                </a:spcBef>
                <a:spcAft>
                  <a:spcPts val="0"/>
                </a:spcAft>
                <a:defRPr/>
              </a:pPr>
              <a:r>
                <a:rPr lang="en-US" sz="2400" b="1" dirty="0">
                  <a:solidFill>
                    <a:srgbClr val="FFFF00"/>
                  </a:solidFill>
                  <a:latin typeface="Arial" panose="020B0604020202020204" pitchFamily="34" charset="0"/>
                  <a:cs typeface="+mn-cs"/>
                </a:rPr>
                <a:t>6V</a:t>
              </a:r>
            </a:p>
          </p:txBody>
        </p:sp>
        <p:sp>
          <p:nvSpPr>
            <p:cNvPr id="3229" name="Line 23"/>
            <p:cNvSpPr>
              <a:spLocks noChangeShapeType="1"/>
            </p:cNvSpPr>
            <p:nvPr/>
          </p:nvSpPr>
          <p:spPr bwMode="auto">
            <a:xfrm rot="5400000">
              <a:off x="4730" y="2662"/>
              <a:ext cx="44" cy="0"/>
            </a:xfrm>
            <a:prstGeom prst="line">
              <a:avLst/>
            </a:prstGeom>
            <a:noFill/>
            <a:ln w="57150">
              <a:solidFill>
                <a:schemeClr val="tx1"/>
              </a:solidFill>
              <a:round/>
              <a:headEnd/>
              <a:tailEnd/>
            </a:ln>
          </p:spPr>
          <p:txBody>
            <a:bodyPr/>
            <a:lstStyle/>
            <a:p>
              <a:endParaRPr lang="en-US"/>
            </a:p>
          </p:txBody>
        </p:sp>
        <p:sp>
          <p:nvSpPr>
            <p:cNvPr id="3230" name="Line 24"/>
            <p:cNvSpPr>
              <a:spLocks noChangeShapeType="1"/>
            </p:cNvSpPr>
            <p:nvPr/>
          </p:nvSpPr>
          <p:spPr bwMode="auto">
            <a:xfrm>
              <a:off x="4896" y="2544"/>
              <a:ext cx="0" cy="96"/>
            </a:xfrm>
            <a:prstGeom prst="line">
              <a:avLst/>
            </a:prstGeom>
            <a:noFill/>
            <a:ln w="76200">
              <a:solidFill>
                <a:srgbClr val="F00A20"/>
              </a:solidFill>
              <a:round/>
              <a:headEnd/>
              <a:tailEnd/>
            </a:ln>
          </p:spPr>
          <p:txBody>
            <a:bodyPr/>
            <a:lstStyle/>
            <a:p>
              <a:endParaRPr lang="en-US"/>
            </a:p>
          </p:txBody>
        </p:sp>
        <p:sp>
          <p:nvSpPr>
            <p:cNvPr id="3231" name="Line 25"/>
            <p:cNvSpPr>
              <a:spLocks noChangeShapeType="1"/>
            </p:cNvSpPr>
            <p:nvPr/>
          </p:nvSpPr>
          <p:spPr bwMode="auto">
            <a:xfrm>
              <a:off x="5136" y="2544"/>
              <a:ext cx="0" cy="96"/>
            </a:xfrm>
            <a:prstGeom prst="line">
              <a:avLst/>
            </a:prstGeom>
            <a:noFill/>
            <a:ln w="57150">
              <a:solidFill>
                <a:schemeClr val="tx1"/>
              </a:solidFill>
              <a:round/>
              <a:headEnd/>
              <a:tailEnd/>
            </a:ln>
          </p:spPr>
          <p:txBody>
            <a:bodyPr/>
            <a:lstStyle/>
            <a:p>
              <a:endParaRPr lang="en-US"/>
            </a:p>
          </p:txBody>
        </p:sp>
      </p:grpSp>
      <p:sp>
        <p:nvSpPr>
          <p:cNvPr id="3082" name="Line 72"/>
          <p:cNvSpPr>
            <a:spLocks noChangeShapeType="1"/>
          </p:cNvSpPr>
          <p:nvPr/>
        </p:nvSpPr>
        <p:spPr bwMode="auto">
          <a:xfrm>
            <a:off x="3733800" y="2514600"/>
            <a:ext cx="914400" cy="0"/>
          </a:xfrm>
          <a:prstGeom prst="line">
            <a:avLst/>
          </a:prstGeom>
          <a:noFill/>
          <a:ln w="57150">
            <a:solidFill>
              <a:srgbClr val="660033"/>
            </a:solidFill>
            <a:round/>
            <a:headEnd type="oval" w="med" len="med"/>
            <a:tailEnd type="oval" w="med" len="med"/>
          </a:ln>
        </p:spPr>
        <p:txBody>
          <a:bodyPr/>
          <a:lstStyle/>
          <a:p>
            <a:endParaRPr lang="en-US"/>
          </a:p>
        </p:txBody>
      </p:sp>
      <p:grpSp>
        <p:nvGrpSpPr>
          <p:cNvPr id="5" name="Group 101"/>
          <p:cNvGrpSpPr>
            <a:grpSpLocks/>
          </p:cNvGrpSpPr>
          <p:nvPr/>
        </p:nvGrpSpPr>
        <p:grpSpPr bwMode="auto">
          <a:xfrm>
            <a:off x="2790825" y="2185988"/>
            <a:ext cx="885825" cy="585787"/>
            <a:chOff x="2208" y="3852"/>
            <a:chExt cx="558" cy="369"/>
          </a:xfrm>
        </p:grpSpPr>
        <p:sp>
          <p:nvSpPr>
            <p:cNvPr id="3226" name="Line 102"/>
            <p:cNvSpPr>
              <a:spLocks noChangeShapeType="1"/>
            </p:cNvSpPr>
            <p:nvPr/>
          </p:nvSpPr>
          <p:spPr bwMode="auto">
            <a:xfrm flipV="1">
              <a:off x="2478" y="3852"/>
              <a:ext cx="288" cy="192"/>
            </a:xfrm>
            <a:prstGeom prst="line">
              <a:avLst/>
            </a:prstGeom>
            <a:noFill/>
            <a:ln w="57150">
              <a:solidFill>
                <a:srgbClr val="FF3300"/>
              </a:solidFill>
              <a:round/>
              <a:headEnd type="oval" w="med" len="med"/>
              <a:tailEnd type="oval" w="med" len="med"/>
            </a:ln>
          </p:spPr>
          <p:txBody>
            <a:bodyPr/>
            <a:lstStyle/>
            <a:p>
              <a:endParaRPr lang="en-US"/>
            </a:p>
          </p:txBody>
        </p:sp>
        <p:sp>
          <p:nvSpPr>
            <p:cNvPr id="183399" name="Line 103"/>
            <p:cNvSpPr>
              <a:spLocks noChangeShapeType="1"/>
            </p:cNvSpPr>
            <p:nvPr/>
          </p:nvSpPr>
          <p:spPr bwMode="auto">
            <a:xfrm flipV="1">
              <a:off x="2208" y="4029"/>
              <a:ext cx="288" cy="192"/>
            </a:xfrm>
            <a:prstGeom prst="line">
              <a:avLst/>
            </a:prstGeom>
            <a:noFill/>
            <a:ln w="57150">
              <a:solidFill>
                <a:schemeClr val="bg2">
                  <a:lumMod val="50000"/>
                  <a:alpha val="0"/>
                </a:schemeClr>
              </a:solidFill>
              <a:round/>
              <a:headEnd type="oval" w="med" len="med"/>
              <a:tailEnd type="triangle" w="med" len="med"/>
            </a:ln>
            <a:effectLst/>
          </p:spPr>
          <p:txBody>
            <a:bodyPr/>
            <a:lstStyle/>
            <a:p>
              <a:pPr fontAlgn="auto">
                <a:spcBef>
                  <a:spcPts val="0"/>
                </a:spcBef>
                <a:spcAft>
                  <a:spcPts val="0"/>
                </a:spcAft>
                <a:defRPr/>
              </a:pPr>
              <a:endParaRPr lang="vi-VN">
                <a:latin typeface="+mn-lt"/>
                <a:cs typeface="+mn-cs"/>
              </a:endParaRPr>
            </a:p>
          </p:txBody>
        </p:sp>
      </p:grpSp>
      <p:sp>
        <p:nvSpPr>
          <p:cNvPr id="3084" name="Line 104"/>
          <p:cNvSpPr>
            <a:spLocks noChangeShapeType="1"/>
          </p:cNvSpPr>
          <p:nvPr/>
        </p:nvSpPr>
        <p:spPr bwMode="auto">
          <a:xfrm>
            <a:off x="5029200" y="2514600"/>
            <a:ext cx="3733800" cy="0"/>
          </a:xfrm>
          <a:prstGeom prst="line">
            <a:avLst/>
          </a:prstGeom>
          <a:noFill/>
          <a:ln w="57150">
            <a:solidFill>
              <a:srgbClr val="660033"/>
            </a:solidFill>
            <a:round/>
            <a:headEnd type="oval" w="med" len="med"/>
            <a:tailEnd/>
          </a:ln>
        </p:spPr>
        <p:txBody>
          <a:bodyPr/>
          <a:lstStyle/>
          <a:p>
            <a:endParaRPr lang="en-US"/>
          </a:p>
        </p:txBody>
      </p:sp>
      <p:grpSp>
        <p:nvGrpSpPr>
          <p:cNvPr id="3085" name="Group 105"/>
          <p:cNvGrpSpPr>
            <a:grpSpLocks/>
          </p:cNvGrpSpPr>
          <p:nvPr/>
        </p:nvGrpSpPr>
        <p:grpSpPr bwMode="auto">
          <a:xfrm>
            <a:off x="4267200" y="5035550"/>
            <a:ext cx="2222500" cy="1822450"/>
            <a:chOff x="2592" y="1680"/>
            <a:chExt cx="1400" cy="1148"/>
          </a:xfrm>
        </p:grpSpPr>
        <p:sp>
          <p:nvSpPr>
            <p:cNvPr id="3166" name="Text Box 106"/>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3167" name="Oval 107"/>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3168" name="Rectangle 108"/>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3169" name="Rectangle 109"/>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3170" name="Rectangle 110"/>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3171" name="Oval 111"/>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3172" name="Text Box 112"/>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3173" name="Oval 113"/>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3174" name="Arc 114"/>
            <p:cNvSpPr>
              <a:spLocks/>
            </p:cNvSpPr>
            <p:nvPr/>
          </p:nvSpPr>
          <p:spPr bwMode="auto">
            <a:xfrm rot="6681726" flipH="1">
              <a:off x="3121" y="1750"/>
              <a:ext cx="406" cy="723"/>
            </a:xfrm>
            <a:custGeom>
              <a:avLst/>
              <a:gdLst>
                <a:gd name="T0" fmla="*/ 247 w 24253"/>
                <a:gd name="T1" fmla="*/ 0 h 39506"/>
                <a:gd name="T2" fmla="*/ 0 w 24253"/>
                <a:gd name="T3" fmla="*/ 720 h 39506"/>
                <a:gd name="T4" fmla="*/ 44 w 24253"/>
                <a:gd name="T5" fmla="*/ 328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p:spPr>
          <p:txBody>
            <a:bodyPr wrap="none" anchor="ctr"/>
            <a:lstStyle/>
            <a:p>
              <a:endParaRPr lang="en-US"/>
            </a:p>
          </p:txBody>
        </p:sp>
        <p:sp>
          <p:nvSpPr>
            <p:cNvPr id="3175" name="Line 115"/>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3176" name="Text Box 116"/>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3177" name="Text Box 117"/>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3178" name="Line 118"/>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3179" name="Line 119"/>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3180" name="Line 120"/>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3181" name="Line 121"/>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3182" name="Line 122"/>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3183" name="Line 123"/>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3184" name="Line 124"/>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3185" name="Line 125"/>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3186" name="Line 126"/>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3187" name="Line 127"/>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3188" name="Line 128"/>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3189" name="Line 129"/>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3190" name="Line 130"/>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3191" name="Line 131"/>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3192" name="Line 132"/>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3193" name="Line 133"/>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3194" name="Line 134"/>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3195" name="Line 135"/>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3196" name="Line 136"/>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3197" name="Line 137"/>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3198" name="Line 138"/>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3199" name="Line 139"/>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3200" name="Line 140"/>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3201" name="Line 141"/>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3202" name="Line 142"/>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3203" name="Line 143"/>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3204" name="Line 144"/>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3205" name="Line 145"/>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3206" name="Line 146"/>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3207" name="Line 147"/>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3208" name="Text Box 148"/>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3209" name="Text Box 149"/>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3210" name="Text Box 150"/>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3211" name="Text Box 151"/>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3212" name="Text Box 152"/>
            <p:cNvSpPr txBox="1">
              <a:spLocks noChangeArrowheads="1"/>
            </p:cNvSpPr>
            <p:nvPr/>
          </p:nvSpPr>
          <p:spPr bwMode="auto">
            <a:xfrm>
              <a:off x="2997" y="2051"/>
              <a:ext cx="590" cy="231"/>
            </a:xfrm>
            <a:prstGeom prst="rect">
              <a:avLst/>
            </a:prstGeom>
            <a:noFill/>
            <a:ln w="9525">
              <a:noFill/>
              <a:miter lim="800000"/>
              <a:headEnd/>
              <a:tailEnd/>
            </a:ln>
          </p:spPr>
          <p:txBody>
            <a:bodyPr>
              <a:spAutoFit/>
            </a:bodyPr>
            <a:lstStyle/>
            <a:p>
              <a:pPr algn="ctr"/>
              <a:r>
                <a:rPr lang="en-US"/>
                <a:t>V</a:t>
              </a:r>
            </a:p>
          </p:txBody>
        </p:sp>
        <p:sp>
          <p:nvSpPr>
            <p:cNvPr id="3213" name="AutoShape 153"/>
            <p:cNvSpPr>
              <a:spLocks noChangeArrowheads="1"/>
            </p:cNvSpPr>
            <p:nvPr/>
          </p:nvSpPr>
          <p:spPr bwMode="auto">
            <a:xfrm rot="10800000">
              <a:off x="2841" y="1895"/>
              <a:ext cx="910" cy="776"/>
            </a:xfrm>
            <a:custGeom>
              <a:avLst/>
              <a:gdLst>
                <a:gd name="T0" fmla="*/ 455 w 21600"/>
                <a:gd name="T1" fmla="*/ 0 h 21600"/>
                <a:gd name="T2" fmla="*/ 191 w 21600"/>
                <a:gd name="T3" fmla="*/ 362 h 21600"/>
                <a:gd name="T4" fmla="*/ 455 w 21600"/>
                <a:gd name="T5" fmla="*/ 323 h 21600"/>
                <a:gd name="T6" fmla="*/ 719 w 21600"/>
                <a:gd name="T7" fmla="*/ 362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w="9525">
              <a:noFill/>
              <a:round/>
              <a:headEnd/>
              <a:tailEnd/>
            </a:ln>
          </p:spPr>
          <p:txBody>
            <a:bodyPr wrap="none" anchor="ctr"/>
            <a:lstStyle/>
            <a:p>
              <a:endParaRPr lang="en-US"/>
            </a:p>
          </p:txBody>
        </p:sp>
        <p:sp>
          <p:nvSpPr>
            <p:cNvPr id="3214" name="Rectangle 154"/>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3215" name="Rectangle 155"/>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3216" name="Rectangle 156"/>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3217" name="AutoShape 157"/>
            <p:cNvSpPr>
              <a:spLocks noChangeArrowheads="1"/>
            </p:cNvSpPr>
            <p:nvPr/>
          </p:nvSpPr>
          <p:spPr bwMode="auto">
            <a:xfrm>
              <a:off x="3263" y="2411"/>
              <a:ext cx="57" cy="52"/>
            </a:xfrm>
            <a:custGeom>
              <a:avLst/>
              <a:gdLst>
                <a:gd name="T0" fmla="*/ 29 w 21600"/>
                <a:gd name="T1" fmla="*/ 0 h 21600"/>
                <a:gd name="T2" fmla="*/ 8 w 21600"/>
                <a:gd name="T3" fmla="*/ 8 h 21600"/>
                <a:gd name="T4" fmla="*/ 0 w 21600"/>
                <a:gd name="T5" fmla="*/ 26 h 21600"/>
                <a:gd name="T6" fmla="*/ 8 w 21600"/>
                <a:gd name="T7" fmla="*/ 44 h 21600"/>
                <a:gd name="T8" fmla="*/ 29 w 21600"/>
                <a:gd name="T9" fmla="*/ 52 h 21600"/>
                <a:gd name="T10" fmla="*/ 49 w 21600"/>
                <a:gd name="T11" fmla="*/ 44 h 21600"/>
                <a:gd name="T12" fmla="*/ 57 w 21600"/>
                <a:gd name="T13" fmla="*/ 26 h 21600"/>
                <a:gd name="T14" fmla="*/ 49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p:spPr>
          <p:txBody>
            <a:bodyPr wrap="none" anchor="ctr"/>
            <a:lstStyle/>
            <a:p>
              <a:endParaRPr lang="en-US"/>
            </a:p>
          </p:txBody>
        </p:sp>
        <p:sp>
          <p:nvSpPr>
            <p:cNvPr id="3218" name="Arc 158"/>
            <p:cNvSpPr>
              <a:spLocks/>
            </p:cNvSpPr>
            <p:nvPr/>
          </p:nvSpPr>
          <p:spPr bwMode="auto">
            <a:xfrm flipV="1">
              <a:off x="3246" y="2396"/>
              <a:ext cx="91" cy="41"/>
            </a:xfrm>
            <a:custGeom>
              <a:avLst/>
              <a:gdLst>
                <a:gd name="T0" fmla="*/ 91 w 42223"/>
                <a:gd name="T1" fmla="*/ 6 h 21600"/>
                <a:gd name="T2" fmla="*/ 0 w 42223"/>
                <a:gd name="T3" fmla="*/ 11 h 21600"/>
                <a:gd name="T4" fmla="*/ 45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p:spPr>
          <p:txBody>
            <a:bodyPr wrap="none" anchor="ctr"/>
            <a:lstStyle/>
            <a:p>
              <a:endParaRPr lang="en-US"/>
            </a:p>
          </p:txBody>
        </p:sp>
        <p:sp>
          <p:nvSpPr>
            <p:cNvPr id="3219" name="Freeform 159"/>
            <p:cNvSpPr>
              <a:spLocks/>
            </p:cNvSpPr>
            <p:nvPr/>
          </p:nvSpPr>
          <p:spPr bwMode="auto">
            <a:xfrm>
              <a:off x="3243" y="2419"/>
              <a:ext cx="13" cy="13"/>
            </a:xfrm>
            <a:custGeom>
              <a:avLst/>
              <a:gdLst>
                <a:gd name="T0" fmla="*/ 0 w 48"/>
                <a:gd name="T1" fmla="*/ 0 h 48"/>
                <a:gd name="T2" fmla="*/ 0 w 48"/>
                <a:gd name="T3" fmla="*/ 13 h 48"/>
                <a:gd name="T4" fmla="*/ 13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3220" name="Freeform 160"/>
            <p:cNvSpPr>
              <a:spLocks/>
            </p:cNvSpPr>
            <p:nvPr/>
          </p:nvSpPr>
          <p:spPr bwMode="auto">
            <a:xfrm>
              <a:off x="3327" y="2424"/>
              <a:ext cx="14" cy="12"/>
            </a:xfrm>
            <a:custGeom>
              <a:avLst/>
              <a:gdLst>
                <a:gd name="T0" fmla="*/ 0 w 48"/>
                <a:gd name="T1" fmla="*/ 0 h 48"/>
                <a:gd name="T2" fmla="*/ 14 w 48"/>
                <a:gd name="T3" fmla="*/ 12 h 48"/>
                <a:gd name="T4" fmla="*/ 1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3221" name="AutoShape 161"/>
            <p:cNvSpPr>
              <a:spLocks noChangeArrowheads="1"/>
            </p:cNvSpPr>
            <p:nvPr/>
          </p:nvSpPr>
          <p:spPr bwMode="auto">
            <a:xfrm>
              <a:off x="2680" y="2655"/>
              <a:ext cx="132" cy="120"/>
            </a:xfrm>
            <a:custGeom>
              <a:avLst/>
              <a:gdLst>
                <a:gd name="T0" fmla="*/ 66 w 21600"/>
                <a:gd name="T1" fmla="*/ 0 h 21600"/>
                <a:gd name="T2" fmla="*/ 19 w 21600"/>
                <a:gd name="T3" fmla="*/ 18 h 21600"/>
                <a:gd name="T4" fmla="*/ 0 w 21600"/>
                <a:gd name="T5" fmla="*/ 60 h 21600"/>
                <a:gd name="T6" fmla="*/ 19 w 21600"/>
                <a:gd name="T7" fmla="*/ 102 h 21600"/>
                <a:gd name="T8" fmla="*/ 66 w 21600"/>
                <a:gd name="T9" fmla="*/ 120 h 21600"/>
                <a:gd name="T10" fmla="*/ 113 w 21600"/>
                <a:gd name="T11" fmla="*/ 102 h 21600"/>
                <a:gd name="T12" fmla="*/ 132 w 21600"/>
                <a:gd name="T13" fmla="*/ 60 h 21600"/>
                <a:gd name="T14" fmla="*/ 113 w 21600"/>
                <a:gd name="T15" fmla="*/ 18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3222" name="Oval 162"/>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3223" name="Oval 163"/>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3224" name="Text Box 164"/>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3225" name="Text Box 165"/>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3086" name="Line 167"/>
          <p:cNvSpPr>
            <a:spLocks noChangeShapeType="1"/>
          </p:cNvSpPr>
          <p:nvPr/>
        </p:nvSpPr>
        <p:spPr bwMode="auto">
          <a:xfrm>
            <a:off x="4105275" y="4224338"/>
            <a:ext cx="9525" cy="2328862"/>
          </a:xfrm>
          <a:prstGeom prst="line">
            <a:avLst/>
          </a:prstGeom>
          <a:noFill/>
          <a:ln w="57150">
            <a:solidFill>
              <a:srgbClr val="660033"/>
            </a:solidFill>
            <a:round/>
            <a:headEnd/>
            <a:tailEnd/>
          </a:ln>
        </p:spPr>
        <p:txBody>
          <a:bodyPr/>
          <a:lstStyle/>
          <a:p>
            <a:endParaRPr lang="en-US"/>
          </a:p>
        </p:txBody>
      </p:sp>
      <p:sp>
        <p:nvSpPr>
          <p:cNvPr id="3087" name="Line 168"/>
          <p:cNvSpPr>
            <a:spLocks noChangeShapeType="1"/>
          </p:cNvSpPr>
          <p:nvPr/>
        </p:nvSpPr>
        <p:spPr bwMode="auto">
          <a:xfrm>
            <a:off x="6934200" y="4267200"/>
            <a:ext cx="0" cy="2362200"/>
          </a:xfrm>
          <a:prstGeom prst="line">
            <a:avLst/>
          </a:prstGeom>
          <a:noFill/>
          <a:ln w="57150">
            <a:solidFill>
              <a:schemeClr val="tx1"/>
            </a:solidFill>
            <a:round/>
            <a:headEnd type="oval" w="med" len="med"/>
            <a:tailEnd type="oval" w="med" len="med"/>
          </a:ln>
        </p:spPr>
        <p:txBody>
          <a:bodyPr/>
          <a:lstStyle/>
          <a:p>
            <a:endParaRPr lang="en-US"/>
          </a:p>
        </p:txBody>
      </p:sp>
      <p:sp>
        <p:nvSpPr>
          <p:cNvPr id="183466" name="Line 170"/>
          <p:cNvSpPr>
            <a:spLocks noChangeShapeType="1"/>
          </p:cNvSpPr>
          <p:nvPr/>
        </p:nvSpPr>
        <p:spPr bwMode="auto">
          <a:xfrm>
            <a:off x="4114800" y="6553200"/>
            <a:ext cx="381000" cy="1524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3089" name="Line 19"/>
          <p:cNvSpPr>
            <a:spLocks noChangeShapeType="1"/>
          </p:cNvSpPr>
          <p:nvPr/>
        </p:nvSpPr>
        <p:spPr bwMode="auto">
          <a:xfrm>
            <a:off x="6248400" y="6657975"/>
            <a:ext cx="609600" cy="0"/>
          </a:xfrm>
          <a:prstGeom prst="line">
            <a:avLst/>
          </a:prstGeom>
          <a:noFill/>
          <a:ln w="57150">
            <a:solidFill>
              <a:schemeClr val="tx1"/>
            </a:solidFill>
            <a:round/>
            <a:headEnd type="oval" w="med" len="med"/>
            <a:tailEnd/>
          </a:ln>
        </p:spPr>
        <p:txBody>
          <a:bodyPr/>
          <a:lstStyle/>
          <a:p>
            <a:endParaRPr lang="en-US"/>
          </a:p>
        </p:txBody>
      </p:sp>
      <p:grpSp>
        <p:nvGrpSpPr>
          <p:cNvPr id="7" name="Group 173"/>
          <p:cNvGrpSpPr>
            <a:grpSpLocks/>
          </p:cNvGrpSpPr>
          <p:nvPr/>
        </p:nvGrpSpPr>
        <p:grpSpPr bwMode="auto">
          <a:xfrm rot="-285818">
            <a:off x="4872038" y="5832475"/>
            <a:ext cx="1066800" cy="609600"/>
            <a:chOff x="1488" y="3504"/>
            <a:chExt cx="864" cy="480"/>
          </a:xfrm>
        </p:grpSpPr>
        <p:sp>
          <p:nvSpPr>
            <p:cNvPr id="3164" name="Line 166"/>
            <p:cNvSpPr>
              <a:spLocks noChangeShapeType="1"/>
            </p:cNvSpPr>
            <p:nvPr/>
          </p:nvSpPr>
          <p:spPr bwMode="auto">
            <a:xfrm flipH="1" flipV="1">
              <a:off x="1488" y="3504"/>
              <a:ext cx="432" cy="240"/>
            </a:xfrm>
            <a:prstGeom prst="line">
              <a:avLst/>
            </a:prstGeom>
            <a:noFill/>
            <a:ln w="9525">
              <a:solidFill>
                <a:srgbClr val="FF3300"/>
              </a:solidFill>
              <a:round/>
              <a:headEnd type="oval" w="med" len="med"/>
              <a:tailEnd type="triangle" w="med" len="med"/>
            </a:ln>
          </p:spPr>
          <p:txBody>
            <a:bodyPr/>
            <a:lstStyle/>
            <a:p>
              <a:endParaRPr lang="en-US"/>
            </a:p>
          </p:txBody>
        </p:sp>
        <p:sp>
          <p:nvSpPr>
            <p:cNvPr id="3165" name="Line 172"/>
            <p:cNvSpPr>
              <a:spLocks noChangeShapeType="1"/>
            </p:cNvSpPr>
            <p:nvPr/>
          </p:nvSpPr>
          <p:spPr bwMode="auto">
            <a:xfrm flipH="1" flipV="1">
              <a:off x="1920" y="3744"/>
              <a:ext cx="432" cy="240"/>
            </a:xfrm>
            <a:prstGeom prst="line">
              <a:avLst/>
            </a:prstGeom>
            <a:noFill/>
            <a:ln w="9525">
              <a:solidFill>
                <a:schemeClr val="bg1"/>
              </a:solidFill>
              <a:round/>
              <a:headEnd type="oval" w="med" len="med"/>
              <a:tailEnd type="triangle" w="med" len="med"/>
            </a:ln>
          </p:spPr>
          <p:txBody>
            <a:bodyPr/>
            <a:lstStyle/>
            <a:p>
              <a:endParaRPr lang="en-US"/>
            </a:p>
          </p:txBody>
        </p:sp>
      </p:grpSp>
      <p:sp>
        <p:nvSpPr>
          <p:cNvPr id="183474" name="Rectangle 178" descr="Narrow vertical"/>
          <p:cNvSpPr>
            <a:spLocks noChangeArrowheads="1"/>
          </p:cNvSpPr>
          <p:nvPr/>
        </p:nvSpPr>
        <p:spPr bwMode="auto">
          <a:xfrm>
            <a:off x="4343400" y="4097338"/>
            <a:ext cx="2286000" cy="304800"/>
          </a:xfrm>
          <a:prstGeom prst="rect">
            <a:avLst/>
          </a:prstGeom>
          <a:pattFill prst="dkVert">
            <a:fgClr>
              <a:schemeClr val="accent2">
                <a:lumMod val="50000"/>
              </a:schemeClr>
            </a:fgClr>
            <a:bgClr>
              <a:schemeClr val="bg1"/>
            </a:bgClr>
          </a:pattFill>
          <a:ln w="9525">
            <a:solidFill>
              <a:schemeClr val="tx1"/>
            </a:solidFill>
            <a:miter lim="800000"/>
          </a:ln>
          <a:effectLst/>
        </p:spPr>
        <p:txBody>
          <a:bodyPr wrap="none" anchor="ctr"/>
          <a:lstStyle/>
          <a:p>
            <a:pPr fontAlgn="auto">
              <a:spcBef>
                <a:spcPts val="0"/>
              </a:spcBef>
              <a:spcAft>
                <a:spcPts val="0"/>
              </a:spcAft>
              <a:defRPr/>
            </a:pPr>
            <a:endParaRPr lang="vi-VN">
              <a:latin typeface="+mn-lt"/>
              <a:cs typeface="+mn-cs"/>
            </a:endParaRPr>
          </a:p>
        </p:txBody>
      </p:sp>
      <p:sp>
        <p:nvSpPr>
          <p:cNvPr id="183475" name="Line 179"/>
          <p:cNvSpPr>
            <a:spLocks noChangeShapeType="1"/>
          </p:cNvSpPr>
          <p:nvPr/>
        </p:nvSpPr>
        <p:spPr bwMode="auto">
          <a:xfrm>
            <a:off x="4105275" y="4241800"/>
            <a:ext cx="228600" cy="0"/>
          </a:xfrm>
          <a:prstGeom prst="line">
            <a:avLst/>
          </a:prstGeom>
          <a:noFill/>
          <a:ln w="47625">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183476" name="Line 180"/>
          <p:cNvSpPr>
            <a:spLocks noChangeShapeType="1"/>
          </p:cNvSpPr>
          <p:nvPr/>
        </p:nvSpPr>
        <p:spPr bwMode="auto">
          <a:xfrm>
            <a:off x="6613525" y="4244975"/>
            <a:ext cx="304800" cy="0"/>
          </a:xfrm>
          <a:prstGeom prst="line">
            <a:avLst/>
          </a:prstGeom>
          <a:noFill/>
          <a:ln w="47625">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grpSp>
        <p:nvGrpSpPr>
          <p:cNvPr id="3094" name="Group 186"/>
          <p:cNvGrpSpPr>
            <a:grpSpLocks/>
          </p:cNvGrpSpPr>
          <p:nvPr/>
        </p:nvGrpSpPr>
        <p:grpSpPr bwMode="auto">
          <a:xfrm>
            <a:off x="152400" y="3733800"/>
            <a:ext cx="2222500" cy="1822450"/>
            <a:chOff x="2592" y="1680"/>
            <a:chExt cx="1400" cy="1148"/>
          </a:xfrm>
        </p:grpSpPr>
        <p:sp>
          <p:nvSpPr>
            <p:cNvPr id="3104" name="Text Box 187"/>
            <p:cNvSpPr txBox="1">
              <a:spLocks noChangeArrowheads="1"/>
            </p:cNvSpPr>
            <p:nvPr/>
          </p:nvSpPr>
          <p:spPr bwMode="auto">
            <a:xfrm>
              <a:off x="3456" y="1776"/>
              <a:ext cx="384" cy="231"/>
            </a:xfrm>
            <a:prstGeom prst="rect">
              <a:avLst/>
            </a:prstGeom>
            <a:noFill/>
            <a:ln w="9525">
              <a:noFill/>
              <a:miter lim="800000"/>
              <a:headEnd/>
              <a:tailEnd/>
            </a:ln>
          </p:spPr>
          <p:txBody>
            <a:bodyPr>
              <a:spAutoFit/>
            </a:bodyPr>
            <a:lstStyle/>
            <a:p>
              <a:pPr>
                <a:spcBef>
                  <a:spcPct val="50000"/>
                </a:spcBef>
              </a:pPr>
              <a:r>
                <a:rPr lang="en-US">
                  <a:latin typeface=".VnTimeH" pitchFamily="34" charset="0"/>
                </a:rPr>
                <a:t>K</a:t>
              </a:r>
            </a:p>
          </p:txBody>
        </p:sp>
        <p:sp>
          <p:nvSpPr>
            <p:cNvPr id="3105" name="Oval 188"/>
            <p:cNvSpPr>
              <a:spLocks noChangeArrowheads="1"/>
            </p:cNvSpPr>
            <p:nvPr/>
          </p:nvSpPr>
          <p:spPr bwMode="auto">
            <a:xfrm rot="-4329641">
              <a:off x="2992" y="2336"/>
              <a:ext cx="66" cy="64"/>
            </a:xfrm>
            <a:prstGeom prst="ellipse">
              <a:avLst/>
            </a:prstGeom>
            <a:solidFill>
              <a:srgbClr val="0000FF"/>
            </a:solidFill>
            <a:ln w="6350">
              <a:solidFill>
                <a:srgbClr val="FF00FF"/>
              </a:solidFill>
              <a:round/>
              <a:headEnd/>
              <a:tailEnd/>
            </a:ln>
          </p:spPr>
          <p:txBody>
            <a:bodyPr vert="eaVert" wrap="none" anchor="ctr"/>
            <a:lstStyle/>
            <a:p>
              <a:pPr algn="ctr"/>
              <a:endParaRPr lang="vi-VN"/>
            </a:p>
          </p:txBody>
        </p:sp>
        <p:sp>
          <p:nvSpPr>
            <p:cNvPr id="3106" name="Rectangle 189"/>
            <p:cNvSpPr>
              <a:spLocks noChangeArrowheads="1"/>
            </p:cNvSpPr>
            <p:nvPr/>
          </p:nvSpPr>
          <p:spPr bwMode="auto">
            <a:xfrm>
              <a:off x="2599" y="1680"/>
              <a:ext cx="1393" cy="1142"/>
            </a:xfrm>
            <a:prstGeom prst="rect">
              <a:avLst/>
            </a:prstGeom>
            <a:solidFill>
              <a:schemeClr val="tx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vi-VN"/>
            </a:p>
          </p:txBody>
        </p:sp>
        <p:sp>
          <p:nvSpPr>
            <p:cNvPr id="3107" name="Rectangle 190"/>
            <p:cNvSpPr>
              <a:spLocks noChangeArrowheads="1"/>
            </p:cNvSpPr>
            <p:nvPr/>
          </p:nvSpPr>
          <p:spPr bwMode="auto">
            <a:xfrm>
              <a:off x="2592" y="1686"/>
              <a:ext cx="1393" cy="1142"/>
            </a:xfrm>
            <a:prstGeom prst="rect">
              <a:avLst/>
            </a:prstGeom>
            <a:solidFill>
              <a:schemeClr val="bg1"/>
            </a:solidFill>
            <a:ln w="57150" cmpd="thickThin">
              <a:solidFill>
                <a:srgbClr val="663300"/>
              </a:solidFill>
              <a:miter lim="800000"/>
              <a:headEnd/>
              <a:tailEnd/>
            </a:ln>
          </p:spPr>
          <p:txBody>
            <a:bodyPr wrap="none" anchor="ctr"/>
            <a:lstStyle/>
            <a:p>
              <a:endParaRPr lang="vi-VN"/>
            </a:p>
          </p:txBody>
        </p:sp>
        <p:sp>
          <p:nvSpPr>
            <p:cNvPr id="3108" name="Rectangle 191"/>
            <p:cNvSpPr>
              <a:spLocks noChangeArrowheads="1"/>
            </p:cNvSpPr>
            <p:nvPr/>
          </p:nvSpPr>
          <p:spPr bwMode="auto">
            <a:xfrm>
              <a:off x="2652" y="1725"/>
              <a:ext cx="1280" cy="646"/>
            </a:xfrm>
            <a:prstGeom prst="rect">
              <a:avLst/>
            </a:prstGeom>
            <a:solidFill>
              <a:schemeClr val="bg1">
                <a:alpha val="38039"/>
              </a:schemeClr>
            </a:solidFill>
            <a:ln w="19050">
              <a:solidFill>
                <a:schemeClr val="tx1"/>
              </a:solidFill>
              <a:miter lim="800000"/>
              <a:headEnd/>
              <a:tailEnd/>
            </a:ln>
          </p:spPr>
          <p:txBody>
            <a:bodyPr wrap="none" anchor="ctr"/>
            <a:lstStyle/>
            <a:p>
              <a:endParaRPr lang="vi-VN"/>
            </a:p>
          </p:txBody>
        </p:sp>
        <p:sp>
          <p:nvSpPr>
            <p:cNvPr id="3109" name="Oval 192"/>
            <p:cNvSpPr>
              <a:spLocks noChangeArrowheads="1"/>
            </p:cNvSpPr>
            <p:nvPr/>
          </p:nvSpPr>
          <p:spPr bwMode="auto">
            <a:xfrm>
              <a:off x="2729" y="1789"/>
              <a:ext cx="1082" cy="985"/>
            </a:xfrm>
            <a:prstGeom prst="ellipse">
              <a:avLst/>
            </a:prstGeom>
            <a:solidFill>
              <a:srgbClr val="FFFFCC"/>
            </a:solidFill>
            <a:ln w="12700">
              <a:solidFill>
                <a:schemeClr val="accent2"/>
              </a:solidFill>
              <a:round/>
              <a:headEnd/>
              <a:tailEnd/>
            </a:ln>
          </p:spPr>
          <p:txBody>
            <a:bodyPr wrap="none" anchor="ctr"/>
            <a:lstStyle/>
            <a:p>
              <a:endParaRPr lang="vi-VN"/>
            </a:p>
          </p:txBody>
        </p:sp>
        <p:sp>
          <p:nvSpPr>
            <p:cNvPr id="3110" name="Text Box 193"/>
            <p:cNvSpPr txBox="1">
              <a:spLocks noChangeArrowheads="1"/>
            </p:cNvSpPr>
            <p:nvPr/>
          </p:nvSpPr>
          <p:spPr bwMode="auto">
            <a:xfrm rot="810395">
              <a:off x="3547" y="1938"/>
              <a:ext cx="255"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5</a:t>
              </a:r>
              <a:endParaRPr lang="en-US"/>
            </a:p>
          </p:txBody>
        </p:sp>
        <p:sp>
          <p:nvSpPr>
            <p:cNvPr id="3111" name="Oval 194"/>
            <p:cNvSpPr>
              <a:spLocks noChangeArrowheads="1"/>
            </p:cNvSpPr>
            <p:nvPr/>
          </p:nvSpPr>
          <p:spPr bwMode="auto">
            <a:xfrm rot="5400000">
              <a:off x="2748" y="1720"/>
              <a:ext cx="1051" cy="1155"/>
            </a:xfrm>
            <a:prstGeom prst="ellipse">
              <a:avLst/>
            </a:prstGeom>
            <a:noFill/>
            <a:ln w="12700">
              <a:solidFill>
                <a:srgbClr val="003300"/>
              </a:solidFill>
              <a:round/>
              <a:headEnd/>
              <a:tailEnd/>
            </a:ln>
          </p:spPr>
          <p:txBody>
            <a:bodyPr wrap="none" anchor="ctr"/>
            <a:lstStyle/>
            <a:p>
              <a:endParaRPr lang="vi-VN"/>
            </a:p>
          </p:txBody>
        </p:sp>
        <p:sp>
          <p:nvSpPr>
            <p:cNvPr id="3112" name="Arc 195"/>
            <p:cNvSpPr>
              <a:spLocks/>
            </p:cNvSpPr>
            <p:nvPr/>
          </p:nvSpPr>
          <p:spPr bwMode="auto">
            <a:xfrm rot="6681726" flipH="1">
              <a:off x="3121" y="1750"/>
              <a:ext cx="406" cy="723"/>
            </a:xfrm>
            <a:custGeom>
              <a:avLst/>
              <a:gdLst>
                <a:gd name="T0" fmla="*/ 247 w 24253"/>
                <a:gd name="T1" fmla="*/ 0 h 39506"/>
                <a:gd name="T2" fmla="*/ 0 w 24253"/>
                <a:gd name="T3" fmla="*/ 720 h 39506"/>
                <a:gd name="T4" fmla="*/ 44 w 24253"/>
                <a:gd name="T5" fmla="*/ 328 h 39506"/>
                <a:gd name="T6" fmla="*/ 0 60000 65536"/>
                <a:gd name="T7" fmla="*/ 0 60000 65536"/>
                <a:gd name="T8" fmla="*/ 0 60000 65536"/>
                <a:gd name="T9" fmla="*/ 0 w 24253"/>
                <a:gd name="T10" fmla="*/ 0 h 39506"/>
                <a:gd name="T11" fmla="*/ 24253 w 24253"/>
                <a:gd name="T12" fmla="*/ 39506 h 39506"/>
              </a:gdLst>
              <a:ahLst/>
              <a:cxnLst>
                <a:cxn ang="T6">
                  <a:pos x="T0" y="T1"/>
                </a:cxn>
                <a:cxn ang="T7">
                  <a:pos x="T2" y="T3"/>
                </a:cxn>
                <a:cxn ang="T8">
                  <a:pos x="T4" y="T5"/>
                </a:cxn>
              </a:cxnLst>
              <a:rect l="T9" t="T10" r="T11" b="T12"/>
              <a:pathLst>
                <a:path w="24253" h="39506" fill="none" extrusionOk="0">
                  <a:moveTo>
                    <a:pt x="14733" y="-1"/>
                  </a:moveTo>
                  <a:cubicBezTo>
                    <a:pt x="20685" y="4015"/>
                    <a:pt x="24253" y="10726"/>
                    <a:pt x="24253" y="17906"/>
                  </a:cubicBezTo>
                  <a:cubicBezTo>
                    <a:pt x="24253" y="29835"/>
                    <a:pt x="14582" y="39506"/>
                    <a:pt x="2653" y="39506"/>
                  </a:cubicBezTo>
                  <a:cubicBezTo>
                    <a:pt x="1766" y="39506"/>
                    <a:pt x="880" y="39451"/>
                    <a:pt x="-1" y="39342"/>
                  </a:cubicBezTo>
                </a:path>
                <a:path w="24253" h="39506" stroke="0" extrusionOk="0">
                  <a:moveTo>
                    <a:pt x="14733" y="-1"/>
                  </a:moveTo>
                  <a:cubicBezTo>
                    <a:pt x="20685" y="4015"/>
                    <a:pt x="24253" y="10726"/>
                    <a:pt x="24253" y="17906"/>
                  </a:cubicBezTo>
                  <a:cubicBezTo>
                    <a:pt x="24253" y="29835"/>
                    <a:pt x="14582" y="39506"/>
                    <a:pt x="2653" y="39506"/>
                  </a:cubicBezTo>
                  <a:cubicBezTo>
                    <a:pt x="1766" y="39506"/>
                    <a:pt x="880" y="39451"/>
                    <a:pt x="-1" y="39342"/>
                  </a:cubicBezTo>
                  <a:lnTo>
                    <a:pt x="2653" y="17906"/>
                  </a:lnTo>
                  <a:close/>
                </a:path>
              </a:pathLst>
            </a:custGeom>
            <a:noFill/>
            <a:ln w="3175">
              <a:solidFill>
                <a:srgbClr val="00FFFF"/>
              </a:solidFill>
              <a:round/>
              <a:headEnd/>
              <a:tailEnd/>
            </a:ln>
          </p:spPr>
          <p:txBody>
            <a:bodyPr wrap="none" anchor="ctr"/>
            <a:lstStyle/>
            <a:p>
              <a:endParaRPr lang="en-US"/>
            </a:p>
          </p:txBody>
        </p:sp>
        <p:sp>
          <p:nvSpPr>
            <p:cNvPr id="3113" name="Line 196"/>
            <p:cNvSpPr>
              <a:spLocks noChangeShapeType="1"/>
            </p:cNvSpPr>
            <p:nvPr/>
          </p:nvSpPr>
          <p:spPr bwMode="auto">
            <a:xfrm rot="10800000">
              <a:off x="3293" y="1910"/>
              <a:ext cx="0" cy="96"/>
            </a:xfrm>
            <a:prstGeom prst="line">
              <a:avLst/>
            </a:prstGeom>
            <a:noFill/>
            <a:ln w="9525">
              <a:solidFill>
                <a:srgbClr val="FF0000"/>
              </a:solidFill>
              <a:round/>
              <a:headEnd/>
              <a:tailEnd/>
            </a:ln>
          </p:spPr>
          <p:txBody>
            <a:bodyPr/>
            <a:lstStyle/>
            <a:p>
              <a:endParaRPr lang="en-US"/>
            </a:p>
          </p:txBody>
        </p:sp>
        <p:sp>
          <p:nvSpPr>
            <p:cNvPr id="3114" name="Text Box 197"/>
            <p:cNvSpPr txBox="1">
              <a:spLocks noChangeArrowheads="1"/>
            </p:cNvSpPr>
            <p:nvPr/>
          </p:nvSpPr>
          <p:spPr bwMode="auto">
            <a:xfrm rot="-466213">
              <a:off x="3156" y="1748"/>
              <a:ext cx="250" cy="173"/>
            </a:xfrm>
            <a:prstGeom prst="rect">
              <a:avLst/>
            </a:prstGeom>
            <a:noFill/>
            <a:ln w="9525">
              <a:noFill/>
              <a:miter lim="800000"/>
              <a:headEnd/>
              <a:tailEnd/>
            </a:ln>
          </p:spPr>
          <p:txBody>
            <a:bodyPr>
              <a:spAutoFit/>
            </a:bodyPr>
            <a:lstStyle/>
            <a:p>
              <a:pPr algn="ctr"/>
              <a:r>
                <a:rPr lang="en-US" sz="1200"/>
                <a:t>3</a:t>
              </a:r>
            </a:p>
          </p:txBody>
        </p:sp>
        <p:sp>
          <p:nvSpPr>
            <p:cNvPr id="3115" name="Text Box 198"/>
            <p:cNvSpPr txBox="1">
              <a:spLocks noChangeArrowheads="1"/>
            </p:cNvSpPr>
            <p:nvPr/>
          </p:nvSpPr>
          <p:spPr bwMode="auto">
            <a:xfrm rot="-1500000">
              <a:off x="2920" y="1811"/>
              <a:ext cx="342"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2</a:t>
              </a:r>
              <a:endParaRPr lang="en-US"/>
            </a:p>
          </p:txBody>
        </p:sp>
        <p:sp>
          <p:nvSpPr>
            <p:cNvPr id="3116" name="Line 199"/>
            <p:cNvSpPr>
              <a:spLocks noChangeShapeType="1"/>
            </p:cNvSpPr>
            <p:nvPr/>
          </p:nvSpPr>
          <p:spPr bwMode="auto">
            <a:xfrm rot="300000">
              <a:off x="3329" y="1910"/>
              <a:ext cx="0" cy="40"/>
            </a:xfrm>
            <a:prstGeom prst="line">
              <a:avLst/>
            </a:prstGeom>
            <a:noFill/>
            <a:ln w="6350">
              <a:solidFill>
                <a:srgbClr val="0000FF"/>
              </a:solidFill>
              <a:round/>
              <a:headEnd/>
              <a:tailEnd/>
            </a:ln>
          </p:spPr>
          <p:txBody>
            <a:bodyPr/>
            <a:lstStyle/>
            <a:p>
              <a:endParaRPr lang="en-US"/>
            </a:p>
          </p:txBody>
        </p:sp>
        <p:sp>
          <p:nvSpPr>
            <p:cNvPr id="3117" name="Line 200"/>
            <p:cNvSpPr>
              <a:spLocks noChangeShapeType="1"/>
            </p:cNvSpPr>
            <p:nvPr/>
          </p:nvSpPr>
          <p:spPr bwMode="auto">
            <a:xfrm rot="600000">
              <a:off x="3362" y="1914"/>
              <a:ext cx="0" cy="41"/>
            </a:xfrm>
            <a:prstGeom prst="line">
              <a:avLst/>
            </a:prstGeom>
            <a:noFill/>
            <a:ln w="6350">
              <a:solidFill>
                <a:srgbClr val="0000FF"/>
              </a:solidFill>
              <a:round/>
              <a:headEnd/>
              <a:tailEnd/>
            </a:ln>
          </p:spPr>
          <p:txBody>
            <a:bodyPr/>
            <a:lstStyle/>
            <a:p>
              <a:endParaRPr lang="en-US"/>
            </a:p>
          </p:txBody>
        </p:sp>
        <p:sp>
          <p:nvSpPr>
            <p:cNvPr id="3118" name="Line 201"/>
            <p:cNvSpPr>
              <a:spLocks noChangeShapeType="1"/>
            </p:cNvSpPr>
            <p:nvPr/>
          </p:nvSpPr>
          <p:spPr bwMode="auto">
            <a:xfrm rot="900000">
              <a:off x="3395" y="1922"/>
              <a:ext cx="0" cy="39"/>
            </a:xfrm>
            <a:prstGeom prst="line">
              <a:avLst/>
            </a:prstGeom>
            <a:noFill/>
            <a:ln w="6350">
              <a:solidFill>
                <a:srgbClr val="0000FF"/>
              </a:solidFill>
              <a:round/>
              <a:headEnd/>
              <a:tailEnd/>
            </a:ln>
          </p:spPr>
          <p:txBody>
            <a:bodyPr/>
            <a:lstStyle/>
            <a:p>
              <a:endParaRPr lang="en-US"/>
            </a:p>
          </p:txBody>
        </p:sp>
        <p:sp>
          <p:nvSpPr>
            <p:cNvPr id="3119" name="Line 202"/>
            <p:cNvSpPr>
              <a:spLocks noChangeShapeType="1"/>
            </p:cNvSpPr>
            <p:nvPr/>
          </p:nvSpPr>
          <p:spPr bwMode="auto">
            <a:xfrm rot="1200000">
              <a:off x="3427" y="1932"/>
              <a:ext cx="0" cy="41"/>
            </a:xfrm>
            <a:prstGeom prst="line">
              <a:avLst/>
            </a:prstGeom>
            <a:noFill/>
            <a:ln w="6350">
              <a:solidFill>
                <a:srgbClr val="0000FF"/>
              </a:solidFill>
              <a:round/>
              <a:headEnd/>
              <a:tailEnd/>
            </a:ln>
          </p:spPr>
          <p:txBody>
            <a:bodyPr/>
            <a:lstStyle/>
            <a:p>
              <a:endParaRPr lang="en-US"/>
            </a:p>
          </p:txBody>
        </p:sp>
        <p:sp>
          <p:nvSpPr>
            <p:cNvPr id="3120" name="Line 203"/>
            <p:cNvSpPr>
              <a:spLocks noChangeShapeType="1"/>
            </p:cNvSpPr>
            <p:nvPr/>
          </p:nvSpPr>
          <p:spPr bwMode="auto">
            <a:xfrm rot="1500000">
              <a:off x="3452" y="1944"/>
              <a:ext cx="0" cy="89"/>
            </a:xfrm>
            <a:prstGeom prst="line">
              <a:avLst/>
            </a:prstGeom>
            <a:noFill/>
            <a:ln w="9525">
              <a:solidFill>
                <a:srgbClr val="FF0000"/>
              </a:solidFill>
              <a:round/>
              <a:headEnd/>
              <a:tailEnd/>
            </a:ln>
          </p:spPr>
          <p:txBody>
            <a:bodyPr/>
            <a:lstStyle/>
            <a:p>
              <a:endParaRPr lang="en-US"/>
            </a:p>
          </p:txBody>
        </p:sp>
        <p:sp>
          <p:nvSpPr>
            <p:cNvPr id="3121" name="Line 204"/>
            <p:cNvSpPr>
              <a:spLocks noChangeShapeType="1"/>
            </p:cNvSpPr>
            <p:nvPr/>
          </p:nvSpPr>
          <p:spPr bwMode="auto">
            <a:xfrm rot="1800000">
              <a:off x="3488" y="1962"/>
              <a:ext cx="0" cy="41"/>
            </a:xfrm>
            <a:prstGeom prst="line">
              <a:avLst/>
            </a:prstGeom>
            <a:noFill/>
            <a:ln w="6350">
              <a:solidFill>
                <a:srgbClr val="0000FF"/>
              </a:solidFill>
              <a:round/>
              <a:headEnd/>
              <a:tailEnd/>
            </a:ln>
          </p:spPr>
          <p:txBody>
            <a:bodyPr/>
            <a:lstStyle/>
            <a:p>
              <a:endParaRPr lang="en-US"/>
            </a:p>
          </p:txBody>
        </p:sp>
        <p:sp>
          <p:nvSpPr>
            <p:cNvPr id="3122" name="Line 205"/>
            <p:cNvSpPr>
              <a:spLocks noChangeShapeType="1"/>
            </p:cNvSpPr>
            <p:nvPr/>
          </p:nvSpPr>
          <p:spPr bwMode="auto">
            <a:xfrm rot="2100000">
              <a:off x="3513" y="1978"/>
              <a:ext cx="0" cy="39"/>
            </a:xfrm>
            <a:prstGeom prst="line">
              <a:avLst/>
            </a:prstGeom>
            <a:noFill/>
            <a:ln w="6350">
              <a:solidFill>
                <a:srgbClr val="0000FF"/>
              </a:solidFill>
              <a:round/>
              <a:headEnd/>
              <a:tailEnd/>
            </a:ln>
          </p:spPr>
          <p:txBody>
            <a:bodyPr/>
            <a:lstStyle/>
            <a:p>
              <a:endParaRPr lang="en-US"/>
            </a:p>
          </p:txBody>
        </p:sp>
        <p:sp>
          <p:nvSpPr>
            <p:cNvPr id="3123" name="Line 206"/>
            <p:cNvSpPr>
              <a:spLocks noChangeShapeType="1"/>
            </p:cNvSpPr>
            <p:nvPr/>
          </p:nvSpPr>
          <p:spPr bwMode="auto">
            <a:xfrm rot="2400000">
              <a:off x="3542" y="1997"/>
              <a:ext cx="0" cy="39"/>
            </a:xfrm>
            <a:prstGeom prst="line">
              <a:avLst/>
            </a:prstGeom>
            <a:noFill/>
            <a:ln w="6350">
              <a:solidFill>
                <a:srgbClr val="0000FF"/>
              </a:solidFill>
              <a:round/>
              <a:headEnd/>
              <a:tailEnd/>
            </a:ln>
          </p:spPr>
          <p:txBody>
            <a:bodyPr/>
            <a:lstStyle/>
            <a:p>
              <a:endParaRPr lang="en-US"/>
            </a:p>
          </p:txBody>
        </p:sp>
        <p:sp>
          <p:nvSpPr>
            <p:cNvPr id="3124" name="Line 207"/>
            <p:cNvSpPr>
              <a:spLocks noChangeShapeType="1"/>
            </p:cNvSpPr>
            <p:nvPr/>
          </p:nvSpPr>
          <p:spPr bwMode="auto">
            <a:xfrm rot="2700000">
              <a:off x="3565" y="2018"/>
              <a:ext cx="0" cy="44"/>
            </a:xfrm>
            <a:prstGeom prst="line">
              <a:avLst/>
            </a:prstGeom>
            <a:noFill/>
            <a:ln w="6350">
              <a:solidFill>
                <a:srgbClr val="0000FF"/>
              </a:solidFill>
              <a:round/>
              <a:headEnd/>
              <a:tailEnd/>
            </a:ln>
          </p:spPr>
          <p:txBody>
            <a:bodyPr/>
            <a:lstStyle/>
            <a:p>
              <a:endParaRPr lang="en-US"/>
            </a:p>
          </p:txBody>
        </p:sp>
        <p:sp>
          <p:nvSpPr>
            <p:cNvPr id="3125" name="Line 208"/>
            <p:cNvSpPr>
              <a:spLocks noChangeShapeType="1"/>
            </p:cNvSpPr>
            <p:nvPr/>
          </p:nvSpPr>
          <p:spPr bwMode="auto">
            <a:xfrm rot="3000000">
              <a:off x="3570" y="2029"/>
              <a:ext cx="0" cy="98"/>
            </a:xfrm>
            <a:prstGeom prst="line">
              <a:avLst/>
            </a:prstGeom>
            <a:noFill/>
            <a:ln w="9525">
              <a:solidFill>
                <a:srgbClr val="FF0000"/>
              </a:solidFill>
              <a:round/>
              <a:headEnd/>
              <a:tailEnd/>
            </a:ln>
          </p:spPr>
          <p:txBody>
            <a:bodyPr/>
            <a:lstStyle/>
            <a:p>
              <a:endParaRPr lang="en-US"/>
            </a:p>
          </p:txBody>
        </p:sp>
        <p:sp>
          <p:nvSpPr>
            <p:cNvPr id="3126" name="Line 209"/>
            <p:cNvSpPr>
              <a:spLocks noChangeShapeType="1"/>
            </p:cNvSpPr>
            <p:nvPr/>
          </p:nvSpPr>
          <p:spPr bwMode="auto">
            <a:xfrm rot="7800000">
              <a:off x="3017" y="2027"/>
              <a:ext cx="0" cy="106"/>
            </a:xfrm>
            <a:prstGeom prst="line">
              <a:avLst/>
            </a:prstGeom>
            <a:noFill/>
            <a:ln w="9525">
              <a:solidFill>
                <a:srgbClr val="FF0000"/>
              </a:solidFill>
              <a:round/>
              <a:headEnd/>
              <a:tailEnd/>
            </a:ln>
          </p:spPr>
          <p:txBody>
            <a:bodyPr/>
            <a:lstStyle/>
            <a:p>
              <a:endParaRPr lang="en-US"/>
            </a:p>
          </p:txBody>
        </p:sp>
        <p:sp>
          <p:nvSpPr>
            <p:cNvPr id="3127" name="Line 210"/>
            <p:cNvSpPr>
              <a:spLocks noChangeShapeType="1"/>
            </p:cNvSpPr>
            <p:nvPr/>
          </p:nvSpPr>
          <p:spPr bwMode="auto">
            <a:xfrm rot="-2700000">
              <a:off x="3017" y="2018"/>
              <a:ext cx="0" cy="40"/>
            </a:xfrm>
            <a:prstGeom prst="line">
              <a:avLst/>
            </a:prstGeom>
            <a:noFill/>
            <a:ln w="6350">
              <a:solidFill>
                <a:srgbClr val="0000FF"/>
              </a:solidFill>
              <a:round/>
              <a:headEnd/>
              <a:tailEnd/>
            </a:ln>
          </p:spPr>
          <p:txBody>
            <a:bodyPr/>
            <a:lstStyle/>
            <a:p>
              <a:endParaRPr lang="en-US"/>
            </a:p>
          </p:txBody>
        </p:sp>
        <p:sp>
          <p:nvSpPr>
            <p:cNvPr id="3128" name="Line 211"/>
            <p:cNvSpPr>
              <a:spLocks noChangeShapeType="1"/>
            </p:cNvSpPr>
            <p:nvPr/>
          </p:nvSpPr>
          <p:spPr bwMode="auto">
            <a:xfrm rot="-2400000">
              <a:off x="3040" y="1999"/>
              <a:ext cx="0" cy="38"/>
            </a:xfrm>
            <a:prstGeom prst="line">
              <a:avLst/>
            </a:prstGeom>
            <a:noFill/>
            <a:ln w="6350">
              <a:solidFill>
                <a:srgbClr val="0000FF"/>
              </a:solidFill>
              <a:round/>
              <a:headEnd/>
              <a:tailEnd/>
            </a:ln>
          </p:spPr>
          <p:txBody>
            <a:bodyPr/>
            <a:lstStyle/>
            <a:p>
              <a:endParaRPr lang="en-US"/>
            </a:p>
          </p:txBody>
        </p:sp>
        <p:sp>
          <p:nvSpPr>
            <p:cNvPr id="3129" name="Line 212"/>
            <p:cNvSpPr>
              <a:spLocks noChangeShapeType="1"/>
            </p:cNvSpPr>
            <p:nvPr/>
          </p:nvSpPr>
          <p:spPr bwMode="auto">
            <a:xfrm rot="-2100000">
              <a:off x="3069" y="1979"/>
              <a:ext cx="0" cy="39"/>
            </a:xfrm>
            <a:prstGeom prst="line">
              <a:avLst/>
            </a:prstGeom>
            <a:noFill/>
            <a:ln w="6350">
              <a:solidFill>
                <a:srgbClr val="0000FF"/>
              </a:solidFill>
              <a:round/>
              <a:headEnd/>
              <a:tailEnd/>
            </a:ln>
          </p:spPr>
          <p:txBody>
            <a:bodyPr/>
            <a:lstStyle/>
            <a:p>
              <a:endParaRPr lang="en-US"/>
            </a:p>
          </p:txBody>
        </p:sp>
        <p:sp>
          <p:nvSpPr>
            <p:cNvPr id="3130" name="Line 213"/>
            <p:cNvSpPr>
              <a:spLocks noChangeShapeType="1"/>
            </p:cNvSpPr>
            <p:nvPr/>
          </p:nvSpPr>
          <p:spPr bwMode="auto">
            <a:xfrm rot="-1800000">
              <a:off x="3095" y="1961"/>
              <a:ext cx="0" cy="39"/>
            </a:xfrm>
            <a:prstGeom prst="line">
              <a:avLst/>
            </a:prstGeom>
            <a:noFill/>
            <a:ln w="6350">
              <a:solidFill>
                <a:srgbClr val="0000FF"/>
              </a:solidFill>
              <a:round/>
              <a:headEnd/>
              <a:tailEnd/>
            </a:ln>
          </p:spPr>
          <p:txBody>
            <a:bodyPr/>
            <a:lstStyle/>
            <a:p>
              <a:endParaRPr lang="en-US"/>
            </a:p>
          </p:txBody>
        </p:sp>
        <p:sp>
          <p:nvSpPr>
            <p:cNvPr id="3131" name="Line 214"/>
            <p:cNvSpPr>
              <a:spLocks noChangeShapeType="1"/>
            </p:cNvSpPr>
            <p:nvPr/>
          </p:nvSpPr>
          <p:spPr bwMode="auto">
            <a:xfrm rot="-1500000">
              <a:off x="3139" y="1943"/>
              <a:ext cx="0" cy="88"/>
            </a:xfrm>
            <a:prstGeom prst="line">
              <a:avLst/>
            </a:prstGeom>
            <a:noFill/>
            <a:ln w="9525">
              <a:solidFill>
                <a:srgbClr val="FF0000"/>
              </a:solidFill>
              <a:round/>
              <a:headEnd/>
              <a:tailEnd/>
            </a:ln>
          </p:spPr>
          <p:txBody>
            <a:bodyPr/>
            <a:lstStyle/>
            <a:p>
              <a:endParaRPr lang="en-US"/>
            </a:p>
          </p:txBody>
        </p:sp>
        <p:sp>
          <p:nvSpPr>
            <p:cNvPr id="3132" name="Line 215"/>
            <p:cNvSpPr>
              <a:spLocks noChangeShapeType="1"/>
            </p:cNvSpPr>
            <p:nvPr/>
          </p:nvSpPr>
          <p:spPr bwMode="auto">
            <a:xfrm rot="-1200000">
              <a:off x="3159" y="1932"/>
              <a:ext cx="0" cy="41"/>
            </a:xfrm>
            <a:prstGeom prst="line">
              <a:avLst/>
            </a:prstGeom>
            <a:noFill/>
            <a:ln w="6350">
              <a:solidFill>
                <a:srgbClr val="0000FF"/>
              </a:solidFill>
              <a:round/>
              <a:headEnd/>
              <a:tailEnd/>
            </a:ln>
          </p:spPr>
          <p:txBody>
            <a:bodyPr/>
            <a:lstStyle/>
            <a:p>
              <a:endParaRPr lang="en-US"/>
            </a:p>
          </p:txBody>
        </p:sp>
        <p:sp>
          <p:nvSpPr>
            <p:cNvPr id="3133" name="Line 216"/>
            <p:cNvSpPr>
              <a:spLocks noChangeShapeType="1"/>
            </p:cNvSpPr>
            <p:nvPr/>
          </p:nvSpPr>
          <p:spPr bwMode="auto">
            <a:xfrm rot="-900000">
              <a:off x="3187" y="1925"/>
              <a:ext cx="0" cy="40"/>
            </a:xfrm>
            <a:prstGeom prst="line">
              <a:avLst/>
            </a:prstGeom>
            <a:noFill/>
            <a:ln w="6350">
              <a:solidFill>
                <a:srgbClr val="0000FF"/>
              </a:solidFill>
              <a:round/>
              <a:headEnd/>
              <a:tailEnd/>
            </a:ln>
          </p:spPr>
          <p:txBody>
            <a:bodyPr/>
            <a:lstStyle/>
            <a:p>
              <a:endParaRPr lang="en-US"/>
            </a:p>
          </p:txBody>
        </p:sp>
        <p:sp>
          <p:nvSpPr>
            <p:cNvPr id="3134" name="Line 217"/>
            <p:cNvSpPr>
              <a:spLocks noChangeShapeType="1"/>
            </p:cNvSpPr>
            <p:nvPr/>
          </p:nvSpPr>
          <p:spPr bwMode="auto">
            <a:xfrm rot="-600000">
              <a:off x="3221" y="1918"/>
              <a:ext cx="0" cy="39"/>
            </a:xfrm>
            <a:prstGeom prst="line">
              <a:avLst/>
            </a:prstGeom>
            <a:noFill/>
            <a:ln w="6350">
              <a:solidFill>
                <a:srgbClr val="0000FF"/>
              </a:solidFill>
              <a:round/>
              <a:headEnd/>
              <a:tailEnd/>
            </a:ln>
          </p:spPr>
          <p:txBody>
            <a:bodyPr/>
            <a:lstStyle/>
            <a:p>
              <a:endParaRPr lang="en-US"/>
            </a:p>
          </p:txBody>
        </p:sp>
        <p:sp>
          <p:nvSpPr>
            <p:cNvPr id="3135" name="Line 218"/>
            <p:cNvSpPr>
              <a:spLocks noChangeShapeType="1"/>
            </p:cNvSpPr>
            <p:nvPr/>
          </p:nvSpPr>
          <p:spPr bwMode="auto">
            <a:xfrm rot="-300000">
              <a:off x="3256" y="1912"/>
              <a:ext cx="0" cy="39"/>
            </a:xfrm>
            <a:prstGeom prst="line">
              <a:avLst/>
            </a:prstGeom>
            <a:noFill/>
            <a:ln w="6350">
              <a:solidFill>
                <a:srgbClr val="0000FF"/>
              </a:solidFill>
              <a:round/>
              <a:headEnd/>
              <a:tailEnd/>
            </a:ln>
          </p:spPr>
          <p:txBody>
            <a:bodyPr/>
            <a:lstStyle/>
            <a:p>
              <a:endParaRPr lang="en-US"/>
            </a:p>
          </p:txBody>
        </p:sp>
        <p:sp>
          <p:nvSpPr>
            <p:cNvPr id="3136" name="Line 219"/>
            <p:cNvSpPr>
              <a:spLocks noChangeShapeType="1"/>
            </p:cNvSpPr>
            <p:nvPr/>
          </p:nvSpPr>
          <p:spPr bwMode="auto">
            <a:xfrm rot="6300000">
              <a:off x="2952" y="2150"/>
              <a:ext cx="0" cy="107"/>
            </a:xfrm>
            <a:prstGeom prst="line">
              <a:avLst/>
            </a:prstGeom>
            <a:noFill/>
            <a:ln w="9525">
              <a:solidFill>
                <a:srgbClr val="FF0000"/>
              </a:solidFill>
              <a:round/>
              <a:headEnd/>
              <a:tailEnd/>
            </a:ln>
          </p:spPr>
          <p:txBody>
            <a:bodyPr/>
            <a:lstStyle/>
            <a:p>
              <a:endParaRPr lang="en-US"/>
            </a:p>
          </p:txBody>
        </p:sp>
        <p:sp>
          <p:nvSpPr>
            <p:cNvPr id="3137" name="Line 220"/>
            <p:cNvSpPr>
              <a:spLocks noChangeShapeType="1"/>
            </p:cNvSpPr>
            <p:nvPr/>
          </p:nvSpPr>
          <p:spPr bwMode="auto">
            <a:xfrm rot="-4200000">
              <a:off x="2931" y="2146"/>
              <a:ext cx="0" cy="42"/>
            </a:xfrm>
            <a:prstGeom prst="line">
              <a:avLst/>
            </a:prstGeom>
            <a:noFill/>
            <a:ln w="6350">
              <a:solidFill>
                <a:srgbClr val="0000FF"/>
              </a:solidFill>
              <a:round/>
              <a:headEnd/>
              <a:tailEnd/>
            </a:ln>
          </p:spPr>
          <p:txBody>
            <a:bodyPr/>
            <a:lstStyle/>
            <a:p>
              <a:endParaRPr lang="en-US"/>
            </a:p>
          </p:txBody>
        </p:sp>
        <p:sp>
          <p:nvSpPr>
            <p:cNvPr id="3138" name="Line 221"/>
            <p:cNvSpPr>
              <a:spLocks noChangeShapeType="1"/>
            </p:cNvSpPr>
            <p:nvPr/>
          </p:nvSpPr>
          <p:spPr bwMode="auto">
            <a:xfrm rot="-3900000">
              <a:off x="2943" y="2118"/>
              <a:ext cx="0" cy="43"/>
            </a:xfrm>
            <a:prstGeom prst="line">
              <a:avLst/>
            </a:prstGeom>
            <a:noFill/>
            <a:ln w="6350">
              <a:solidFill>
                <a:srgbClr val="0000FF"/>
              </a:solidFill>
              <a:round/>
              <a:headEnd/>
              <a:tailEnd/>
            </a:ln>
          </p:spPr>
          <p:txBody>
            <a:bodyPr/>
            <a:lstStyle/>
            <a:p>
              <a:endParaRPr lang="en-US"/>
            </a:p>
          </p:txBody>
        </p:sp>
        <p:sp>
          <p:nvSpPr>
            <p:cNvPr id="3139" name="Line 222"/>
            <p:cNvSpPr>
              <a:spLocks noChangeShapeType="1"/>
            </p:cNvSpPr>
            <p:nvPr/>
          </p:nvSpPr>
          <p:spPr bwMode="auto">
            <a:xfrm rot="-3600000">
              <a:off x="2959" y="2094"/>
              <a:ext cx="0" cy="42"/>
            </a:xfrm>
            <a:prstGeom prst="line">
              <a:avLst/>
            </a:prstGeom>
            <a:noFill/>
            <a:ln w="6350">
              <a:solidFill>
                <a:srgbClr val="0000FF"/>
              </a:solidFill>
              <a:round/>
              <a:headEnd/>
              <a:tailEnd/>
            </a:ln>
          </p:spPr>
          <p:txBody>
            <a:bodyPr/>
            <a:lstStyle/>
            <a:p>
              <a:endParaRPr lang="en-US"/>
            </a:p>
          </p:txBody>
        </p:sp>
        <p:sp>
          <p:nvSpPr>
            <p:cNvPr id="3140" name="Line 223"/>
            <p:cNvSpPr>
              <a:spLocks noChangeShapeType="1"/>
            </p:cNvSpPr>
            <p:nvPr/>
          </p:nvSpPr>
          <p:spPr bwMode="auto">
            <a:xfrm rot="-3300000">
              <a:off x="2975" y="2064"/>
              <a:ext cx="0" cy="42"/>
            </a:xfrm>
            <a:prstGeom prst="line">
              <a:avLst/>
            </a:prstGeom>
            <a:noFill/>
            <a:ln w="6350">
              <a:solidFill>
                <a:srgbClr val="0000FF"/>
              </a:solidFill>
              <a:round/>
              <a:headEnd/>
              <a:tailEnd/>
            </a:ln>
          </p:spPr>
          <p:txBody>
            <a:bodyPr/>
            <a:lstStyle/>
            <a:p>
              <a:endParaRPr lang="en-US"/>
            </a:p>
          </p:txBody>
        </p:sp>
        <p:sp>
          <p:nvSpPr>
            <p:cNvPr id="3141" name="Line 224"/>
            <p:cNvSpPr>
              <a:spLocks noChangeShapeType="1"/>
            </p:cNvSpPr>
            <p:nvPr/>
          </p:nvSpPr>
          <p:spPr bwMode="auto">
            <a:xfrm rot="3300000">
              <a:off x="3604" y="2067"/>
              <a:ext cx="0" cy="42"/>
            </a:xfrm>
            <a:prstGeom prst="line">
              <a:avLst/>
            </a:prstGeom>
            <a:noFill/>
            <a:ln w="6350">
              <a:solidFill>
                <a:srgbClr val="0000FF"/>
              </a:solidFill>
              <a:round/>
              <a:headEnd/>
              <a:tailEnd/>
            </a:ln>
          </p:spPr>
          <p:txBody>
            <a:bodyPr/>
            <a:lstStyle/>
            <a:p>
              <a:endParaRPr lang="en-US"/>
            </a:p>
          </p:txBody>
        </p:sp>
        <p:sp>
          <p:nvSpPr>
            <p:cNvPr id="3142" name="Line 225"/>
            <p:cNvSpPr>
              <a:spLocks noChangeShapeType="1"/>
            </p:cNvSpPr>
            <p:nvPr/>
          </p:nvSpPr>
          <p:spPr bwMode="auto">
            <a:xfrm rot="3600000">
              <a:off x="3618" y="2088"/>
              <a:ext cx="0" cy="44"/>
            </a:xfrm>
            <a:prstGeom prst="line">
              <a:avLst/>
            </a:prstGeom>
            <a:noFill/>
            <a:ln w="6350">
              <a:solidFill>
                <a:srgbClr val="0000FF"/>
              </a:solidFill>
              <a:round/>
              <a:headEnd/>
              <a:tailEnd/>
            </a:ln>
          </p:spPr>
          <p:txBody>
            <a:bodyPr/>
            <a:lstStyle/>
            <a:p>
              <a:endParaRPr lang="en-US"/>
            </a:p>
          </p:txBody>
        </p:sp>
        <p:sp>
          <p:nvSpPr>
            <p:cNvPr id="3143" name="Line 226"/>
            <p:cNvSpPr>
              <a:spLocks noChangeShapeType="1"/>
            </p:cNvSpPr>
            <p:nvPr/>
          </p:nvSpPr>
          <p:spPr bwMode="auto">
            <a:xfrm rot="3900000">
              <a:off x="3637" y="2116"/>
              <a:ext cx="0" cy="42"/>
            </a:xfrm>
            <a:prstGeom prst="line">
              <a:avLst/>
            </a:prstGeom>
            <a:noFill/>
            <a:ln w="6350">
              <a:solidFill>
                <a:srgbClr val="0000FF"/>
              </a:solidFill>
              <a:round/>
              <a:headEnd/>
              <a:tailEnd/>
            </a:ln>
          </p:spPr>
          <p:txBody>
            <a:bodyPr/>
            <a:lstStyle/>
            <a:p>
              <a:endParaRPr lang="en-US"/>
            </a:p>
          </p:txBody>
        </p:sp>
        <p:sp>
          <p:nvSpPr>
            <p:cNvPr id="3144" name="Line 227"/>
            <p:cNvSpPr>
              <a:spLocks noChangeShapeType="1"/>
            </p:cNvSpPr>
            <p:nvPr/>
          </p:nvSpPr>
          <p:spPr bwMode="auto">
            <a:xfrm rot="4200000">
              <a:off x="3649" y="2146"/>
              <a:ext cx="0" cy="42"/>
            </a:xfrm>
            <a:prstGeom prst="line">
              <a:avLst/>
            </a:prstGeom>
            <a:noFill/>
            <a:ln w="6350">
              <a:solidFill>
                <a:srgbClr val="0000FF"/>
              </a:solidFill>
              <a:round/>
              <a:headEnd/>
              <a:tailEnd/>
            </a:ln>
          </p:spPr>
          <p:txBody>
            <a:bodyPr/>
            <a:lstStyle/>
            <a:p>
              <a:endParaRPr lang="en-US"/>
            </a:p>
          </p:txBody>
        </p:sp>
        <p:sp>
          <p:nvSpPr>
            <p:cNvPr id="3145" name="Line 228"/>
            <p:cNvSpPr>
              <a:spLocks noChangeShapeType="1"/>
            </p:cNvSpPr>
            <p:nvPr/>
          </p:nvSpPr>
          <p:spPr bwMode="auto">
            <a:xfrm rot="4500000">
              <a:off x="3636" y="2155"/>
              <a:ext cx="0" cy="98"/>
            </a:xfrm>
            <a:prstGeom prst="line">
              <a:avLst/>
            </a:prstGeom>
            <a:noFill/>
            <a:ln w="9525">
              <a:solidFill>
                <a:srgbClr val="FF0000"/>
              </a:solidFill>
              <a:round/>
              <a:headEnd/>
              <a:tailEnd/>
            </a:ln>
          </p:spPr>
          <p:txBody>
            <a:bodyPr/>
            <a:lstStyle/>
            <a:p>
              <a:endParaRPr lang="en-US"/>
            </a:p>
          </p:txBody>
        </p:sp>
        <p:sp>
          <p:nvSpPr>
            <p:cNvPr id="3146" name="Text Box 229"/>
            <p:cNvSpPr txBox="1">
              <a:spLocks noChangeArrowheads="1"/>
            </p:cNvSpPr>
            <p:nvPr/>
          </p:nvSpPr>
          <p:spPr bwMode="auto">
            <a:xfrm>
              <a:off x="2674" y="2088"/>
              <a:ext cx="343"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0</a:t>
              </a:r>
              <a:endParaRPr lang="en-US"/>
            </a:p>
          </p:txBody>
        </p:sp>
        <p:sp>
          <p:nvSpPr>
            <p:cNvPr id="3147" name="Text Box 230"/>
            <p:cNvSpPr txBox="1">
              <a:spLocks noChangeArrowheads="1"/>
            </p:cNvSpPr>
            <p:nvPr/>
          </p:nvSpPr>
          <p:spPr bwMode="auto">
            <a:xfrm rot="-2443161">
              <a:off x="2760" y="1939"/>
              <a:ext cx="342" cy="173"/>
            </a:xfrm>
            <a:prstGeom prst="rect">
              <a:avLst/>
            </a:prstGeom>
            <a:noFill/>
            <a:ln w="9525">
              <a:noFill/>
              <a:miter lim="800000"/>
              <a:headEnd/>
              <a:tailEnd/>
            </a:ln>
          </p:spPr>
          <p:txBody>
            <a:bodyPr>
              <a:spAutoFit/>
            </a:bodyPr>
            <a:lstStyle/>
            <a:p>
              <a:pPr algn="ctr"/>
              <a:r>
                <a:rPr lang="en-US" sz="1200"/>
                <a:t>1</a:t>
              </a:r>
            </a:p>
          </p:txBody>
        </p:sp>
        <p:sp>
          <p:nvSpPr>
            <p:cNvPr id="3148" name="Text Box 231"/>
            <p:cNvSpPr txBox="1">
              <a:spLocks noChangeArrowheads="1"/>
            </p:cNvSpPr>
            <p:nvPr/>
          </p:nvSpPr>
          <p:spPr bwMode="auto">
            <a:xfrm rot="3000000">
              <a:off x="3392" y="1800"/>
              <a:ext cx="307"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4</a:t>
              </a:r>
              <a:endParaRPr lang="en-US"/>
            </a:p>
          </p:txBody>
        </p:sp>
        <p:sp>
          <p:nvSpPr>
            <p:cNvPr id="3149" name="Text Box 232"/>
            <p:cNvSpPr txBox="1">
              <a:spLocks noChangeArrowheads="1"/>
            </p:cNvSpPr>
            <p:nvPr/>
          </p:nvSpPr>
          <p:spPr bwMode="auto">
            <a:xfrm rot="4500000">
              <a:off x="3611" y="2104"/>
              <a:ext cx="309" cy="173"/>
            </a:xfrm>
            <a:prstGeom prst="rect">
              <a:avLst/>
            </a:prstGeom>
            <a:noFill/>
            <a:ln w="9525">
              <a:noFill/>
              <a:miter lim="800000"/>
              <a:headEnd/>
              <a:tailEnd/>
            </a:ln>
          </p:spPr>
          <p:txBody>
            <a:bodyPr>
              <a:spAutoFit/>
            </a:bodyPr>
            <a:lstStyle/>
            <a:p>
              <a:pPr algn="ctr"/>
              <a:r>
                <a:rPr lang="en-US" sz="1200">
                  <a:solidFill>
                    <a:srgbClr val="0000FF"/>
                  </a:solidFill>
                  <a:latin typeface="Times New Roman" pitchFamily="18" charset="0"/>
                </a:rPr>
                <a:t>6</a:t>
              </a:r>
              <a:endParaRPr lang="en-US"/>
            </a:p>
          </p:txBody>
        </p:sp>
        <p:sp>
          <p:nvSpPr>
            <p:cNvPr id="3150" name="Text Box 233"/>
            <p:cNvSpPr txBox="1">
              <a:spLocks noChangeArrowheads="1"/>
            </p:cNvSpPr>
            <p:nvPr/>
          </p:nvSpPr>
          <p:spPr bwMode="auto">
            <a:xfrm>
              <a:off x="2997" y="2051"/>
              <a:ext cx="590" cy="288"/>
            </a:xfrm>
            <a:prstGeom prst="rect">
              <a:avLst/>
            </a:prstGeom>
            <a:noFill/>
            <a:ln w="9525">
              <a:noFill/>
              <a:miter lim="800000"/>
              <a:headEnd/>
              <a:tailEnd/>
            </a:ln>
          </p:spPr>
          <p:txBody>
            <a:bodyPr>
              <a:spAutoFit/>
            </a:bodyPr>
            <a:lstStyle/>
            <a:p>
              <a:pPr algn="ctr"/>
              <a:r>
                <a:rPr lang="en-US" sz="2400" b="1"/>
                <a:t>A</a:t>
              </a:r>
            </a:p>
          </p:txBody>
        </p:sp>
        <p:sp>
          <p:nvSpPr>
            <p:cNvPr id="3151" name="AutoShape 234"/>
            <p:cNvSpPr>
              <a:spLocks noChangeArrowheads="1"/>
            </p:cNvSpPr>
            <p:nvPr/>
          </p:nvSpPr>
          <p:spPr bwMode="auto">
            <a:xfrm rot="10800000">
              <a:off x="2841" y="1895"/>
              <a:ext cx="910" cy="776"/>
            </a:xfrm>
            <a:custGeom>
              <a:avLst/>
              <a:gdLst>
                <a:gd name="T0" fmla="*/ 455 w 21600"/>
                <a:gd name="T1" fmla="*/ 0 h 21600"/>
                <a:gd name="T2" fmla="*/ 191 w 21600"/>
                <a:gd name="T3" fmla="*/ 362 h 21600"/>
                <a:gd name="T4" fmla="*/ 455 w 21600"/>
                <a:gd name="T5" fmla="*/ 323 h 21600"/>
                <a:gd name="T6" fmla="*/ 719 w 21600"/>
                <a:gd name="T7" fmla="*/ 362 h 21600"/>
                <a:gd name="T8" fmla="*/ 0 60000 65536"/>
                <a:gd name="T9" fmla="*/ 0 60000 65536"/>
                <a:gd name="T10" fmla="*/ 0 60000 65536"/>
                <a:gd name="T11" fmla="*/ 0 60000 65536"/>
                <a:gd name="T12" fmla="*/ 142 w 21600"/>
                <a:gd name="T13" fmla="*/ 0 h 21600"/>
                <a:gd name="T14" fmla="*/ 21458 w 21600"/>
                <a:gd name="T15" fmla="*/ 11106 h 21600"/>
              </a:gdLst>
              <a:ahLst/>
              <a:cxnLst>
                <a:cxn ang="T8">
                  <a:pos x="T0" y="T1"/>
                </a:cxn>
                <a:cxn ang="T9">
                  <a:pos x="T2" y="T3"/>
                </a:cxn>
                <a:cxn ang="T10">
                  <a:pos x="T4" y="T5"/>
                </a:cxn>
                <a:cxn ang="T11">
                  <a:pos x="T6" y="T7"/>
                </a:cxn>
              </a:cxnLst>
              <a:rect l="T12" t="T13" r="T14" b="T15"/>
              <a:pathLst>
                <a:path w="21600" h="21600">
                  <a:moveTo>
                    <a:pt x="9000" y="10592"/>
                  </a:moveTo>
                  <a:cubicBezTo>
                    <a:pt x="9106" y="9678"/>
                    <a:pt x="9880" y="8988"/>
                    <a:pt x="10800" y="8989"/>
                  </a:cubicBezTo>
                  <a:cubicBezTo>
                    <a:pt x="11719" y="8989"/>
                    <a:pt x="12493" y="9678"/>
                    <a:pt x="12599" y="10592"/>
                  </a:cubicBezTo>
                  <a:lnTo>
                    <a:pt x="21528" y="9560"/>
                  </a:lnTo>
                  <a:cubicBezTo>
                    <a:pt x="20898" y="4111"/>
                    <a:pt x="16285" y="-1"/>
                    <a:pt x="10799" y="0"/>
                  </a:cubicBezTo>
                  <a:cubicBezTo>
                    <a:pt x="5314" y="0"/>
                    <a:pt x="701" y="4111"/>
                    <a:pt x="71" y="9560"/>
                  </a:cubicBezTo>
                  <a:close/>
                </a:path>
              </a:pathLst>
            </a:custGeom>
            <a:solidFill>
              <a:srgbClr val="FFFFCC"/>
            </a:solidFill>
            <a:ln w="9525">
              <a:noFill/>
              <a:round/>
              <a:headEnd/>
              <a:tailEnd/>
            </a:ln>
          </p:spPr>
          <p:txBody>
            <a:bodyPr wrap="none" anchor="ctr"/>
            <a:lstStyle/>
            <a:p>
              <a:endParaRPr lang="en-US"/>
            </a:p>
          </p:txBody>
        </p:sp>
        <p:sp>
          <p:nvSpPr>
            <p:cNvPr id="3152" name="Rectangle 235"/>
            <p:cNvSpPr>
              <a:spLocks noChangeArrowheads="1"/>
            </p:cNvSpPr>
            <p:nvPr/>
          </p:nvSpPr>
          <p:spPr bwMode="auto">
            <a:xfrm>
              <a:off x="2620" y="2336"/>
              <a:ext cx="1283" cy="481"/>
            </a:xfrm>
            <a:prstGeom prst="rect">
              <a:avLst/>
            </a:prstGeom>
            <a:solidFill>
              <a:schemeClr val="bg1"/>
            </a:solidFill>
            <a:ln w="9525">
              <a:noFill/>
              <a:miter lim="800000"/>
              <a:headEnd/>
              <a:tailEnd/>
            </a:ln>
          </p:spPr>
          <p:txBody>
            <a:bodyPr wrap="none" anchor="ctr"/>
            <a:lstStyle/>
            <a:p>
              <a:endParaRPr lang="vi-VN"/>
            </a:p>
          </p:txBody>
        </p:sp>
        <p:sp>
          <p:nvSpPr>
            <p:cNvPr id="3153" name="Rectangle 236"/>
            <p:cNvSpPr>
              <a:spLocks noChangeArrowheads="1"/>
            </p:cNvSpPr>
            <p:nvPr/>
          </p:nvSpPr>
          <p:spPr bwMode="auto">
            <a:xfrm>
              <a:off x="2655" y="1728"/>
              <a:ext cx="1273" cy="645"/>
            </a:xfrm>
            <a:prstGeom prst="rect">
              <a:avLst/>
            </a:prstGeom>
            <a:noFill/>
            <a:ln w="28575">
              <a:solidFill>
                <a:srgbClr val="0000FF"/>
              </a:solidFill>
              <a:miter lim="800000"/>
              <a:headEnd/>
              <a:tailEnd/>
            </a:ln>
          </p:spPr>
          <p:txBody>
            <a:bodyPr wrap="none" anchor="ctr"/>
            <a:lstStyle/>
            <a:p>
              <a:pPr algn="ctr"/>
              <a:endParaRPr lang="vi-VN"/>
            </a:p>
          </p:txBody>
        </p:sp>
        <p:sp>
          <p:nvSpPr>
            <p:cNvPr id="3154" name="Rectangle 237"/>
            <p:cNvSpPr>
              <a:spLocks noChangeArrowheads="1"/>
            </p:cNvSpPr>
            <p:nvPr/>
          </p:nvSpPr>
          <p:spPr bwMode="auto">
            <a:xfrm>
              <a:off x="2592" y="1686"/>
              <a:ext cx="1393" cy="1142"/>
            </a:xfrm>
            <a:prstGeom prst="rect">
              <a:avLst/>
            </a:prstGeom>
            <a:noFill/>
            <a:ln w="57150" cmpd="thickThin">
              <a:solidFill>
                <a:srgbClr val="663300"/>
              </a:solidFill>
              <a:miter lim="800000"/>
              <a:headEnd/>
              <a:tailEnd/>
            </a:ln>
          </p:spPr>
          <p:txBody>
            <a:bodyPr wrap="none" anchor="ctr"/>
            <a:lstStyle/>
            <a:p>
              <a:endParaRPr lang="vi-VN"/>
            </a:p>
          </p:txBody>
        </p:sp>
        <p:sp>
          <p:nvSpPr>
            <p:cNvPr id="3155" name="AutoShape 238"/>
            <p:cNvSpPr>
              <a:spLocks noChangeArrowheads="1"/>
            </p:cNvSpPr>
            <p:nvPr/>
          </p:nvSpPr>
          <p:spPr bwMode="auto">
            <a:xfrm>
              <a:off x="3263" y="2411"/>
              <a:ext cx="57" cy="52"/>
            </a:xfrm>
            <a:custGeom>
              <a:avLst/>
              <a:gdLst>
                <a:gd name="T0" fmla="*/ 29 w 21600"/>
                <a:gd name="T1" fmla="*/ 0 h 21600"/>
                <a:gd name="T2" fmla="*/ 8 w 21600"/>
                <a:gd name="T3" fmla="*/ 8 h 21600"/>
                <a:gd name="T4" fmla="*/ 0 w 21600"/>
                <a:gd name="T5" fmla="*/ 26 h 21600"/>
                <a:gd name="T6" fmla="*/ 8 w 21600"/>
                <a:gd name="T7" fmla="*/ 44 h 21600"/>
                <a:gd name="T8" fmla="*/ 29 w 21600"/>
                <a:gd name="T9" fmla="*/ 52 h 21600"/>
                <a:gd name="T10" fmla="*/ 49 w 21600"/>
                <a:gd name="T11" fmla="*/ 44 h 21600"/>
                <a:gd name="T12" fmla="*/ 57 w 21600"/>
                <a:gd name="T13" fmla="*/ 26 h 21600"/>
                <a:gd name="T14" fmla="*/ 49 w 21600"/>
                <a:gd name="T15" fmla="*/ 8 h 21600"/>
                <a:gd name="T16" fmla="*/ 0 60000 65536"/>
                <a:gd name="T17" fmla="*/ 0 60000 65536"/>
                <a:gd name="T18" fmla="*/ 0 60000 65536"/>
                <a:gd name="T19" fmla="*/ 0 60000 65536"/>
                <a:gd name="T20" fmla="*/ 0 60000 65536"/>
                <a:gd name="T21" fmla="*/ 0 60000 65536"/>
                <a:gd name="T22" fmla="*/ 0 60000 65536"/>
                <a:gd name="T23" fmla="*/ 0 60000 65536"/>
                <a:gd name="T24" fmla="*/ 3032 w 21600"/>
                <a:gd name="T25" fmla="*/ 3323 h 21600"/>
                <a:gd name="T26" fmla="*/ 18568 w 21600"/>
                <a:gd name="T27" fmla="*/ 1827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6647" y="13593"/>
                  </a:moveTo>
                  <a:cubicBezTo>
                    <a:pt x="17063" y="12720"/>
                    <a:pt x="17280" y="11766"/>
                    <a:pt x="17280" y="10800"/>
                  </a:cubicBezTo>
                  <a:cubicBezTo>
                    <a:pt x="17280" y="7221"/>
                    <a:pt x="14378" y="4320"/>
                    <a:pt x="10800" y="4320"/>
                  </a:cubicBezTo>
                  <a:cubicBezTo>
                    <a:pt x="9833" y="4319"/>
                    <a:pt x="8879" y="4536"/>
                    <a:pt x="8006" y="4952"/>
                  </a:cubicBezTo>
                  <a:close/>
                  <a:moveTo>
                    <a:pt x="4952" y="8006"/>
                  </a:moveTo>
                  <a:cubicBezTo>
                    <a:pt x="4536" y="8879"/>
                    <a:pt x="4320" y="9833"/>
                    <a:pt x="4320" y="10799"/>
                  </a:cubicBezTo>
                  <a:cubicBezTo>
                    <a:pt x="4320" y="14378"/>
                    <a:pt x="7221" y="17280"/>
                    <a:pt x="10800" y="17280"/>
                  </a:cubicBezTo>
                  <a:cubicBezTo>
                    <a:pt x="11766" y="17280"/>
                    <a:pt x="12720" y="17063"/>
                    <a:pt x="13593" y="16647"/>
                  </a:cubicBezTo>
                  <a:close/>
                </a:path>
              </a:pathLst>
            </a:custGeom>
            <a:solidFill>
              <a:srgbClr val="FF3300"/>
            </a:solidFill>
            <a:ln w="9525">
              <a:solidFill>
                <a:schemeClr val="tx1"/>
              </a:solidFill>
              <a:miter lim="800000"/>
              <a:headEnd/>
              <a:tailEnd/>
            </a:ln>
          </p:spPr>
          <p:txBody>
            <a:bodyPr wrap="none" anchor="ctr"/>
            <a:lstStyle/>
            <a:p>
              <a:endParaRPr lang="en-US"/>
            </a:p>
          </p:txBody>
        </p:sp>
        <p:sp>
          <p:nvSpPr>
            <p:cNvPr id="3156" name="Arc 239"/>
            <p:cNvSpPr>
              <a:spLocks/>
            </p:cNvSpPr>
            <p:nvPr/>
          </p:nvSpPr>
          <p:spPr bwMode="auto">
            <a:xfrm flipV="1">
              <a:off x="3246" y="2396"/>
              <a:ext cx="91" cy="41"/>
            </a:xfrm>
            <a:custGeom>
              <a:avLst/>
              <a:gdLst>
                <a:gd name="T0" fmla="*/ 91 w 42223"/>
                <a:gd name="T1" fmla="*/ 6 h 21600"/>
                <a:gd name="T2" fmla="*/ 0 w 42223"/>
                <a:gd name="T3" fmla="*/ 11 h 21600"/>
                <a:gd name="T4" fmla="*/ 45 w 42223"/>
                <a:gd name="T5" fmla="*/ 0 h 21600"/>
                <a:gd name="T6" fmla="*/ 0 60000 65536"/>
                <a:gd name="T7" fmla="*/ 0 60000 65536"/>
                <a:gd name="T8" fmla="*/ 0 60000 65536"/>
                <a:gd name="T9" fmla="*/ 0 w 42223"/>
                <a:gd name="T10" fmla="*/ 0 h 21600"/>
                <a:gd name="T11" fmla="*/ 42223 w 42223"/>
                <a:gd name="T12" fmla="*/ 21600 h 21600"/>
              </a:gdLst>
              <a:ahLst/>
              <a:cxnLst>
                <a:cxn ang="T6">
                  <a:pos x="T0" y="T1"/>
                </a:cxn>
                <a:cxn ang="T7">
                  <a:pos x="T2" y="T3"/>
                </a:cxn>
                <a:cxn ang="T8">
                  <a:pos x="T4" y="T5"/>
                </a:cxn>
              </a:cxnLst>
              <a:rect l="T9" t="T10" r="T11" b="T12"/>
              <a:pathLst>
                <a:path w="42223" h="21600" fill="none" extrusionOk="0">
                  <a:moveTo>
                    <a:pt x="42223" y="3121"/>
                  </a:moveTo>
                  <a:cubicBezTo>
                    <a:pt x="40673" y="13732"/>
                    <a:pt x="31573" y="21599"/>
                    <a:pt x="20850" y="21600"/>
                  </a:cubicBezTo>
                  <a:cubicBezTo>
                    <a:pt x="11093" y="21600"/>
                    <a:pt x="2548" y="15059"/>
                    <a:pt x="-1" y="5642"/>
                  </a:cubicBezTo>
                </a:path>
                <a:path w="42223" h="21600" stroke="0" extrusionOk="0">
                  <a:moveTo>
                    <a:pt x="42223" y="3121"/>
                  </a:moveTo>
                  <a:cubicBezTo>
                    <a:pt x="40673" y="13732"/>
                    <a:pt x="31573" y="21599"/>
                    <a:pt x="20850" y="21600"/>
                  </a:cubicBezTo>
                  <a:cubicBezTo>
                    <a:pt x="11093" y="21600"/>
                    <a:pt x="2548" y="15059"/>
                    <a:pt x="-1" y="5642"/>
                  </a:cubicBezTo>
                  <a:lnTo>
                    <a:pt x="20850" y="0"/>
                  </a:lnTo>
                  <a:close/>
                </a:path>
              </a:pathLst>
            </a:custGeom>
            <a:noFill/>
            <a:ln w="6350">
              <a:solidFill>
                <a:srgbClr val="0000FF"/>
              </a:solidFill>
              <a:round/>
              <a:headEnd/>
              <a:tailEnd/>
            </a:ln>
          </p:spPr>
          <p:txBody>
            <a:bodyPr wrap="none" anchor="ctr"/>
            <a:lstStyle/>
            <a:p>
              <a:endParaRPr lang="en-US"/>
            </a:p>
          </p:txBody>
        </p:sp>
        <p:sp>
          <p:nvSpPr>
            <p:cNvPr id="3157" name="Freeform 240"/>
            <p:cNvSpPr>
              <a:spLocks/>
            </p:cNvSpPr>
            <p:nvPr/>
          </p:nvSpPr>
          <p:spPr bwMode="auto">
            <a:xfrm>
              <a:off x="3243" y="2419"/>
              <a:ext cx="13" cy="13"/>
            </a:xfrm>
            <a:custGeom>
              <a:avLst/>
              <a:gdLst>
                <a:gd name="T0" fmla="*/ 0 w 48"/>
                <a:gd name="T1" fmla="*/ 0 h 48"/>
                <a:gd name="T2" fmla="*/ 0 w 48"/>
                <a:gd name="T3" fmla="*/ 13 h 48"/>
                <a:gd name="T4" fmla="*/ 13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0" y="48"/>
                  </a:lnTo>
                  <a:lnTo>
                    <a:pt x="48" y="0"/>
                  </a:lnTo>
                </a:path>
              </a:pathLst>
            </a:custGeom>
            <a:noFill/>
            <a:ln w="6350" cmpd="sng">
              <a:solidFill>
                <a:srgbClr val="0000FF"/>
              </a:solidFill>
              <a:round/>
              <a:headEnd/>
              <a:tailEnd/>
            </a:ln>
          </p:spPr>
          <p:txBody>
            <a:bodyPr/>
            <a:lstStyle/>
            <a:p>
              <a:endParaRPr lang="en-US"/>
            </a:p>
          </p:txBody>
        </p:sp>
        <p:sp>
          <p:nvSpPr>
            <p:cNvPr id="3158" name="Freeform 241"/>
            <p:cNvSpPr>
              <a:spLocks/>
            </p:cNvSpPr>
            <p:nvPr/>
          </p:nvSpPr>
          <p:spPr bwMode="auto">
            <a:xfrm>
              <a:off x="3327" y="2424"/>
              <a:ext cx="14" cy="12"/>
            </a:xfrm>
            <a:custGeom>
              <a:avLst/>
              <a:gdLst>
                <a:gd name="T0" fmla="*/ 0 w 48"/>
                <a:gd name="T1" fmla="*/ 0 h 48"/>
                <a:gd name="T2" fmla="*/ 14 w 48"/>
                <a:gd name="T3" fmla="*/ 12 h 48"/>
                <a:gd name="T4" fmla="*/ 14 w 48"/>
                <a:gd name="T5" fmla="*/ 0 h 48"/>
                <a:gd name="T6" fmla="*/ 0 60000 65536"/>
                <a:gd name="T7" fmla="*/ 0 60000 65536"/>
                <a:gd name="T8" fmla="*/ 0 60000 65536"/>
                <a:gd name="T9" fmla="*/ 0 w 48"/>
                <a:gd name="T10" fmla="*/ 0 h 48"/>
                <a:gd name="T11" fmla="*/ 48 w 48"/>
                <a:gd name="T12" fmla="*/ 48 h 48"/>
              </a:gdLst>
              <a:ahLst/>
              <a:cxnLst>
                <a:cxn ang="T6">
                  <a:pos x="T0" y="T1"/>
                </a:cxn>
                <a:cxn ang="T7">
                  <a:pos x="T2" y="T3"/>
                </a:cxn>
                <a:cxn ang="T8">
                  <a:pos x="T4" y="T5"/>
                </a:cxn>
              </a:cxnLst>
              <a:rect l="T9" t="T10" r="T11" b="T12"/>
              <a:pathLst>
                <a:path w="48" h="48">
                  <a:moveTo>
                    <a:pt x="0" y="0"/>
                  </a:moveTo>
                  <a:lnTo>
                    <a:pt x="48" y="48"/>
                  </a:lnTo>
                  <a:lnTo>
                    <a:pt x="48" y="0"/>
                  </a:lnTo>
                </a:path>
              </a:pathLst>
            </a:custGeom>
            <a:noFill/>
            <a:ln w="6350" cmpd="sng">
              <a:solidFill>
                <a:srgbClr val="0000FF"/>
              </a:solidFill>
              <a:round/>
              <a:headEnd/>
              <a:tailEnd/>
            </a:ln>
          </p:spPr>
          <p:txBody>
            <a:bodyPr/>
            <a:lstStyle/>
            <a:p>
              <a:endParaRPr lang="en-US"/>
            </a:p>
          </p:txBody>
        </p:sp>
        <p:sp>
          <p:nvSpPr>
            <p:cNvPr id="3159" name="AutoShape 242"/>
            <p:cNvSpPr>
              <a:spLocks noChangeArrowheads="1"/>
            </p:cNvSpPr>
            <p:nvPr/>
          </p:nvSpPr>
          <p:spPr bwMode="auto">
            <a:xfrm>
              <a:off x="2680" y="2655"/>
              <a:ext cx="132" cy="120"/>
            </a:xfrm>
            <a:custGeom>
              <a:avLst/>
              <a:gdLst>
                <a:gd name="T0" fmla="*/ 66 w 21600"/>
                <a:gd name="T1" fmla="*/ 0 h 21600"/>
                <a:gd name="T2" fmla="*/ 19 w 21600"/>
                <a:gd name="T3" fmla="*/ 18 h 21600"/>
                <a:gd name="T4" fmla="*/ 0 w 21600"/>
                <a:gd name="T5" fmla="*/ 60 h 21600"/>
                <a:gd name="T6" fmla="*/ 19 w 21600"/>
                <a:gd name="T7" fmla="*/ 102 h 21600"/>
                <a:gd name="T8" fmla="*/ 66 w 21600"/>
                <a:gd name="T9" fmla="*/ 120 h 21600"/>
                <a:gd name="T10" fmla="*/ 113 w 21600"/>
                <a:gd name="T11" fmla="*/ 102 h 21600"/>
                <a:gd name="T12" fmla="*/ 132 w 21600"/>
                <a:gd name="T13" fmla="*/ 60 h 21600"/>
                <a:gd name="T14" fmla="*/ 113 w 21600"/>
                <a:gd name="T15" fmla="*/ 18 h 21600"/>
                <a:gd name="T16" fmla="*/ 0 60000 65536"/>
                <a:gd name="T17" fmla="*/ 0 60000 65536"/>
                <a:gd name="T18" fmla="*/ 0 60000 65536"/>
                <a:gd name="T19" fmla="*/ 0 60000 65536"/>
                <a:gd name="T20" fmla="*/ 0 60000 65536"/>
                <a:gd name="T21" fmla="*/ 0 60000 65536"/>
                <a:gd name="T22" fmla="*/ 0 60000 65536"/>
                <a:gd name="T23" fmla="*/ 0 60000 65536"/>
                <a:gd name="T24" fmla="*/ 3109 w 21600"/>
                <a:gd name="T25" fmla="*/ 3240 h 21600"/>
                <a:gd name="T26" fmla="*/ 18491 w 21600"/>
                <a:gd name="T27" fmla="*/ 1836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0000"/>
            </a:solidFill>
            <a:ln w="12700">
              <a:solidFill>
                <a:srgbClr val="0000FF"/>
              </a:solidFill>
              <a:round/>
              <a:headEnd/>
              <a:tailEnd/>
            </a:ln>
          </p:spPr>
          <p:txBody>
            <a:bodyPr wrap="none" anchor="ctr"/>
            <a:lstStyle/>
            <a:p>
              <a:endParaRPr lang="en-US"/>
            </a:p>
          </p:txBody>
        </p:sp>
        <p:sp>
          <p:nvSpPr>
            <p:cNvPr id="3160" name="Oval 243"/>
            <p:cNvSpPr>
              <a:spLocks noChangeArrowheads="1"/>
            </p:cNvSpPr>
            <p:nvPr/>
          </p:nvSpPr>
          <p:spPr bwMode="auto">
            <a:xfrm>
              <a:off x="2672" y="2648"/>
              <a:ext cx="144" cy="138"/>
            </a:xfrm>
            <a:prstGeom prst="ellipse">
              <a:avLst/>
            </a:prstGeom>
            <a:solidFill>
              <a:srgbClr val="FF0000"/>
            </a:solidFill>
            <a:ln w="9525">
              <a:solidFill>
                <a:schemeClr val="tx1"/>
              </a:solidFill>
              <a:round/>
              <a:headEnd/>
              <a:tailEnd/>
            </a:ln>
          </p:spPr>
          <p:txBody>
            <a:bodyPr wrap="none" anchor="ctr"/>
            <a:lstStyle/>
            <a:p>
              <a:endParaRPr lang="vi-VN"/>
            </a:p>
          </p:txBody>
        </p:sp>
        <p:sp>
          <p:nvSpPr>
            <p:cNvPr id="3161" name="Oval 244"/>
            <p:cNvSpPr>
              <a:spLocks noChangeArrowheads="1"/>
            </p:cNvSpPr>
            <p:nvPr/>
          </p:nvSpPr>
          <p:spPr bwMode="auto">
            <a:xfrm>
              <a:off x="3752" y="2648"/>
              <a:ext cx="144" cy="138"/>
            </a:xfrm>
            <a:prstGeom prst="ellipse">
              <a:avLst/>
            </a:prstGeom>
            <a:solidFill>
              <a:schemeClr val="tx1"/>
            </a:solidFill>
            <a:ln w="9525">
              <a:solidFill>
                <a:schemeClr val="tx1"/>
              </a:solidFill>
              <a:round/>
              <a:headEnd/>
              <a:tailEnd/>
            </a:ln>
          </p:spPr>
          <p:txBody>
            <a:bodyPr wrap="none" anchor="ctr"/>
            <a:lstStyle/>
            <a:p>
              <a:endParaRPr lang="vi-VN"/>
            </a:p>
          </p:txBody>
        </p:sp>
        <p:sp>
          <p:nvSpPr>
            <p:cNvPr id="3162" name="Text Box 245"/>
            <p:cNvSpPr txBox="1">
              <a:spLocks noChangeArrowheads="1"/>
            </p:cNvSpPr>
            <p:nvPr/>
          </p:nvSpPr>
          <p:spPr bwMode="auto">
            <a:xfrm>
              <a:off x="3600" y="2448"/>
              <a:ext cx="336" cy="288"/>
            </a:xfrm>
            <a:prstGeom prst="rect">
              <a:avLst/>
            </a:prstGeom>
            <a:noFill/>
            <a:ln w="9525">
              <a:noFill/>
              <a:miter lim="800000"/>
              <a:headEnd/>
              <a:tailEnd/>
            </a:ln>
          </p:spPr>
          <p:txBody>
            <a:bodyPr>
              <a:spAutoFit/>
            </a:bodyPr>
            <a:lstStyle/>
            <a:p>
              <a:pPr>
                <a:spcBef>
                  <a:spcPct val="50000"/>
                </a:spcBef>
              </a:pPr>
              <a:r>
                <a:rPr lang="en-US" sz="2400"/>
                <a:t>-</a:t>
              </a:r>
            </a:p>
          </p:txBody>
        </p:sp>
        <p:sp>
          <p:nvSpPr>
            <p:cNvPr id="3163" name="Text Box 246"/>
            <p:cNvSpPr txBox="1">
              <a:spLocks noChangeArrowheads="1"/>
            </p:cNvSpPr>
            <p:nvPr/>
          </p:nvSpPr>
          <p:spPr bwMode="auto">
            <a:xfrm>
              <a:off x="2736" y="2448"/>
              <a:ext cx="336" cy="288"/>
            </a:xfrm>
            <a:prstGeom prst="rect">
              <a:avLst/>
            </a:prstGeom>
            <a:noFill/>
            <a:ln w="9525">
              <a:noFill/>
              <a:miter lim="800000"/>
              <a:headEnd/>
              <a:tailEnd/>
            </a:ln>
          </p:spPr>
          <p:txBody>
            <a:bodyPr>
              <a:spAutoFit/>
            </a:bodyPr>
            <a:lstStyle/>
            <a:p>
              <a:pPr>
                <a:spcBef>
                  <a:spcPct val="50000"/>
                </a:spcBef>
              </a:pPr>
              <a:r>
                <a:rPr lang="en-US" sz="2400"/>
                <a:t>+</a:t>
              </a:r>
            </a:p>
          </p:txBody>
        </p:sp>
      </p:grpSp>
      <p:sp>
        <p:nvSpPr>
          <p:cNvPr id="183362" name="Line 66"/>
          <p:cNvSpPr>
            <a:spLocks noChangeShapeType="1"/>
          </p:cNvSpPr>
          <p:nvPr/>
        </p:nvSpPr>
        <p:spPr bwMode="auto">
          <a:xfrm flipV="1">
            <a:off x="258763" y="2514600"/>
            <a:ext cx="0" cy="289560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183543" name="Line 247"/>
          <p:cNvSpPr>
            <a:spLocks noChangeShapeType="1"/>
          </p:cNvSpPr>
          <p:nvPr/>
        </p:nvSpPr>
        <p:spPr bwMode="auto">
          <a:xfrm>
            <a:off x="238125" y="5403850"/>
            <a:ext cx="152400" cy="0"/>
          </a:xfrm>
          <a:prstGeom prst="line">
            <a:avLst/>
          </a:prstGeom>
          <a:noFill/>
          <a:ln w="57150">
            <a:solidFill>
              <a:schemeClr val="accent2">
                <a:lumMod val="50000"/>
              </a:schemeClr>
            </a:solidFill>
            <a:round/>
          </a:ln>
          <a:effectLst/>
        </p:spPr>
        <p:txBody>
          <a:bodyPr/>
          <a:lstStyle/>
          <a:p>
            <a:pPr fontAlgn="auto">
              <a:spcBef>
                <a:spcPts val="0"/>
              </a:spcBef>
              <a:spcAft>
                <a:spcPts val="0"/>
              </a:spcAft>
              <a:defRPr/>
            </a:pPr>
            <a:endParaRPr lang="vi-VN">
              <a:latin typeface="+mn-lt"/>
              <a:cs typeface="+mn-cs"/>
            </a:endParaRPr>
          </a:p>
        </p:txBody>
      </p:sp>
      <p:sp>
        <p:nvSpPr>
          <p:cNvPr id="3097" name="Line 20"/>
          <p:cNvSpPr>
            <a:spLocks noChangeShapeType="1"/>
          </p:cNvSpPr>
          <p:nvPr/>
        </p:nvSpPr>
        <p:spPr bwMode="auto">
          <a:xfrm>
            <a:off x="2133600" y="5410200"/>
            <a:ext cx="1905000" cy="0"/>
          </a:xfrm>
          <a:prstGeom prst="line">
            <a:avLst/>
          </a:prstGeom>
          <a:noFill/>
          <a:ln w="57150">
            <a:solidFill>
              <a:srgbClr val="660033"/>
            </a:solidFill>
            <a:round/>
            <a:headEnd type="oval" w="med" len="med"/>
            <a:tailEnd type="oval" w="med" len="med"/>
          </a:ln>
        </p:spPr>
        <p:txBody>
          <a:bodyPr/>
          <a:lstStyle/>
          <a:p>
            <a:endParaRPr lang="en-US"/>
          </a:p>
        </p:txBody>
      </p:sp>
      <p:grpSp>
        <p:nvGrpSpPr>
          <p:cNvPr id="9" name="Group 67"/>
          <p:cNvGrpSpPr>
            <a:grpSpLocks/>
          </p:cNvGrpSpPr>
          <p:nvPr/>
        </p:nvGrpSpPr>
        <p:grpSpPr bwMode="auto">
          <a:xfrm rot="-1062720">
            <a:off x="727075" y="4364038"/>
            <a:ext cx="1022350" cy="785812"/>
            <a:chOff x="1680" y="1440"/>
            <a:chExt cx="592" cy="400"/>
          </a:xfrm>
        </p:grpSpPr>
        <p:sp>
          <p:nvSpPr>
            <p:cNvPr id="3101" name="Oval 68"/>
            <p:cNvSpPr>
              <a:spLocks noChangeArrowheads="1"/>
            </p:cNvSpPr>
            <p:nvPr/>
          </p:nvSpPr>
          <p:spPr bwMode="auto">
            <a:xfrm rot="-4329641">
              <a:off x="1953" y="1606"/>
              <a:ext cx="63" cy="50"/>
            </a:xfrm>
            <a:prstGeom prst="ellipse">
              <a:avLst/>
            </a:prstGeom>
            <a:solidFill>
              <a:schemeClr val="tx1"/>
            </a:solidFill>
            <a:ln w="6350">
              <a:solidFill>
                <a:srgbClr val="FF0000"/>
              </a:solidFill>
              <a:round/>
              <a:headEnd/>
              <a:tailEnd/>
            </a:ln>
          </p:spPr>
          <p:txBody>
            <a:bodyPr vert="eaVert" wrap="none" anchor="ctr"/>
            <a:lstStyle/>
            <a:p>
              <a:pPr algn="ctr"/>
              <a:endParaRPr lang="vi-VN"/>
            </a:p>
          </p:txBody>
        </p:sp>
        <p:sp>
          <p:nvSpPr>
            <p:cNvPr id="3102" name="Line 69"/>
            <p:cNvSpPr>
              <a:spLocks noChangeShapeType="1"/>
            </p:cNvSpPr>
            <p:nvPr/>
          </p:nvSpPr>
          <p:spPr bwMode="auto">
            <a:xfrm flipH="1" flipV="1">
              <a:off x="1680" y="1440"/>
              <a:ext cx="288" cy="192"/>
            </a:xfrm>
            <a:prstGeom prst="line">
              <a:avLst/>
            </a:prstGeom>
            <a:noFill/>
            <a:ln w="9525">
              <a:solidFill>
                <a:srgbClr val="FF0000"/>
              </a:solidFill>
              <a:round/>
              <a:headEnd/>
              <a:tailEnd type="triangle" w="med" len="med"/>
            </a:ln>
          </p:spPr>
          <p:txBody>
            <a:bodyPr/>
            <a:lstStyle/>
            <a:p>
              <a:endParaRPr lang="en-US"/>
            </a:p>
          </p:txBody>
        </p:sp>
        <p:sp>
          <p:nvSpPr>
            <p:cNvPr id="3103" name="Line 70"/>
            <p:cNvSpPr>
              <a:spLocks noChangeShapeType="1"/>
            </p:cNvSpPr>
            <p:nvPr/>
          </p:nvSpPr>
          <p:spPr bwMode="auto">
            <a:xfrm flipH="1" flipV="1">
              <a:off x="1984" y="1648"/>
              <a:ext cx="288" cy="192"/>
            </a:xfrm>
            <a:prstGeom prst="line">
              <a:avLst/>
            </a:prstGeom>
            <a:noFill/>
            <a:ln w="9525">
              <a:solidFill>
                <a:schemeClr val="bg1"/>
              </a:solidFill>
              <a:round/>
              <a:headEnd/>
              <a:tailEnd type="triangle" w="med" len="med"/>
            </a:ln>
          </p:spPr>
          <p:txBody>
            <a:bodyPr/>
            <a:lstStyle/>
            <a:p>
              <a:endParaRPr lang="en-US"/>
            </a:p>
          </p:txBody>
        </p:sp>
      </p:grpSp>
      <p:sp>
        <p:nvSpPr>
          <p:cNvPr id="169" name="Hình chữ nhật 168"/>
          <p:cNvSpPr/>
          <p:nvPr/>
        </p:nvSpPr>
        <p:spPr>
          <a:xfrm>
            <a:off x="228600" y="228600"/>
            <a:ext cx="2408238" cy="461963"/>
          </a:xfrm>
          <a:prstGeom prst="rect">
            <a:avLst/>
          </a:prstGeom>
        </p:spPr>
        <p:txBody>
          <a:bodyPr wrap="none">
            <a:spAutoFit/>
          </a:bodyPr>
          <a:lstStyle/>
          <a:p>
            <a:pPr fontAlgn="auto">
              <a:spcBef>
                <a:spcPts val="0"/>
              </a:spcBef>
              <a:spcAft>
                <a:spcPts val="0"/>
              </a:spcAft>
              <a:defRPr/>
            </a:pPr>
            <a:r>
              <a:rPr lang="vi-VN" sz="2400" b="1" dirty="0">
                <a:solidFill>
                  <a:srgbClr val="663300"/>
                </a:solidFill>
                <a:latin typeface="+mj-lt"/>
                <a:cs typeface="+mn-cs"/>
              </a:rPr>
              <a:t>c. </a:t>
            </a:r>
            <a:r>
              <a:rPr lang="vi-VN" sz="2400" b="1" dirty="0" err="1">
                <a:solidFill>
                  <a:srgbClr val="663300"/>
                </a:solidFill>
                <a:latin typeface="+mj-lt"/>
                <a:cs typeface="+mn-cs"/>
              </a:rPr>
              <a:t>Tiến</a:t>
            </a:r>
            <a:r>
              <a:rPr lang="vi-VN" sz="2400" b="1" dirty="0">
                <a:solidFill>
                  <a:srgbClr val="663300"/>
                </a:solidFill>
                <a:latin typeface="+mj-lt"/>
                <a:cs typeface="+mn-cs"/>
              </a:rPr>
              <a:t> </a:t>
            </a:r>
            <a:r>
              <a:rPr lang="vi-VN" sz="2400" b="1" dirty="0" err="1">
                <a:solidFill>
                  <a:srgbClr val="663300"/>
                </a:solidFill>
                <a:latin typeface="+mj-lt"/>
                <a:cs typeface="+mn-cs"/>
              </a:rPr>
              <a:t>hành</a:t>
            </a:r>
            <a:r>
              <a:rPr lang="vi-VN" sz="2400" b="1" dirty="0">
                <a:solidFill>
                  <a:srgbClr val="663300"/>
                </a:solidFill>
                <a:latin typeface="+mj-lt"/>
                <a:cs typeface="+mn-cs"/>
              </a:rPr>
              <a:t> TN:</a:t>
            </a:r>
          </a:p>
        </p:txBody>
      </p:sp>
      <p:sp>
        <p:nvSpPr>
          <p:cNvPr id="3" name="Khuung Chú Thích Chữ Nhật Góc Tròn 2"/>
          <p:cNvSpPr/>
          <p:nvPr/>
        </p:nvSpPr>
        <p:spPr>
          <a:xfrm>
            <a:off x="774700" y="5867400"/>
            <a:ext cx="2689225" cy="762000"/>
          </a:xfrm>
          <a:prstGeom prst="wedgeRoundRectCallout">
            <a:avLst>
              <a:gd name="adj1" fmla="val 99683"/>
              <a:gd name="adj2" fmla="val -242833"/>
              <a:gd name="adj3" fmla="val 16667"/>
            </a:avLst>
          </a:prstGeom>
          <a:solidFill>
            <a:schemeClr val="accent1">
              <a:alpha val="7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ct val="50000"/>
              </a:spcBef>
              <a:spcAft>
                <a:spcPts val="0"/>
              </a:spcAft>
              <a:defRPr/>
            </a:pPr>
            <a:r>
              <a:rPr lang="en-US" sz="2400" b="1" dirty="0" err="1">
                <a:solidFill>
                  <a:srgbClr val="FF0000"/>
                </a:solidFill>
                <a:latin typeface="Times New Roman" pitchFamily="18" charset="0"/>
                <a:cs typeface="Times New Roman" pitchFamily="18" charset="0"/>
              </a:rPr>
              <a:t>Dây</a:t>
            </a:r>
            <a:r>
              <a:rPr lang="en-US" sz="2400" b="1" dirty="0">
                <a:solidFill>
                  <a:srgbClr val="FF0000"/>
                </a:solidFill>
                <a:latin typeface="Times New Roman" pitchFamily="18" charset="0"/>
                <a:cs typeface="Times New Roman" pitchFamily="18" charset="0"/>
              </a:rPr>
              <a:t> đồng l</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 100m</a:t>
            </a:r>
            <a:endParaRPr lang="vi-VN" sz="2400" b="1" dirty="0">
              <a:solidFill>
                <a:srgbClr val="FF0000"/>
              </a:solidFill>
              <a:latin typeface="Times New Roman" pitchFamily="18" charset="0"/>
              <a:cs typeface="Times New Roman" pitchFamily="18" charset="0"/>
            </a:endParaRPr>
          </a:p>
          <a:p>
            <a:pPr fontAlgn="auto">
              <a:spcBef>
                <a:spcPct val="50000"/>
              </a:spcBef>
              <a:spcAft>
                <a:spcPts val="0"/>
              </a:spcAft>
              <a:defRPr/>
            </a:pPr>
            <a:r>
              <a:rPr lang="en-US" sz="2400" b="1" dirty="0">
                <a:solidFill>
                  <a:srgbClr val="FF0000"/>
                </a:solidFill>
                <a:latin typeface="Times New Roman" pitchFamily="18" charset="0"/>
                <a:cs typeface="Times New Roman" pitchFamily="18" charset="0"/>
              </a:rPr>
              <a:t>, S</a:t>
            </a:r>
            <a:r>
              <a:rPr lang="en-US" sz="2400" b="1" baseline="-250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=1mm</a:t>
            </a:r>
            <a:r>
              <a:rPr lang="en-US" sz="2400" b="1" baseline="30000" dirty="0">
                <a:solidFill>
                  <a:srgbClr val="FF0000"/>
                </a:solidFill>
                <a:latin typeface="Times New Roman" pitchFamily="18" charset="0"/>
                <a:cs typeface="Times New Roman" pitchFamily="18" charset="0"/>
              </a:rPr>
              <a:t>2</a:t>
            </a:r>
            <a:endParaRPr lang="en-US" sz="2400" b="1" dirty="0">
              <a:solidFill>
                <a:srgbClr val="FF0000"/>
              </a:solidFill>
              <a:latin typeface="Times New Roman" pitchFamily="18" charset="0"/>
              <a:cs typeface="Times New Roman" pitchFamily="18" charset="0"/>
            </a:endParaRPr>
          </a:p>
        </p:txBody>
      </p:sp>
      <p:graphicFrame>
        <p:nvGraphicFramePr>
          <p:cNvPr id="4" name="Object 2" descr="image21"/>
          <p:cNvGraphicFramePr>
            <a:graphicFrameLocks noChangeAspect="1"/>
          </p:cNvGraphicFramePr>
          <p:nvPr/>
        </p:nvGraphicFramePr>
        <p:xfrm>
          <a:off x="4484688" y="3135313"/>
          <a:ext cx="2908300" cy="941387"/>
        </p:xfrm>
        <a:graphic>
          <a:graphicData uri="http://schemas.openxmlformats.org/presentationml/2006/ole">
            <mc:AlternateContent xmlns:mc="http://schemas.openxmlformats.org/markup-compatibility/2006">
              <mc:Choice xmlns:v="urn:schemas-microsoft-com:vml" Requires="v">
                <p:oleObj spid="_x0000_s3074" name="Equation" r:id="rId2" imgW="32004000" imgH="10363200" progId="">
                  <p:embed/>
                </p:oleObj>
              </mc:Choice>
              <mc:Fallback>
                <p:oleObj name="Equation" r:id="rId2" imgW="32004000" imgH="1036320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4688" y="3135313"/>
                        <a:ext cx="2908300" cy="941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wd">
                                    <p:tmPct val="0"/>
                                  </p:iterate>
                                  <p:childTnLst>
                                    <p:set>
                                      <p:cBhvr>
                                        <p:cTn id="6" dur="1" fill="hold">
                                          <p:stCondLst>
                                            <p:cond delay="0"/>
                                          </p:stCondLst>
                                        </p:cTn>
                                        <p:tgtEl>
                                          <p:spTgt spid="3"/>
                                        </p:tgtEl>
                                        <p:attrNameLst>
                                          <p:attrName>style.visibility</p:attrName>
                                        </p:attrNameLst>
                                      </p:cBhvr>
                                      <p:to>
                                        <p:strVal val="visible"/>
                                      </p:to>
                                    </p:set>
                                    <p:animEffect transition="in" filter="wipe(left)">
                                      <p:cBhvr>
                                        <p:cTn id="7" dur="1000"/>
                                        <p:tgtEl>
                                          <p:spTgt spid="3"/>
                                        </p:tgtEl>
                                      </p:cBhvr>
                                    </p:animEffect>
                                  </p:childTnLst>
                                </p:cTn>
                              </p:par>
                            </p:childTnLst>
                          </p:cTn>
                        </p:par>
                        <p:par>
                          <p:cTn id="8" fill="hold">
                            <p:stCondLst>
                              <p:cond delay="1000"/>
                            </p:stCondLst>
                            <p:childTnLst>
                              <p:par>
                                <p:cTn id="9" presetID="22" presetClass="emph" presetSubtype="0" repeatCount="3000" fill="hold" grpId="2" nodeType="afterEffect">
                                  <p:stCondLst>
                                    <p:cond delay="1000"/>
                                  </p:stCondLst>
                                  <p:iterate type="wd">
                                    <p:tmPct val="6000"/>
                                  </p:iterate>
                                  <p:childTnLst>
                                    <p:animClr clrSpc="hsl" dir="cw">
                                      <p:cBhvr override="childStyle">
                                        <p:cTn id="10" dur="1000" fill="hold"/>
                                        <p:tgtEl>
                                          <p:spTgt spid="3"/>
                                        </p:tgtEl>
                                        <p:attrNameLst>
                                          <p:attrName>style.color</p:attrName>
                                        </p:attrNameLst>
                                      </p:cBhvr>
                                      <p:by>
                                        <p:hsl h="-7200000" s="0" l="0"/>
                                      </p:by>
                                    </p:animClr>
                                    <p:animClr clrSpc="hsl" dir="cw">
                                      <p:cBhvr>
                                        <p:cTn id="11" dur="1000" fill="hold"/>
                                        <p:tgtEl>
                                          <p:spTgt spid="3"/>
                                        </p:tgtEl>
                                        <p:attrNameLst>
                                          <p:attrName>fillcolor</p:attrName>
                                        </p:attrNameLst>
                                      </p:cBhvr>
                                      <p:by>
                                        <p:hsl h="-7200000" s="0" l="0"/>
                                      </p:by>
                                    </p:animClr>
                                    <p:animClr clrSpc="hsl" dir="cw">
                                      <p:cBhvr>
                                        <p:cTn id="12" dur="1000" fill="hold"/>
                                        <p:tgtEl>
                                          <p:spTgt spid="3"/>
                                        </p:tgtEl>
                                        <p:attrNameLst>
                                          <p:attrName>stroke.color</p:attrName>
                                        </p:attrNameLst>
                                      </p:cBhvr>
                                      <p:by>
                                        <p:hsl h="-7200000" s="0" l="0"/>
                                      </p:by>
                                    </p:animClr>
                                    <p:set>
                                      <p:cBhvr>
                                        <p:cTn id="13" dur="1000" fill="hold"/>
                                        <p:tgtEl>
                                          <p:spTgt spid="3"/>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31" presetClass="exit" presetSubtype="0" fill="hold" grpId="1" nodeType="clickEffect">
                                  <p:stCondLst>
                                    <p:cond delay="0"/>
                                  </p:stCondLst>
                                  <p:iterate type="wd">
                                    <p:tmPct val="0"/>
                                  </p:iterate>
                                  <p:childTnLst>
                                    <p:anim calcmode="lin" valueType="num">
                                      <p:cBhvr>
                                        <p:cTn id="17" dur="1000"/>
                                        <p:tgtEl>
                                          <p:spTgt spid="3"/>
                                        </p:tgtEl>
                                        <p:attrNameLst>
                                          <p:attrName>ppt_w</p:attrName>
                                        </p:attrNameLst>
                                      </p:cBhvr>
                                      <p:tavLst>
                                        <p:tav tm="0">
                                          <p:val>
                                            <p:strVal val="ppt_w"/>
                                          </p:val>
                                        </p:tav>
                                        <p:tav tm="100000">
                                          <p:val>
                                            <p:fltVal val="0"/>
                                          </p:val>
                                        </p:tav>
                                      </p:tavLst>
                                    </p:anim>
                                    <p:anim calcmode="lin" valueType="num">
                                      <p:cBhvr>
                                        <p:cTn id="18" dur="1000"/>
                                        <p:tgtEl>
                                          <p:spTgt spid="3"/>
                                        </p:tgtEl>
                                        <p:attrNameLst>
                                          <p:attrName>ppt_h</p:attrName>
                                        </p:attrNameLst>
                                      </p:cBhvr>
                                      <p:tavLst>
                                        <p:tav tm="0">
                                          <p:val>
                                            <p:strVal val="ppt_h"/>
                                          </p:val>
                                        </p:tav>
                                        <p:tav tm="100000">
                                          <p:val>
                                            <p:fltVal val="0"/>
                                          </p:val>
                                        </p:tav>
                                      </p:tavLst>
                                    </p:anim>
                                    <p:anim calcmode="lin" valueType="num">
                                      <p:cBhvr>
                                        <p:cTn id="19" dur="1000"/>
                                        <p:tgtEl>
                                          <p:spTgt spid="3"/>
                                        </p:tgtEl>
                                        <p:attrNameLst>
                                          <p:attrName>style.rotation</p:attrName>
                                        </p:attrNameLst>
                                      </p:cBhvr>
                                      <p:tavLst>
                                        <p:tav tm="0">
                                          <p:val>
                                            <p:fltVal val="0"/>
                                          </p:val>
                                        </p:tav>
                                        <p:tav tm="100000">
                                          <p:val>
                                            <p:fltVal val="90"/>
                                          </p:val>
                                        </p:tav>
                                      </p:tavLst>
                                    </p:anim>
                                    <p:animEffect transition="out" filter="fade">
                                      <p:cBhvr>
                                        <p:cTn id="20" dur="1000"/>
                                        <p:tgtEl>
                                          <p:spTgt spid="3"/>
                                        </p:tgtEl>
                                      </p:cBhvr>
                                    </p:animEffect>
                                    <p:set>
                                      <p:cBhvr>
                                        <p:cTn id="21" dur="1" fill="hold">
                                          <p:stCondLst>
                                            <p:cond delay="999"/>
                                          </p:stCondLst>
                                        </p:cTn>
                                        <p:tgtEl>
                                          <p:spTgt spid="3"/>
                                        </p:tgtEl>
                                        <p:attrNameLst>
                                          <p:attrName>style.visibility</p:attrName>
                                        </p:attrNameLst>
                                      </p:cBhvr>
                                      <p:to>
                                        <p:strVal val="hidden"/>
                                      </p:to>
                                    </p:set>
                                  </p:childTnLst>
                                </p:cTn>
                              </p:par>
                              <p:par>
                                <p:cTn id="22" presetID="8" presetClass="emph" presetSubtype="0" fill="hold" nodeType="withEffect">
                                  <p:stCondLst>
                                    <p:cond delay="0"/>
                                  </p:stCondLst>
                                  <p:childTnLst>
                                    <p:animRot by="1800000">
                                      <p:cBhvr>
                                        <p:cTn id="23" dur="2000" fill="hold"/>
                                        <p:tgtEl>
                                          <p:spTgt spid="5"/>
                                        </p:tgtEl>
                                        <p:attrNameLst>
                                          <p:attrName>r</p:attrName>
                                        </p:attrNameLst>
                                      </p:cBhvr>
                                    </p:animRot>
                                  </p:childTnLst>
                                </p:cTn>
                              </p:par>
                            </p:childTnLst>
                          </p:cTn>
                        </p:par>
                        <p:par>
                          <p:cTn id="24" fill="hold">
                            <p:stCondLst>
                              <p:cond delay="2000"/>
                            </p:stCondLst>
                            <p:childTnLst>
                              <p:par>
                                <p:cTn id="25" presetID="8" presetClass="emph" presetSubtype="0" fill="hold" nodeType="afterEffect">
                                  <p:stCondLst>
                                    <p:cond delay="0"/>
                                  </p:stCondLst>
                                  <p:childTnLst>
                                    <p:animRot by="5580000">
                                      <p:cBhvr>
                                        <p:cTn id="26" dur="2000" fill="hold"/>
                                        <p:tgtEl>
                                          <p:spTgt spid="9"/>
                                        </p:tgtEl>
                                        <p:attrNameLst>
                                          <p:attrName>r</p:attrName>
                                        </p:attrNameLst>
                                      </p:cBhvr>
                                    </p:animRot>
                                  </p:childTnLst>
                                </p:cTn>
                              </p:par>
                              <p:par>
                                <p:cTn id="27" presetID="8" presetClass="emph" presetSubtype="0" fill="hold" nodeType="withEffect">
                                  <p:stCondLst>
                                    <p:cond delay="0"/>
                                  </p:stCondLst>
                                  <p:childTnLst>
                                    <p:animRot by="7800000">
                                      <p:cBhvr>
                                        <p:cTn id="28" dur="2000" fill="hold"/>
                                        <p:tgtEl>
                                          <p:spTgt spid="7"/>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wipe(left)">
                                      <p:cBhvr>
                                        <p:cTn id="3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1785</Words>
  <Application>Microsoft Office PowerPoint</Application>
  <PresentationFormat>On-screen Show (4:3)</PresentationFormat>
  <Paragraphs>297</Paragraphs>
  <Slides>24</Slides>
  <Notes>1</Notes>
  <HiddenSlides>0</HiddenSlides>
  <MMClips>2</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4" baseType="lpstr">
      <vt:lpstr>.VnTimeH</vt:lpstr>
      <vt:lpstr>Arial</vt:lpstr>
      <vt:lpstr>Calibri</vt:lpstr>
      <vt:lpstr>Times New Roman</vt:lpstr>
      <vt:lpstr>VNI-Commerce</vt:lpstr>
      <vt:lpstr>VNI-Times</vt:lpstr>
      <vt:lpstr>Wingdings</vt:lpstr>
      <vt:lpstr>Office Theme</vt:lpstr>
      <vt:lpstr>Clip</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25</cp:revision>
  <dcterms:created xsi:type="dcterms:W3CDTF">2020-09-23T11:06:53Z</dcterms:created>
  <dcterms:modified xsi:type="dcterms:W3CDTF">2023-10-05T04:00:28Z</dcterms:modified>
</cp:coreProperties>
</file>