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1" r:id="rId2"/>
    <p:sldId id="278" r:id="rId3"/>
    <p:sldId id="279" r:id="rId4"/>
    <p:sldId id="280" r:id="rId5"/>
    <p:sldId id="305" r:id="rId6"/>
    <p:sldId id="281" r:id="rId7"/>
    <p:sldId id="308" r:id="rId8"/>
    <p:sldId id="307" r:id="rId9"/>
    <p:sldId id="309" r:id="rId10"/>
    <p:sldId id="285" r:id="rId11"/>
    <p:sldId id="274" r:id="rId12"/>
    <p:sldId id="310" r:id="rId13"/>
    <p:sldId id="311" r:id="rId14"/>
    <p:sldId id="273" r:id="rId15"/>
    <p:sldId id="286" r:id="rId16"/>
    <p:sldId id="272" r:id="rId17"/>
    <p:sldId id="287" r:id="rId18"/>
    <p:sldId id="312" r:id="rId19"/>
    <p:sldId id="313" r:id="rId20"/>
    <p:sldId id="288" r:id="rId21"/>
    <p:sldId id="290" r:id="rId22"/>
    <p:sldId id="269" r:id="rId23"/>
    <p:sldId id="268" r:id="rId24"/>
    <p:sldId id="267" r:id="rId25"/>
    <p:sldId id="266" r:id="rId26"/>
    <p:sldId id="298" r:id="rId27"/>
    <p:sldId id="300" r:id="rId28"/>
    <p:sldId id="301" r:id="rId29"/>
    <p:sldId id="302" r:id="rId30"/>
    <p:sldId id="303" r:id="rId31"/>
    <p:sldId id="26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360B4-EB50-4ECA-A0E2-9339F0083441}" type="datetimeFigureOut">
              <a:rPr lang="en-US" smtClean="0"/>
              <a:t>17/5/2024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116C7-8487-4781-A06F-6C292CCF7D42}" type="slidenum">
              <a:rPr lang="en-US" smtClean="0"/>
              <a:t>‹#›</a:t>
            </a:fld>
            <a:endParaRPr lang="en-US"/>
          </a:p>
        </p:txBody>
      </p:sp>
    </p:spTree>
    <p:extLst>
      <p:ext uri="{BB962C8B-B14F-4D97-AF65-F5344CB8AC3E}">
        <p14:creationId xmlns:p14="http://schemas.microsoft.com/office/powerpoint/2010/main" val="167464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97B3D7-C832-466B-ABB6-FBC16C8A22C0}" type="slidenum">
              <a:rPr lang="zh-CN" altLang="en-US" smtClean="0"/>
              <a:pPr/>
              <a:t>2</a:t>
            </a:fld>
            <a:endParaRPr lang="zh-CN" altLang="en-US"/>
          </a:p>
        </p:txBody>
      </p:sp>
    </p:spTree>
    <p:extLst>
      <p:ext uri="{BB962C8B-B14F-4D97-AF65-F5344CB8AC3E}">
        <p14:creationId xmlns:p14="http://schemas.microsoft.com/office/powerpoint/2010/main" val="426601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A116C7-8487-4781-A06F-6C292CCF7D42}"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7B3D7-C832-466B-ABB6-FBC16C8A22C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2187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C6ADB9-3911-4FA9-9F01-FA2188BADC1E}"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6ADB9-3911-4FA9-9F01-FA2188BADC1E}"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6ADB9-3911-4FA9-9F01-FA2188BADC1E}"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6ADB9-3911-4FA9-9F01-FA2188BADC1E}"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6ADB9-3911-4FA9-9F01-FA2188BADC1E}"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C6ADB9-3911-4FA9-9F01-FA2188BADC1E}"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C6ADB9-3911-4FA9-9F01-FA2188BADC1E}" type="datetimeFigureOut">
              <a:rPr lang="en-US" smtClean="0"/>
              <a:pPr/>
              <a:t>17/5/2024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C6ADB9-3911-4FA9-9F01-FA2188BADC1E}" type="datetimeFigureOut">
              <a:rPr lang="en-US" smtClean="0"/>
              <a:pPr/>
              <a:t>17/5/2024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ADB9-3911-4FA9-9F01-FA2188BADC1E}" type="datetimeFigureOut">
              <a:rPr lang="en-US" smtClean="0"/>
              <a:pPr/>
              <a:t>17/5/2024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6ADB9-3911-4FA9-9F01-FA2188BADC1E}"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6ADB9-3911-4FA9-9F01-FA2188BADC1E}"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ADB9-3911-4FA9-9F01-FA2188BADC1E}" type="datetimeFigureOut">
              <a:rPr lang="en-US" smtClean="0"/>
              <a:pPr/>
              <a:t>17/5/2024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6C4A-79A8-4A92-8981-7C1BB38834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26.xml"/><Relationship Id="rId12" Type="http://schemas.openxmlformats.org/officeDocument/2006/relationships/slide" Target="slide29.xml"/><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5.xml"/><Relationship Id="rId5" Type="http://schemas.openxmlformats.org/officeDocument/2006/relationships/slide" Target="slide22.xml"/><Relationship Id="rId10" Type="http://schemas.openxmlformats.org/officeDocument/2006/relationships/slide" Target="slide24.xml"/><Relationship Id="rId4" Type="http://schemas.openxmlformats.org/officeDocument/2006/relationships/slide" Target="slide21.xml"/><Relationship Id="rId9" Type="http://schemas.openxmlformats.org/officeDocument/2006/relationships/slide" Target="slide28.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bin"/><Relationship Id="rId1" Type="http://schemas.openxmlformats.org/officeDocument/2006/relationships/slideLayout" Target="../slideLayouts/slideLayout2.xml"/><Relationship Id="rId5" Type="http://schemas.microsoft.com/office/2007/relationships/hdphoto" Target="../media/hdphoto5.wdp"/><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oleObject" Target="../embeddings/oleObject2.bin"/><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4.jpeg"/><Relationship Id="rId7"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het.colorado.edu/sims/html/circuit-construction-kit-dc-virtual-lab/latest/circuit-construction-kit-dc-virtual-lab_all.html" TargetMode="External"/><Relationship Id="rId5" Type="http://schemas.microsoft.com/office/2007/relationships/hdphoto" Target="../media/hdphoto2.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9C180-4438-2473-4FEB-A1E09A9D9E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537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ight bulb with legs and legs plugged into a wall outlet&#10;&#10;Description automatically generated">
            <a:extLst>
              <a:ext uri="{FF2B5EF4-FFF2-40B4-BE49-F238E27FC236}">
                <a16:creationId xmlns:a16="http://schemas.microsoft.com/office/drawing/2014/main" id="{60D9D02A-26F0-A4C8-445C-48CCBE75B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1" y="0"/>
            <a:ext cx="4419599" cy="2895600"/>
          </a:xfrm>
          <a:prstGeom prst="rect">
            <a:avLst/>
          </a:prstGeom>
        </p:spPr>
      </p:pic>
      <p:pic>
        <p:nvPicPr>
          <p:cNvPr id="4" name="Picture 3" descr="A cartoon character with big eyes&#10;&#10;Description automatically generated">
            <a:extLst>
              <a:ext uri="{FF2B5EF4-FFF2-40B4-BE49-F238E27FC236}">
                <a16:creationId xmlns:a16="http://schemas.microsoft.com/office/drawing/2014/main" id="{DAB2A717-999C-5687-6E69-8C5D38AC9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3505200"/>
            <a:ext cx="1951000" cy="2667000"/>
          </a:xfrm>
          <a:prstGeom prst="rect">
            <a:avLst/>
          </a:prstGeom>
        </p:spPr>
      </p:pic>
      <p:sp>
        <p:nvSpPr>
          <p:cNvPr id="5" name="Oval 10">
            <a:extLst>
              <a:ext uri="{FF2B5EF4-FFF2-40B4-BE49-F238E27FC236}">
                <a16:creationId xmlns:a16="http://schemas.microsoft.com/office/drawing/2014/main" id="{D7DB1FED-BF51-2782-0669-CC9AF7CC51D9}"/>
              </a:ext>
            </a:extLst>
          </p:cNvPr>
          <p:cNvSpPr>
            <a:spLocks noChangeArrowheads="1"/>
          </p:cNvSpPr>
          <p:nvPr/>
        </p:nvSpPr>
        <p:spPr bwMode="auto">
          <a:xfrm>
            <a:off x="2057400" y="3200400"/>
            <a:ext cx="610981" cy="542816"/>
          </a:xfrm>
          <a:prstGeom prst="ellipse">
            <a:avLst/>
          </a:prstGeom>
          <a:solidFill>
            <a:schemeClr val="accent5">
              <a:lumMod val="60000"/>
              <a:lumOff val="40000"/>
            </a:schemeClr>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307" eaLnBrk="1" fontAlgn="auto" hangingPunct="1">
              <a:spcBef>
                <a:spcPct val="0"/>
              </a:spcBef>
              <a:spcAft>
                <a:spcPts val="0"/>
              </a:spcAft>
              <a:buNone/>
            </a:pPr>
            <a:r>
              <a:rPr lang="vi-VN" altLang="zh-CN" sz="2800" dirty="0">
                <a:solidFill>
                  <a:schemeClr val="tx1"/>
                </a:solidFill>
                <a:latin typeface="+mj-lt"/>
                <a:ea typeface="Yeseva One" panose="00000500000000000000" charset="0"/>
                <a:cs typeface="Arial" panose="020B0604020202020204" pitchFamily="34" charset="0"/>
                <a:sym typeface="Yeseva One" panose="00000500000000000000" charset="0"/>
              </a:rPr>
              <a:t>01</a:t>
            </a:r>
          </a:p>
        </p:txBody>
      </p:sp>
      <p:sp>
        <p:nvSpPr>
          <p:cNvPr id="6" name="矩形 1">
            <a:extLst>
              <a:ext uri="{FF2B5EF4-FFF2-40B4-BE49-F238E27FC236}">
                <a16:creationId xmlns:a16="http://schemas.microsoft.com/office/drawing/2014/main" id="{68588ACB-06BF-D9E7-130E-6A689BB76492}"/>
              </a:ext>
            </a:extLst>
          </p:cNvPr>
          <p:cNvSpPr>
            <a:spLocks noChangeArrowheads="1"/>
          </p:cNvSpPr>
          <p:nvPr/>
        </p:nvSpPr>
        <p:spPr bwMode="auto">
          <a:xfrm>
            <a:off x="2667000" y="3124200"/>
            <a:ext cx="6324600" cy="105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0" rIns="68561" bIns="3428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l-NL" sz="3200" dirty="0" err="1">
                <a:latin typeface="Times New Roman" pitchFamily="18" charset="0"/>
                <a:cs typeface="Times New Roman" pitchFamily="18" charset="0"/>
              </a:rPr>
              <a:t>Sử</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loại</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năng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lượng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nào</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để</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thắp</a:t>
            </a:r>
            <a:r>
              <a:rPr lang="nl-NL" sz="3200" dirty="0">
                <a:latin typeface="Times New Roman" pitchFamily="18" charset="0"/>
                <a:cs typeface="Times New Roman" pitchFamily="18" charset="0"/>
              </a:rPr>
              <a:t> sáng </a:t>
            </a:r>
            <a:r>
              <a:rPr lang="nl-NL" sz="3200" dirty="0" err="1">
                <a:latin typeface="Times New Roman" pitchFamily="18" charset="0"/>
                <a:cs typeface="Times New Roman" pitchFamily="18" charset="0"/>
              </a:rPr>
              <a:t>đèn</a:t>
            </a:r>
            <a:r>
              <a:rPr lang="nl-NL" sz="3200" dirty="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
        <p:nvSpPr>
          <p:cNvPr id="7" name="Oval 14">
            <a:extLst>
              <a:ext uri="{FF2B5EF4-FFF2-40B4-BE49-F238E27FC236}">
                <a16:creationId xmlns:a16="http://schemas.microsoft.com/office/drawing/2014/main" id="{30824F2D-B8BF-AE3D-7221-C6D8C5CC5CA6}"/>
              </a:ext>
            </a:extLst>
          </p:cNvPr>
          <p:cNvSpPr>
            <a:spLocks noChangeArrowheads="1"/>
          </p:cNvSpPr>
          <p:nvPr/>
        </p:nvSpPr>
        <p:spPr bwMode="auto">
          <a:xfrm>
            <a:off x="2057400" y="4191000"/>
            <a:ext cx="610981" cy="528100"/>
          </a:xfrm>
          <a:prstGeom prst="ellipse">
            <a:avLst/>
          </a:prstGeom>
          <a:solidFill>
            <a:schemeClr val="accent5">
              <a:lumMod val="60000"/>
              <a:lumOff val="40000"/>
            </a:schemeClr>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307" eaLnBrk="1" fontAlgn="auto" hangingPunct="1">
              <a:spcBef>
                <a:spcPct val="0"/>
              </a:spcBef>
              <a:spcAft>
                <a:spcPts val="0"/>
              </a:spcAft>
              <a:buNone/>
            </a:pPr>
            <a:r>
              <a:rPr lang="vi-VN" altLang="zh-CN" sz="2800" dirty="0">
                <a:solidFill>
                  <a:schemeClr val="tx1"/>
                </a:solidFill>
                <a:latin typeface="+mj-lt"/>
                <a:ea typeface="Yeseva One" panose="00000500000000000000" charset="0"/>
                <a:cs typeface="Arial" panose="020B0604020202020204" pitchFamily="34" charset="0"/>
                <a:sym typeface="Yeseva One" panose="00000500000000000000" charset="0"/>
              </a:rPr>
              <a:t>02</a:t>
            </a:r>
          </a:p>
        </p:txBody>
      </p:sp>
      <p:sp>
        <p:nvSpPr>
          <p:cNvPr id="8" name="矩形 1">
            <a:extLst>
              <a:ext uri="{FF2B5EF4-FFF2-40B4-BE49-F238E27FC236}">
                <a16:creationId xmlns:a16="http://schemas.microsoft.com/office/drawing/2014/main" id="{47051558-7C98-93DE-D851-88C96B147628}"/>
              </a:ext>
            </a:extLst>
          </p:cNvPr>
          <p:cNvSpPr>
            <a:spLocks noChangeArrowheads="1"/>
          </p:cNvSpPr>
          <p:nvPr/>
        </p:nvSpPr>
        <p:spPr bwMode="auto">
          <a:xfrm>
            <a:off x="2743200" y="4267200"/>
            <a:ext cx="6400800" cy="20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0" rIns="68561" bIns="3428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l-NL" sz="3200" dirty="0" err="1">
                <a:latin typeface="Times New Roman" pitchFamily="18" charset="0"/>
                <a:cs typeface="Times New Roman" pitchFamily="18" charset="0"/>
              </a:rPr>
              <a:t>Muốn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thắp</a:t>
            </a:r>
            <a:r>
              <a:rPr lang="nl-NL" sz="3200" dirty="0">
                <a:latin typeface="Times New Roman" pitchFamily="18" charset="0"/>
                <a:cs typeface="Times New Roman" pitchFamily="18" charset="0"/>
              </a:rPr>
              <a:t> sáng </a:t>
            </a:r>
            <a:r>
              <a:rPr lang="nl-NL" sz="3200" dirty="0" err="1">
                <a:latin typeface="Times New Roman" pitchFamily="18" charset="0"/>
                <a:cs typeface="Times New Roman" pitchFamily="18" charset="0"/>
              </a:rPr>
              <a:t>một</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bóng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đèn</a:t>
            </a:r>
            <a:r>
              <a:rPr lang="nl-NL" sz="3200" dirty="0">
                <a:latin typeface="Times New Roman" pitchFamily="18" charset="0"/>
                <a:cs typeface="Times New Roman" pitchFamily="18" charset="0"/>
              </a:rPr>
              <a:t> ta </a:t>
            </a:r>
            <a:r>
              <a:rPr lang="nl-NL" sz="3200" dirty="0" err="1">
                <a:latin typeface="Times New Roman" pitchFamily="18" charset="0"/>
                <a:cs typeface="Times New Roman" pitchFamily="18" charset="0"/>
              </a:rPr>
              <a:t>cần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chuẩn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bị</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đơn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giản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những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cụ</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nào</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Và</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sẽ</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làm</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gì</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với</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những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cụ</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này</a:t>
            </a:r>
            <a:r>
              <a:rPr lang="nl-NL" sz="3200" dirty="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accel="50000" decel="50000" fill="hold" grpId="1" nodeType="withEffect">
                                  <p:stCondLst>
                                    <p:cond delay="0"/>
                                  </p:stCondLst>
                                  <p:childTnLst>
                                    <p:animMotion origin="layout" path="M -4.375E-6 -4.07407E-6 L -0.17356 0.29051 " pathEditMode="relative" rAng="0" ptsTypes="AA">
                                      <p:cBhvr>
                                        <p:cTn id="20" dur="500" spd="-99900" fill="hold"/>
                                        <p:tgtEl>
                                          <p:spTgt spid="5"/>
                                        </p:tgtEl>
                                        <p:attrNameLst>
                                          <p:attrName>ppt_x</p:attrName>
                                          <p:attrName>ppt_y</p:attrName>
                                        </p:attrNameLst>
                                      </p:cBhvr>
                                      <p:rCtr x="-8685" y="14514"/>
                                    </p:animMotion>
                                  </p:childTnLst>
                                </p:cTn>
                              </p:par>
                            </p:childTnLst>
                          </p:cTn>
                        </p:par>
                        <p:par>
                          <p:cTn id="21" fill="hold">
                            <p:stCondLst>
                              <p:cond delay="1000"/>
                            </p:stCondLst>
                            <p:childTnLst>
                              <p:par>
                                <p:cTn id="22" presetID="2" presetClass="entr" presetSubtype="2" decel="533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250" fill="hold"/>
                                        <p:tgtEl>
                                          <p:spTgt spid="6"/>
                                        </p:tgtEl>
                                        <p:attrNameLst>
                                          <p:attrName>ppt_x</p:attrName>
                                        </p:attrNameLst>
                                      </p:cBhvr>
                                      <p:tavLst>
                                        <p:tav tm="0">
                                          <p:val>
                                            <p:strVal val="1+#ppt_w/2"/>
                                          </p:val>
                                        </p:tav>
                                        <p:tav tm="100000">
                                          <p:val>
                                            <p:strVal val="#ppt_x"/>
                                          </p:val>
                                        </p:tav>
                                      </p:tavLst>
                                    </p:anim>
                                    <p:anim calcmode="lin" valueType="num">
                                      <p:cBhvr additive="base">
                                        <p:cTn id="25" dur="1250" fill="hold"/>
                                        <p:tgtEl>
                                          <p:spTgt spid="6"/>
                                        </p:tgtEl>
                                        <p:attrNameLst>
                                          <p:attrName>ppt_y</p:attrName>
                                        </p:attrNameLst>
                                      </p:cBhvr>
                                      <p:tavLst>
                                        <p:tav tm="0">
                                          <p:val>
                                            <p:strVal val="#ppt_y"/>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35" presetClass="path" presetSubtype="0" accel="50000" decel="50000" fill="hold" grpId="1" nodeType="withEffect">
                                  <p:stCondLst>
                                    <p:cond delay="0"/>
                                  </p:stCondLst>
                                  <p:childTnLst>
                                    <p:animMotion origin="layout" path="M -4.375E-6 3.7037E-6 L -0.25 3.7037E-6 " pathEditMode="relative" rAng="0" ptsTypes="AA">
                                      <p:cBhvr>
                                        <p:cTn id="29" dur="500" spd="-99900" fill="hold"/>
                                        <p:tgtEl>
                                          <p:spTgt spid="7"/>
                                        </p:tgtEl>
                                        <p:attrNameLst>
                                          <p:attrName>ppt_x</p:attrName>
                                          <p:attrName>ppt_y</p:attrName>
                                        </p:attrNameLst>
                                      </p:cBhvr>
                                      <p:rCtr x="-12500" y="0"/>
                                    </p:animMotion>
                                  </p:childTnLst>
                                </p:cTn>
                              </p:par>
                            </p:childTnLst>
                          </p:cTn>
                        </p:par>
                        <p:par>
                          <p:cTn id="30" fill="hold">
                            <p:stCondLst>
                              <p:cond delay="2250"/>
                            </p:stCondLst>
                            <p:childTnLst>
                              <p:par>
                                <p:cTn id="31" presetID="2" presetClass="entr" presetSubtype="2" decel="533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250" fill="hold"/>
                                        <p:tgtEl>
                                          <p:spTgt spid="8"/>
                                        </p:tgtEl>
                                        <p:attrNameLst>
                                          <p:attrName>ppt_x</p:attrName>
                                        </p:attrNameLst>
                                      </p:cBhvr>
                                      <p:tavLst>
                                        <p:tav tm="0">
                                          <p:val>
                                            <p:strVal val="1+#ppt_w/2"/>
                                          </p:val>
                                        </p:tav>
                                        <p:tav tm="100000">
                                          <p:val>
                                            <p:strVal val="#ppt_x"/>
                                          </p:val>
                                        </p:tav>
                                      </p:tavLst>
                                    </p:anim>
                                    <p:anim calcmode="lin" valueType="num">
                                      <p:cBhvr additive="base">
                                        <p:cTn id="34"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5" grpId="1" animBg="1" autoUpdateAnimBg="0"/>
      <p:bldP spid="6" grpId="0"/>
      <p:bldP spid="7" grpId="0" animBg="1" autoUpdateAnimBg="0"/>
      <p:bldP spid="7" grpId="1" animBg="1" autoUpdateAnimBg="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attery&#10;&#10;Description automatically generated">
            <a:extLst>
              <a:ext uri="{FF2B5EF4-FFF2-40B4-BE49-F238E27FC236}">
                <a16:creationId xmlns:a16="http://schemas.microsoft.com/office/drawing/2014/main" id="{AEAB327D-B50E-824F-726A-09E3036F6BCC}"/>
              </a:ext>
            </a:extLst>
          </p:cNvPr>
          <p:cNvPicPr>
            <a:picLocks noChangeAspect="1"/>
          </p:cNvPicPr>
          <p:nvPr/>
        </p:nvPicPr>
        <p:blipFill rotWithShape="1">
          <a:blip r:embed="rId2">
            <a:extLst>
              <a:ext uri="{28A0092B-C50C-407E-A947-70E740481C1C}">
                <a14:useLocalDpi xmlns:a14="http://schemas.microsoft.com/office/drawing/2010/main" val="0"/>
              </a:ext>
            </a:extLst>
          </a:blip>
          <a:srcRect l="1254" r="10946" b="-2"/>
          <a:stretch/>
        </p:blipFill>
        <p:spPr>
          <a:xfrm>
            <a:off x="3581400" y="0"/>
            <a:ext cx="2227834" cy="3383269"/>
          </a:xfrm>
          <a:prstGeom prst="rect">
            <a:avLst/>
          </a:prstGeom>
        </p:spPr>
      </p:pic>
      <p:pic>
        <p:nvPicPr>
          <p:cNvPr id="3" name="Picture 2" descr="A battery with different types of buttons&#10;&#10;Description automatically generated">
            <a:extLst>
              <a:ext uri="{FF2B5EF4-FFF2-40B4-BE49-F238E27FC236}">
                <a16:creationId xmlns:a16="http://schemas.microsoft.com/office/drawing/2014/main" id="{1AD6424C-37D4-7D9A-62EE-876DE4E39F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00" b="-2"/>
          <a:stretch/>
        </p:blipFill>
        <p:spPr>
          <a:xfrm>
            <a:off x="6019800" y="304800"/>
            <a:ext cx="2781633" cy="3383268"/>
          </a:xfrm>
          <a:prstGeom prst="rect">
            <a:avLst/>
          </a:prstGeom>
        </p:spPr>
      </p:pic>
      <p:pic>
        <p:nvPicPr>
          <p:cNvPr id="4" name="Picture 3" descr="Two batteries on a table&#10;&#10;Description automatically generated">
            <a:extLst>
              <a:ext uri="{FF2B5EF4-FFF2-40B4-BE49-F238E27FC236}">
                <a16:creationId xmlns:a16="http://schemas.microsoft.com/office/drawing/2014/main" id="{85B449E4-D21C-CA85-3F53-BF9A2C71B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518097"/>
            <a:ext cx="3914687" cy="3339903"/>
          </a:xfrm>
          <a:prstGeom prst="rect">
            <a:avLst/>
          </a:prstGeom>
        </p:spPr>
      </p:pic>
      <p:pic>
        <p:nvPicPr>
          <p:cNvPr id="5" name="Picture 4" descr="A black battery with white text&#10;&#10;Description automatically generated">
            <a:extLst>
              <a:ext uri="{FF2B5EF4-FFF2-40B4-BE49-F238E27FC236}">
                <a16:creationId xmlns:a16="http://schemas.microsoft.com/office/drawing/2014/main" id="{C1E816CE-875B-DFCD-9CAF-266E3A22E5EB}"/>
              </a:ext>
            </a:extLst>
          </p:cNvPr>
          <p:cNvPicPr>
            <a:picLocks noChangeAspect="1"/>
          </p:cNvPicPr>
          <p:nvPr/>
        </p:nvPicPr>
        <p:blipFill rotWithShape="1">
          <a:blip r:embed="rId5">
            <a:extLst>
              <a:ext uri="{28A0092B-C50C-407E-A947-70E740481C1C}">
                <a14:useLocalDpi xmlns:a14="http://schemas.microsoft.com/office/drawing/2010/main" val="0"/>
              </a:ext>
            </a:extLst>
          </a:blip>
          <a:srcRect l="15970" t="274" r="16584" b="216"/>
          <a:stretch/>
        </p:blipFill>
        <p:spPr>
          <a:xfrm>
            <a:off x="5105400" y="3474720"/>
            <a:ext cx="3734468" cy="3383280"/>
          </a:xfrm>
          <a:prstGeom prst="rect">
            <a:avLst/>
          </a:prstGeom>
        </p:spPr>
      </p:pic>
      <p:sp>
        <p:nvSpPr>
          <p:cNvPr id="6" name="Rectangle 3">
            <a:extLst>
              <a:ext uri="{FF2B5EF4-FFF2-40B4-BE49-F238E27FC236}">
                <a16:creationId xmlns:a16="http://schemas.microsoft.com/office/drawing/2014/main" id="{12A99094-BCAC-7A7E-A4CD-3EC2D201499C}"/>
              </a:ext>
            </a:extLst>
          </p:cNvPr>
          <p:cNvSpPr>
            <a:spLocks noChangeArrowheads="1"/>
          </p:cNvSpPr>
          <p:nvPr/>
        </p:nvSpPr>
        <p:spPr bwMode="auto">
          <a:xfrm>
            <a:off x="0" y="990600"/>
            <a:ext cx="3352800" cy="14585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ts val="600"/>
              </a:spcAft>
              <a:buNone/>
            </a:pPr>
            <a:r>
              <a:rPr lang="en-US" altLang="en-US" sz="2800" b="1" i="1" kern="1200" dirty="0">
                <a:latin typeface="Arial" panose="020B0604020202020204" pitchFamily="34" charset="0"/>
                <a:ea typeface="+mj-ea"/>
                <a:cs typeface="Arial" panose="020B0604020202020204" pitchFamily="34" charset="0"/>
              </a:rPr>
              <a:t>   </a:t>
            </a:r>
            <a:r>
              <a:rPr lang="en-US" altLang="en-US" sz="2800" b="1" i="1" kern="1200" dirty="0" err="1">
                <a:latin typeface="Times New Roman" pitchFamily="18" charset="0"/>
                <a:ea typeface="+mj-ea"/>
                <a:cs typeface="Times New Roman" pitchFamily="18" charset="0"/>
              </a:rPr>
              <a:t>Em</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quan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sát</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đọc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tên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và</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xác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định</a:t>
            </a:r>
            <a:r>
              <a:rPr lang="en-US" altLang="en-US" sz="2800" b="1" i="1" kern="1200" dirty="0">
                <a:latin typeface="Times New Roman" pitchFamily="18" charset="0"/>
                <a:ea typeface="+mj-ea"/>
                <a:cs typeface="Times New Roman" pitchFamily="18" charset="0"/>
              </a:rPr>
              <a:t> 2 </a:t>
            </a:r>
            <a:r>
              <a:rPr lang="en-US" altLang="en-US" sz="2800" b="1" i="1" kern="1200" dirty="0" err="1">
                <a:latin typeface="Times New Roman" pitchFamily="18" charset="0"/>
                <a:ea typeface="+mj-ea"/>
                <a:cs typeface="Times New Roman" pitchFamily="18" charset="0"/>
              </a:rPr>
              <a:t>cực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của</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mỗi</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nguồn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điện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có</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trong</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hình</a:t>
            </a:r>
            <a:r>
              <a:rPr lang="en-US" altLang="en-US" sz="2800" b="1" i="1" kern="1200" dirty="0">
                <a:solidFill>
                  <a:srgbClr val="FFFFFF"/>
                </a:solidFill>
                <a:latin typeface="Times New Roman" pitchFamily="18" charset="0"/>
                <a:ea typeface="+mj-ea"/>
                <a:cs typeface="Times New Roman" pitchFamily="18" charset="0"/>
              </a:rPr>
              <a:t>.</a:t>
            </a:r>
            <a:endParaRPr lang="en-US" altLang="en-US" sz="2800" kern="1200" dirty="0">
              <a:solidFill>
                <a:srgbClr val="FFFFFF"/>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plus(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ổng hợp với hơn 75 về hình nền powerpoint màu hồng nhạt - cdgdbentre.edu.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 Box 5">
            <a:extLst>
              <a:ext uri="{FF2B5EF4-FFF2-40B4-BE49-F238E27FC236}">
                <a16:creationId xmlns:a16="http://schemas.microsoft.com/office/drawing/2014/main" id="{47D2CFE3-0EA7-96E9-6D8B-87BD5F2D4205}"/>
              </a:ext>
            </a:extLst>
          </p:cNvPr>
          <p:cNvSpPr txBox="1">
            <a:spLocks noChangeArrowheads="1"/>
          </p:cNvSpPr>
          <p:nvPr/>
        </p:nvSpPr>
        <p:spPr bwMode="auto">
          <a:xfrm>
            <a:off x="1295400" y="76200"/>
            <a:ext cx="6230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err="1">
                <a:latin typeface="Times New Roman" pitchFamily="18" charset="0"/>
                <a:cs typeface="Times New Roman" pitchFamily="18" charset="0"/>
              </a:rPr>
              <a:t>II:Vật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endParaRPr lang="en-US" sz="2800" u="sng" dirty="0">
              <a:latin typeface="Times New Roman" pitchFamily="18" charset="0"/>
              <a:cs typeface="Times New Roman" pitchFamily="18" charset="0"/>
            </a:endParaRPr>
          </a:p>
        </p:txBody>
      </p:sp>
      <p:sp>
        <p:nvSpPr>
          <p:cNvPr id="2" name="Rectangle 1"/>
          <p:cNvSpPr/>
          <p:nvPr/>
        </p:nvSpPr>
        <p:spPr>
          <a:xfrm>
            <a:off x="522220" y="3276600"/>
            <a:ext cx="4572000" cy="523220"/>
          </a:xfrm>
          <a:prstGeom prst="rect">
            <a:avLst/>
          </a:prstGeom>
        </p:spPr>
        <p:txBody>
          <a:bodyPr>
            <a:spAutoFit/>
          </a:bodyPr>
          <a:lstStyle/>
          <a:p>
            <a:r>
              <a:rPr lang="vi-VN" sz="2800" dirty="0">
                <a:latin typeface="Times New Roman" pitchFamily="18" charset="0"/>
                <a:cs typeface="Times New Roman" pitchFamily="18" charset="0"/>
              </a:rPr>
              <a:t>- Lá đồng, lá nhôm, lá nhựa.</a:t>
            </a:r>
          </a:p>
        </p:txBody>
      </p:sp>
      <p:sp>
        <p:nvSpPr>
          <p:cNvPr id="9" name="Rectangle 8"/>
          <p:cNvSpPr/>
          <p:nvPr/>
        </p:nvSpPr>
        <p:spPr>
          <a:xfrm>
            <a:off x="1143000" y="1118050"/>
            <a:ext cx="1794081" cy="523220"/>
          </a:xfrm>
          <a:prstGeom prst="rect">
            <a:avLst/>
          </a:prstGeom>
        </p:spPr>
        <p:txBody>
          <a:bodyPr wrap="none">
            <a:spAutoFit/>
          </a:bodyPr>
          <a:lstStyle/>
          <a:p>
            <a:r>
              <a:rPr lang="vi-VN" sz="2800" b="1" dirty="0">
                <a:latin typeface="Times New Roman" pitchFamily="18" charset="0"/>
                <a:cs typeface="Times New Roman" pitchFamily="18" charset="0"/>
              </a:rPr>
              <a:t>Chuẩn bị</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11" name="Rectangle 10"/>
          <p:cNvSpPr/>
          <p:nvPr/>
        </p:nvSpPr>
        <p:spPr>
          <a:xfrm>
            <a:off x="1219371" y="599420"/>
            <a:ext cx="2161169" cy="523220"/>
          </a:xfrm>
          <a:prstGeom prst="rect">
            <a:avLst/>
          </a:prstGeom>
        </p:spPr>
        <p:txBody>
          <a:bodyPr wrap="none">
            <a:spAutoFit/>
          </a:bodyPr>
          <a:lstStyle/>
          <a:p>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10" name="Rectangle 9"/>
          <p:cNvSpPr/>
          <p:nvPr/>
        </p:nvSpPr>
        <p:spPr>
          <a:xfrm>
            <a:off x="2808220" y="1194994"/>
            <a:ext cx="2735172" cy="523220"/>
          </a:xfrm>
          <a:prstGeom prst="rect">
            <a:avLst/>
          </a:prstGeom>
        </p:spPr>
        <p:txBody>
          <a:bodyPr wrap="none">
            <a:spAutoFit/>
          </a:bodyPr>
          <a:lstStyle/>
          <a:p>
            <a:r>
              <a:rPr lang="vi-VN" sz="2800" dirty="0">
                <a:latin typeface="Times New Roman" pitchFamily="18" charset="0"/>
                <a:cs typeface="Times New Roman" pitchFamily="18" charset="0"/>
              </a:rPr>
              <a:t>- Nguồn điện 3 V.</a:t>
            </a:r>
          </a:p>
        </p:txBody>
      </p:sp>
      <p:sp>
        <p:nvSpPr>
          <p:cNvPr id="12" name="Rectangle 11"/>
          <p:cNvSpPr/>
          <p:nvPr/>
        </p:nvSpPr>
        <p:spPr>
          <a:xfrm>
            <a:off x="2784398" y="1641270"/>
            <a:ext cx="3252942" cy="523220"/>
          </a:xfrm>
          <a:prstGeom prst="rect">
            <a:avLst/>
          </a:prstGeom>
        </p:spPr>
        <p:txBody>
          <a:bodyPr wrap="none">
            <a:spAutoFit/>
          </a:bodyPr>
          <a:lstStyle/>
          <a:p>
            <a:r>
              <a:rPr lang="vi-VN" sz="2800" dirty="0">
                <a:latin typeface="Times New Roman" pitchFamily="18" charset="0"/>
                <a:cs typeface="Times New Roman" pitchFamily="18" charset="0"/>
              </a:rPr>
              <a:t>- Bóng đèn pin 2,5 V.</a:t>
            </a:r>
          </a:p>
        </p:txBody>
      </p:sp>
      <p:sp>
        <p:nvSpPr>
          <p:cNvPr id="13" name="Rectangle 12"/>
          <p:cNvSpPr/>
          <p:nvPr/>
        </p:nvSpPr>
        <p:spPr>
          <a:xfrm>
            <a:off x="2652243" y="2057400"/>
            <a:ext cx="3839513" cy="523220"/>
          </a:xfrm>
          <a:prstGeom prst="rect">
            <a:avLst/>
          </a:prstGeom>
        </p:spPr>
        <p:txBody>
          <a:bodyPr wrap="none">
            <a:spAutoFit/>
          </a:bodyPr>
          <a:lstStyle/>
          <a:p>
            <a:r>
              <a:rPr lang="vi-VN" sz="2800" dirty="0">
                <a:latin typeface="Times New Roman" pitchFamily="18" charset="0"/>
                <a:cs typeface="Times New Roman" pitchFamily="18" charset="0"/>
              </a:rPr>
              <a:t>- Các dây nối – Công tắc.</a:t>
            </a:r>
          </a:p>
        </p:txBody>
      </p:sp>
      <p:sp>
        <p:nvSpPr>
          <p:cNvPr id="14" name="Rectangle 13"/>
          <p:cNvSpPr/>
          <p:nvPr/>
        </p:nvSpPr>
        <p:spPr>
          <a:xfrm>
            <a:off x="609600" y="2458582"/>
            <a:ext cx="8153399" cy="954107"/>
          </a:xfrm>
          <a:prstGeom prst="rect">
            <a:avLst/>
          </a:prstGeom>
        </p:spPr>
        <p:txBody>
          <a:bodyPr wrap="square">
            <a:spAutoFit/>
          </a:bodyPr>
          <a:lstStyle/>
          <a:p>
            <a:r>
              <a:rPr lang="vi-VN" sz="2800" dirty="0">
                <a:latin typeface="Times New Roman" pitchFamily="18" charset="0"/>
                <a:cs typeface="Times New Roman" pitchFamily="18" charset="0"/>
              </a:rPr>
              <a:t>- Hai chiếc kẹp bằng kim loại dùng để kẹp nối vào hai đầu của vật cần nghiên cứu.</a:t>
            </a:r>
          </a:p>
        </p:txBody>
      </p:sp>
      <p:pic>
        <p:nvPicPr>
          <p:cNvPr id="17410" name="Picture 2" descr="KHTN 8 Bài 21 (Kết nối tri thức): Dòng điện, nguồn điện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681" y="3799820"/>
            <a:ext cx="5753100" cy="291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410"/>
                                        </p:tgtEl>
                                        <p:attrNameLst>
                                          <p:attrName>style.visibility</p:attrName>
                                        </p:attrNameLst>
                                      </p:cBhvr>
                                      <p:to>
                                        <p:strVal val="visible"/>
                                      </p:to>
                                    </p:set>
                                    <p:animEffect transition="in" filter="fade">
                                      <p:cBhvr>
                                        <p:cTn id="4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9067800" cy="1384995"/>
          </a:xfrm>
          <a:prstGeom prst="rect">
            <a:avLst/>
          </a:prstGeom>
        </p:spPr>
        <p:txBody>
          <a:bodyPr wrap="square">
            <a:spAutoFit/>
          </a:bodyPr>
          <a:lstStyle/>
          <a:p>
            <a:r>
              <a:rPr lang="vi-VN" sz="2800" dirty="0">
                <a:latin typeface="Times New Roman" pitchFamily="18" charset="0"/>
                <a:cs typeface="Times New Roman" pitchFamily="18" charset="0"/>
              </a:rPr>
              <a:t>-Lần lượt thay lá đồng bằng lá nhôm</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và lá nhựa.Đóng công tắc,quan sát hiện tượng.Từ kết quả thí nghiệm, rút ra nhận xét về sự dẫn điện của lá đồng, lá nhôm, lá nhựa.</a:t>
            </a:r>
          </a:p>
        </p:txBody>
      </p:sp>
      <p:sp>
        <p:nvSpPr>
          <p:cNvPr id="5" name="Rectangle 4"/>
          <p:cNvSpPr/>
          <p:nvPr/>
        </p:nvSpPr>
        <p:spPr>
          <a:xfrm>
            <a:off x="152400" y="128530"/>
            <a:ext cx="1866152" cy="523220"/>
          </a:xfrm>
          <a:prstGeom prst="rect">
            <a:avLst/>
          </a:prstGeom>
        </p:spPr>
        <p:txBody>
          <a:bodyPr wrap="none">
            <a:spAutoFit/>
          </a:bodyPr>
          <a:lstStyle/>
          <a:p>
            <a:r>
              <a:rPr lang="vi-VN" sz="2800" b="1" dirty="0">
                <a:latin typeface="Times New Roman" pitchFamily="18" charset="0"/>
                <a:cs typeface="Times New Roman" pitchFamily="18" charset="0"/>
              </a:rPr>
              <a:t>Tiến hành:</a:t>
            </a:r>
          </a:p>
        </p:txBody>
      </p:sp>
      <p:sp>
        <p:nvSpPr>
          <p:cNvPr id="6" name="Rectangle 5"/>
          <p:cNvSpPr/>
          <p:nvPr/>
        </p:nvSpPr>
        <p:spPr>
          <a:xfrm>
            <a:off x="0" y="533400"/>
            <a:ext cx="9067800" cy="954107"/>
          </a:xfrm>
          <a:prstGeom prst="rect">
            <a:avLst/>
          </a:prstGeom>
        </p:spPr>
        <p:txBody>
          <a:bodyPr wrap="square">
            <a:spAutoFit/>
          </a:bodyPr>
          <a:lstStyle/>
          <a:p>
            <a:r>
              <a:rPr lang="vi-VN" sz="2800" dirty="0">
                <a:latin typeface="Times New Roman" pitchFamily="18" charset="0"/>
                <a:cs typeface="Times New Roman" pitchFamily="18" charset="0"/>
              </a:rPr>
              <a:t>-Bố trí thí nghiệm như Hình 21</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1.Đóng công tắc,quan sát hiện tượng.</a:t>
            </a:r>
          </a:p>
        </p:txBody>
      </p:sp>
      <p:pic>
        <p:nvPicPr>
          <p:cNvPr id="18434" name="Picture 2" descr="KHTN 8 Bài 21 (Kết nối tri thức): Dòng điện, nguồn điện (ảnh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2667000"/>
            <a:ext cx="4105275"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721" y="5723263"/>
            <a:ext cx="9040258" cy="954107"/>
          </a:xfrm>
          <a:prstGeom prst="rect">
            <a:avLst/>
          </a:prstGeom>
        </p:spPr>
        <p:txBody>
          <a:bodyPr wrap="square">
            <a:spAutoFit/>
          </a:bodyPr>
          <a:lstStyle/>
          <a:p>
            <a:r>
              <a:rPr lang="vi-VN" sz="2800" dirty="0">
                <a:latin typeface="Times New Roman" pitchFamily="18" charset="0"/>
                <a:cs typeface="Times New Roman" pitchFamily="18" charset="0"/>
              </a:rPr>
              <a:t>-Khi ghép lá nhựa vào mạch thì bóng đèn không sáng⇒Lá nhựa không cho dòng điện chạy qua, là vật không dẫn điện.</a:t>
            </a:r>
          </a:p>
        </p:txBody>
      </p:sp>
      <p:sp>
        <p:nvSpPr>
          <p:cNvPr id="8" name="Rectangle 7"/>
          <p:cNvSpPr/>
          <p:nvPr/>
        </p:nvSpPr>
        <p:spPr>
          <a:xfrm>
            <a:off x="51458" y="4401950"/>
            <a:ext cx="3042821" cy="523220"/>
          </a:xfrm>
          <a:prstGeom prst="rect">
            <a:avLst/>
          </a:prstGeom>
        </p:spPr>
        <p:txBody>
          <a:bodyPr wrap="none">
            <a:spAutoFit/>
          </a:bodyPr>
          <a:lstStyle/>
          <a:p>
            <a:r>
              <a:rPr lang="vi-VN" sz="2800" dirty="0">
                <a:latin typeface="Times New Roman" pitchFamily="18" charset="0"/>
                <a:cs typeface="Times New Roman" pitchFamily="18" charset="0"/>
              </a:rPr>
              <a:t>Kết quả thí nghiệm:</a:t>
            </a:r>
          </a:p>
        </p:txBody>
      </p:sp>
      <p:sp>
        <p:nvSpPr>
          <p:cNvPr id="9" name="Rectangle 8"/>
          <p:cNvSpPr/>
          <p:nvPr/>
        </p:nvSpPr>
        <p:spPr>
          <a:xfrm>
            <a:off x="0" y="4876800"/>
            <a:ext cx="9057701" cy="954107"/>
          </a:xfrm>
          <a:prstGeom prst="rect">
            <a:avLst/>
          </a:prstGeom>
        </p:spPr>
        <p:txBody>
          <a:bodyPr wrap="square">
            <a:spAutoFit/>
          </a:bodyPr>
          <a:lstStyle/>
          <a:p>
            <a:r>
              <a:rPr lang="vi-VN" sz="2800" dirty="0">
                <a:latin typeface="Times New Roman" pitchFamily="18" charset="0"/>
                <a:cs typeface="Times New Roman" pitchFamily="18" charset="0"/>
              </a:rPr>
              <a:t>- Khi ghép lá đồng,lá nhôm vào mạch thì bóng đèn sáng⇒Lá đồng, lá nhôm cho dòng điện chạy qua, là vật dẫn điện.</a:t>
            </a:r>
          </a:p>
        </p:txBody>
      </p:sp>
    </p:spTree>
    <p:extLst>
      <p:ext uri="{BB962C8B-B14F-4D97-AF65-F5344CB8AC3E}">
        <p14:creationId xmlns:p14="http://schemas.microsoft.com/office/powerpoint/2010/main" val="42082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fade">
                                      <p:cBhvr>
                                        <p:cTn id="22" dur="1000"/>
                                        <p:tgtEl>
                                          <p:spTgt spid="18434"/>
                                        </p:tgtEl>
                                      </p:cBhvr>
                                    </p:animEffect>
                                    <p:anim calcmode="lin" valueType="num">
                                      <p:cBhvr>
                                        <p:cTn id="23" dur="1000" fill="hold"/>
                                        <p:tgtEl>
                                          <p:spTgt spid="18434"/>
                                        </p:tgtEl>
                                        <p:attrNameLst>
                                          <p:attrName>ppt_x</p:attrName>
                                        </p:attrNameLst>
                                      </p:cBhvr>
                                      <p:tavLst>
                                        <p:tav tm="0">
                                          <p:val>
                                            <p:strVal val="#ppt_x"/>
                                          </p:val>
                                        </p:tav>
                                        <p:tav tm="100000">
                                          <p:val>
                                            <p:strVal val="#ppt_x"/>
                                          </p:val>
                                        </p:tav>
                                      </p:tavLst>
                                    </p:anim>
                                    <p:anim calcmode="lin" valueType="num">
                                      <p:cBhvr>
                                        <p:cTn id="24"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384995"/>
          </a:xfrm>
          <a:prstGeom prst="rect">
            <a:avLst/>
          </a:prstGeom>
        </p:spPr>
        <p:txBody>
          <a:bodyPr wrap="square">
            <a:spAutoFit/>
          </a:bodyPr>
          <a:lstStyle/>
          <a:p>
            <a:r>
              <a:rPr lang="en-US" sz="2800" dirty="0">
                <a:latin typeface="Times New Roman" pitchFamily="18" charset="0"/>
                <a:cs typeface="Times New Roman" pitchFamily="18" charset="0"/>
              </a:rPr>
              <a:t>?1.Cho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giấy</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nhôm</a:t>
            </a:r>
            <a:endParaRPr lang="en-US" sz="2800" dirty="0">
              <a:latin typeface="Times New Roman" pitchFamily="18" charset="0"/>
              <a:cs typeface="Times New Roman" pitchFamily="18" charset="0"/>
            </a:endParaRPr>
          </a:p>
        </p:txBody>
      </p:sp>
      <p:sp>
        <p:nvSpPr>
          <p:cNvPr id="3" name="Cloud Callout 2"/>
          <p:cNvSpPr/>
          <p:nvPr/>
        </p:nvSpPr>
        <p:spPr>
          <a:xfrm>
            <a:off x="152400" y="1981200"/>
            <a:ext cx="8534400" cy="23622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x-none" sz="2800" b="1" dirty="0" err="1">
                <a:solidFill>
                  <a:srgbClr val="7030A0"/>
                </a:solidFill>
                <a:latin typeface="Times New Roman" pitchFamily="18" charset="0"/>
                <a:cs typeface="Times New Roman" pitchFamily="18" charset="0"/>
              </a:rPr>
              <a:t>em</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hãy</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nêu</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cách</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làm</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để</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kiểm</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tra</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các</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vật</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dụng</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trên</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vật</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dụng</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nào</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cho</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dòng</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điện</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đi</a:t>
            </a:r>
            <a:r>
              <a:rPr lang="en-US" altLang="x-none" sz="2800" b="1" dirty="0">
                <a:solidFill>
                  <a:srgbClr val="7030A0"/>
                </a:solidFill>
                <a:latin typeface="Times New Roman" pitchFamily="18" charset="0"/>
                <a:cs typeface="Times New Roman" pitchFamily="18" charset="0"/>
              </a:rPr>
              <a:t> qua, </a:t>
            </a:r>
            <a:r>
              <a:rPr lang="en-US" altLang="x-none" sz="2800" b="1" dirty="0" err="1">
                <a:solidFill>
                  <a:srgbClr val="7030A0"/>
                </a:solidFill>
                <a:latin typeface="Times New Roman" pitchFamily="18" charset="0"/>
                <a:cs typeface="Times New Roman" pitchFamily="18" charset="0"/>
              </a:rPr>
              <a:t>vật</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dụng</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nào</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không</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cho</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dòng</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điện</a:t>
            </a:r>
            <a:r>
              <a:rPr lang="en-US" altLang="x-none" sz="2800" b="1" dirty="0">
                <a:solidFill>
                  <a:srgbClr val="7030A0"/>
                </a:solidFill>
                <a:latin typeface="Times New Roman" pitchFamily="18" charset="0"/>
                <a:cs typeface="Times New Roman" pitchFamily="18" charset="0"/>
              </a:rPr>
              <a:t> </a:t>
            </a:r>
            <a:r>
              <a:rPr lang="en-US" altLang="x-none" sz="2800" b="1" dirty="0" err="1">
                <a:solidFill>
                  <a:srgbClr val="7030A0"/>
                </a:solidFill>
                <a:latin typeface="Times New Roman" pitchFamily="18" charset="0"/>
                <a:cs typeface="Times New Roman" pitchFamily="18" charset="0"/>
              </a:rPr>
              <a:t>đi</a:t>
            </a:r>
            <a:r>
              <a:rPr lang="en-US" altLang="x-none" sz="2800" b="1" dirty="0">
                <a:solidFill>
                  <a:srgbClr val="7030A0"/>
                </a:solidFill>
                <a:latin typeface="Times New Roman" pitchFamily="18" charset="0"/>
                <a:cs typeface="Times New Roman" pitchFamily="18" charset="0"/>
              </a:rPr>
              <a:t> qua</a:t>
            </a:r>
            <a:endParaRPr lang="en-US"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8399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DC92ED-3E9D-0B2E-D7FE-0062DBFDEE54}"/>
              </a:ext>
            </a:extLst>
          </p:cNvPr>
          <p:cNvSpPr txBox="1"/>
          <p:nvPr/>
        </p:nvSpPr>
        <p:spPr>
          <a:xfrm>
            <a:off x="5562600" y="152400"/>
            <a:ext cx="3375024" cy="523220"/>
          </a:xfrm>
          <a:prstGeom prst="rect">
            <a:avLst/>
          </a:prstGeom>
          <a:noFill/>
        </p:spPr>
        <p:txBody>
          <a:bodyPr wrap="square">
            <a:spAutoFit/>
          </a:bodyPr>
          <a:lstStyle/>
          <a:p>
            <a:pPr algn="ctr" fontAlgn="base">
              <a:spcBef>
                <a:spcPct val="0"/>
              </a:spcBef>
              <a:spcAft>
                <a:spcPct val="0"/>
              </a:spcAft>
              <a:defRPr/>
            </a:pPr>
            <a:r>
              <a:rPr lang="en-US" sz="2800" b="1" dirty="0" err="1">
                <a:solidFill>
                  <a:prstClr val="black"/>
                </a:solidFill>
                <a:latin typeface="Times New Roman" pitchFamily="18" charset="0"/>
                <a:cs typeface="Times New Roman" pitchFamily="18" charset="0"/>
              </a:rPr>
              <a:t>Hoạt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động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nhóm</a:t>
            </a:r>
            <a:endParaRPr lang="en-US" sz="2800" b="1" dirty="0">
              <a:solidFill>
                <a:prstClr val="black"/>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8EF81B64-BB35-665F-108E-E30C735879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704" t="26563" r="4433" b="13097"/>
          <a:stretch>
            <a:fillRect/>
          </a:stretch>
        </p:blipFill>
        <p:spPr bwMode="auto">
          <a:xfrm>
            <a:off x="5456464" y="685800"/>
            <a:ext cx="3687536" cy="441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2018501" cy="584775"/>
          </a:xfrm>
          <a:prstGeom prst="rect">
            <a:avLst/>
          </a:prstGeom>
        </p:spPr>
        <p:txBody>
          <a:bodyPr wrap="none">
            <a:spAutoFit/>
          </a:bodyPr>
          <a:lstStyle/>
          <a:p>
            <a:pPr lvl="0" algn="just" fontAlgn="base">
              <a:spcBef>
                <a:spcPct val="0"/>
              </a:spcBef>
              <a:spcAft>
                <a:spcPct val="0"/>
              </a:spcAft>
              <a:defRPr/>
            </a:pPr>
            <a:r>
              <a:rPr lang="en-US" sz="3200" b="1">
                <a:latin typeface="Times New Roman" pitchFamily="18" charset="0"/>
                <a:cs typeface="Times New Roman" pitchFamily="18" charset="0"/>
              </a:rPr>
              <a:t>Nhiệm vụ:</a:t>
            </a:r>
            <a:endParaRPr lang="en-US" sz="3200" b="1" dirty="0">
              <a:latin typeface="Times New Roman" pitchFamily="18" charset="0"/>
              <a:cs typeface="Times New Roman" pitchFamily="18" charset="0"/>
            </a:endParaRPr>
          </a:p>
        </p:txBody>
      </p:sp>
      <p:sp>
        <p:nvSpPr>
          <p:cNvPr id="6" name="Rectangle 5"/>
          <p:cNvSpPr/>
          <p:nvPr/>
        </p:nvSpPr>
        <p:spPr>
          <a:xfrm>
            <a:off x="0" y="533400"/>
            <a:ext cx="4572085" cy="738664"/>
          </a:xfrm>
          <a:prstGeom prst="rect">
            <a:avLst/>
          </a:prstGeom>
        </p:spPr>
        <p:txBody>
          <a:bodyPr wrap="none">
            <a:spAutoFit/>
          </a:bodyPr>
          <a:lstStyle/>
          <a:p>
            <a:pPr lvl="0" algn="just" fontAlgn="base">
              <a:lnSpc>
                <a:spcPct val="150000"/>
              </a:lnSpc>
              <a:spcBef>
                <a:spcPct val="0"/>
              </a:spcBef>
              <a:spcAft>
                <a:spcPct val="0"/>
              </a:spcAft>
              <a:defRPr/>
            </a:pPr>
            <a:r>
              <a:rPr lang="en-US" sz="2800">
                <a:solidFill>
                  <a:prstClr val="black"/>
                </a:solidFill>
                <a:latin typeface="Times New Roman" pitchFamily="18" charset="0"/>
                <a:cs typeface="Times New Roman" pitchFamily="18" charset="0"/>
              </a:rPr>
              <a:t>1.Lắp mạch điện như hình vẽ.</a:t>
            </a:r>
            <a:endParaRPr lang="en-US" sz="2800" dirty="0">
              <a:solidFill>
                <a:prstClr val="black"/>
              </a:solidFill>
              <a:latin typeface="Times New Roman" pitchFamily="18" charset="0"/>
              <a:cs typeface="Times New Roman" pitchFamily="18" charset="0"/>
            </a:endParaRPr>
          </a:p>
        </p:txBody>
      </p:sp>
      <p:sp>
        <p:nvSpPr>
          <p:cNvPr id="7" name="Rectangle 6"/>
          <p:cNvSpPr/>
          <p:nvPr/>
        </p:nvSpPr>
        <p:spPr>
          <a:xfrm>
            <a:off x="0" y="1143000"/>
            <a:ext cx="5105400" cy="954107"/>
          </a:xfrm>
          <a:prstGeom prst="rect">
            <a:avLst/>
          </a:prstGeom>
        </p:spPr>
        <p:txBody>
          <a:bodyPr wrap="square">
            <a:spAutoFit/>
          </a:bodyPr>
          <a:lstStyle/>
          <a:p>
            <a:pPr lvl="0" fontAlgn="base">
              <a:spcBef>
                <a:spcPct val="0"/>
              </a:spcBef>
              <a:spcAft>
                <a:spcPct val="0"/>
              </a:spcAft>
              <a:defRPr/>
            </a:pPr>
            <a:r>
              <a:rPr lang="en-US" sz="2800" dirty="0">
                <a:solidFill>
                  <a:prstClr val="black"/>
                </a:solidFill>
                <a:latin typeface="Times New Roman" pitchFamily="18" charset="0"/>
                <a:cs typeface="Times New Roman" pitchFamily="18" charset="0"/>
              </a:rPr>
              <a:t>2.Chạm </a:t>
            </a:r>
            <a:r>
              <a:rPr lang="en-US" sz="2800" dirty="0" err="1">
                <a:solidFill>
                  <a:prstClr val="black"/>
                </a:solidFill>
                <a:latin typeface="Times New Roman" pitchFamily="18" charset="0"/>
                <a:cs typeface="Times New Roman" pitchFamily="18" charset="0"/>
              </a:rPr>
              <a:t>hai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kẹp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Mô</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xảy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endParaRPr lang="en-US" sz="2800" dirty="0">
              <a:solidFill>
                <a:prstClr val="black"/>
              </a:solidFill>
              <a:latin typeface="Times New Roman" pitchFamily="18" charset="0"/>
              <a:cs typeface="Times New Roman" pitchFamily="18" charset="0"/>
            </a:endParaRPr>
          </a:p>
        </p:txBody>
      </p:sp>
      <p:sp>
        <p:nvSpPr>
          <p:cNvPr id="8" name="Rectangle 7"/>
          <p:cNvSpPr/>
          <p:nvPr/>
        </p:nvSpPr>
        <p:spPr>
          <a:xfrm>
            <a:off x="0" y="2057400"/>
            <a:ext cx="5334000" cy="3108543"/>
          </a:xfrm>
          <a:prstGeom prst="rect">
            <a:avLst/>
          </a:prstGeom>
        </p:spPr>
        <p:txBody>
          <a:bodyPr wrap="square">
            <a:spAutoFit/>
          </a:bodyPr>
          <a:lstStyle/>
          <a:p>
            <a:pPr lvl="0" algn="just" fontAlgn="base">
              <a:spcBef>
                <a:spcPct val="0"/>
              </a:spcBef>
              <a:spcAft>
                <a:spcPct val="0"/>
              </a:spcAft>
              <a:defRPr/>
            </a:pPr>
            <a:r>
              <a:rPr lang="en-US" sz="2800">
                <a:solidFill>
                  <a:prstClr val="black"/>
                </a:solidFill>
                <a:latin typeface="Times New Roman" pitchFamily="18" charset="0"/>
                <a:cs typeface="Times New Roman" pitchFamily="18" charset="0"/>
              </a:rPr>
              <a:t>3.Lần lượt kẹp hai mỏ kẹp vào hai đầu mỗi vật dụng như: ly thủy tinh; thanh sắt; thanh đồng; thanh nhựa; vỏ gỗ bút chì; đoạn ruột bút chì; mảnh giấy ; thanh nhôm </a:t>
            </a:r>
            <a:r>
              <a:rPr lang="vi-VN" sz="2800">
                <a:solidFill>
                  <a:srgbClr val="000000"/>
                </a:solidFill>
                <a:latin typeface="Times New Roman" pitchFamily="18" charset="0"/>
                <a:ea typeface="Courier New" panose="02070309020205020404" pitchFamily="49" charset="0"/>
                <a:cs typeface="Times New Roman" pitchFamily="18" charset="0"/>
              </a:rPr>
              <a:t>đóng công tắc, quan sát hiện tượng xảy ra với bóng đèn. </a:t>
            </a:r>
            <a:endParaRPr lang="en-US" sz="2800" dirty="0">
              <a:solidFill>
                <a:prstClr val="black"/>
              </a:solidFill>
              <a:latin typeface="Times New Roman" pitchFamily="18" charset="0"/>
              <a:cs typeface="Times New Roman" pitchFamily="18" charset="0"/>
            </a:endParaRPr>
          </a:p>
        </p:txBody>
      </p:sp>
      <p:sp>
        <p:nvSpPr>
          <p:cNvPr id="9" name="Rectangle 8"/>
          <p:cNvSpPr/>
          <p:nvPr/>
        </p:nvSpPr>
        <p:spPr>
          <a:xfrm>
            <a:off x="0" y="5105400"/>
            <a:ext cx="9144000" cy="954107"/>
          </a:xfrm>
          <a:prstGeom prst="rect">
            <a:avLst/>
          </a:prstGeom>
        </p:spPr>
        <p:txBody>
          <a:bodyPr wrap="square">
            <a:spAutoFit/>
          </a:bodyPr>
          <a:lstStyle/>
          <a:p>
            <a:pPr algn="just" fontAlgn="base">
              <a:spcBef>
                <a:spcPct val="0"/>
              </a:spcBef>
              <a:spcAft>
                <a:spcPct val="0"/>
              </a:spcAft>
              <a:defRPr/>
            </a:pPr>
            <a:r>
              <a:rPr lang="en-US" sz="2800">
                <a:solidFill>
                  <a:prstClr val="black"/>
                </a:solidFill>
                <a:latin typeface="Times New Roman" pitchFamily="18" charset="0"/>
                <a:cs typeface="Times New Roman" pitchFamily="18" charset="0"/>
              </a:rPr>
              <a:t>4.</a:t>
            </a:r>
            <a:r>
              <a:rPr lang="en-US" sz="2800">
                <a:solidFill>
                  <a:srgbClr val="000000"/>
                </a:solidFill>
                <a:latin typeface="Times New Roman" pitchFamily="18" charset="0"/>
                <a:ea typeface="Times New Roman" panose="02020603050405020304" pitchFamily="18" charset="0"/>
                <a:cs typeface="Times New Roman" pitchFamily="18" charset="0"/>
              </a:rPr>
              <a:t>Sau đó xác định tính dẫn điện hay không dẫn điện của mỗi vật vào phiếu học tập số 3.</a:t>
            </a:r>
            <a:endParaRPr lang="x-none" sz="2800" dirty="0">
              <a:solidFill>
                <a:srgbClr val="000000"/>
              </a:solidFill>
              <a:latin typeface="Times New Roman"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217E3D-26E4-B6B4-BB57-3AD84CA572EA}"/>
              </a:ext>
            </a:extLst>
          </p:cNvPr>
          <p:cNvGraphicFramePr>
            <a:graphicFrameLocks noGrp="1"/>
          </p:cNvGraphicFramePr>
          <p:nvPr>
            <p:extLst>
              <p:ext uri="{D42A27DB-BD31-4B8C-83A1-F6EECF244321}">
                <p14:modId xmlns:p14="http://schemas.microsoft.com/office/powerpoint/2010/main" val="1149635953"/>
              </p:ext>
            </p:extLst>
          </p:nvPr>
        </p:nvGraphicFramePr>
        <p:xfrm>
          <a:off x="0" y="121369"/>
          <a:ext cx="9144000" cy="6868711"/>
        </p:xfrm>
        <a:graphic>
          <a:graphicData uri="http://schemas.openxmlformats.org/drawingml/2006/table">
            <a:tbl>
              <a:tblPr firstRow="1" firstCol="1" bandRow="1">
                <a:tableStyleId>{5940675A-B579-460E-94D1-54222C63F5DA}</a:tableStyleId>
              </a:tblPr>
              <a:tblGrid>
                <a:gridCol w="3731647">
                  <a:extLst>
                    <a:ext uri="{9D8B030D-6E8A-4147-A177-3AD203B41FA5}">
                      <a16:colId xmlns:a16="http://schemas.microsoft.com/office/drawing/2014/main" val="2194543802"/>
                    </a:ext>
                  </a:extLst>
                </a:gridCol>
                <a:gridCol w="5412353">
                  <a:extLst>
                    <a:ext uri="{9D8B030D-6E8A-4147-A177-3AD203B41FA5}">
                      <a16:colId xmlns:a16="http://schemas.microsoft.com/office/drawing/2014/main" val="41408594"/>
                    </a:ext>
                  </a:extLst>
                </a:gridCol>
              </a:tblGrid>
              <a:tr h="653409">
                <a:tc gridSpan="2">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marL="0" marR="0" lvl="0" indent="254000" algn="ctr" defTabSz="914400" rtl="0" eaLnBrk="1" fontAlgn="auto" latinLnBrk="0" hangingPunct="1">
                        <a:lnSpc>
                          <a:spcPct val="130000"/>
                        </a:lnSpc>
                        <a:spcBef>
                          <a:spcPts val="0"/>
                        </a:spcBef>
                        <a:spcAft>
                          <a:spcPts val="600"/>
                        </a:spcAft>
                        <a:buClrTx/>
                        <a:buSzTx/>
                        <a:buFontTx/>
                        <a:buNone/>
                        <a:tabLst/>
                        <a:defRPr/>
                      </a:pPr>
                      <a:r>
                        <a:rPr lang="en-US" sz="2800" b="1" kern="1200" dirty="0" err="1">
                          <a:solidFill>
                            <a:schemeClr val="tx1"/>
                          </a:solidFill>
                          <a:effectLst/>
                          <a:latin typeface="Times New Roman" pitchFamily="18" charset="0"/>
                          <a:ea typeface="微软雅黑"/>
                          <a:cs typeface="Times New Roman" pitchFamily="18" charset="0"/>
                        </a:rPr>
                        <a:t>Phiếu</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học</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tập</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số</a:t>
                      </a:r>
                      <a:r>
                        <a:rPr lang="en-US" sz="2800" b="1" kern="1200" dirty="0">
                          <a:solidFill>
                            <a:schemeClr val="tx1"/>
                          </a:solidFill>
                          <a:effectLst/>
                          <a:latin typeface="Times New Roman" pitchFamily="18" charset="0"/>
                          <a:ea typeface="微软雅黑"/>
                          <a:cs typeface="Times New Roman" pitchFamily="18" charset="0"/>
                        </a:rPr>
                        <a:t> 2.                         </a:t>
                      </a:r>
                      <a:r>
                        <a:rPr lang="en-US" sz="2800" b="1" kern="1200" dirty="0" err="1">
                          <a:solidFill>
                            <a:schemeClr val="tx1"/>
                          </a:solidFill>
                          <a:effectLst/>
                          <a:latin typeface="Times New Roman" pitchFamily="18" charset="0"/>
                          <a:ea typeface="微软雅黑"/>
                          <a:cs typeface="Times New Roman" pitchFamily="18" charset="0"/>
                        </a:rPr>
                        <a:t>Nhóm</a:t>
                      </a:r>
                      <a:r>
                        <a:rPr lang="en-US" sz="2800" b="1" kern="1200" dirty="0">
                          <a:solidFill>
                            <a:schemeClr val="tx1"/>
                          </a:solidFill>
                          <a:effectLst/>
                          <a:latin typeface="Times New Roman" pitchFamily="18" charset="0"/>
                          <a:ea typeface="微软雅黑"/>
                          <a:cs typeface="Times New Roman" pitchFamily="18" charset="0"/>
                        </a:rPr>
                        <a:t>:..........</a:t>
                      </a:r>
                      <a:endParaRPr lang="x-none" sz="2800" b="1" kern="1200" dirty="0">
                        <a:solidFill>
                          <a:schemeClr val="tx1"/>
                        </a:solidFill>
                        <a:effectLst/>
                        <a:latin typeface="Times New Roman" pitchFamily="18" charset="0"/>
                        <a:ea typeface="微软雅黑"/>
                        <a:cs typeface="Times New Roman" pitchFamily="18" charset="0"/>
                      </a:endParaRPr>
                    </a:p>
                  </a:txBody>
                  <a:tcPr marL="51435" marR="51435" marT="0" marB="0"/>
                </a:tc>
                <a:tc hMerge="1">
                  <a:txBody>
                    <a:bodyPr/>
                    <a:lstStyle/>
                    <a:p>
                      <a:endParaRPr lang="x-none"/>
                    </a:p>
                  </a:txBody>
                  <a:tcPr/>
                </a:tc>
                <a:extLst>
                  <a:ext uri="{0D108BD9-81ED-4DB2-BD59-A6C34878D82A}">
                    <a16:rowId xmlns:a16="http://schemas.microsoft.com/office/drawing/2014/main" val="1604528749"/>
                  </a:ext>
                </a:extLst>
              </a:tr>
              <a:tr h="3207165">
                <a:tc gridSpan="2">
                  <a:txBody>
                    <a:bodyPr/>
                    <a:lstStyle/>
                    <a:p>
                      <a:pPr marL="0" marR="0" lvl="0" indent="254000" algn="just" defTabSz="914400" rtl="0" eaLnBrk="1" fontAlgn="auto" latinLnBrk="0" hangingPunct="1">
                        <a:lnSpc>
                          <a:spcPct val="13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Yêu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cầu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Mắc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mạch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hình</a:t>
                      </a:r>
                      <a:r>
                        <a:rPr lang="en-US" sz="2800" dirty="0">
                          <a:solidFill>
                            <a:schemeClr val="tx1"/>
                          </a:solidFill>
                          <a:effectLst/>
                          <a:latin typeface="Times New Roman" pitchFamily="18" charset="0"/>
                          <a:cs typeface="Times New Roman" pitchFamily="18" charset="0"/>
                        </a:rPr>
                        <a:t> 21.2 </a:t>
                      </a:r>
                      <a:r>
                        <a:rPr lang="en-US" sz="2800" dirty="0" err="1">
                          <a:solidFill>
                            <a:schemeClr val="tx1"/>
                          </a:solidFill>
                          <a:effectLst/>
                          <a:latin typeface="Times New Roman" pitchFamily="18" charset="0"/>
                          <a:cs typeface="Times New Roman" pitchFamily="18" charset="0"/>
                        </a:rPr>
                        <a:t>trong</a:t>
                      </a:r>
                      <a:r>
                        <a:rPr lang="en-US" sz="2800" dirty="0">
                          <a:solidFill>
                            <a:schemeClr val="tx1"/>
                          </a:solidFill>
                          <a:effectLst/>
                          <a:latin typeface="Times New Roman" pitchFamily="18" charset="0"/>
                          <a:cs typeface="Times New Roman" pitchFamily="18" charset="0"/>
                        </a:rPr>
                        <a:t> SGK, </a:t>
                      </a:r>
                      <a:r>
                        <a:rPr lang="en-US" sz="2800" dirty="0" err="1">
                          <a:solidFill>
                            <a:schemeClr val="tx1"/>
                          </a:solidFill>
                          <a:effectLst/>
                          <a:latin typeface="Times New Roman" pitchFamily="18" charset="0"/>
                          <a:cs typeface="Times New Roman" pitchFamily="18" charset="0"/>
                        </a:rPr>
                        <a:t>sau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đó</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lần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lượt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vào</a:t>
                      </a:r>
                      <a:r>
                        <a:rPr lang="en-US" sz="2800" dirty="0">
                          <a:solidFill>
                            <a:schemeClr val="tx1"/>
                          </a:solidFill>
                          <a:effectLst/>
                          <a:latin typeface="Times New Roman" pitchFamily="18" charset="0"/>
                          <a:cs typeface="Times New Roman" pitchFamily="18" charset="0"/>
                        </a:rPr>
                        <a:t> 2 </a:t>
                      </a:r>
                      <a:r>
                        <a:rPr lang="en-US" sz="2800" dirty="0" err="1">
                          <a:solidFill>
                            <a:schemeClr val="tx1"/>
                          </a:solidFill>
                          <a:effectLst/>
                          <a:latin typeface="Times New Roman" pitchFamily="18" charset="0"/>
                          <a:cs typeface="Times New Roman" pitchFamily="18" charset="0"/>
                        </a:rPr>
                        <a:t>mỏ</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gỗ</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đoạn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ruột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giấy</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nhôm</a:t>
                      </a:r>
                      <a:endParaRPr lang="en-US" sz="2800" dirty="0">
                        <a:solidFill>
                          <a:schemeClr val="tx1"/>
                        </a:solidFill>
                        <a:effectLst/>
                        <a:latin typeface="Times New Roman" pitchFamily="18" charset="0"/>
                        <a:cs typeface="Times New Roman" pitchFamily="18" charset="0"/>
                      </a:endParaRPr>
                    </a:p>
                    <a:p>
                      <a:pPr marL="0" marR="0" lvl="0" indent="254000" algn="just" defTabSz="914400" rtl="0" eaLnBrk="1" fontAlgn="auto" latinLnBrk="0" hangingPunct="1">
                        <a:lnSpc>
                          <a:spcPct val="13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Đóng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quan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sát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dấu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hiệu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đèn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xác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định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tính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hay </a:t>
                      </a:r>
                      <a:r>
                        <a:rPr lang="en-US" sz="2800" dirty="0" err="1">
                          <a:solidFill>
                            <a:schemeClr val="tx1"/>
                          </a:solidFill>
                          <a:effectLst/>
                          <a:latin typeface="Times New Roman" pitchFamily="18" charset="0"/>
                          <a:cs typeface="Times New Roman" pitchFamily="18" charset="0"/>
                        </a:rPr>
                        <a:t>không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mỗi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a:t>
                      </a:r>
                      <a:endParaRPr lang="x-none" sz="2800" dirty="0">
                        <a:solidFill>
                          <a:schemeClr val="tx1"/>
                        </a:solidFill>
                        <a:effectLst/>
                        <a:latin typeface="Times New Roman" pitchFamily="18" charset="0"/>
                        <a:ea typeface="Segoe UI" panose="020B0502040204020203" pitchFamily="34" charset="0"/>
                        <a:cs typeface="Times New Roman" pitchFamily="18" charset="0"/>
                      </a:endParaRPr>
                    </a:p>
                  </a:txBody>
                  <a:tcPr marL="51435" marR="51435" marT="0" marB="0" anchor="ctr"/>
                </a:tc>
                <a:tc hMerge="1">
                  <a:txBody>
                    <a:bodyPr/>
                    <a:lstStyle/>
                    <a:p>
                      <a:pPr algn="just">
                        <a:lnSpc>
                          <a:spcPts val="1585"/>
                        </a:lnSpc>
                        <a:spcBef>
                          <a:spcPts val="2700"/>
                        </a:spcBef>
                        <a:spcAft>
                          <a:spcPts val="300"/>
                        </a:spcAft>
                      </a:pP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66749906"/>
                  </a:ext>
                </a:extLst>
              </a:tr>
              <a:tr h="1133658">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ctr">
                        <a:lnSpc>
                          <a:spcPct val="130000"/>
                        </a:lnSpc>
                        <a:spcAft>
                          <a:spcPts val="6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endParaRPr lang="x-none" sz="2800" b="1"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50000"/>
                        </a:lnSpc>
                        <a:spcBef>
                          <a:spcPts val="2700"/>
                        </a:spcBef>
                        <a:spcAft>
                          <a:spcPts val="3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không</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cách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tc>
                <a:extLst>
                  <a:ext uri="{0D108BD9-81ED-4DB2-BD59-A6C34878D82A}">
                    <a16:rowId xmlns:a16="http://schemas.microsoft.com/office/drawing/2014/main" val="3919558195"/>
                  </a:ext>
                </a:extLst>
              </a:tr>
              <a:tr h="1530526">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just">
                        <a:lnSpc>
                          <a:spcPct val="130000"/>
                        </a:lnSpc>
                        <a:spcAft>
                          <a:spcPts val="600"/>
                        </a:spcAft>
                      </a:pPr>
                      <a:r>
                        <a:rPr lang="en-US" sz="2400">
                          <a:solidFill>
                            <a:srgbClr val="A35318"/>
                          </a:solidFill>
                          <a:effectLst/>
                          <a:latin typeface="Arial" panose="020B0604020202020204" pitchFamily="34" charset="0"/>
                          <a:cs typeface="Arial" panose="020B0604020202020204" pitchFamily="34" charset="0"/>
                        </a:rPr>
                        <a:t> </a:t>
                      </a:r>
                      <a:endParaRPr lang="x-none" sz="2400">
                        <a:solidFill>
                          <a:srgbClr val="A35318"/>
                        </a:solidFill>
                        <a:effectLst/>
                        <a:latin typeface="Arial" panose="020B0604020202020204" pitchFamily="34" charset="0"/>
                        <a:ea typeface="Segoe UI" panose="020B0502040204020203" pitchFamily="34" charset="0"/>
                        <a:cs typeface="Arial" panose="020B0604020202020204" pitchFamily="34" charset="0"/>
                      </a:endParaRPr>
                    </a:p>
                  </a:txBody>
                  <a:tcPr marL="51435" marR="51435" marT="0" marB="0" anchor="ct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just">
                        <a:lnSpc>
                          <a:spcPts val="1585"/>
                        </a:lnSpc>
                        <a:spcBef>
                          <a:spcPts val="2700"/>
                        </a:spcBef>
                        <a:spcAft>
                          <a:spcPts val="300"/>
                        </a:spcAft>
                      </a:pPr>
                      <a:r>
                        <a:rPr lang="en-US" sz="2400" dirty="0">
                          <a:solidFill>
                            <a:srgbClr val="A35318"/>
                          </a:solidFill>
                          <a:effectLst/>
                          <a:latin typeface="Arial" panose="020B0604020202020204" pitchFamily="34" charset="0"/>
                          <a:cs typeface="Arial" panose="020B0604020202020204" pitchFamily="34" charset="0"/>
                        </a:rPr>
                        <a:t> </a:t>
                      </a:r>
                      <a:endParaRPr lang="x-none" sz="2400" dirty="0">
                        <a:solidFill>
                          <a:srgbClr val="A35318"/>
                        </a:solidFill>
                        <a:effectLst/>
                        <a:latin typeface="Arial" panose="020B0604020202020204" pitchFamily="34" charset="0"/>
                        <a:cs typeface="Arial" panose="020B0604020202020204" pitchFamily="34" charset="0"/>
                      </a:endParaRPr>
                    </a:p>
                    <a:p>
                      <a:pPr algn="just">
                        <a:lnSpc>
                          <a:spcPts val="1585"/>
                        </a:lnSpc>
                        <a:spcBef>
                          <a:spcPts val="2700"/>
                        </a:spcBef>
                        <a:spcAft>
                          <a:spcPts val="300"/>
                        </a:spcAft>
                      </a:pPr>
                      <a:r>
                        <a:rPr lang="en-US" sz="2400" dirty="0">
                          <a:solidFill>
                            <a:srgbClr val="A35318"/>
                          </a:solidFill>
                          <a:effectLst/>
                          <a:latin typeface="Arial" panose="020B0604020202020204" pitchFamily="34" charset="0"/>
                          <a:cs typeface="Arial" panose="020B0604020202020204" pitchFamily="34" charset="0"/>
                        </a:rPr>
                        <a:t> </a:t>
                      </a: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131712323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5D1B54-AA28-97DD-2559-FD68217B9AB4}"/>
              </a:ext>
            </a:extLst>
          </p:cNvPr>
          <p:cNvGraphicFramePr>
            <a:graphicFrameLocks noGrp="1"/>
          </p:cNvGraphicFramePr>
          <p:nvPr>
            <p:extLst>
              <p:ext uri="{D42A27DB-BD31-4B8C-83A1-F6EECF244321}">
                <p14:modId xmlns:p14="http://schemas.microsoft.com/office/powerpoint/2010/main" val="4293570548"/>
              </p:ext>
            </p:extLst>
          </p:nvPr>
        </p:nvGraphicFramePr>
        <p:xfrm>
          <a:off x="0" y="-1"/>
          <a:ext cx="9143999" cy="7113904"/>
        </p:xfrm>
        <a:graphic>
          <a:graphicData uri="http://schemas.openxmlformats.org/drawingml/2006/table">
            <a:tbl>
              <a:tblPr firstRow="1" firstCol="1" bandRow="1">
                <a:tableStyleId>{5940675A-B579-460E-94D1-54222C63F5DA}</a:tableStyleId>
              </a:tblPr>
              <a:tblGrid>
                <a:gridCol w="3731647">
                  <a:extLst>
                    <a:ext uri="{9D8B030D-6E8A-4147-A177-3AD203B41FA5}">
                      <a16:colId xmlns:a16="http://schemas.microsoft.com/office/drawing/2014/main" val="2194543802"/>
                    </a:ext>
                  </a:extLst>
                </a:gridCol>
                <a:gridCol w="5412352">
                  <a:extLst>
                    <a:ext uri="{9D8B030D-6E8A-4147-A177-3AD203B41FA5}">
                      <a16:colId xmlns:a16="http://schemas.microsoft.com/office/drawing/2014/main" val="41408594"/>
                    </a:ext>
                  </a:extLst>
                </a:gridCol>
              </a:tblGrid>
              <a:tr h="575840">
                <a:tc gridSpan="2">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marL="0" marR="0" lvl="0" indent="254000" algn="ctr" defTabSz="914400" rtl="0" eaLnBrk="1" fontAlgn="auto" latinLnBrk="0" hangingPunct="1">
                        <a:lnSpc>
                          <a:spcPct val="130000"/>
                        </a:lnSpc>
                        <a:spcBef>
                          <a:spcPts val="0"/>
                        </a:spcBef>
                        <a:spcAft>
                          <a:spcPts val="600"/>
                        </a:spcAft>
                        <a:buClrTx/>
                        <a:buSzTx/>
                        <a:buFontTx/>
                        <a:buNone/>
                        <a:tabLst/>
                        <a:defRPr/>
                      </a:pPr>
                      <a:r>
                        <a:rPr lang="en-US" sz="2800" b="1" kern="1200" dirty="0" err="1">
                          <a:solidFill>
                            <a:schemeClr val="tx1"/>
                          </a:solidFill>
                          <a:effectLst/>
                          <a:latin typeface="Times New Roman" pitchFamily="18" charset="0"/>
                          <a:ea typeface="微软雅黑"/>
                          <a:cs typeface="Times New Roman" pitchFamily="18" charset="0"/>
                        </a:rPr>
                        <a:t>Phiếu</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học</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tập</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số</a:t>
                      </a:r>
                      <a:r>
                        <a:rPr lang="en-US" sz="2800" b="1" kern="1200" dirty="0">
                          <a:solidFill>
                            <a:schemeClr val="tx1"/>
                          </a:solidFill>
                          <a:effectLst/>
                          <a:latin typeface="Times New Roman" pitchFamily="18" charset="0"/>
                          <a:ea typeface="微软雅黑"/>
                          <a:cs typeface="Times New Roman" pitchFamily="18" charset="0"/>
                        </a:rPr>
                        <a:t> 2.                         </a:t>
                      </a:r>
                      <a:r>
                        <a:rPr lang="en-US" sz="2800" b="1" kern="1200" dirty="0" err="1">
                          <a:solidFill>
                            <a:schemeClr val="tx1"/>
                          </a:solidFill>
                          <a:effectLst/>
                          <a:latin typeface="Times New Roman" pitchFamily="18" charset="0"/>
                          <a:ea typeface="微软雅黑"/>
                          <a:cs typeface="Times New Roman" pitchFamily="18" charset="0"/>
                        </a:rPr>
                        <a:t>Nhóm</a:t>
                      </a:r>
                      <a:r>
                        <a:rPr lang="en-US" sz="2800" b="1" kern="1200" dirty="0">
                          <a:solidFill>
                            <a:schemeClr val="tx1"/>
                          </a:solidFill>
                          <a:effectLst/>
                          <a:latin typeface="Times New Roman" pitchFamily="18" charset="0"/>
                          <a:ea typeface="微软雅黑"/>
                          <a:cs typeface="Times New Roman" pitchFamily="18" charset="0"/>
                        </a:rPr>
                        <a:t>:..........</a:t>
                      </a:r>
                      <a:endParaRPr lang="x-none" sz="2800" b="1" kern="1200" dirty="0">
                        <a:solidFill>
                          <a:schemeClr val="tx1"/>
                        </a:solidFill>
                        <a:effectLst/>
                        <a:latin typeface="Times New Roman" pitchFamily="18" charset="0"/>
                        <a:ea typeface="微软雅黑"/>
                        <a:cs typeface="Times New Roman" pitchFamily="18" charset="0"/>
                      </a:endParaRPr>
                    </a:p>
                  </a:txBody>
                  <a:tcPr marL="51435" marR="51435" marT="0" marB="0">
                    <a:solidFill>
                      <a:schemeClr val="bg1"/>
                    </a:solidFill>
                  </a:tcPr>
                </a:tc>
                <a:tc hMerge="1">
                  <a:txBody>
                    <a:bodyPr/>
                    <a:lstStyle/>
                    <a:p>
                      <a:endParaRPr lang="x-none"/>
                    </a:p>
                  </a:txBody>
                  <a:tcPr/>
                </a:tc>
                <a:extLst>
                  <a:ext uri="{0D108BD9-81ED-4DB2-BD59-A6C34878D82A}">
                    <a16:rowId xmlns:a16="http://schemas.microsoft.com/office/drawing/2014/main" val="1604528749"/>
                  </a:ext>
                </a:extLst>
              </a:tr>
              <a:tr h="2758346">
                <a:tc gridSpan="2">
                  <a:txBody>
                    <a:bodyPr/>
                    <a:lstStyle/>
                    <a:p>
                      <a:pPr marL="0" marR="0" lvl="0" indent="254000" algn="just" defTabSz="914400" rtl="0" eaLnBrk="1" fontAlgn="auto" latinLnBrk="0" hangingPunct="1">
                        <a:lnSpc>
                          <a:spcPct val="10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Yêu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cầu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Mắc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mạch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hình</a:t>
                      </a:r>
                      <a:r>
                        <a:rPr lang="en-US" sz="2800" dirty="0">
                          <a:solidFill>
                            <a:schemeClr val="tx1"/>
                          </a:solidFill>
                          <a:effectLst/>
                          <a:latin typeface="Times New Roman" pitchFamily="18" charset="0"/>
                          <a:cs typeface="Times New Roman" pitchFamily="18" charset="0"/>
                        </a:rPr>
                        <a:t> 21.2 </a:t>
                      </a:r>
                      <a:r>
                        <a:rPr lang="en-US" sz="2800" dirty="0" err="1">
                          <a:solidFill>
                            <a:schemeClr val="tx1"/>
                          </a:solidFill>
                          <a:effectLst/>
                          <a:latin typeface="Times New Roman" pitchFamily="18" charset="0"/>
                          <a:cs typeface="Times New Roman" pitchFamily="18" charset="0"/>
                        </a:rPr>
                        <a:t>trong</a:t>
                      </a:r>
                      <a:r>
                        <a:rPr lang="en-US" sz="2800" dirty="0">
                          <a:solidFill>
                            <a:schemeClr val="tx1"/>
                          </a:solidFill>
                          <a:effectLst/>
                          <a:latin typeface="Times New Roman" pitchFamily="18" charset="0"/>
                          <a:cs typeface="Times New Roman" pitchFamily="18" charset="0"/>
                        </a:rPr>
                        <a:t> SGK, </a:t>
                      </a:r>
                      <a:r>
                        <a:rPr lang="en-US" sz="2800" dirty="0" err="1">
                          <a:solidFill>
                            <a:schemeClr val="tx1"/>
                          </a:solidFill>
                          <a:effectLst/>
                          <a:latin typeface="Times New Roman" pitchFamily="18" charset="0"/>
                          <a:cs typeface="Times New Roman" pitchFamily="18" charset="0"/>
                        </a:rPr>
                        <a:t>sau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đó</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lần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lượt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vào</a:t>
                      </a:r>
                      <a:r>
                        <a:rPr lang="en-US" sz="2800" dirty="0">
                          <a:solidFill>
                            <a:schemeClr val="tx1"/>
                          </a:solidFill>
                          <a:effectLst/>
                          <a:latin typeface="Times New Roman" pitchFamily="18" charset="0"/>
                          <a:cs typeface="Times New Roman" pitchFamily="18" charset="0"/>
                        </a:rPr>
                        <a:t> 2 </a:t>
                      </a:r>
                      <a:r>
                        <a:rPr lang="en-US" sz="2800" dirty="0" err="1">
                          <a:solidFill>
                            <a:schemeClr val="tx1"/>
                          </a:solidFill>
                          <a:effectLst/>
                          <a:latin typeface="Times New Roman" pitchFamily="18" charset="0"/>
                          <a:cs typeface="Times New Roman" pitchFamily="18" charset="0"/>
                        </a:rPr>
                        <a:t>mỏ</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gỗ</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đoạn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ruột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giấy</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nhôm</a:t>
                      </a:r>
                      <a:endParaRPr lang="en-US" sz="2800" dirty="0">
                        <a:solidFill>
                          <a:schemeClr val="tx1"/>
                        </a:solidFill>
                        <a:effectLst/>
                        <a:latin typeface="Times New Roman" pitchFamily="18" charset="0"/>
                        <a:cs typeface="Times New Roman" pitchFamily="18" charset="0"/>
                      </a:endParaRPr>
                    </a:p>
                    <a:p>
                      <a:pPr marL="0" marR="0" lvl="0" indent="254000" algn="just" defTabSz="914400" rtl="0" eaLnBrk="1" fontAlgn="auto" latinLnBrk="0" hangingPunct="1">
                        <a:lnSpc>
                          <a:spcPct val="10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Đóng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quan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sát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dấu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hiệu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đèn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xác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định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tính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hay </a:t>
                      </a:r>
                      <a:r>
                        <a:rPr lang="en-US" sz="2800" dirty="0" err="1">
                          <a:solidFill>
                            <a:schemeClr val="tx1"/>
                          </a:solidFill>
                          <a:effectLst/>
                          <a:latin typeface="Times New Roman" pitchFamily="18" charset="0"/>
                          <a:cs typeface="Times New Roman" pitchFamily="18" charset="0"/>
                        </a:rPr>
                        <a:t>không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mỗi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a:t>
                      </a:r>
                      <a:endParaRPr lang="x-none" sz="2800" dirty="0">
                        <a:solidFill>
                          <a:schemeClr val="tx1"/>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hMerge="1">
                  <a:txBody>
                    <a:bodyPr/>
                    <a:lstStyle/>
                    <a:p>
                      <a:pPr algn="just">
                        <a:lnSpc>
                          <a:spcPts val="1585"/>
                        </a:lnSpc>
                        <a:spcBef>
                          <a:spcPts val="2700"/>
                        </a:spcBef>
                        <a:spcAft>
                          <a:spcPts val="300"/>
                        </a:spcAft>
                      </a:pP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66749906"/>
                  </a:ext>
                </a:extLst>
              </a:tr>
              <a:tr h="892875">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ctr">
                        <a:lnSpc>
                          <a:spcPct val="100000"/>
                        </a:lnSpc>
                        <a:spcAft>
                          <a:spcPts val="6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endParaRPr lang="x-none" sz="2800" b="1"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00000"/>
                        </a:lnSpc>
                        <a:spcBef>
                          <a:spcPts val="2700"/>
                        </a:spcBef>
                        <a:spcAft>
                          <a:spcPts val="3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không</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cách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solidFill>
                      <a:schemeClr val="bg1"/>
                    </a:solidFill>
                  </a:tcPr>
                </a:tc>
                <a:extLst>
                  <a:ext uri="{0D108BD9-81ED-4DB2-BD59-A6C34878D82A}">
                    <a16:rowId xmlns:a16="http://schemas.microsoft.com/office/drawing/2014/main" val="3919558195"/>
                  </a:ext>
                </a:extLst>
              </a:tr>
              <a:tr h="2886843">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0" algn="ctr">
                        <a:lnSpc>
                          <a:spcPct val="100000"/>
                        </a:lnSpc>
                        <a:spcBef>
                          <a:spcPts val="600"/>
                        </a:spcBef>
                        <a:spcAft>
                          <a:spcPts val="600"/>
                        </a:spcAft>
                      </a:pPr>
                      <a:r>
                        <a:rPr lang="en-US" sz="2800">
                          <a:solidFill>
                            <a:srgbClr val="A35318"/>
                          </a:solidFill>
                          <a:effectLst/>
                          <a:latin typeface="Times New Roman" pitchFamily="18" charset="0"/>
                          <a:cs typeface="Times New Roman" pitchFamily="18" charset="0"/>
                        </a:rPr>
                        <a:t>Thanh sắt</a:t>
                      </a:r>
                      <a:r>
                        <a:rPr lang="vi-VN" sz="2800" baseline="0">
                          <a:solidFill>
                            <a:srgbClr val="A35318"/>
                          </a:solidFill>
                          <a:effectLst/>
                          <a:latin typeface="Times New Roman" pitchFamily="18" charset="0"/>
                          <a:cs typeface="Times New Roman" pitchFamily="18" charset="0"/>
                        </a:rPr>
                        <a:t>                           </a:t>
                      </a:r>
                      <a:r>
                        <a:rPr lang="en-US" sz="2800">
                          <a:solidFill>
                            <a:srgbClr val="A35318"/>
                          </a:solidFill>
                          <a:effectLst/>
                          <a:latin typeface="Times New Roman" pitchFamily="18" charset="0"/>
                          <a:cs typeface="Times New Roman" pitchFamily="18" charset="0"/>
                        </a:rPr>
                        <a:t>Thanh đồng</a:t>
                      </a:r>
                      <a:r>
                        <a:rPr lang="vi-VN" sz="2800" baseline="0">
                          <a:solidFill>
                            <a:srgbClr val="A35318"/>
                          </a:solidFill>
                          <a:effectLst/>
                          <a:latin typeface="Times New Roman" pitchFamily="18" charset="0"/>
                          <a:cs typeface="Times New Roman" pitchFamily="18" charset="0"/>
                        </a:rPr>
                        <a:t>                            </a:t>
                      </a:r>
                      <a:r>
                        <a:rPr lang="en-US" sz="2800">
                          <a:solidFill>
                            <a:srgbClr val="A35318"/>
                          </a:solidFill>
                          <a:effectLst/>
                          <a:latin typeface="Times New Roman" pitchFamily="18" charset="0"/>
                          <a:cs typeface="Times New Roman" pitchFamily="18" charset="0"/>
                        </a:rPr>
                        <a:t>Đoạn </a:t>
                      </a:r>
                      <a:r>
                        <a:rPr lang="en-US" sz="2800" dirty="0" err="1">
                          <a:solidFill>
                            <a:srgbClr val="A35318"/>
                          </a:solidFill>
                          <a:effectLst/>
                          <a:latin typeface="Times New Roman" pitchFamily="18" charset="0"/>
                          <a:cs typeface="Times New Roman" pitchFamily="18" charset="0"/>
                        </a:rPr>
                        <a:t>rút</a:t>
                      </a:r>
                      <a:r>
                        <a:rPr lang="en-US" sz="2800" dirty="0">
                          <a:solidFill>
                            <a:srgbClr val="A35318"/>
                          </a:solidFill>
                          <a:effectLst/>
                          <a:latin typeface="Times New Roman" pitchFamily="18" charset="0"/>
                          <a:cs typeface="Times New Roman" pitchFamily="18" charset="0"/>
                        </a:rPr>
                        <a:t> </a:t>
                      </a:r>
                      <a:r>
                        <a:rPr lang="en-US" sz="2800" err="1">
                          <a:solidFill>
                            <a:srgbClr val="A35318"/>
                          </a:solidFill>
                          <a:effectLst/>
                          <a:latin typeface="Times New Roman" pitchFamily="18" charset="0"/>
                          <a:cs typeface="Times New Roman" pitchFamily="18" charset="0"/>
                        </a:rPr>
                        <a:t>bút</a:t>
                      </a:r>
                      <a:r>
                        <a:rPr lang="en-US" sz="2800">
                          <a:solidFill>
                            <a:srgbClr val="A35318"/>
                          </a:solidFill>
                          <a:effectLst/>
                          <a:latin typeface="Times New Roman" pitchFamily="18" charset="0"/>
                          <a:cs typeface="Times New Roman" pitchFamily="18" charset="0"/>
                        </a:rPr>
                        <a:t> chì</a:t>
                      </a:r>
                      <a:r>
                        <a:rPr lang="vi-VN" sz="2800" baseline="0">
                          <a:solidFill>
                            <a:srgbClr val="A35318"/>
                          </a:solidFill>
                          <a:effectLst/>
                          <a:latin typeface="Times New Roman" pitchFamily="18" charset="0"/>
                          <a:cs typeface="Times New Roman" pitchFamily="18" charset="0"/>
                        </a:rPr>
                        <a:t>                   </a:t>
                      </a:r>
                      <a:r>
                        <a:rPr lang="en-US" sz="2800">
                          <a:solidFill>
                            <a:srgbClr val="A35318"/>
                          </a:solidFill>
                          <a:effectLst/>
                          <a:latin typeface="Times New Roman" pitchFamily="18" charset="0"/>
                          <a:cs typeface="Times New Roman" pitchFamily="18" charset="0"/>
                        </a:rPr>
                        <a:t>Thanh </a:t>
                      </a:r>
                      <a:r>
                        <a:rPr lang="en-US" sz="2800" dirty="0" err="1">
                          <a:solidFill>
                            <a:srgbClr val="A35318"/>
                          </a:solidFill>
                          <a:effectLst/>
                          <a:latin typeface="Times New Roman" pitchFamily="18" charset="0"/>
                          <a:cs typeface="Times New Roman" pitchFamily="18" charset="0"/>
                        </a:rPr>
                        <a:t>nhôm</a:t>
                      </a:r>
                      <a:r>
                        <a:rPr lang="en-US" sz="2800" dirty="0">
                          <a:solidFill>
                            <a:srgbClr val="A35318"/>
                          </a:solidFill>
                          <a:effectLst/>
                          <a:latin typeface="Times New Roman" pitchFamily="18" charset="0"/>
                          <a:cs typeface="Times New Roman" pitchFamily="18" charset="0"/>
                        </a:rPr>
                        <a:t> </a:t>
                      </a:r>
                      <a:endParaRPr lang="x-none" sz="2800"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Ly </a:t>
                      </a:r>
                      <a:r>
                        <a:rPr lang="en-US" sz="2800" b="1" dirty="0" err="1">
                          <a:solidFill>
                            <a:srgbClr val="A35318"/>
                          </a:solidFill>
                          <a:effectLst/>
                          <a:latin typeface="Times New Roman" pitchFamily="18" charset="0"/>
                          <a:cs typeface="Times New Roman" pitchFamily="18" charset="0"/>
                        </a:rPr>
                        <a:t>thuỷ</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tinh</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Thanh </a:t>
                      </a:r>
                      <a:r>
                        <a:rPr lang="en-US" sz="2800" b="1" dirty="0" err="1">
                          <a:solidFill>
                            <a:srgbClr val="A35318"/>
                          </a:solidFill>
                          <a:effectLst/>
                          <a:latin typeface="Times New Roman" pitchFamily="18" charset="0"/>
                          <a:cs typeface="Times New Roman" pitchFamily="18" charset="0"/>
                        </a:rPr>
                        <a:t>nhựa</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err="1">
                          <a:solidFill>
                            <a:srgbClr val="A35318"/>
                          </a:solidFill>
                          <a:effectLst/>
                          <a:latin typeface="Times New Roman" pitchFamily="18" charset="0"/>
                          <a:cs typeface="Times New Roman" pitchFamily="18" charset="0"/>
                        </a:rPr>
                        <a:t>Vỏ</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gỗ</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bút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chì</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err="1">
                          <a:solidFill>
                            <a:srgbClr val="A35318"/>
                          </a:solidFill>
                          <a:effectLst/>
                          <a:latin typeface="Times New Roman" pitchFamily="18" charset="0"/>
                          <a:cs typeface="Times New Roman" pitchFamily="18" charset="0"/>
                        </a:rPr>
                        <a:t>Mảnh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giấy</a:t>
                      </a:r>
                      <a:r>
                        <a:rPr lang="en-US" sz="2800" b="1" dirty="0">
                          <a:solidFill>
                            <a:srgbClr val="A35318"/>
                          </a:solidFill>
                          <a:effectLst/>
                          <a:latin typeface="Times New Roman" pitchFamily="18" charset="0"/>
                          <a:cs typeface="Times New Roman" pitchFamily="18" charset="0"/>
                        </a:rPr>
                        <a:t> </a:t>
                      </a:r>
                      <a:endParaRPr lang="x-none"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 </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solidFill>
                      <a:schemeClr val="bg1"/>
                    </a:solidFill>
                  </a:tcPr>
                </a:tc>
                <a:extLst>
                  <a:ext uri="{0D108BD9-81ED-4DB2-BD59-A6C34878D82A}">
                    <a16:rowId xmlns:a16="http://schemas.microsoft.com/office/drawing/2014/main" val="131712323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BDA1EC-F8B8-21BF-9C76-7388AE143AF6}"/>
              </a:ext>
            </a:extLst>
          </p:cNvPr>
          <p:cNvSpPr txBox="1"/>
          <p:nvPr/>
        </p:nvSpPr>
        <p:spPr>
          <a:xfrm>
            <a:off x="0" y="0"/>
            <a:ext cx="8865393" cy="523220"/>
          </a:xfrm>
          <a:prstGeom prst="rect">
            <a:avLst/>
          </a:prstGeom>
          <a:noFill/>
        </p:spPr>
        <p:txBody>
          <a:bodyPr wrap="square">
            <a:spAutoFit/>
          </a:bodyPr>
          <a:lstStyle/>
          <a:p>
            <a:pPr marL="0" marR="0" lvl="0" indent="254000" defTabSz="914400" rtl="0" eaLnBrk="1" fontAlgn="auto" latinLnBrk="0" hangingPunct="1">
              <a:spcBef>
                <a:spcPts val="0"/>
              </a:spcBef>
              <a:spcAft>
                <a:spcPts val="6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dẫn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Là</a:t>
            </a:r>
            <a:r>
              <a:rPr kumimoji="0" lang="en-US" sz="2800" b="0" i="1"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dòng</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a:ln>
                  <a:noFill/>
                </a:ln>
                <a:solidFill>
                  <a:prstClr val="black"/>
                </a:solidFill>
                <a:effectLst/>
                <a:uLnTx/>
                <a:uFillTx/>
                <a:latin typeface="Times New Roman" pitchFamily="18" charset="0"/>
                <a:ea typeface="Segoe UI" panose="020B0502040204020203" pitchFamily="34" charset="0"/>
                <a:cs typeface="Times New Roman" pitchFamily="18" charset="0"/>
              </a:rPr>
              <a:t>qua.</a:t>
            </a:r>
            <a:endParaRPr kumimoji="0" lang="x-none"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endParaRPr>
          </a:p>
        </p:txBody>
      </p:sp>
      <p:pic>
        <p:nvPicPr>
          <p:cNvPr id="7" name="Picture 6" descr="A yellow hand holding a pen&#10;&#10;Description automatically generated">
            <a:extLst>
              <a:ext uri="{FF2B5EF4-FFF2-40B4-BE49-F238E27FC236}">
                <a16:creationId xmlns:a16="http://schemas.microsoft.com/office/drawing/2014/main" id="{EAFE0604-FB82-2B8D-E82B-D74856319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01500" flipH="1">
            <a:off x="-102034" y="-219635"/>
            <a:ext cx="577454" cy="812800"/>
          </a:xfrm>
          <a:prstGeom prst="rect">
            <a:avLst/>
          </a:prstGeom>
        </p:spPr>
      </p:pic>
      <p:sp>
        <p:nvSpPr>
          <p:cNvPr id="483" name="Text Box 2">
            <a:extLst>
              <a:ext uri="{FF2B5EF4-FFF2-40B4-BE49-F238E27FC236}">
                <a16:creationId xmlns:a16="http://schemas.microsoft.com/office/drawing/2014/main" id="{333CA635-B69D-4207-9018-DFF3CAF62FCE}"/>
              </a:ext>
            </a:extLst>
          </p:cNvPr>
          <p:cNvSpPr txBox="1">
            <a:spLocks noChangeArrowheads="1"/>
          </p:cNvSpPr>
          <p:nvPr/>
        </p:nvSpPr>
        <p:spPr bwMode="auto">
          <a:xfrm>
            <a:off x="2286000" y="1371600"/>
            <a:ext cx="5904311" cy="553998"/>
          </a:xfrm>
          <a:prstGeom prst="rect">
            <a:avLst/>
          </a:prstGeom>
          <a:solidFill>
            <a:schemeClr val="accent4">
              <a:lumMod val="20000"/>
              <a:lumOff val="80000"/>
            </a:schemeClr>
          </a:solidFill>
          <a:ln>
            <a:noFill/>
          </a:ln>
          <a:effec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CÓ THỂ EM CHƯA BIẾT</a:t>
            </a:r>
          </a:p>
        </p:txBody>
      </p:sp>
      <p:grpSp>
        <p:nvGrpSpPr>
          <p:cNvPr id="3" name="Group 488">
            <a:extLst>
              <a:ext uri="{FF2B5EF4-FFF2-40B4-BE49-F238E27FC236}">
                <a16:creationId xmlns:a16="http://schemas.microsoft.com/office/drawing/2014/main" id="{36254074-E805-6F76-84E1-3E617F9D1865}"/>
              </a:ext>
            </a:extLst>
          </p:cNvPr>
          <p:cNvGrpSpPr/>
          <p:nvPr/>
        </p:nvGrpSpPr>
        <p:grpSpPr>
          <a:xfrm>
            <a:off x="152400" y="1600200"/>
            <a:ext cx="8763000" cy="4876800"/>
            <a:chOff x="1750075" y="2670926"/>
            <a:chExt cx="8995966" cy="6096000"/>
          </a:xfrm>
        </p:grpSpPr>
        <p:sp>
          <p:nvSpPr>
            <p:cNvPr id="484" name="Text Box 5">
              <a:extLst>
                <a:ext uri="{FF2B5EF4-FFF2-40B4-BE49-F238E27FC236}">
                  <a16:creationId xmlns:a16="http://schemas.microsoft.com/office/drawing/2014/main" id="{B4D67EB2-C44B-34CA-6021-5497251704C7}"/>
                </a:ext>
              </a:extLst>
            </p:cNvPr>
            <p:cNvSpPr txBox="1">
              <a:spLocks noChangeArrowheads="1"/>
            </p:cNvSpPr>
            <p:nvPr/>
          </p:nvSpPr>
          <p:spPr bwMode="auto">
            <a:xfrm>
              <a:off x="2200066" y="3224829"/>
              <a:ext cx="8545975" cy="52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CHẤT DẪN ĐIỆN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Bạc</a:t>
              </a:r>
              <a:r>
                <a:rPr kumimoji="0" lang="en-US" altLang="x-none"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vi-VN" altLang="x-none"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đồng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vàng</a:t>
              </a:r>
              <a:r>
                <a:rPr kumimoji="0" lang="en-US" altLang="x-none"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nhôm,</a:t>
              </a:r>
              <a:r>
                <a:rPr kumimoji="0" lang="vi-VN" altLang="x-none" sz="2800" b="0" i="0" u="none" strike="noStrike" kern="1200" cap="none" spc="0" normalizeH="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sắt          </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Thủy</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ngân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than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chì</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Các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dung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dịch</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axít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kiềm</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muối</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nước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thường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dùng</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altLang="x-none" sz="2800" b="0"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CHẤT </a:t>
              </a: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CÁCH ĐIỆN </a:t>
              </a:r>
              <a:r>
                <a:rPr kumimoji="0" lang="en-US" altLang="x-none" sz="28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Ở</a:t>
              </a: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ĐIỀU KIỆN THƯỜNG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Nước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nguyên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chất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không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khí</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gỗ</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khô</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Chất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dẻo</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nhựa</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cao</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su</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Thủy</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tinh</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sứ</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85" name="AutoShape 6">
              <a:extLst>
                <a:ext uri="{FF2B5EF4-FFF2-40B4-BE49-F238E27FC236}">
                  <a16:creationId xmlns:a16="http://schemas.microsoft.com/office/drawing/2014/main" id="{84B1E21C-8F1D-DAD2-92D5-699B0A5A5A0A}"/>
                </a:ext>
              </a:extLst>
            </p:cNvPr>
            <p:cNvSpPr>
              <a:spLocks noChangeArrowheads="1"/>
            </p:cNvSpPr>
            <p:nvPr/>
          </p:nvSpPr>
          <p:spPr bwMode="auto">
            <a:xfrm>
              <a:off x="1750075" y="2670926"/>
              <a:ext cx="346365" cy="6096000"/>
            </a:xfrm>
            <a:prstGeom prst="upDownArrow">
              <a:avLst>
                <a:gd name="adj1" fmla="val 37500"/>
                <a:gd name="adj2" fmla="val 197556"/>
              </a:avLst>
            </a:prstGeom>
            <a:solidFill>
              <a:schemeClr val="accent2">
                <a:lumMod val="20000"/>
                <a:lumOff val="80000"/>
              </a:schemeClr>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endParaRPr>
            </a:p>
          </p:txBody>
        </p:sp>
        <p:sp>
          <p:nvSpPr>
            <p:cNvPr id="486" name="Line 7">
              <a:extLst>
                <a:ext uri="{FF2B5EF4-FFF2-40B4-BE49-F238E27FC236}">
                  <a16:creationId xmlns:a16="http://schemas.microsoft.com/office/drawing/2014/main" id="{0E03A6EB-B55F-8740-92A0-A02DDEEDC2FF}"/>
                </a:ext>
              </a:extLst>
            </p:cNvPr>
            <p:cNvSpPr>
              <a:spLocks noChangeShapeType="1"/>
            </p:cNvSpPr>
            <p:nvPr/>
          </p:nvSpPr>
          <p:spPr bwMode="auto">
            <a:xfrm>
              <a:off x="1968153" y="5795126"/>
              <a:ext cx="683805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382" name="Rectangle 381"/>
          <p:cNvSpPr/>
          <p:nvPr/>
        </p:nvSpPr>
        <p:spPr>
          <a:xfrm>
            <a:off x="0" y="457200"/>
            <a:ext cx="9144000" cy="954107"/>
          </a:xfrm>
          <a:prstGeom prst="rect">
            <a:avLst/>
          </a:prstGeom>
        </p:spPr>
        <p:txBody>
          <a:bodyPr wrap="square">
            <a:spAutoFit/>
          </a:bodyPr>
          <a:lstStyle/>
          <a:p>
            <a:pPr lvl="0" indent="254000">
              <a:spcAft>
                <a:spcPts val="600"/>
              </a:spcAft>
              <a:defRPr/>
            </a:pPr>
            <a:r>
              <a:rPr lang="en-US" sz="2800">
                <a:solidFill>
                  <a:prstClr val="black"/>
                </a:solidFill>
                <a:latin typeface="Times New Roman" pitchFamily="18" charset="0"/>
                <a:ea typeface="Segoe UI" panose="020B0502040204020203" pitchFamily="34" charset="0"/>
                <a:cs typeface="Times New Roman" pitchFamily="18" charset="0"/>
              </a:rPr>
              <a:t>- Vật không dẫn điện (vật cách điện) : Là</a:t>
            </a:r>
            <a:r>
              <a:rPr lang="en-US" sz="2800" b="1">
                <a:solidFill>
                  <a:prstClr val="black"/>
                </a:solidFill>
                <a:latin typeface="Times New Roman" pitchFamily="18" charset="0"/>
                <a:ea typeface="Segoe UI" panose="020B0502040204020203" pitchFamily="34" charset="0"/>
                <a:cs typeface="Times New Roman" pitchFamily="18" charset="0"/>
              </a:rPr>
              <a:t> </a:t>
            </a:r>
            <a:r>
              <a:rPr lang="en-US" sz="2800">
                <a:solidFill>
                  <a:prstClr val="black"/>
                </a:solidFill>
                <a:latin typeface="Times New Roman" pitchFamily="18" charset="0"/>
                <a:ea typeface="Segoe UI" panose="020B0502040204020203" pitchFamily="34" charset="0"/>
                <a:cs typeface="Times New Roman" pitchFamily="18" charset="0"/>
              </a:rPr>
              <a:t>vật không cho dòng điện đi qua.</a:t>
            </a:r>
            <a:endParaRPr lang="x-none" sz="2800" dirty="0">
              <a:solidFill>
                <a:prstClr val="black"/>
              </a:solidFill>
              <a:latin typeface="Times New Roman" pitchFamily="18" charset="0"/>
              <a:ea typeface="Segoe UI" panose="020B0502040204020203" pitchFamily="34" charset="0"/>
              <a:cs typeface="Times New Roman" pitchFamily="18" charset="0"/>
            </a:endParaRPr>
          </a:p>
        </p:txBody>
      </p:sp>
    </p:spTree>
    <p:extLst>
      <p:ext uri="{BB962C8B-B14F-4D97-AF65-F5344CB8AC3E}">
        <p14:creationId xmlns:p14="http://schemas.microsoft.com/office/powerpoint/2010/main" val="3347960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82"/>
                                        </p:tgtEl>
                                        <p:attrNameLst>
                                          <p:attrName>style.visibility</p:attrName>
                                        </p:attrNameLst>
                                      </p:cBhvr>
                                      <p:to>
                                        <p:strVal val="visible"/>
                                      </p:to>
                                    </p:set>
                                    <p:anim calcmode="lin" valueType="num">
                                      <p:cBhvr>
                                        <p:cTn id="12" dur="500" fill="hold"/>
                                        <p:tgtEl>
                                          <p:spTgt spid="382"/>
                                        </p:tgtEl>
                                        <p:attrNameLst>
                                          <p:attrName>ppt_w</p:attrName>
                                        </p:attrNameLst>
                                      </p:cBhvr>
                                      <p:tavLst>
                                        <p:tav tm="0">
                                          <p:val>
                                            <p:fltVal val="0"/>
                                          </p:val>
                                        </p:tav>
                                        <p:tav tm="100000">
                                          <p:val>
                                            <p:strVal val="#ppt_w"/>
                                          </p:val>
                                        </p:tav>
                                      </p:tavLst>
                                    </p:anim>
                                    <p:anim calcmode="lin" valueType="num">
                                      <p:cBhvr>
                                        <p:cTn id="13" dur="500" fill="hold"/>
                                        <p:tgtEl>
                                          <p:spTgt spid="382"/>
                                        </p:tgtEl>
                                        <p:attrNameLst>
                                          <p:attrName>ppt_h</p:attrName>
                                        </p:attrNameLst>
                                      </p:cBhvr>
                                      <p:tavLst>
                                        <p:tav tm="0">
                                          <p:val>
                                            <p:fltVal val="0"/>
                                          </p:val>
                                        </p:tav>
                                        <p:tav tm="100000">
                                          <p:val>
                                            <p:strVal val="#ppt_h"/>
                                          </p:val>
                                        </p:tav>
                                      </p:tavLst>
                                    </p:anim>
                                    <p:animEffect transition="in" filter="fade">
                                      <p:cBhvr>
                                        <p:cTn id="14" dur="500"/>
                                        <p:tgtEl>
                                          <p:spTgt spid="38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slide(fromBottom)">
                                      <p:cBhvr>
                                        <p:cTn id="19" dur="500"/>
                                        <p:tgtEl>
                                          <p:spTgt spid="48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3" grpId="0" animBg="1"/>
      <p:bldP spid="3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45+ Hình Ảnh Dấu Hỏi Chấm Đẹp Rực Rỡ Ngỡ Như Mơ"/>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9" y="0"/>
            <a:ext cx="391887" cy="651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754" y="0"/>
            <a:ext cx="8720245" cy="954107"/>
          </a:xfrm>
          <a:prstGeom prst="rect">
            <a:avLst/>
          </a:prstGeom>
        </p:spPr>
        <p:txBody>
          <a:bodyPr wrap="square">
            <a:spAutoFit/>
          </a:bodyPr>
          <a:lstStyle/>
          <a:p>
            <a:pPr algn="just"/>
            <a:r>
              <a:rPr lang="en-US" sz="2800" b="1" dirty="0">
                <a:solidFill>
                  <a:srgbClr val="000000"/>
                </a:solidFill>
                <a:latin typeface="Times New Roman" pitchFamily="18" charset="0"/>
                <a:cs typeface="Times New Roman" pitchFamily="18" charset="0"/>
              </a:rPr>
              <a:t>2. </a:t>
            </a:r>
            <a:r>
              <a:rPr lang="vi-VN" sz="2800" b="1" dirty="0">
                <a:solidFill>
                  <a:srgbClr val="000000"/>
                </a:solidFill>
                <a:latin typeface="Times New Roman" pitchFamily="18" charset="0"/>
                <a:cs typeface="Times New Roman" pitchFamily="18" charset="0"/>
              </a:rPr>
              <a:t>Kể tên những vật liệu cách điện trong các dụng cụ và thiết bị điện</a:t>
            </a: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thường dùng mà em biết.</a:t>
            </a:r>
            <a:endParaRPr lang="en-US" sz="2800" b="1" dirty="0">
              <a:latin typeface="Times New Roman" pitchFamily="18" charset="0"/>
              <a:cs typeface="Times New Roman" pitchFamily="18" charset="0"/>
            </a:endParaRPr>
          </a:p>
        </p:txBody>
      </p:sp>
      <p:sp>
        <p:nvSpPr>
          <p:cNvPr id="6" name="Rectangle 5"/>
          <p:cNvSpPr/>
          <p:nvPr/>
        </p:nvSpPr>
        <p:spPr>
          <a:xfrm>
            <a:off x="27276" y="964202"/>
            <a:ext cx="9040523" cy="954107"/>
          </a:xfrm>
          <a:prstGeom prst="rect">
            <a:avLst/>
          </a:prstGeom>
        </p:spPr>
        <p:txBody>
          <a:bodyPr wrap="square">
            <a:spAutoFit/>
          </a:bodyPr>
          <a:lstStyle/>
          <a:p>
            <a:pPr lvl="0" eaLnBrk="0" fontAlgn="base" hangingPunct="0">
              <a:spcBef>
                <a:spcPct val="0"/>
              </a:spcBef>
              <a:spcAft>
                <a:spcPct val="0"/>
              </a:spcAft>
            </a:pP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Vỏ</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dây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điện:Cách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hai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lõi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dây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với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nhau</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và</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cách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hai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lõi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dây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với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bên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ngoài</a:t>
            </a:r>
            <a:r>
              <a:rPr lang="en-US" altLang="en-US" sz="2800" dirty="0">
                <a:solidFill>
                  <a:srgbClr val="0000CC"/>
                </a:solidFill>
                <a:latin typeface="Times New Roman" pitchFamily="18" charset="0"/>
                <a:cs typeface="Times New Roman" pitchFamily="18" charset="0"/>
              </a:rPr>
              <a:t>.</a:t>
            </a:r>
          </a:p>
        </p:txBody>
      </p:sp>
      <p:pic>
        <p:nvPicPr>
          <p:cNvPr id="7" name="Picture 2" descr="Kể tên những vật liệu cách điện trong các dụng cụ và thiết bị điện thường dù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24736"/>
            <a:ext cx="5310474" cy="18090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3733800"/>
            <a:ext cx="9067799" cy="1384995"/>
          </a:xfrm>
          <a:prstGeom prst="rect">
            <a:avLst/>
          </a:prstGeom>
        </p:spPr>
        <p:txBody>
          <a:bodyPr wrap="square">
            <a:spAutoFit/>
          </a:bodyPr>
          <a:lstStyle/>
          <a:p>
            <a:r>
              <a:rPr lang="en-US" altLang="en-US" dirty="0">
                <a:solidFill>
                  <a:srgbClr val="0000CC"/>
                </a:solidFill>
              </a:rPr>
              <a:t> </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Thân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phích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cắm</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Cách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hai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chốt</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phích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cắm</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với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nhau</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và</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cách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các</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phần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tử</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mang</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bên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trong</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với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môi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trường</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bên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ngoài</a:t>
            </a:r>
            <a:r>
              <a:rPr lang="en-US" altLang="en-US" sz="2800" dirty="0">
                <a:solidFill>
                  <a:srgbClr val="0000CC"/>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9" name="Picture 3" descr="Kể tên những vật liệu cách điện trong các dụng cụ và thiết bị điện thường dù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820472"/>
            <a:ext cx="4191000" cy="199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circle(in)">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479" y="4867649"/>
            <a:ext cx="3873521" cy="195582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591" y="3352800"/>
            <a:ext cx="4075507" cy="189018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463" y="4017142"/>
            <a:ext cx="4700164" cy="1583192"/>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325" y="1471789"/>
            <a:ext cx="3724275" cy="179730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8876" y="249507"/>
            <a:ext cx="3932724" cy="158319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rotWithShape="1">
          <a:blip r:embed="rId7">
            <a:extLst>
              <a:ext uri="{28A0092B-C50C-407E-A947-70E740481C1C}">
                <a14:useLocalDpi xmlns:a14="http://schemas.microsoft.com/office/drawing/2010/main" val="0"/>
              </a:ext>
            </a:extLst>
          </a:blip>
          <a:srcRect l="11326" b="25883"/>
          <a:stretch/>
        </p:blipFill>
        <p:spPr bwMode="auto">
          <a:xfrm>
            <a:off x="1368580" y="838200"/>
            <a:ext cx="4145927" cy="269886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023" y="2794000"/>
            <a:ext cx="2421677"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98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left)">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wipe(left)">
                                      <p:cBhvr>
                                        <p:cTn id="3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3"/>
          <p:cNvSpPr txBox="1">
            <a:spLocks noChangeArrowheads="1"/>
          </p:cNvSpPr>
          <p:nvPr/>
        </p:nvSpPr>
        <p:spPr bwMode="auto">
          <a:xfrm>
            <a:off x="1511255" y="9271311"/>
            <a:ext cx="884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a:spLocks noChangeArrowheads="1"/>
          </p:cNvSpPr>
          <p:nvPr/>
        </p:nvSpPr>
        <p:spPr bwMode="auto">
          <a:xfrm>
            <a:off x="1513636" y="9485623"/>
            <a:ext cx="79652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3083035" y="9271311"/>
            <a:ext cx="884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a:spLocks noChangeArrowheads="1"/>
          </p:cNvSpPr>
          <p:nvPr/>
        </p:nvSpPr>
        <p:spPr bwMode="auto">
          <a:xfrm>
            <a:off x="3084226" y="9485623"/>
            <a:ext cx="7977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4650581" y="9271311"/>
            <a:ext cx="885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a:spLocks noChangeArrowheads="1"/>
          </p:cNvSpPr>
          <p:nvPr/>
        </p:nvSpPr>
        <p:spPr bwMode="auto">
          <a:xfrm>
            <a:off x="4652963" y="9485623"/>
            <a:ext cx="7977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1">
            <a:extLst>
              <a:ext uri="{FF2B5EF4-FFF2-40B4-BE49-F238E27FC236}">
                <a16:creationId xmlns:a16="http://schemas.microsoft.com/office/drawing/2014/main" id="{65E4B0BC-0E7B-4BBC-6037-7F47E933E856}"/>
              </a:ext>
            </a:extLst>
          </p:cNvPr>
          <p:cNvGrpSpPr/>
          <p:nvPr/>
        </p:nvGrpSpPr>
        <p:grpSpPr>
          <a:xfrm>
            <a:off x="-221434" y="785703"/>
            <a:ext cx="1288233" cy="1467828"/>
            <a:chOff x="-295244" y="785703"/>
            <a:chExt cx="1306512" cy="1467828"/>
          </a:xfrm>
        </p:grpSpPr>
        <p:sp>
          <p:nvSpPr>
            <p:cNvPr id="42" name="Rectangle 7"/>
            <p:cNvSpPr/>
            <p:nvPr/>
          </p:nvSpPr>
          <p:spPr>
            <a:xfrm>
              <a:off x="-295244" y="785703"/>
              <a:ext cx="1306512" cy="561692"/>
            </a:xfrm>
            <a:prstGeom prst="rect">
              <a:avLst/>
            </a:prstGeom>
            <a:noFill/>
            <a:effectLst/>
          </p:spPr>
          <p:txBody>
            <a:bodyPr lIns="68580" tIns="34290" rIns="68580" bIns="34290">
              <a:spAutoFit/>
            </a:bodyPr>
            <a:lstStyle/>
            <a:p>
              <a:pPr algn="ctr" defTabSz="685800" eaLnBrk="1" fontAlgn="auto" hangingPunct="1">
                <a:spcBef>
                  <a:spcPts val="0"/>
                </a:spcBef>
                <a:spcAft>
                  <a:spcPts val="0"/>
                </a:spcAft>
                <a:defRPr/>
              </a:pPr>
              <a:r>
                <a:rPr lang="vi-VN"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1</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5" name="图片 44"/>
            <p:cNvPicPr>
              <a:picLocks noChangeAspect="1"/>
            </p:cNvPicPr>
            <p:nvPr/>
          </p:nvPicPr>
          <p:blipFill>
            <a:blip r:embed="rId3"/>
            <a:stretch>
              <a:fillRect/>
            </a:stretch>
          </p:blipFill>
          <p:spPr>
            <a:xfrm>
              <a:off x="-138583" y="1312238"/>
              <a:ext cx="963326" cy="941293"/>
            </a:xfrm>
            <a:prstGeom prst="rect">
              <a:avLst/>
            </a:prstGeom>
          </p:spPr>
        </p:pic>
      </p:grpSp>
      <p:grpSp>
        <p:nvGrpSpPr>
          <p:cNvPr id="4" name="Group 10">
            <a:extLst>
              <a:ext uri="{FF2B5EF4-FFF2-40B4-BE49-F238E27FC236}">
                <a16:creationId xmlns:a16="http://schemas.microsoft.com/office/drawing/2014/main" id="{B611E7C5-EB70-24D6-AEA3-A48BDB7DA1F1}"/>
              </a:ext>
            </a:extLst>
          </p:cNvPr>
          <p:cNvGrpSpPr/>
          <p:nvPr/>
        </p:nvGrpSpPr>
        <p:grpSpPr>
          <a:xfrm>
            <a:off x="0" y="2971800"/>
            <a:ext cx="1295400" cy="1258618"/>
            <a:chOff x="-284540" y="2429939"/>
            <a:chExt cx="1308100" cy="1258618"/>
          </a:xfrm>
        </p:grpSpPr>
        <p:sp>
          <p:nvSpPr>
            <p:cNvPr id="41" name="Rectangle 5"/>
            <p:cNvSpPr/>
            <p:nvPr/>
          </p:nvSpPr>
          <p:spPr>
            <a:xfrm>
              <a:off x="-284540" y="2429939"/>
              <a:ext cx="1308100" cy="561692"/>
            </a:xfrm>
            <a:prstGeom prst="rect">
              <a:avLst/>
            </a:prstGeom>
            <a:noFill/>
            <a:ln>
              <a:noFill/>
            </a:ln>
            <a:effectLst/>
          </p:spPr>
          <p:txBody>
            <a:bodyPr lIns="68580" tIns="34290" rIns="68580" bIns="34290">
              <a:spAutoFit/>
            </a:bodyPr>
            <a:lstStyle/>
            <a:p>
              <a:pPr defTabSz="685800" eaLnBrk="1" fontAlgn="auto" hangingPunct="1">
                <a:spcBef>
                  <a:spcPts val="0"/>
                </a:spcBef>
                <a:spcAft>
                  <a:spcPts val="0"/>
                </a:spcAft>
                <a:defRPr/>
              </a:pPr>
              <a:r>
                <a:rPr lang="vi-VN" sz="3200" b="1" kern="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   2</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6" name="图片 45"/>
            <p:cNvPicPr>
              <a:picLocks noChangeAspect="1"/>
            </p:cNvPicPr>
            <p:nvPr/>
          </p:nvPicPr>
          <p:blipFill>
            <a:blip r:embed="rId4"/>
            <a:stretch>
              <a:fillRect/>
            </a:stretch>
          </p:blipFill>
          <p:spPr>
            <a:xfrm>
              <a:off x="-53699" y="2963339"/>
              <a:ext cx="517013" cy="725218"/>
            </a:xfrm>
            <a:prstGeom prst="rect">
              <a:avLst/>
            </a:prstGeom>
          </p:spPr>
        </p:pic>
      </p:grpSp>
      <p:grpSp>
        <p:nvGrpSpPr>
          <p:cNvPr id="5" name="Group 9">
            <a:extLst>
              <a:ext uri="{FF2B5EF4-FFF2-40B4-BE49-F238E27FC236}">
                <a16:creationId xmlns:a16="http://schemas.microsoft.com/office/drawing/2014/main" id="{069C69E6-9A5B-2BD4-423E-BBD092D3782E}"/>
              </a:ext>
            </a:extLst>
          </p:cNvPr>
          <p:cNvGrpSpPr/>
          <p:nvPr/>
        </p:nvGrpSpPr>
        <p:grpSpPr>
          <a:xfrm>
            <a:off x="-304800" y="5181600"/>
            <a:ext cx="1296478" cy="1158125"/>
            <a:chOff x="-310970" y="1119741"/>
            <a:chExt cx="1322237" cy="1158125"/>
          </a:xfrm>
        </p:grpSpPr>
        <p:sp>
          <p:nvSpPr>
            <p:cNvPr id="40" name="Rectangle 3"/>
            <p:cNvSpPr/>
            <p:nvPr/>
          </p:nvSpPr>
          <p:spPr>
            <a:xfrm>
              <a:off x="-310970" y="1119741"/>
              <a:ext cx="1308100" cy="561692"/>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3200" b="1" kern="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  3</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7" name="图片 4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flipH="1">
              <a:off x="111004" y="1628931"/>
              <a:ext cx="900263" cy="648935"/>
            </a:xfrm>
            <a:prstGeom prst="rect">
              <a:avLst/>
            </a:prstGeom>
          </p:spPr>
        </p:pic>
      </p:grpSp>
      <p:sp>
        <p:nvSpPr>
          <p:cNvPr id="6" name="TextBox 12">
            <a:extLst>
              <a:ext uri="{FF2B5EF4-FFF2-40B4-BE49-F238E27FC236}">
                <a16:creationId xmlns:a16="http://schemas.microsoft.com/office/drawing/2014/main" id="{0028C420-1F49-20B2-623C-59A2B246529F}"/>
              </a:ext>
            </a:extLst>
          </p:cNvPr>
          <p:cNvSpPr txBox="1"/>
          <p:nvPr/>
        </p:nvSpPr>
        <p:spPr>
          <a:xfrm>
            <a:off x="990600" y="2895600"/>
            <a:ext cx="7951292" cy="2034660"/>
          </a:xfrm>
          <a:prstGeom prst="rect">
            <a:avLst/>
          </a:prstGeom>
          <a:noFill/>
          <a:ln w="19050">
            <a:solidFill>
              <a:srgbClr val="E75329"/>
            </a:solidFill>
            <a:prstDash val="sysDash"/>
          </a:ln>
        </p:spPr>
        <p:txBody>
          <a:bodyPr wrap="square" rtlCol="0">
            <a:spAutoFit/>
          </a:bodyPr>
          <a:lstStyle>
            <a:defPPr>
              <a:defRPr lang="zh-CN"/>
            </a:defPPr>
            <a:lvl1pPr>
              <a:defRPr sz="1600"/>
            </a:lvl1pPr>
          </a:lstStyle>
          <a:p>
            <a:pPr algn="just">
              <a:lnSpc>
                <a:spcPct val="115000"/>
              </a:lnSpc>
              <a:spcBef>
                <a:spcPts val="200"/>
              </a:spcBef>
              <a:spcAft>
                <a:spcPts val="0"/>
              </a:spcAft>
            </a:pPr>
            <a:r>
              <a:rPr lang="en-US" sz="2800" b="1" dirty="0" err="1">
                <a:solidFill>
                  <a:srgbClr val="000000"/>
                </a:solidFill>
                <a:latin typeface="Times New Roman" pitchFamily="18" charset="0"/>
                <a:ea typeface="Times New Roman" panose="02020603050405020304" pitchFamily="18" charset="0"/>
                <a:cs typeface="Times New Roman" pitchFamily="18" charset="0"/>
              </a:rPr>
              <a:t>Các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trình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bày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quả</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của</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hay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không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Đồng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thời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giải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thích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nguyên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nhân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được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và</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không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được</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en-US" sz="2800" b="1" dirty="0">
              <a:solidFill>
                <a:srgbClr val="365F91"/>
              </a:solidFill>
              <a:latin typeface="Times New Roman" pitchFamily="18" charset="0"/>
              <a:ea typeface="Times New Roman" panose="02020603050405020304" pitchFamily="18" charset="0"/>
              <a:cs typeface="Times New Roman" pitchFamily="18" charset="0"/>
            </a:endParaRPr>
          </a:p>
        </p:txBody>
      </p:sp>
      <p:sp>
        <p:nvSpPr>
          <p:cNvPr id="7" name="TextBox 13">
            <a:extLst>
              <a:ext uri="{FF2B5EF4-FFF2-40B4-BE49-F238E27FC236}">
                <a16:creationId xmlns:a16="http://schemas.microsoft.com/office/drawing/2014/main" id="{1CF51B90-CA84-BEAB-0BBD-EF56BB26F67A}"/>
              </a:ext>
            </a:extLst>
          </p:cNvPr>
          <p:cNvSpPr txBox="1"/>
          <p:nvPr/>
        </p:nvSpPr>
        <p:spPr>
          <a:xfrm>
            <a:off x="1066799" y="1181743"/>
            <a:ext cx="8077201" cy="1384995"/>
          </a:xfrm>
          <a:prstGeom prst="rect">
            <a:avLst/>
          </a:prstGeom>
          <a:noFill/>
          <a:ln w="19050">
            <a:solidFill>
              <a:srgbClr val="E75329"/>
            </a:solidFill>
            <a:prstDash val="sysDash"/>
          </a:ln>
        </p:spPr>
        <p:txBody>
          <a:bodyPr wrap="square" rtlCol="0">
            <a:spAutoFit/>
          </a:bodyPr>
          <a:lstStyle/>
          <a:p>
            <a:pPr algn="just"/>
            <a:r>
              <a:rPr lang="en-US" sz="2800" b="1" dirty="0">
                <a:solidFill>
                  <a:srgbClr val="000000"/>
                </a:solidFill>
                <a:latin typeface="Times New Roman" pitchFamily="18" charset="0"/>
                <a:ea typeface="Times New Roman" panose="02020603050405020304" pitchFamily="18" charset="0"/>
                <a:cs typeface="Times New Roman" pitchFamily="18" charset="0"/>
              </a:rPr>
              <a:t>Chia </a:t>
            </a:r>
            <a:r>
              <a:rPr lang="en-US" sz="2800" b="1" dirty="0" err="1">
                <a:solidFill>
                  <a:srgbClr val="000000"/>
                </a:solidFill>
                <a:latin typeface="Times New Roman" pitchFamily="18" charset="0"/>
                <a:ea typeface="Times New Roman" panose="02020603050405020304" pitchFamily="18" charset="0"/>
                <a:cs typeface="Times New Roman" pitchFamily="18" charset="0"/>
              </a:rPr>
              <a:t>lớp</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làm</a:t>
            </a:r>
            <a:r>
              <a:rPr lang="en-US" sz="2800" b="1" dirty="0">
                <a:solidFill>
                  <a:srgbClr val="000000"/>
                </a:solidFill>
                <a:latin typeface="Times New Roman" pitchFamily="18" charset="0"/>
                <a:ea typeface="Times New Roman" panose="02020603050405020304" pitchFamily="18" charset="0"/>
                <a:cs typeface="Times New Roman" pitchFamily="18" charset="0"/>
              </a:rPr>
              <a:t> 6-8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yêu</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cầu</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lên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lấy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các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dụng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cụ</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thiết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bị</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cần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thiết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để</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thắp</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bóng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đang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có</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zh-CN" altLang="en-US" sz="2800" dirty="0">
              <a:latin typeface="Times New Roman" pitchFamily="18" charset="0"/>
              <a:cs typeface="Times New Roman" pitchFamily="18" charset="0"/>
            </a:endParaRPr>
          </a:p>
        </p:txBody>
      </p:sp>
      <p:sp>
        <p:nvSpPr>
          <p:cNvPr id="8" name="TextBox 14">
            <a:extLst>
              <a:ext uri="{FF2B5EF4-FFF2-40B4-BE49-F238E27FC236}">
                <a16:creationId xmlns:a16="http://schemas.microsoft.com/office/drawing/2014/main" id="{DE61E8FB-1A40-A84F-7C91-E5956A6F7EB6}"/>
              </a:ext>
            </a:extLst>
          </p:cNvPr>
          <p:cNvSpPr txBox="1"/>
          <p:nvPr/>
        </p:nvSpPr>
        <p:spPr>
          <a:xfrm>
            <a:off x="990600" y="5181600"/>
            <a:ext cx="8001000" cy="954107"/>
          </a:xfrm>
          <a:prstGeom prst="rect">
            <a:avLst/>
          </a:prstGeom>
          <a:noFill/>
          <a:ln w="19050">
            <a:solidFill>
              <a:srgbClr val="E75329"/>
            </a:solidFill>
            <a:prstDash val="sysDash"/>
          </a:ln>
        </p:spPr>
        <p:txBody>
          <a:bodyPr wrap="square" rtlCol="0">
            <a:spAutoFit/>
          </a:bodyPr>
          <a:lstStyle>
            <a:defPPr>
              <a:defRPr lang="zh-CN"/>
            </a:defPPr>
            <a:lvl1pPr>
              <a:defRPr sz="1600"/>
            </a:lvl1pPr>
          </a:lstStyle>
          <a:p>
            <a:r>
              <a:rPr lang="en-US" sz="2800" b="1" dirty="0" err="1">
                <a:solidFill>
                  <a:srgbClr val="000000"/>
                </a:solidFill>
                <a:latin typeface="Times New Roman" pitchFamily="18" charset="0"/>
                <a:ea typeface="Times New Roman" panose="02020603050405020304" pitchFamily="18" charset="0"/>
                <a:cs typeface="Times New Roman" pitchFamily="18" charset="0"/>
              </a:rPr>
              <a:t>Thời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gian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cho</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thực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hành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và</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trình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bày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là</a:t>
            </a:r>
            <a:r>
              <a:rPr lang="en-US" sz="2800" b="1" dirty="0">
                <a:solidFill>
                  <a:srgbClr val="000000"/>
                </a:solidFill>
                <a:latin typeface="Times New Roman" pitchFamily="18" charset="0"/>
                <a:ea typeface="Times New Roman" panose="02020603050405020304" pitchFamily="18" charset="0"/>
                <a:cs typeface="Times New Roman" pitchFamily="18" charset="0"/>
              </a:rPr>
              <a:t> 6 </a:t>
            </a:r>
            <a:r>
              <a:rPr lang="en-US" sz="2800" b="1" dirty="0" err="1">
                <a:solidFill>
                  <a:srgbClr val="000000"/>
                </a:solidFill>
                <a:latin typeface="Times New Roman" pitchFamily="18" charset="0"/>
                <a:ea typeface="Times New Roman" panose="02020603050405020304" pitchFamily="18" charset="0"/>
                <a:cs typeface="Times New Roman" pitchFamily="18" charset="0"/>
              </a:rPr>
              <a:t>phút</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zh-CN" altLang="en-US" sz="2800" dirty="0">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5956550B-24EC-7F1C-1D65-E7114C46A468}"/>
              </a:ext>
            </a:extLst>
          </p:cNvPr>
          <p:cNvSpPr/>
          <p:nvPr/>
        </p:nvSpPr>
        <p:spPr>
          <a:xfrm>
            <a:off x="838200" y="123858"/>
            <a:ext cx="8153400" cy="86177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kern="0" dirty="0">
                <a:solidFill>
                  <a:srgbClr val="000000"/>
                </a:solidFill>
                <a:latin typeface="Times New Roman" pitchFamily="18" charset="0"/>
                <a:ea typeface="Times New Roman" panose="02020603050405020304" pitchFamily="18" charset="0"/>
                <a:cs typeface="Times New Roman" pitchFamily="18" charset="0"/>
              </a:rPr>
              <a:t>THỰC HÀNH: CÙNG THẮP SÁNG ĐÈN</a:t>
            </a:r>
            <a:endParaRPr lang="en-US" sz="2800" b="1" kern="0" dirty="0">
              <a:solidFill>
                <a:srgbClr val="365F91"/>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47726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plus(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20">
            <a:extLst>
              <a:ext uri="{FF2B5EF4-FFF2-40B4-BE49-F238E27FC236}">
                <a16:creationId xmlns:a16="http://schemas.microsoft.com/office/drawing/2014/main" id="{FE221A23-0DB0-40E4-8D35-D26E3A13B86D}"/>
              </a:ext>
            </a:extLst>
          </p:cNvPr>
          <p:cNvGrpSpPr/>
          <p:nvPr/>
        </p:nvGrpSpPr>
        <p:grpSpPr>
          <a:xfrm>
            <a:off x="6150998" y="1296733"/>
            <a:ext cx="2830149" cy="3741482"/>
            <a:chOff x="4448652" y="2433610"/>
            <a:chExt cx="3305169" cy="3277098"/>
          </a:xfrm>
        </p:grpSpPr>
        <p:sp>
          <p:nvSpPr>
            <p:cNvPr id="22" name="Hình tự do: Hình 21">
              <a:extLst>
                <a:ext uri="{FF2B5EF4-FFF2-40B4-BE49-F238E27FC236}">
                  <a16:creationId xmlns:a16="http://schemas.microsoft.com/office/drawing/2014/main" id="{7788C9CA-57CC-41AF-901E-EA07B56DD0E7}"/>
                </a:ext>
              </a:extLst>
            </p:cNvPr>
            <p:cNvSpPr/>
            <p:nvPr/>
          </p:nvSpPr>
          <p:spPr>
            <a:xfrm>
              <a:off x="7328674" y="3500957"/>
              <a:ext cx="425123" cy="386394"/>
            </a:xfrm>
            <a:custGeom>
              <a:avLst/>
              <a:gdLst>
                <a:gd name="connsiteX0" fmla="*/ 425124 w 425123"/>
                <a:gd name="connsiteY0" fmla="*/ 153731 h 386394"/>
                <a:gd name="connsiteX1" fmla="*/ 206248 w 425123"/>
                <a:gd name="connsiteY1" fmla="*/ 386395 h 386394"/>
                <a:gd name="connsiteX2" fmla="*/ 0 w 425123"/>
                <a:gd name="connsiteY2" fmla="*/ 0 h 386394"/>
              </a:gdLst>
              <a:ahLst/>
              <a:cxnLst>
                <a:cxn ang="0">
                  <a:pos x="connsiteX0" y="connsiteY0"/>
                </a:cxn>
                <a:cxn ang="0">
                  <a:pos x="connsiteX1" y="connsiteY1"/>
                </a:cxn>
                <a:cxn ang="0">
                  <a:pos x="connsiteX2" y="connsiteY2"/>
                </a:cxn>
              </a:cxnLst>
              <a:rect l="l" t="t" r="r" b="b"/>
              <a:pathLst>
                <a:path w="425123" h="386394">
                  <a:moveTo>
                    <a:pt x="425124" y="153731"/>
                  </a:moveTo>
                  <a:lnTo>
                    <a:pt x="206248" y="386395"/>
                  </a:lnTo>
                  <a:lnTo>
                    <a:pt x="0"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Hình tự do: Hình 22">
              <a:extLst>
                <a:ext uri="{FF2B5EF4-FFF2-40B4-BE49-F238E27FC236}">
                  <a16:creationId xmlns:a16="http://schemas.microsoft.com/office/drawing/2014/main" id="{4C3CB190-F7C0-44AE-9764-C6A68BBC2F86}"/>
                </a:ext>
              </a:extLst>
            </p:cNvPr>
            <p:cNvSpPr/>
            <p:nvPr/>
          </p:nvSpPr>
          <p:spPr>
            <a:xfrm>
              <a:off x="4448652" y="3489757"/>
              <a:ext cx="308259" cy="456280"/>
            </a:xfrm>
            <a:custGeom>
              <a:avLst/>
              <a:gdLst>
                <a:gd name="connsiteX0" fmla="*/ 0 w 308259"/>
                <a:gd name="connsiteY0" fmla="*/ 163721 h 456280"/>
                <a:gd name="connsiteX1" fmla="*/ 213699 w 308259"/>
                <a:gd name="connsiteY1" fmla="*/ 456281 h 456280"/>
                <a:gd name="connsiteX2" fmla="*/ 308259 w 308259"/>
                <a:gd name="connsiteY2" fmla="*/ 0 h 456280"/>
              </a:gdLst>
              <a:ahLst/>
              <a:cxnLst>
                <a:cxn ang="0">
                  <a:pos x="connsiteX0" y="connsiteY0"/>
                </a:cxn>
                <a:cxn ang="0">
                  <a:pos x="connsiteX1" y="connsiteY1"/>
                </a:cxn>
                <a:cxn ang="0">
                  <a:pos x="connsiteX2" y="connsiteY2"/>
                </a:cxn>
              </a:cxnLst>
              <a:rect l="l" t="t" r="r" b="b"/>
              <a:pathLst>
                <a:path w="308259" h="456280">
                  <a:moveTo>
                    <a:pt x="0" y="163721"/>
                  </a:moveTo>
                  <a:lnTo>
                    <a:pt x="213699" y="456281"/>
                  </a:lnTo>
                  <a:lnTo>
                    <a:pt x="308259"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Nhóm 23">
              <a:extLst>
                <a:ext uri="{FF2B5EF4-FFF2-40B4-BE49-F238E27FC236}">
                  <a16:creationId xmlns:a16="http://schemas.microsoft.com/office/drawing/2014/main" id="{EFAC0C04-1C42-4373-A422-99012B3A68CF}"/>
                </a:ext>
              </a:extLst>
            </p:cNvPr>
            <p:cNvGrpSpPr/>
            <p:nvPr/>
          </p:nvGrpSpPr>
          <p:grpSpPr>
            <a:xfrm>
              <a:off x="4544640" y="2612731"/>
              <a:ext cx="3097977" cy="3097977"/>
              <a:chOff x="4544640" y="2612731"/>
              <a:chExt cx="3097977" cy="3097977"/>
            </a:xfrm>
          </p:grpSpPr>
          <p:sp>
            <p:nvSpPr>
              <p:cNvPr id="30" name="Hình tự do: Hình 29">
                <a:hlinkClick r:id="rId2" action="ppaction://hlinksldjump"/>
                <a:extLst>
                  <a:ext uri="{FF2B5EF4-FFF2-40B4-BE49-F238E27FC236}">
                    <a16:creationId xmlns:a16="http://schemas.microsoft.com/office/drawing/2014/main" id="{AE8B8365-F048-4BF2-B6B9-6D268B7F865D}"/>
                  </a:ext>
                </a:extLst>
              </p:cNvPr>
              <p:cNvSpPr/>
              <p:nvPr/>
            </p:nvSpPr>
            <p:spPr>
              <a:xfrm>
                <a:off x="4544640" y="2612731"/>
                <a:ext cx="3097977" cy="3097977"/>
              </a:xfrm>
              <a:custGeom>
                <a:avLst/>
                <a:gdLst>
                  <a:gd name="connsiteX0" fmla="*/ 3097978 w 3097977"/>
                  <a:gd name="connsiteY0" fmla="*/ 1548989 h 3097977"/>
                  <a:gd name="connsiteX1" fmla="*/ 1548989 w 3097977"/>
                  <a:gd name="connsiteY1" fmla="*/ 3097978 h 3097977"/>
                  <a:gd name="connsiteX2" fmla="*/ 0 w 3097977"/>
                  <a:gd name="connsiteY2" fmla="*/ 1548989 h 3097977"/>
                  <a:gd name="connsiteX3" fmla="*/ 1548989 w 3097977"/>
                  <a:gd name="connsiteY3" fmla="*/ 0 h 3097977"/>
                  <a:gd name="connsiteX4" fmla="*/ 3097978 w 3097977"/>
                  <a:gd name="connsiteY4" fmla="*/ 1548989 h 309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977" h="3097977">
                    <a:moveTo>
                      <a:pt x="3097978" y="1548989"/>
                    </a:moveTo>
                    <a:cubicBezTo>
                      <a:pt x="3097978" y="2404472"/>
                      <a:pt x="2404472" y="3097978"/>
                      <a:pt x="1548989" y="3097978"/>
                    </a:cubicBezTo>
                    <a:cubicBezTo>
                      <a:pt x="693506" y="3097978"/>
                      <a:pt x="0" y="2404472"/>
                      <a:pt x="0" y="1548989"/>
                    </a:cubicBezTo>
                    <a:cubicBezTo>
                      <a:pt x="0" y="693506"/>
                      <a:pt x="693506" y="0"/>
                      <a:pt x="1548989" y="0"/>
                    </a:cubicBezTo>
                    <a:cubicBezTo>
                      <a:pt x="2404472" y="0"/>
                      <a:pt x="3097978" y="693506"/>
                      <a:pt x="3097978" y="1548989"/>
                    </a:cubicBezTo>
                    <a:close/>
                  </a:path>
                </a:pathLst>
              </a:custGeom>
              <a:solidFill>
                <a:srgbClr val="FFFFFF"/>
              </a:solidFill>
              <a:ln w="24190" cap="flat">
                <a:noFill/>
                <a:prstDash val="solid"/>
                <a:miter/>
              </a:ln>
              <a:effectLst>
                <a:outerShdw blurRad="444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Hình tự do: Hình 30">
                <a:extLst>
                  <a:ext uri="{FF2B5EF4-FFF2-40B4-BE49-F238E27FC236}">
                    <a16:creationId xmlns:a16="http://schemas.microsoft.com/office/drawing/2014/main" id="{A85ECC53-3AF6-4114-9E6E-90B283FA3D17}"/>
                  </a:ext>
                </a:extLst>
              </p:cNvPr>
              <p:cNvSpPr/>
              <p:nvPr/>
            </p:nvSpPr>
            <p:spPr>
              <a:xfrm>
                <a:off x="4649119" y="2716914"/>
                <a:ext cx="2889334" cy="2888590"/>
              </a:xfrm>
              <a:custGeom>
                <a:avLst/>
                <a:gdLst>
                  <a:gd name="connsiteX0" fmla="*/ 1499979 w 2889334"/>
                  <a:gd name="connsiteY0" fmla="*/ 2888591 h 2888590"/>
                  <a:gd name="connsiteX1" fmla="*/ 1499036 w 2889334"/>
                  <a:gd name="connsiteY1" fmla="*/ 2864400 h 2888590"/>
                  <a:gd name="connsiteX2" fmla="*/ 1595265 w 2889334"/>
                  <a:gd name="connsiteY2" fmla="*/ 2857482 h 2888590"/>
                  <a:gd name="connsiteX3" fmla="*/ 1597805 w 2889334"/>
                  <a:gd name="connsiteY3" fmla="*/ 2881527 h 2888590"/>
                  <a:gd name="connsiteX4" fmla="*/ 1499979 w 2889334"/>
                  <a:gd name="connsiteY4" fmla="*/ 2888591 h 2888590"/>
                  <a:gd name="connsiteX5" fmla="*/ 1352877 w 2889334"/>
                  <a:gd name="connsiteY5" fmla="*/ 2886752 h 2888590"/>
                  <a:gd name="connsiteX6" fmla="*/ 1255244 w 2889334"/>
                  <a:gd name="connsiteY6" fmla="*/ 2877245 h 2888590"/>
                  <a:gd name="connsiteX7" fmla="*/ 1258413 w 2889334"/>
                  <a:gd name="connsiteY7" fmla="*/ 2853297 h 2888590"/>
                  <a:gd name="connsiteX8" fmla="*/ 1354401 w 2889334"/>
                  <a:gd name="connsiteY8" fmla="*/ 2862610 h 2888590"/>
                  <a:gd name="connsiteX9" fmla="*/ 1352877 w 2889334"/>
                  <a:gd name="connsiteY9" fmla="*/ 2886752 h 2888590"/>
                  <a:gd name="connsiteX10" fmla="*/ 1743142 w 2889334"/>
                  <a:gd name="connsiteY10" fmla="*/ 2858595 h 2888590"/>
                  <a:gd name="connsiteX11" fmla="*/ 1738182 w 2889334"/>
                  <a:gd name="connsiteY11" fmla="*/ 2834912 h 2888590"/>
                  <a:gd name="connsiteX12" fmla="*/ 1831848 w 2889334"/>
                  <a:gd name="connsiteY12" fmla="*/ 2811883 h 2888590"/>
                  <a:gd name="connsiteX13" fmla="*/ 1838404 w 2889334"/>
                  <a:gd name="connsiteY13" fmla="*/ 2835154 h 2888590"/>
                  <a:gd name="connsiteX14" fmla="*/ 1743142 w 2889334"/>
                  <a:gd name="connsiteY14" fmla="*/ 2858595 h 2888590"/>
                  <a:gd name="connsiteX15" fmla="*/ 1110585 w 2889334"/>
                  <a:gd name="connsiteY15" fmla="*/ 2850733 h 2888590"/>
                  <a:gd name="connsiteX16" fmla="*/ 1015976 w 2889334"/>
                  <a:gd name="connsiteY16" fmla="*/ 2824945 h 2888590"/>
                  <a:gd name="connsiteX17" fmla="*/ 1023112 w 2889334"/>
                  <a:gd name="connsiteY17" fmla="*/ 2801843 h 2888590"/>
                  <a:gd name="connsiteX18" fmla="*/ 1116173 w 2889334"/>
                  <a:gd name="connsiteY18" fmla="*/ 2827220 h 2888590"/>
                  <a:gd name="connsiteX19" fmla="*/ 1110585 w 2889334"/>
                  <a:gd name="connsiteY19" fmla="*/ 2850733 h 2888590"/>
                  <a:gd name="connsiteX20" fmla="*/ 1977765 w 2889334"/>
                  <a:gd name="connsiteY20" fmla="*/ 2788007 h 2888590"/>
                  <a:gd name="connsiteX21" fmla="*/ 1968839 w 2889334"/>
                  <a:gd name="connsiteY21" fmla="*/ 2765534 h 2888590"/>
                  <a:gd name="connsiteX22" fmla="*/ 2057255 w 2889334"/>
                  <a:gd name="connsiteY22" fmla="*/ 2726902 h 2888590"/>
                  <a:gd name="connsiteX23" fmla="*/ 2067705 w 2889334"/>
                  <a:gd name="connsiteY23" fmla="*/ 2748721 h 2888590"/>
                  <a:gd name="connsiteX24" fmla="*/ 1977765 w 2889334"/>
                  <a:gd name="connsiteY24" fmla="*/ 2788007 h 2888590"/>
                  <a:gd name="connsiteX25" fmla="*/ 877824 w 2889334"/>
                  <a:gd name="connsiteY25" fmla="*/ 2774315 h 2888590"/>
                  <a:gd name="connsiteX26" fmla="*/ 788972 w 2889334"/>
                  <a:gd name="connsiteY26" fmla="*/ 2732828 h 2888590"/>
                  <a:gd name="connsiteX27" fmla="*/ 799931 w 2889334"/>
                  <a:gd name="connsiteY27" fmla="*/ 2711250 h 2888590"/>
                  <a:gd name="connsiteX28" fmla="*/ 887307 w 2889334"/>
                  <a:gd name="connsiteY28" fmla="*/ 2752060 h 2888590"/>
                  <a:gd name="connsiteX29" fmla="*/ 877824 w 2889334"/>
                  <a:gd name="connsiteY29" fmla="*/ 2774315 h 2888590"/>
                  <a:gd name="connsiteX30" fmla="*/ 2197051 w 2889334"/>
                  <a:gd name="connsiteY30" fmla="*/ 2678593 h 2888590"/>
                  <a:gd name="connsiteX31" fmla="*/ 2184448 w 2889334"/>
                  <a:gd name="connsiteY31" fmla="*/ 2657935 h 2888590"/>
                  <a:gd name="connsiteX32" fmla="*/ 2265027 w 2889334"/>
                  <a:gd name="connsiteY32" fmla="*/ 2604836 h 2888590"/>
                  <a:gd name="connsiteX33" fmla="*/ 2279009 w 2889334"/>
                  <a:gd name="connsiteY33" fmla="*/ 2624576 h 2888590"/>
                  <a:gd name="connsiteX34" fmla="*/ 2197051 w 2889334"/>
                  <a:gd name="connsiteY34" fmla="*/ 2678593 h 2888590"/>
                  <a:gd name="connsiteX35" fmla="*/ 661464 w 2889334"/>
                  <a:gd name="connsiteY35" fmla="*/ 2659434 h 2888590"/>
                  <a:gd name="connsiteX36" fmla="*/ 581007 w 2889334"/>
                  <a:gd name="connsiteY36" fmla="*/ 2603482 h 2888590"/>
                  <a:gd name="connsiteX37" fmla="*/ 595473 w 2889334"/>
                  <a:gd name="connsiteY37" fmla="*/ 2584105 h 2888590"/>
                  <a:gd name="connsiteX38" fmla="*/ 674600 w 2889334"/>
                  <a:gd name="connsiteY38" fmla="*/ 2639114 h 2888590"/>
                  <a:gd name="connsiteX39" fmla="*/ 661464 w 2889334"/>
                  <a:gd name="connsiteY39" fmla="*/ 2659434 h 2888590"/>
                  <a:gd name="connsiteX40" fmla="*/ 2394519 w 2889334"/>
                  <a:gd name="connsiteY40" fmla="*/ 2533499 h 2888590"/>
                  <a:gd name="connsiteX41" fmla="*/ 2378601 w 2889334"/>
                  <a:gd name="connsiteY41" fmla="*/ 2515259 h 2888590"/>
                  <a:gd name="connsiteX42" fmla="*/ 2449044 w 2889334"/>
                  <a:gd name="connsiteY42" fmla="*/ 2449364 h 2888590"/>
                  <a:gd name="connsiteX43" fmla="*/ 2450955 w 2889334"/>
                  <a:gd name="connsiteY43" fmla="*/ 2447453 h 2888590"/>
                  <a:gd name="connsiteX44" fmla="*/ 2468663 w 2889334"/>
                  <a:gd name="connsiteY44" fmla="*/ 2463951 h 2888590"/>
                  <a:gd name="connsiteX45" fmla="*/ 2466243 w 2889334"/>
                  <a:gd name="connsiteY45" fmla="*/ 2466370 h 2888590"/>
                  <a:gd name="connsiteX46" fmla="*/ 2394519 w 2889334"/>
                  <a:gd name="connsiteY46" fmla="*/ 2533499 h 2888590"/>
                  <a:gd name="connsiteX47" fmla="*/ 467771 w 2889334"/>
                  <a:gd name="connsiteY47" fmla="*/ 2509526 h 2888590"/>
                  <a:gd name="connsiteX48" fmla="*/ 422874 w 2889334"/>
                  <a:gd name="connsiteY48" fmla="*/ 2466467 h 2888590"/>
                  <a:gd name="connsiteX49" fmla="*/ 397812 w 2889334"/>
                  <a:gd name="connsiteY49" fmla="*/ 2440777 h 2888590"/>
                  <a:gd name="connsiteX50" fmla="*/ 415350 w 2889334"/>
                  <a:gd name="connsiteY50" fmla="*/ 2424109 h 2888590"/>
                  <a:gd name="connsiteX51" fmla="*/ 440000 w 2889334"/>
                  <a:gd name="connsiteY51" fmla="*/ 2449364 h 2888590"/>
                  <a:gd name="connsiteX52" fmla="*/ 484172 w 2889334"/>
                  <a:gd name="connsiteY52" fmla="*/ 2491722 h 2888590"/>
                  <a:gd name="connsiteX53" fmla="*/ 467771 w 2889334"/>
                  <a:gd name="connsiteY53" fmla="*/ 2509526 h 2888590"/>
                  <a:gd name="connsiteX54" fmla="*/ 2567094 w 2889334"/>
                  <a:gd name="connsiteY54" fmla="*/ 2354610 h 2888590"/>
                  <a:gd name="connsiteX55" fmla="*/ 2548345 w 2889334"/>
                  <a:gd name="connsiteY55" fmla="*/ 2339346 h 2888590"/>
                  <a:gd name="connsiteX56" fmla="*/ 2606548 w 2889334"/>
                  <a:gd name="connsiteY56" fmla="*/ 2262517 h 2888590"/>
                  <a:gd name="connsiteX57" fmla="*/ 2626288 w 2889334"/>
                  <a:gd name="connsiteY57" fmla="*/ 2276451 h 2888590"/>
                  <a:gd name="connsiteX58" fmla="*/ 2567094 w 2889334"/>
                  <a:gd name="connsiteY58" fmla="*/ 2354610 h 2888590"/>
                  <a:gd name="connsiteX59" fmla="*/ 301849 w 2889334"/>
                  <a:gd name="connsiteY59" fmla="*/ 2329307 h 2888590"/>
                  <a:gd name="connsiteX60" fmla="*/ 244348 w 2889334"/>
                  <a:gd name="connsiteY60" fmla="*/ 2249744 h 2888590"/>
                  <a:gd name="connsiteX61" fmla="*/ 264426 w 2889334"/>
                  <a:gd name="connsiteY61" fmla="*/ 2236246 h 2888590"/>
                  <a:gd name="connsiteX62" fmla="*/ 320959 w 2889334"/>
                  <a:gd name="connsiteY62" fmla="*/ 2314454 h 2888590"/>
                  <a:gd name="connsiteX63" fmla="*/ 301849 w 2889334"/>
                  <a:gd name="connsiteY63" fmla="*/ 2329307 h 2888590"/>
                  <a:gd name="connsiteX64" fmla="*/ 2704810 w 2889334"/>
                  <a:gd name="connsiteY64" fmla="*/ 2152063 h 2888590"/>
                  <a:gd name="connsiteX65" fmla="*/ 2683740 w 2889334"/>
                  <a:gd name="connsiteY65" fmla="*/ 2140234 h 2888590"/>
                  <a:gd name="connsiteX66" fmla="*/ 2728057 w 2889334"/>
                  <a:gd name="connsiteY66" fmla="*/ 2054600 h 2888590"/>
                  <a:gd name="connsiteX67" fmla="*/ 2749877 w 2889334"/>
                  <a:gd name="connsiteY67" fmla="*/ 2065002 h 2888590"/>
                  <a:gd name="connsiteX68" fmla="*/ 2704810 w 2889334"/>
                  <a:gd name="connsiteY68" fmla="*/ 2152063 h 2888590"/>
                  <a:gd name="connsiteX69" fmla="*/ 168632 w 2889334"/>
                  <a:gd name="connsiteY69" fmla="*/ 2123591 h 2888590"/>
                  <a:gd name="connsiteX70" fmla="*/ 125500 w 2889334"/>
                  <a:gd name="connsiteY70" fmla="*/ 2035441 h 2888590"/>
                  <a:gd name="connsiteX71" fmla="*/ 147562 w 2889334"/>
                  <a:gd name="connsiteY71" fmla="*/ 2025523 h 2888590"/>
                  <a:gd name="connsiteX72" fmla="*/ 189992 w 2889334"/>
                  <a:gd name="connsiteY72" fmla="*/ 2112221 h 2888590"/>
                  <a:gd name="connsiteX73" fmla="*/ 168632 w 2889334"/>
                  <a:gd name="connsiteY73" fmla="*/ 2123591 h 2888590"/>
                  <a:gd name="connsiteX74" fmla="*/ 2806144 w 2889334"/>
                  <a:gd name="connsiteY74" fmla="*/ 1929051 h 2888590"/>
                  <a:gd name="connsiteX75" fmla="*/ 2783332 w 2889334"/>
                  <a:gd name="connsiteY75" fmla="*/ 1920972 h 2888590"/>
                  <a:gd name="connsiteX76" fmla="*/ 2812457 w 2889334"/>
                  <a:gd name="connsiteY76" fmla="*/ 1829023 h 2888590"/>
                  <a:gd name="connsiteX77" fmla="*/ 2835753 w 2889334"/>
                  <a:gd name="connsiteY77" fmla="*/ 1835555 h 2888590"/>
                  <a:gd name="connsiteX78" fmla="*/ 2806144 w 2889334"/>
                  <a:gd name="connsiteY78" fmla="*/ 1929051 h 2888590"/>
                  <a:gd name="connsiteX79" fmla="*/ 72378 w 2889334"/>
                  <a:gd name="connsiteY79" fmla="*/ 1898257 h 2888590"/>
                  <a:gd name="connsiteX80" fmla="*/ 44849 w 2889334"/>
                  <a:gd name="connsiteY80" fmla="*/ 1804083 h 2888590"/>
                  <a:gd name="connsiteX81" fmla="*/ 68290 w 2889334"/>
                  <a:gd name="connsiteY81" fmla="*/ 1798084 h 2888590"/>
                  <a:gd name="connsiteX82" fmla="*/ 95335 w 2889334"/>
                  <a:gd name="connsiteY82" fmla="*/ 1890685 h 2888590"/>
                  <a:gd name="connsiteX83" fmla="*/ 72378 w 2889334"/>
                  <a:gd name="connsiteY83" fmla="*/ 1898257 h 2888590"/>
                  <a:gd name="connsiteX84" fmla="*/ 2868168 w 2889334"/>
                  <a:gd name="connsiteY84" fmla="*/ 1692081 h 2888590"/>
                  <a:gd name="connsiteX85" fmla="*/ 2844316 w 2889334"/>
                  <a:gd name="connsiteY85" fmla="*/ 1687969 h 2888590"/>
                  <a:gd name="connsiteX86" fmla="*/ 2857524 w 2889334"/>
                  <a:gd name="connsiteY86" fmla="*/ 1592417 h 2888590"/>
                  <a:gd name="connsiteX87" fmla="*/ 2881570 w 2889334"/>
                  <a:gd name="connsiteY87" fmla="*/ 1594932 h 2888590"/>
                  <a:gd name="connsiteX88" fmla="*/ 2868168 w 2889334"/>
                  <a:gd name="connsiteY88" fmla="*/ 1692081 h 2888590"/>
                  <a:gd name="connsiteX89" fmla="*/ 15724 w 2889334"/>
                  <a:gd name="connsiteY89" fmla="*/ 1659835 h 2888590"/>
                  <a:gd name="connsiteX90" fmla="*/ 4499 w 2889334"/>
                  <a:gd name="connsiteY90" fmla="*/ 1562420 h 2888590"/>
                  <a:gd name="connsiteX91" fmla="*/ 28593 w 2889334"/>
                  <a:gd name="connsiteY91" fmla="*/ 1560437 h 2888590"/>
                  <a:gd name="connsiteX92" fmla="*/ 39624 w 2889334"/>
                  <a:gd name="connsiteY92" fmla="*/ 1656303 h 2888590"/>
                  <a:gd name="connsiteX93" fmla="*/ 15724 w 2889334"/>
                  <a:gd name="connsiteY93" fmla="*/ 1659835 h 2888590"/>
                  <a:gd name="connsiteX94" fmla="*/ 2889335 w 2889334"/>
                  <a:gd name="connsiteY94" fmla="*/ 1447999 h 2888590"/>
                  <a:gd name="connsiteX95" fmla="*/ 2865144 w 2889334"/>
                  <a:gd name="connsiteY95" fmla="*/ 1447999 h 2888590"/>
                  <a:gd name="connsiteX96" fmla="*/ 2865144 w 2889334"/>
                  <a:gd name="connsiteY96" fmla="*/ 1444830 h 2888590"/>
                  <a:gd name="connsiteX97" fmla="*/ 2862072 w 2889334"/>
                  <a:gd name="connsiteY97" fmla="*/ 1351552 h 2888590"/>
                  <a:gd name="connsiteX98" fmla="*/ 2886214 w 2889334"/>
                  <a:gd name="connsiteY98" fmla="*/ 1349979 h 2888590"/>
                  <a:gd name="connsiteX99" fmla="*/ 2889335 w 2889334"/>
                  <a:gd name="connsiteY99" fmla="*/ 1444830 h 2888590"/>
                  <a:gd name="connsiteX100" fmla="*/ 2889335 w 2889334"/>
                  <a:gd name="connsiteY100" fmla="*/ 1447999 h 2888590"/>
                  <a:gd name="connsiteX101" fmla="*/ 24190 w 2889334"/>
                  <a:gd name="connsiteY101" fmla="*/ 1415850 h 2888590"/>
                  <a:gd name="connsiteX102" fmla="*/ 0 w 2889334"/>
                  <a:gd name="connsiteY102" fmla="*/ 1415342 h 2888590"/>
                  <a:gd name="connsiteX103" fmla="*/ 5298 w 2889334"/>
                  <a:gd name="connsiteY103" fmla="*/ 1317419 h 2888590"/>
                  <a:gd name="connsiteX104" fmla="*/ 29391 w 2889334"/>
                  <a:gd name="connsiteY104" fmla="*/ 1319524 h 2888590"/>
                  <a:gd name="connsiteX105" fmla="*/ 24190 w 2889334"/>
                  <a:gd name="connsiteY105" fmla="*/ 1415850 h 2888590"/>
                  <a:gd name="connsiteX106" fmla="*/ 2845357 w 2889334"/>
                  <a:gd name="connsiteY106" fmla="*/ 1207860 h 2888590"/>
                  <a:gd name="connsiteX107" fmla="*/ 2826125 w 2889334"/>
                  <a:gd name="connsiteY107" fmla="*/ 1113324 h 2888590"/>
                  <a:gd name="connsiteX108" fmla="*/ 2849663 w 2889334"/>
                  <a:gd name="connsiteY108" fmla="*/ 1107712 h 2888590"/>
                  <a:gd name="connsiteX109" fmla="*/ 2869233 w 2889334"/>
                  <a:gd name="connsiteY109" fmla="*/ 1203869 h 2888590"/>
                  <a:gd name="connsiteX110" fmla="*/ 2845357 w 2889334"/>
                  <a:gd name="connsiteY110" fmla="*/ 1207860 h 2888590"/>
                  <a:gd name="connsiteX111" fmla="*/ 49373 w 2889334"/>
                  <a:gd name="connsiteY111" fmla="*/ 1176268 h 2888590"/>
                  <a:gd name="connsiteX112" fmla="*/ 25617 w 2889334"/>
                  <a:gd name="connsiteY112" fmla="*/ 1171720 h 2888590"/>
                  <a:gd name="connsiteX113" fmla="*/ 47341 w 2889334"/>
                  <a:gd name="connsiteY113" fmla="*/ 1076071 h 2888590"/>
                  <a:gd name="connsiteX114" fmla="*/ 70733 w 2889334"/>
                  <a:gd name="connsiteY114" fmla="*/ 1082239 h 2888590"/>
                  <a:gd name="connsiteX115" fmla="*/ 49373 w 2889334"/>
                  <a:gd name="connsiteY115" fmla="*/ 1176268 h 2888590"/>
                  <a:gd name="connsiteX116" fmla="*/ 2785413 w 2889334"/>
                  <a:gd name="connsiteY116" fmla="*/ 974519 h 2888590"/>
                  <a:gd name="connsiteX117" fmla="*/ 2750433 w 2889334"/>
                  <a:gd name="connsiteY117" fmla="*/ 884603 h 2888590"/>
                  <a:gd name="connsiteX118" fmla="*/ 2772688 w 2889334"/>
                  <a:gd name="connsiteY118" fmla="*/ 875048 h 2888590"/>
                  <a:gd name="connsiteX119" fmla="*/ 2808248 w 2889334"/>
                  <a:gd name="connsiteY119" fmla="*/ 966512 h 2888590"/>
                  <a:gd name="connsiteX120" fmla="*/ 2785413 w 2889334"/>
                  <a:gd name="connsiteY120" fmla="*/ 974519 h 2888590"/>
                  <a:gd name="connsiteX121" fmla="*/ 114566 w 2889334"/>
                  <a:gd name="connsiteY121" fmla="*/ 944402 h 2888590"/>
                  <a:gd name="connsiteX122" fmla="*/ 91924 w 2889334"/>
                  <a:gd name="connsiteY122" fmla="*/ 935887 h 2888590"/>
                  <a:gd name="connsiteX123" fmla="*/ 129516 w 2889334"/>
                  <a:gd name="connsiteY123" fmla="*/ 845318 h 2888590"/>
                  <a:gd name="connsiteX124" fmla="*/ 151529 w 2889334"/>
                  <a:gd name="connsiteY124" fmla="*/ 855357 h 2888590"/>
                  <a:gd name="connsiteX125" fmla="*/ 114566 w 2889334"/>
                  <a:gd name="connsiteY125" fmla="*/ 944402 h 2888590"/>
                  <a:gd name="connsiteX126" fmla="*/ 2686715 w 2889334"/>
                  <a:gd name="connsiteY126" fmla="*/ 754748 h 2888590"/>
                  <a:gd name="connsiteX127" fmla="*/ 2636931 w 2889334"/>
                  <a:gd name="connsiteY127" fmla="*/ 672090 h 2888590"/>
                  <a:gd name="connsiteX128" fmla="*/ 2657203 w 2889334"/>
                  <a:gd name="connsiteY128" fmla="*/ 658906 h 2888590"/>
                  <a:gd name="connsiteX129" fmla="*/ 2707834 w 2889334"/>
                  <a:gd name="connsiteY129" fmla="*/ 742992 h 2888590"/>
                  <a:gd name="connsiteX130" fmla="*/ 2686715 w 2889334"/>
                  <a:gd name="connsiteY130" fmla="*/ 754748 h 2888590"/>
                  <a:gd name="connsiteX131" fmla="*/ 218174 w 2889334"/>
                  <a:gd name="connsiteY131" fmla="*/ 727002 h 2888590"/>
                  <a:gd name="connsiteX132" fmla="*/ 197297 w 2889334"/>
                  <a:gd name="connsiteY132" fmla="*/ 714762 h 2888590"/>
                  <a:gd name="connsiteX133" fmla="*/ 249742 w 2889334"/>
                  <a:gd name="connsiteY133" fmla="*/ 631933 h 2888590"/>
                  <a:gd name="connsiteX134" fmla="*/ 269724 w 2889334"/>
                  <a:gd name="connsiteY134" fmla="*/ 645553 h 2888590"/>
                  <a:gd name="connsiteX135" fmla="*/ 218174 w 2889334"/>
                  <a:gd name="connsiteY135" fmla="*/ 727002 h 2888590"/>
                  <a:gd name="connsiteX136" fmla="*/ 2552047 w 2889334"/>
                  <a:gd name="connsiteY136" fmla="*/ 554959 h 2888590"/>
                  <a:gd name="connsiteX137" fmla="*/ 2489006 w 2889334"/>
                  <a:gd name="connsiteY137" fmla="*/ 481856 h 2888590"/>
                  <a:gd name="connsiteX138" fmla="*/ 2506762 w 2889334"/>
                  <a:gd name="connsiteY138" fmla="*/ 465455 h 2888590"/>
                  <a:gd name="connsiteX139" fmla="*/ 2570891 w 2889334"/>
                  <a:gd name="connsiteY139" fmla="*/ 539768 h 2888590"/>
                  <a:gd name="connsiteX140" fmla="*/ 2552047 w 2889334"/>
                  <a:gd name="connsiteY140" fmla="*/ 554959 h 2888590"/>
                  <a:gd name="connsiteX141" fmla="*/ 357221 w 2889334"/>
                  <a:gd name="connsiteY141" fmla="*/ 530382 h 2888590"/>
                  <a:gd name="connsiteX142" fmla="*/ 338691 w 2889334"/>
                  <a:gd name="connsiteY142" fmla="*/ 514779 h 2888590"/>
                  <a:gd name="connsiteX143" fmla="*/ 404392 w 2889334"/>
                  <a:gd name="connsiteY143" fmla="*/ 441990 h 2888590"/>
                  <a:gd name="connsiteX144" fmla="*/ 421785 w 2889334"/>
                  <a:gd name="connsiteY144" fmla="*/ 458778 h 2888590"/>
                  <a:gd name="connsiteX145" fmla="*/ 357221 w 2889334"/>
                  <a:gd name="connsiteY145" fmla="*/ 530382 h 2888590"/>
                  <a:gd name="connsiteX146" fmla="*/ 2385665 w 2889334"/>
                  <a:gd name="connsiteY146" fmla="*/ 380594 h 2888590"/>
                  <a:gd name="connsiteX147" fmla="*/ 2311376 w 2889334"/>
                  <a:gd name="connsiteY147" fmla="*/ 319102 h 2888590"/>
                  <a:gd name="connsiteX148" fmla="*/ 2326156 w 2889334"/>
                  <a:gd name="connsiteY148" fmla="*/ 299943 h 2888590"/>
                  <a:gd name="connsiteX149" fmla="*/ 2401727 w 2889334"/>
                  <a:gd name="connsiteY149" fmla="*/ 362476 h 2888590"/>
                  <a:gd name="connsiteX150" fmla="*/ 2385665 w 2889334"/>
                  <a:gd name="connsiteY150" fmla="*/ 380594 h 2888590"/>
                  <a:gd name="connsiteX151" fmla="*/ 527304 w 2889334"/>
                  <a:gd name="connsiteY151" fmla="*/ 359815 h 2888590"/>
                  <a:gd name="connsiteX152" fmla="*/ 511677 w 2889334"/>
                  <a:gd name="connsiteY152" fmla="*/ 341357 h 2888590"/>
                  <a:gd name="connsiteX153" fmla="*/ 588675 w 2889334"/>
                  <a:gd name="connsiteY153" fmla="*/ 280470 h 2888590"/>
                  <a:gd name="connsiteX154" fmla="*/ 603044 w 2889334"/>
                  <a:gd name="connsiteY154" fmla="*/ 299943 h 2888590"/>
                  <a:gd name="connsiteX155" fmla="*/ 527304 w 2889334"/>
                  <a:gd name="connsiteY155" fmla="*/ 359815 h 2888590"/>
                  <a:gd name="connsiteX156" fmla="*/ 2192504 w 2889334"/>
                  <a:gd name="connsiteY156" fmla="*/ 236661 h 2888590"/>
                  <a:gd name="connsiteX157" fmla="*/ 2108902 w 2889334"/>
                  <a:gd name="connsiteY157" fmla="*/ 188691 h 2888590"/>
                  <a:gd name="connsiteX158" fmla="*/ 2120199 w 2889334"/>
                  <a:gd name="connsiteY158" fmla="*/ 167307 h 2888590"/>
                  <a:gd name="connsiteX159" fmla="*/ 2205277 w 2889334"/>
                  <a:gd name="connsiteY159" fmla="*/ 216123 h 2888590"/>
                  <a:gd name="connsiteX160" fmla="*/ 2192504 w 2889334"/>
                  <a:gd name="connsiteY160" fmla="*/ 236661 h 2888590"/>
                  <a:gd name="connsiteX161" fmla="*/ 723706 w 2889334"/>
                  <a:gd name="connsiteY161" fmla="*/ 220211 h 2888590"/>
                  <a:gd name="connsiteX162" fmla="*/ 711418 w 2889334"/>
                  <a:gd name="connsiteY162" fmla="*/ 199383 h 2888590"/>
                  <a:gd name="connsiteX163" fmla="*/ 797608 w 2889334"/>
                  <a:gd name="connsiteY163" fmla="*/ 152454 h 2888590"/>
                  <a:gd name="connsiteX164" fmla="*/ 808421 w 2889334"/>
                  <a:gd name="connsiteY164" fmla="*/ 174104 h 2888590"/>
                  <a:gd name="connsiteX165" fmla="*/ 723706 w 2889334"/>
                  <a:gd name="connsiteY165" fmla="*/ 220211 h 2888590"/>
                  <a:gd name="connsiteX166" fmla="*/ 1977789 w 2889334"/>
                  <a:gd name="connsiteY166" fmla="*/ 127659 h 2888590"/>
                  <a:gd name="connsiteX167" fmla="*/ 1887220 w 2889334"/>
                  <a:gd name="connsiteY167" fmla="*/ 94590 h 2888590"/>
                  <a:gd name="connsiteX168" fmla="*/ 1894743 w 2889334"/>
                  <a:gd name="connsiteY168" fmla="*/ 71609 h 2888590"/>
                  <a:gd name="connsiteX169" fmla="*/ 1986885 w 2889334"/>
                  <a:gd name="connsiteY169" fmla="*/ 105258 h 2888590"/>
                  <a:gd name="connsiteX170" fmla="*/ 1977789 w 2889334"/>
                  <a:gd name="connsiteY170" fmla="*/ 127659 h 2888590"/>
                  <a:gd name="connsiteX171" fmla="*/ 940961 w 2889334"/>
                  <a:gd name="connsiteY171" fmla="*/ 116047 h 2888590"/>
                  <a:gd name="connsiteX172" fmla="*/ 932398 w 2889334"/>
                  <a:gd name="connsiteY172" fmla="*/ 93405 h 2888590"/>
                  <a:gd name="connsiteX173" fmla="*/ 1025338 w 2889334"/>
                  <a:gd name="connsiteY173" fmla="*/ 61836 h 2888590"/>
                  <a:gd name="connsiteX174" fmla="*/ 1032329 w 2889334"/>
                  <a:gd name="connsiteY174" fmla="*/ 84987 h 2888590"/>
                  <a:gd name="connsiteX175" fmla="*/ 940961 w 2889334"/>
                  <a:gd name="connsiteY175" fmla="*/ 116047 h 2888590"/>
                  <a:gd name="connsiteX176" fmla="*/ 1747641 w 2889334"/>
                  <a:gd name="connsiteY176" fmla="*/ 56708 h 2888590"/>
                  <a:gd name="connsiteX177" fmla="*/ 1652742 w 2889334"/>
                  <a:gd name="connsiteY177" fmla="*/ 39436 h 2888590"/>
                  <a:gd name="connsiteX178" fmla="*/ 1656274 w 2889334"/>
                  <a:gd name="connsiteY178" fmla="*/ 15512 h 2888590"/>
                  <a:gd name="connsiteX179" fmla="*/ 1752769 w 2889334"/>
                  <a:gd name="connsiteY179" fmla="*/ 33074 h 2888590"/>
                  <a:gd name="connsiteX180" fmla="*/ 1747641 w 2889334"/>
                  <a:gd name="connsiteY180" fmla="*/ 56708 h 2888590"/>
                  <a:gd name="connsiteX181" fmla="*/ 1172730 w 2889334"/>
                  <a:gd name="connsiteY181" fmla="*/ 50249 h 2888590"/>
                  <a:gd name="connsiteX182" fmla="*/ 1168158 w 2889334"/>
                  <a:gd name="connsiteY182" fmla="*/ 26518 h 2888590"/>
                  <a:gd name="connsiteX183" fmla="*/ 1265041 w 2889334"/>
                  <a:gd name="connsiteY183" fmla="*/ 11109 h 2888590"/>
                  <a:gd name="connsiteX184" fmla="*/ 1268016 w 2889334"/>
                  <a:gd name="connsiteY184" fmla="*/ 35106 h 2888590"/>
                  <a:gd name="connsiteX185" fmla="*/ 1172730 w 2889334"/>
                  <a:gd name="connsiteY185" fmla="*/ 50249 h 2888590"/>
                  <a:gd name="connsiteX186" fmla="*/ 1508760 w 2889334"/>
                  <a:gd name="connsiteY186" fmla="*/ 25623 h 2888590"/>
                  <a:gd name="connsiteX187" fmla="*/ 1412313 w 2889334"/>
                  <a:gd name="connsiteY187" fmla="*/ 24559 h 2888590"/>
                  <a:gd name="connsiteX188" fmla="*/ 1411756 w 2889334"/>
                  <a:gd name="connsiteY188" fmla="*/ 368 h 2888590"/>
                  <a:gd name="connsiteX189" fmla="*/ 1509873 w 2889334"/>
                  <a:gd name="connsiteY189" fmla="*/ 1457 h 2888590"/>
                  <a:gd name="connsiteX190" fmla="*/ 1508760 w 2889334"/>
                  <a:gd name="connsiteY190" fmla="*/ 25623 h 288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889334" h="2888590">
                    <a:moveTo>
                      <a:pt x="1499979" y="2888591"/>
                    </a:moveTo>
                    <a:lnTo>
                      <a:pt x="1499036" y="2864400"/>
                    </a:lnTo>
                    <a:cubicBezTo>
                      <a:pt x="1531112" y="2863166"/>
                      <a:pt x="1563479" y="2860868"/>
                      <a:pt x="1595265" y="2857482"/>
                    </a:cubicBezTo>
                    <a:lnTo>
                      <a:pt x="1597805" y="2881527"/>
                    </a:lnTo>
                    <a:cubicBezTo>
                      <a:pt x="1565487" y="2884962"/>
                      <a:pt x="1532588" y="2887357"/>
                      <a:pt x="1499979" y="2888591"/>
                    </a:cubicBezTo>
                    <a:close/>
                    <a:moveTo>
                      <a:pt x="1352877" y="2886752"/>
                    </a:moveTo>
                    <a:cubicBezTo>
                      <a:pt x="1320292" y="2884696"/>
                      <a:pt x="1287466" y="2881503"/>
                      <a:pt x="1255244" y="2877245"/>
                    </a:cubicBezTo>
                    <a:lnTo>
                      <a:pt x="1258413" y="2853297"/>
                    </a:lnTo>
                    <a:cubicBezTo>
                      <a:pt x="1290102" y="2857458"/>
                      <a:pt x="1322397" y="2860578"/>
                      <a:pt x="1354401" y="2862610"/>
                    </a:cubicBezTo>
                    <a:lnTo>
                      <a:pt x="1352877" y="2886752"/>
                    </a:lnTo>
                    <a:close/>
                    <a:moveTo>
                      <a:pt x="1743142" y="2858595"/>
                    </a:moveTo>
                    <a:lnTo>
                      <a:pt x="1738182" y="2834912"/>
                    </a:lnTo>
                    <a:cubicBezTo>
                      <a:pt x="1769534" y="2828356"/>
                      <a:pt x="1801053" y="2820567"/>
                      <a:pt x="1831848" y="2811883"/>
                    </a:cubicBezTo>
                    <a:lnTo>
                      <a:pt x="1838404" y="2835154"/>
                    </a:lnTo>
                    <a:cubicBezTo>
                      <a:pt x="1807101" y="2844032"/>
                      <a:pt x="1775025" y="2851894"/>
                      <a:pt x="1743142" y="2858595"/>
                    </a:cubicBezTo>
                    <a:close/>
                    <a:moveTo>
                      <a:pt x="1110585" y="2850733"/>
                    </a:moveTo>
                    <a:cubicBezTo>
                      <a:pt x="1078871" y="2843234"/>
                      <a:pt x="1047036" y="2834549"/>
                      <a:pt x="1015976" y="2824945"/>
                    </a:cubicBezTo>
                    <a:lnTo>
                      <a:pt x="1023112" y="2801843"/>
                    </a:lnTo>
                    <a:cubicBezTo>
                      <a:pt x="1053689" y="2811302"/>
                      <a:pt x="1084991" y="2819817"/>
                      <a:pt x="1116173" y="2827220"/>
                    </a:cubicBezTo>
                    <a:lnTo>
                      <a:pt x="1110585" y="2850733"/>
                    </a:lnTo>
                    <a:close/>
                    <a:moveTo>
                      <a:pt x="1977765" y="2788007"/>
                    </a:moveTo>
                    <a:lnTo>
                      <a:pt x="1968839" y="2765534"/>
                    </a:lnTo>
                    <a:cubicBezTo>
                      <a:pt x="1998569" y="2753753"/>
                      <a:pt x="2028323" y="2740763"/>
                      <a:pt x="2057255" y="2726902"/>
                    </a:cubicBezTo>
                    <a:lnTo>
                      <a:pt x="2067705" y="2748721"/>
                    </a:lnTo>
                    <a:cubicBezTo>
                      <a:pt x="2038241" y="2762824"/>
                      <a:pt x="2007979" y="2776057"/>
                      <a:pt x="1977765" y="2788007"/>
                    </a:cubicBezTo>
                    <a:close/>
                    <a:moveTo>
                      <a:pt x="877824" y="2774315"/>
                    </a:moveTo>
                    <a:cubicBezTo>
                      <a:pt x="847973" y="2761566"/>
                      <a:pt x="818049" y="2747609"/>
                      <a:pt x="788972" y="2732828"/>
                    </a:cubicBezTo>
                    <a:lnTo>
                      <a:pt x="799931" y="2711250"/>
                    </a:lnTo>
                    <a:cubicBezTo>
                      <a:pt x="828548" y="2725813"/>
                      <a:pt x="857915" y="2739529"/>
                      <a:pt x="887307" y="2752060"/>
                    </a:cubicBezTo>
                    <a:lnTo>
                      <a:pt x="877824" y="2774315"/>
                    </a:lnTo>
                    <a:close/>
                    <a:moveTo>
                      <a:pt x="2197051" y="2678593"/>
                    </a:moveTo>
                    <a:lnTo>
                      <a:pt x="2184448" y="2657935"/>
                    </a:lnTo>
                    <a:cubicBezTo>
                      <a:pt x="2211759" y="2641267"/>
                      <a:pt x="2238853" y="2623390"/>
                      <a:pt x="2265027" y="2604836"/>
                    </a:cubicBezTo>
                    <a:lnTo>
                      <a:pt x="2279009" y="2624576"/>
                    </a:lnTo>
                    <a:cubicBezTo>
                      <a:pt x="2252400" y="2643444"/>
                      <a:pt x="2224798" y="2661611"/>
                      <a:pt x="2197051" y="2678593"/>
                    </a:cubicBezTo>
                    <a:close/>
                    <a:moveTo>
                      <a:pt x="661464" y="2659434"/>
                    </a:moveTo>
                    <a:cubicBezTo>
                      <a:pt x="634105" y="2641775"/>
                      <a:pt x="607036" y="2622931"/>
                      <a:pt x="581007" y="2603482"/>
                    </a:cubicBezTo>
                    <a:lnTo>
                      <a:pt x="595473" y="2584105"/>
                    </a:lnTo>
                    <a:cubicBezTo>
                      <a:pt x="621115" y="2603240"/>
                      <a:pt x="647724" y="2621770"/>
                      <a:pt x="674600" y="2639114"/>
                    </a:cubicBezTo>
                    <a:lnTo>
                      <a:pt x="661464" y="2659434"/>
                    </a:lnTo>
                    <a:close/>
                    <a:moveTo>
                      <a:pt x="2394519" y="2533499"/>
                    </a:moveTo>
                    <a:lnTo>
                      <a:pt x="2378601" y="2515259"/>
                    </a:lnTo>
                    <a:cubicBezTo>
                      <a:pt x="2402670" y="2494213"/>
                      <a:pt x="2426402" y="2472031"/>
                      <a:pt x="2449044" y="2449364"/>
                    </a:cubicBezTo>
                    <a:lnTo>
                      <a:pt x="2450955" y="2447453"/>
                    </a:lnTo>
                    <a:lnTo>
                      <a:pt x="2468663" y="2463951"/>
                    </a:lnTo>
                    <a:lnTo>
                      <a:pt x="2466243" y="2466370"/>
                    </a:lnTo>
                    <a:cubicBezTo>
                      <a:pt x="2443118" y="2489496"/>
                      <a:pt x="2418999" y="2512066"/>
                      <a:pt x="2394519" y="2533499"/>
                    </a:cubicBezTo>
                    <a:close/>
                    <a:moveTo>
                      <a:pt x="467771" y="2509526"/>
                    </a:moveTo>
                    <a:cubicBezTo>
                      <a:pt x="452580" y="2495544"/>
                      <a:pt x="437606" y="2481175"/>
                      <a:pt x="422874" y="2466467"/>
                    </a:cubicBezTo>
                    <a:cubicBezTo>
                      <a:pt x="414383" y="2457976"/>
                      <a:pt x="406037" y="2449437"/>
                      <a:pt x="397812" y="2440777"/>
                    </a:cubicBezTo>
                    <a:lnTo>
                      <a:pt x="415350" y="2424109"/>
                    </a:lnTo>
                    <a:cubicBezTo>
                      <a:pt x="423430" y="2432624"/>
                      <a:pt x="431655" y="2441018"/>
                      <a:pt x="440000" y="2449364"/>
                    </a:cubicBezTo>
                    <a:cubicBezTo>
                      <a:pt x="454515" y="2463854"/>
                      <a:pt x="469247" y="2477981"/>
                      <a:pt x="484172" y="2491722"/>
                    </a:cubicBezTo>
                    <a:lnTo>
                      <a:pt x="467771" y="2509526"/>
                    </a:lnTo>
                    <a:close/>
                    <a:moveTo>
                      <a:pt x="2567094" y="2354610"/>
                    </a:moveTo>
                    <a:lnTo>
                      <a:pt x="2548345" y="2339346"/>
                    </a:lnTo>
                    <a:cubicBezTo>
                      <a:pt x="2568496" y="2314551"/>
                      <a:pt x="2588091" y="2288691"/>
                      <a:pt x="2606548" y="2262517"/>
                    </a:cubicBezTo>
                    <a:lnTo>
                      <a:pt x="2626288" y="2276451"/>
                    </a:lnTo>
                    <a:cubicBezTo>
                      <a:pt x="2607516" y="2303060"/>
                      <a:pt x="2587607" y="2329379"/>
                      <a:pt x="2567094" y="2354610"/>
                    </a:cubicBezTo>
                    <a:close/>
                    <a:moveTo>
                      <a:pt x="301849" y="2329307"/>
                    </a:moveTo>
                    <a:cubicBezTo>
                      <a:pt x="281819" y="2303495"/>
                      <a:pt x="262466" y="2276692"/>
                      <a:pt x="244348" y="2249744"/>
                    </a:cubicBezTo>
                    <a:lnTo>
                      <a:pt x="264426" y="2236246"/>
                    </a:lnTo>
                    <a:cubicBezTo>
                      <a:pt x="282230" y="2262759"/>
                      <a:pt x="301244" y="2289078"/>
                      <a:pt x="320959" y="2314454"/>
                    </a:cubicBezTo>
                    <a:lnTo>
                      <a:pt x="301849" y="2329307"/>
                    </a:lnTo>
                    <a:close/>
                    <a:moveTo>
                      <a:pt x="2704810" y="2152063"/>
                    </a:moveTo>
                    <a:lnTo>
                      <a:pt x="2683740" y="2140234"/>
                    </a:lnTo>
                    <a:cubicBezTo>
                      <a:pt x="2699439" y="2112246"/>
                      <a:pt x="2714365" y="2083411"/>
                      <a:pt x="2728057" y="2054600"/>
                    </a:cubicBezTo>
                    <a:lnTo>
                      <a:pt x="2749877" y="2065002"/>
                    </a:lnTo>
                    <a:cubicBezTo>
                      <a:pt x="2735967" y="2094272"/>
                      <a:pt x="2720799" y="2123567"/>
                      <a:pt x="2704810" y="2152063"/>
                    </a:cubicBezTo>
                    <a:close/>
                    <a:moveTo>
                      <a:pt x="168632" y="2123591"/>
                    </a:moveTo>
                    <a:cubicBezTo>
                      <a:pt x="153392" y="2094974"/>
                      <a:pt x="138901" y="2065316"/>
                      <a:pt x="125500" y="2035441"/>
                    </a:cubicBezTo>
                    <a:lnTo>
                      <a:pt x="147562" y="2025523"/>
                    </a:lnTo>
                    <a:cubicBezTo>
                      <a:pt x="160745" y="2054938"/>
                      <a:pt x="175018" y="2084112"/>
                      <a:pt x="189992" y="2112221"/>
                    </a:cubicBezTo>
                    <a:lnTo>
                      <a:pt x="168632" y="2123591"/>
                    </a:lnTo>
                    <a:close/>
                    <a:moveTo>
                      <a:pt x="2806144" y="1929051"/>
                    </a:moveTo>
                    <a:lnTo>
                      <a:pt x="2783332" y="1920972"/>
                    </a:lnTo>
                    <a:cubicBezTo>
                      <a:pt x="2794073" y="1890612"/>
                      <a:pt x="2803894" y="1859697"/>
                      <a:pt x="2812457" y="1829023"/>
                    </a:cubicBezTo>
                    <a:lnTo>
                      <a:pt x="2835753" y="1835555"/>
                    </a:lnTo>
                    <a:cubicBezTo>
                      <a:pt x="2827044" y="1866736"/>
                      <a:pt x="2817078" y="1898184"/>
                      <a:pt x="2806144" y="1929051"/>
                    </a:cubicBezTo>
                    <a:close/>
                    <a:moveTo>
                      <a:pt x="72378" y="1898257"/>
                    </a:moveTo>
                    <a:cubicBezTo>
                      <a:pt x="62169" y="1867341"/>
                      <a:pt x="52904" y="1835652"/>
                      <a:pt x="44849" y="1804083"/>
                    </a:cubicBezTo>
                    <a:lnTo>
                      <a:pt x="68290" y="1798084"/>
                    </a:lnTo>
                    <a:cubicBezTo>
                      <a:pt x="76224" y="1829120"/>
                      <a:pt x="85320" y="1860253"/>
                      <a:pt x="95335" y="1890685"/>
                    </a:cubicBezTo>
                    <a:lnTo>
                      <a:pt x="72378" y="1898257"/>
                    </a:lnTo>
                    <a:close/>
                    <a:moveTo>
                      <a:pt x="2868168" y="1692081"/>
                    </a:moveTo>
                    <a:lnTo>
                      <a:pt x="2844316" y="1687969"/>
                    </a:lnTo>
                    <a:cubicBezTo>
                      <a:pt x="2849783" y="1656303"/>
                      <a:pt x="2854210" y="1624154"/>
                      <a:pt x="2857524" y="1592417"/>
                    </a:cubicBezTo>
                    <a:lnTo>
                      <a:pt x="2881570" y="1594932"/>
                    </a:lnTo>
                    <a:cubicBezTo>
                      <a:pt x="2878207" y="1627202"/>
                      <a:pt x="2873683" y="1659883"/>
                      <a:pt x="2868168" y="1692081"/>
                    </a:cubicBezTo>
                    <a:close/>
                    <a:moveTo>
                      <a:pt x="15724" y="1659835"/>
                    </a:moveTo>
                    <a:cubicBezTo>
                      <a:pt x="10910" y="1627662"/>
                      <a:pt x="7136" y="1594860"/>
                      <a:pt x="4499" y="1562420"/>
                    </a:cubicBezTo>
                    <a:lnTo>
                      <a:pt x="28593" y="1560437"/>
                    </a:lnTo>
                    <a:cubicBezTo>
                      <a:pt x="31182" y="1592368"/>
                      <a:pt x="34907" y="1624614"/>
                      <a:pt x="39624" y="1656303"/>
                    </a:cubicBezTo>
                    <a:lnTo>
                      <a:pt x="15724" y="1659835"/>
                    </a:lnTo>
                    <a:close/>
                    <a:moveTo>
                      <a:pt x="2889335" y="1447999"/>
                    </a:moveTo>
                    <a:lnTo>
                      <a:pt x="2865144" y="1447999"/>
                    </a:lnTo>
                    <a:lnTo>
                      <a:pt x="2865144" y="1444830"/>
                    </a:lnTo>
                    <a:cubicBezTo>
                      <a:pt x="2865120" y="1413600"/>
                      <a:pt x="2864080" y="1382225"/>
                      <a:pt x="2862072" y="1351552"/>
                    </a:cubicBezTo>
                    <a:lnTo>
                      <a:pt x="2886214" y="1349979"/>
                    </a:lnTo>
                    <a:cubicBezTo>
                      <a:pt x="2888270" y="1381185"/>
                      <a:pt x="2889310" y="1413092"/>
                      <a:pt x="2889335" y="1444830"/>
                    </a:cubicBezTo>
                    <a:lnTo>
                      <a:pt x="2889335" y="1447999"/>
                    </a:lnTo>
                    <a:close/>
                    <a:moveTo>
                      <a:pt x="24190" y="1415850"/>
                    </a:moveTo>
                    <a:lnTo>
                      <a:pt x="0" y="1415342"/>
                    </a:lnTo>
                    <a:cubicBezTo>
                      <a:pt x="653" y="1382782"/>
                      <a:pt x="2467" y="1349834"/>
                      <a:pt x="5298" y="1317419"/>
                    </a:cubicBezTo>
                    <a:lnTo>
                      <a:pt x="29391" y="1319524"/>
                    </a:lnTo>
                    <a:cubicBezTo>
                      <a:pt x="26609" y="1351431"/>
                      <a:pt x="24868" y="1383846"/>
                      <a:pt x="24190" y="1415850"/>
                    </a:cubicBezTo>
                    <a:close/>
                    <a:moveTo>
                      <a:pt x="2845357" y="1207860"/>
                    </a:moveTo>
                    <a:cubicBezTo>
                      <a:pt x="2840059" y="1176388"/>
                      <a:pt x="2833624" y="1144578"/>
                      <a:pt x="2826125" y="1113324"/>
                    </a:cubicBezTo>
                    <a:lnTo>
                      <a:pt x="2849663" y="1107712"/>
                    </a:lnTo>
                    <a:cubicBezTo>
                      <a:pt x="2857258" y="1139498"/>
                      <a:pt x="2863838" y="1171841"/>
                      <a:pt x="2869233" y="1203869"/>
                    </a:cubicBezTo>
                    <a:lnTo>
                      <a:pt x="2845357" y="1207860"/>
                    </a:lnTo>
                    <a:close/>
                    <a:moveTo>
                      <a:pt x="49373" y="1176268"/>
                    </a:moveTo>
                    <a:lnTo>
                      <a:pt x="25617" y="1171720"/>
                    </a:lnTo>
                    <a:cubicBezTo>
                      <a:pt x="31762" y="1139740"/>
                      <a:pt x="39067" y="1107567"/>
                      <a:pt x="47341" y="1076071"/>
                    </a:cubicBezTo>
                    <a:lnTo>
                      <a:pt x="70733" y="1082239"/>
                    </a:lnTo>
                    <a:cubicBezTo>
                      <a:pt x="62557" y="1113179"/>
                      <a:pt x="55396" y="1144820"/>
                      <a:pt x="49373" y="1176268"/>
                    </a:cubicBezTo>
                    <a:close/>
                    <a:moveTo>
                      <a:pt x="2785413" y="974519"/>
                    </a:moveTo>
                    <a:cubicBezTo>
                      <a:pt x="2774744" y="944087"/>
                      <a:pt x="2762964" y="913825"/>
                      <a:pt x="2750433" y="884603"/>
                    </a:cubicBezTo>
                    <a:lnTo>
                      <a:pt x="2772688" y="875048"/>
                    </a:lnTo>
                    <a:cubicBezTo>
                      <a:pt x="2785413" y="904778"/>
                      <a:pt x="2797387" y="935548"/>
                      <a:pt x="2808248" y="966512"/>
                    </a:cubicBezTo>
                    <a:lnTo>
                      <a:pt x="2785413" y="974519"/>
                    </a:lnTo>
                    <a:close/>
                    <a:moveTo>
                      <a:pt x="114566" y="944402"/>
                    </a:moveTo>
                    <a:lnTo>
                      <a:pt x="91924" y="935887"/>
                    </a:lnTo>
                    <a:cubicBezTo>
                      <a:pt x="103366" y="905407"/>
                      <a:pt x="116017" y="874927"/>
                      <a:pt x="129516" y="845318"/>
                    </a:cubicBezTo>
                    <a:lnTo>
                      <a:pt x="151529" y="855357"/>
                    </a:lnTo>
                    <a:cubicBezTo>
                      <a:pt x="138248" y="884482"/>
                      <a:pt x="125839" y="914430"/>
                      <a:pt x="114566" y="944402"/>
                    </a:cubicBezTo>
                    <a:close/>
                    <a:moveTo>
                      <a:pt x="2686715" y="754748"/>
                    </a:moveTo>
                    <a:cubicBezTo>
                      <a:pt x="2671088" y="726639"/>
                      <a:pt x="2654324" y="698844"/>
                      <a:pt x="2636931" y="672090"/>
                    </a:cubicBezTo>
                    <a:lnTo>
                      <a:pt x="2657203" y="658906"/>
                    </a:lnTo>
                    <a:cubicBezTo>
                      <a:pt x="2674886" y="686120"/>
                      <a:pt x="2691940" y="714423"/>
                      <a:pt x="2707834" y="742992"/>
                    </a:cubicBezTo>
                    <a:lnTo>
                      <a:pt x="2686715" y="754748"/>
                    </a:lnTo>
                    <a:close/>
                    <a:moveTo>
                      <a:pt x="218174" y="727002"/>
                    </a:moveTo>
                    <a:lnTo>
                      <a:pt x="197297" y="714762"/>
                    </a:lnTo>
                    <a:cubicBezTo>
                      <a:pt x="213723" y="686797"/>
                      <a:pt x="231334" y="658930"/>
                      <a:pt x="249742" y="631933"/>
                    </a:cubicBezTo>
                    <a:lnTo>
                      <a:pt x="269724" y="645553"/>
                    </a:lnTo>
                    <a:cubicBezTo>
                      <a:pt x="251654" y="672114"/>
                      <a:pt x="234285" y="699497"/>
                      <a:pt x="218174" y="727002"/>
                    </a:cubicBezTo>
                    <a:close/>
                    <a:moveTo>
                      <a:pt x="2552047" y="554959"/>
                    </a:moveTo>
                    <a:cubicBezTo>
                      <a:pt x="2531969" y="530019"/>
                      <a:pt x="2510754" y="505441"/>
                      <a:pt x="2489006" y="481856"/>
                    </a:cubicBezTo>
                    <a:lnTo>
                      <a:pt x="2506762" y="465455"/>
                    </a:lnTo>
                    <a:cubicBezTo>
                      <a:pt x="2528897" y="489427"/>
                      <a:pt x="2550475" y="514440"/>
                      <a:pt x="2570891" y="539768"/>
                    </a:cubicBezTo>
                    <a:lnTo>
                      <a:pt x="2552047" y="554959"/>
                    </a:lnTo>
                    <a:close/>
                    <a:moveTo>
                      <a:pt x="357221" y="530382"/>
                    </a:moveTo>
                    <a:lnTo>
                      <a:pt x="338691" y="514779"/>
                    </a:lnTo>
                    <a:cubicBezTo>
                      <a:pt x="359640" y="489911"/>
                      <a:pt x="381750" y="465430"/>
                      <a:pt x="404392" y="441990"/>
                    </a:cubicBezTo>
                    <a:lnTo>
                      <a:pt x="421785" y="458778"/>
                    </a:lnTo>
                    <a:cubicBezTo>
                      <a:pt x="399530" y="481856"/>
                      <a:pt x="377831" y="505925"/>
                      <a:pt x="357221" y="530382"/>
                    </a:cubicBezTo>
                    <a:close/>
                    <a:moveTo>
                      <a:pt x="2385665" y="380594"/>
                    </a:moveTo>
                    <a:cubicBezTo>
                      <a:pt x="2361668" y="359331"/>
                      <a:pt x="2336679" y="338648"/>
                      <a:pt x="2311376" y="319102"/>
                    </a:cubicBezTo>
                    <a:lnTo>
                      <a:pt x="2326156" y="299943"/>
                    </a:lnTo>
                    <a:cubicBezTo>
                      <a:pt x="2351871" y="319804"/>
                      <a:pt x="2377295" y="340849"/>
                      <a:pt x="2401727" y="362476"/>
                    </a:cubicBezTo>
                    <a:lnTo>
                      <a:pt x="2385665" y="380594"/>
                    </a:lnTo>
                    <a:close/>
                    <a:moveTo>
                      <a:pt x="527304" y="359815"/>
                    </a:moveTo>
                    <a:lnTo>
                      <a:pt x="511677" y="341357"/>
                    </a:lnTo>
                    <a:cubicBezTo>
                      <a:pt x="536617" y="320215"/>
                      <a:pt x="562549" y="299750"/>
                      <a:pt x="588675" y="280470"/>
                    </a:cubicBezTo>
                    <a:lnTo>
                      <a:pt x="603044" y="299943"/>
                    </a:lnTo>
                    <a:cubicBezTo>
                      <a:pt x="577330" y="318909"/>
                      <a:pt x="551833" y="339059"/>
                      <a:pt x="527304" y="359815"/>
                    </a:cubicBezTo>
                    <a:close/>
                    <a:moveTo>
                      <a:pt x="2192504" y="236661"/>
                    </a:moveTo>
                    <a:cubicBezTo>
                      <a:pt x="2165144" y="219703"/>
                      <a:pt x="2137011" y="203544"/>
                      <a:pt x="2108902" y="188691"/>
                    </a:cubicBezTo>
                    <a:lnTo>
                      <a:pt x="2120199" y="167307"/>
                    </a:lnTo>
                    <a:cubicBezTo>
                      <a:pt x="2148816" y="182426"/>
                      <a:pt x="2177433" y="198851"/>
                      <a:pt x="2205277" y="216123"/>
                    </a:cubicBezTo>
                    <a:lnTo>
                      <a:pt x="2192504" y="236661"/>
                    </a:lnTo>
                    <a:close/>
                    <a:moveTo>
                      <a:pt x="723706" y="220211"/>
                    </a:moveTo>
                    <a:lnTo>
                      <a:pt x="711418" y="199383"/>
                    </a:lnTo>
                    <a:cubicBezTo>
                      <a:pt x="739454" y="182837"/>
                      <a:pt x="768434" y="167065"/>
                      <a:pt x="797608" y="152454"/>
                    </a:cubicBezTo>
                    <a:lnTo>
                      <a:pt x="808421" y="174104"/>
                    </a:lnTo>
                    <a:cubicBezTo>
                      <a:pt x="779804" y="188449"/>
                      <a:pt x="751283" y="203955"/>
                      <a:pt x="723706" y="220211"/>
                    </a:cubicBezTo>
                    <a:close/>
                    <a:moveTo>
                      <a:pt x="1977789" y="127659"/>
                    </a:moveTo>
                    <a:cubicBezTo>
                      <a:pt x="1948180" y="115684"/>
                      <a:pt x="1917724" y="104557"/>
                      <a:pt x="1887220" y="94590"/>
                    </a:cubicBezTo>
                    <a:lnTo>
                      <a:pt x="1894743" y="71609"/>
                    </a:lnTo>
                    <a:cubicBezTo>
                      <a:pt x="1925755" y="81745"/>
                      <a:pt x="1956768" y="93066"/>
                      <a:pt x="1986885" y="105258"/>
                    </a:cubicBezTo>
                    <a:lnTo>
                      <a:pt x="1977789" y="127659"/>
                    </a:lnTo>
                    <a:close/>
                    <a:moveTo>
                      <a:pt x="940961" y="116047"/>
                    </a:moveTo>
                    <a:lnTo>
                      <a:pt x="932398" y="93405"/>
                    </a:lnTo>
                    <a:cubicBezTo>
                      <a:pt x="962829" y="81890"/>
                      <a:pt x="994083" y="71271"/>
                      <a:pt x="1025338" y="61836"/>
                    </a:cubicBezTo>
                    <a:lnTo>
                      <a:pt x="1032329" y="84987"/>
                    </a:lnTo>
                    <a:cubicBezTo>
                      <a:pt x="1001631" y="94276"/>
                      <a:pt x="970861" y="104726"/>
                      <a:pt x="940961" y="116047"/>
                    </a:cubicBezTo>
                    <a:close/>
                    <a:moveTo>
                      <a:pt x="1747641" y="56708"/>
                    </a:moveTo>
                    <a:cubicBezTo>
                      <a:pt x="1716314" y="49910"/>
                      <a:pt x="1684383" y="44105"/>
                      <a:pt x="1652742" y="39436"/>
                    </a:cubicBezTo>
                    <a:lnTo>
                      <a:pt x="1656274" y="15512"/>
                    </a:lnTo>
                    <a:cubicBezTo>
                      <a:pt x="1688422" y="20253"/>
                      <a:pt x="1720911" y="26155"/>
                      <a:pt x="1752769" y="33074"/>
                    </a:cubicBezTo>
                    <a:lnTo>
                      <a:pt x="1747641" y="56708"/>
                    </a:lnTo>
                    <a:close/>
                    <a:moveTo>
                      <a:pt x="1172730" y="50249"/>
                    </a:moveTo>
                    <a:lnTo>
                      <a:pt x="1168158" y="26518"/>
                    </a:lnTo>
                    <a:cubicBezTo>
                      <a:pt x="1200065" y="20325"/>
                      <a:pt x="1232674" y="15149"/>
                      <a:pt x="1265041" y="11109"/>
                    </a:cubicBezTo>
                    <a:lnTo>
                      <a:pt x="1268016" y="35106"/>
                    </a:lnTo>
                    <a:cubicBezTo>
                      <a:pt x="1236182" y="39073"/>
                      <a:pt x="1204129" y="44177"/>
                      <a:pt x="1172730" y="50249"/>
                    </a:cubicBezTo>
                    <a:close/>
                    <a:moveTo>
                      <a:pt x="1508760" y="25623"/>
                    </a:moveTo>
                    <a:cubicBezTo>
                      <a:pt x="1476635" y="24172"/>
                      <a:pt x="1444510" y="23785"/>
                      <a:pt x="1412313" y="24559"/>
                    </a:cubicBezTo>
                    <a:lnTo>
                      <a:pt x="1411756" y="368"/>
                    </a:lnTo>
                    <a:cubicBezTo>
                      <a:pt x="1444510" y="-357"/>
                      <a:pt x="1477167" y="-19"/>
                      <a:pt x="1509873" y="1457"/>
                    </a:cubicBezTo>
                    <a:lnTo>
                      <a:pt x="1508760" y="25623"/>
                    </a:lnTo>
                    <a:close/>
                  </a:path>
                </a:pathLst>
              </a:custGeom>
              <a:solidFill>
                <a:srgbClr val="FFAA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Chỗ dành sẵn cho Văn bản 3">
                <a:extLst>
                  <a:ext uri="{FF2B5EF4-FFF2-40B4-BE49-F238E27FC236}">
                    <a16:creationId xmlns:a16="http://schemas.microsoft.com/office/drawing/2014/main" id="{B600D944-20DF-4A12-8FD1-F8BD61D00D2E}"/>
                  </a:ext>
                </a:extLst>
              </p:cNvPr>
              <p:cNvSpPr txBox="1">
                <a:spLocks/>
              </p:cNvSpPr>
              <p:nvPr/>
            </p:nvSpPr>
            <p:spPr>
              <a:xfrm>
                <a:off x="4628926" y="3719169"/>
                <a:ext cx="2799732" cy="1159177"/>
              </a:xfrm>
              <a:prstGeom prst="rect">
                <a:avLst/>
              </a:prstGeom>
            </p:spPr>
            <p:txBody>
              <a:bodyPr wrap="square">
                <a:spAutoFit/>
              </a:bodyPr>
              <a:lstStyle>
                <a:defPPr>
                  <a:defRPr lang="en-US"/>
                </a:defPPr>
                <a:lvl1pPr indent="0">
                  <a:lnSpc>
                    <a:spcPct val="100000"/>
                  </a:lnSpc>
                  <a:spcBef>
                    <a:spcPts val="1000"/>
                  </a:spcBef>
                  <a:buFont typeface="Arial" panose="020B0604020202020204" pitchFamily="34" charset="0"/>
                  <a:buNone/>
                  <a:defRPr>
                    <a:latin typeface="#9Slide03 Cabin" panose="00000500000000000000" pitchFamily="2"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TRẢ LỜI CÂU HỎI</a:t>
                </a:r>
              </a:p>
            </p:txBody>
          </p:sp>
        </p:grpSp>
        <p:sp>
          <p:nvSpPr>
            <p:cNvPr id="25" name="Hình tự do: Hình 24">
              <a:extLst>
                <a:ext uri="{FF2B5EF4-FFF2-40B4-BE49-F238E27FC236}">
                  <a16:creationId xmlns:a16="http://schemas.microsoft.com/office/drawing/2014/main" id="{97C05E25-84B1-4E4A-A1E7-E332A2E63E6F}"/>
                </a:ext>
              </a:extLst>
            </p:cNvPr>
            <p:cNvSpPr/>
            <p:nvPr/>
          </p:nvSpPr>
          <p:spPr>
            <a:xfrm>
              <a:off x="4448676" y="2433610"/>
              <a:ext cx="3305145" cy="1221078"/>
            </a:xfrm>
            <a:custGeom>
              <a:avLst/>
              <a:gdLst>
                <a:gd name="connsiteX0" fmla="*/ 2908228 w 3305145"/>
                <a:gd name="connsiteY0" fmla="*/ 540769 h 1221078"/>
                <a:gd name="connsiteX1" fmla="*/ 464724 w 3305145"/>
                <a:gd name="connsiteY1" fmla="*/ 472697 h 1221078"/>
                <a:gd name="connsiteX2" fmla="*/ 0 w 3305145"/>
                <a:gd name="connsiteY2" fmla="*/ 1219893 h 1221078"/>
                <a:gd name="connsiteX3" fmla="*/ 3305145 w 3305145"/>
                <a:gd name="connsiteY3" fmla="*/ 1221078 h 1221078"/>
                <a:gd name="connsiteX4" fmla="*/ 2908228 w 3305145"/>
                <a:gd name="connsiteY4" fmla="*/ 540769 h 12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45" h="1221078">
                  <a:moveTo>
                    <a:pt x="2908228" y="540769"/>
                  </a:moveTo>
                  <a:cubicBezTo>
                    <a:pt x="2252303" y="-152772"/>
                    <a:pt x="1158265" y="-183252"/>
                    <a:pt x="464724" y="472697"/>
                  </a:cubicBezTo>
                  <a:cubicBezTo>
                    <a:pt x="239873" y="685356"/>
                    <a:pt x="84691" y="943855"/>
                    <a:pt x="0" y="1219893"/>
                  </a:cubicBezTo>
                  <a:lnTo>
                    <a:pt x="3305145" y="1221078"/>
                  </a:lnTo>
                  <a:cubicBezTo>
                    <a:pt x="3229719" y="974408"/>
                    <a:pt x="3097470" y="740873"/>
                    <a:pt x="2908228" y="540769"/>
                  </a:cubicBezTo>
                  <a:close/>
                </a:path>
              </a:pathLst>
            </a:custGeom>
            <a:solidFill>
              <a:srgbClr val="96ABE7"/>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Đồ họa 45">
              <a:extLst>
                <a:ext uri="{FF2B5EF4-FFF2-40B4-BE49-F238E27FC236}">
                  <a16:creationId xmlns:a16="http://schemas.microsoft.com/office/drawing/2014/main" id="{9EB4B51E-AA9B-4D2C-B096-6CA0EC2A1A5C}"/>
                </a:ext>
              </a:extLst>
            </p:cNvPr>
            <p:cNvGrpSpPr/>
            <p:nvPr/>
          </p:nvGrpSpPr>
          <p:grpSpPr>
            <a:xfrm>
              <a:off x="5612819" y="2584441"/>
              <a:ext cx="933607" cy="933607"/>
              <a:chOff x="5612819" y="1285675"/>
              <a:chExt cx="933607" cy="933607"/>
            </a:xfrm>
          </p:grpSpPr>
          <p:sp>
            <p:nvSpPr>
              <p:cNvPr id="28" name="Hình tự do: Hình 27">
                <a:extLst>
                  <a:ext uri="{FF2B5EF4-FFF2-40B4-BE49-F238E27FC236}">
                    <a16:creationId xmlns:a16="http://schemas.microsoft.com/office/drawing/2014/main" id="{D0432BCB-F690-49F5-A8D8-9E61D80E2809}"/>
                  </a:ext>
                </a:extLst>
              </p:cNvPr>
              <p:cNvSpPr/>
              <p:nvPr/>
            </p:nvSpPr>
            <p:spPr>
              <a:xfrm>
                <a:off x="5637009" y="1309865"/>
                <a:ext cx="885226" cy="885226"/>
              </a:xfrm>
              <a:custGeom>
                <a:avLst/>
                <a:gdLst>
                  <a:gd name="connsiteX0" fmla="*/ 885226 w 885226"/>
                  <a:gd name="connsiteY0" fmla="*/ 442613 h 885226"/>
                  <a:gd name="connsiteX1" fmla="*/ 442613 w 885226"/>
                  <a:gd name="connsiteY1" fmla="*/ 885226 h 885226"/>
                  <a:gd name="connsiteX2" fmla="*/ 0 w 885226"/>
                  <a:gd name="connsiteY2" fmla="*/ 442613 h 885226"/>
                  <a:gd name="connsiteX3" fmla="*/ 442613 w 885226"/>
                  <a:gd name="connsiteY3" fmla="*/ 0 h 885226"/>
                  <a:gd name="connsiteX4" fmla="*/ 885226 w 885226"/>
                  <a:gd name="connsiteY4" fmla="*/ 442613 h 88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226" h="885226">
                    <a:moveTo>
                      <a:pt x="885226" y="442613"/>
                    </a:moveTo>
                    <a:cubicBezTo>
                      <a:pt x="885226" y="687062"/>
                      <a:pt x="687062" y="885226"/>
                      <a:pt x="442613" y="885226"/>
                    </a:cubicBezTo>
                    <a:cubicBezTo>
                      <a:pt x="198165" y="885226"/>
                      <a:pt x="0" y="687062"/>
                      <a:pt x="0" y="442613"/>
                    </a:cubicBezTo>
                    <a:cubicBezTo>
                      <a:pt x="0" y="198165"/>
                      <a:pt x="198165" y="0"/>
                      <a:pt x="442613" y="0"/>
                    </a:cubicBezTo>
                    <a:cubicBezTo>
                      <a:pt x="687062" y="0"/>
                      <a:pt x="885226" y="198165"/>
                      <a:pt x="885226" y="442613"/>
                    </a:cubicBezTo>
                    <a:close/>
                  </a:path>
                </a:pathLst>
              </a:custGeom>
              <a:solidFill>
                <a:srgbClr val="96ABE7"/>
              </a:solidFill>
              <a:ln w="241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Hình tự do: Hình 28">
                <a:hlinkClick r:id="rId3" action="ppaction://hlinksldjump"/>
                <a:extLst>
                  <a:ext uri="{FF2B5EF4-FFF2-40B4-BE49-F238E27FC236}">
                    <a16:creationId xmlns:a16="http://schemas.microsoft.com/office/drawing/2014/main" id="{D6F2C1A7-68DB-41F9-ADFC-9080E85B43C3}"/>
                  </a:ext>
                </a:extLst>
              </p:cNvPr>
              <p:cNvSpPr/>
              <p:nvPr/>
            </p:nvSpPr>
            <p:spPr>
              <a:xfrm>
                <a:off x="5612819" y="1285675"/>
                <a:ext cx="933607" cy="933607"/>
              </a:xfrm>
              <a:custGeom>
                <a:avLst/>
                <a:gdLst>
                  <a:gd name="connsiteX0" fmla="*/ 466804 w 933607"/>
                  <a:gd name="connsiteY0" fmla="*/ 933607 h 933607"/>
                  <a:gd name="connsiteX1" fmla="*/ 136724 w 933607"/>
                  <a:gd name="connsiteY1" fmla="*/ 796883 h 933607"/>
                  <a:gd name="connsiteX2" fmla="*/ 0 w 933607"/>
                  <a:gd name="connsiteY2" fmla="*/ 466804 h 933607"/>
                  <a:gd name="connsiteX3" fmla="*/ 136724 w 933607"/>
                  <a:gd name="connsiteY3" fmla="*/ 136725 h 933607"/>
                  <a:gd name="connsiteX4" fmla="*/ 466804 w 933607"/>
                  <a:gd name="connsiteY4" fmla="*/ 0 h 933607"/>
                  <a:gd name="connsiteX5" fmla="*/ 796882 w 933607"/>
                  <a:gd name="connsiteY5" fmla="*/ 136725 h 933607"/>
                  <a:gd name="connsiteX6" fmla="*/ 933607 w 933607"/>
                  <a:gd name="connsiteY6" fmla="*/ 466804 h 933607"/>
                  <a:gd name="connsiteX7" fmla="*/ 796882 w 933607"/>
                  <a:gd name="connsiteY7" fmla="*/ 796883 h 933607"/>
                  <a:gd name="connsiteX8" fmla="*/ 796882 w 933607"/>
                  <a:gd name="connsiteY8" fmla="*/ 796883 h 933607"/>
                  <a:gd name="connsiteX9" fmla="*/ 466804 w 933607"/>
                  <a:gd name="connsiteY9" fmla="*/ 933607 h 933607"/>
                  <a:gd name="connsiteX10" fmla="*/ 466804 w 933607"/>
                  <a:gd name="connsiteY10" fmla="*/ 48405 h 933607"/>
                  <a:gd name="connsiteX11" fmla="*/ 170954 w 933607"/>
                  <a:gd name="connsiteY11" fmla="*/ 170954 h 933607"/>
                  <a:gd name="connsiteX12" fmla="*/ 48405 w 933607"/>
                  <a:gd name="connsiteY12" fmla="*/ 466804 h 933607"/>
                  <a:gd name="connsiteX13" fmla="*/ 170954 w 933607"/>
                  <a:gd name="connsiteY13" fmla="*/ 762653 h 933607"/>
                  <a:gd name="connsiteX14" fmla="*/ 466804 w 933607"/>
                  <a:gd name="connsiteY14" fmla="*/ 885202 h 933607"/>
                  <a:gd name="connsiteX15" fmla="*/ 762653 w 933607"/>
                  <a:gd name="connsiteY15" fmla="*/ 762653 h 933607"/>
                  <a:gd name="connsiteX16" fmla="*/ 762653 w 933607"/>
                  <a:gd name="connsiteY16" fmla="*/ 762653 h 933607"/>
                  <a:gd name="connsiteX17" fmla="*/ 885202 w 933607"/>
                  <a:gd name="connsiteY17" fmla="*/ 466804 h 933607"/>
                  <a:gd name="connsiteX18" fmla="*/ 762653 w 933607"/>
                  <a:gd name="connsiteY18" fmla="*/ 170954 h 933607"/>
                  <a:gd name="connsiteX19" fmla="*/ 466804 w 933607"/>
                  <a:gd name="connsiteY19" fmla="*/ 48405 h 93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3607" h="933607">
                    <a:moveTo>
                      <a:pt x="466804" y="933607"/>
                    </a:moveTo>
                    <a:cubicBezTo>
                      <a:pt x="342126" y="933607"/>
                      <a:pt x="224899" y="885057"/>
                      <a:pt x="136724" y="796883"/>
                    </a:cubicBezTo>
                    <a:cubicBezTo>
                      <a:pt x="48550" y="708709"/>
                      <a:pt x="0" y="591506"/>
                      <a:pt x="0" y="466804"/>
                    </a:cubicBezTo>
                    <a:cubicBezTo>
                      <a:pt x="0" y="342102"/>
                      <a:pt x="48574" y="224899"/>
                      <a:pt x="136724" y="136725"/>
                    </a:cubicBezTo>
                    <a:cubicBezTo>
                      <a:pt x="224899" y="48550"/>
                      <a:pt x="342102" y="0"/>
                      <a:pt x="466804" y="0"/>
                    </a:cubicBezTo>
                    <a:cubicBezTo>
                      <a:pt x="591505" y="0"/>
                      <a:pt x="708708" y="48550"/>
                      <a:pt x="796882" y="136725"/>
                    </a:cubicBezTo>
                    <a:cubicBezTo>
                      <a:pt x="885057" y="224899"/>
                      <a:pt x="933607" y="342102"/>
                      <a:pt x="933607" y="466804"/>
                    </a:cubicBezTo>
                    <a:cubicBezTo>
                      <a:pt x="933607" y="591506"/>
                      <a:pt x="885033" y="708709"/>
                      <a:pt x="796882" y="796883"/>
                    </a:cubicBezTo>
                    <a:lnTo>
                      <a:pt x="796882" y="796883"/>
                    </a:lnTo>
                    <a:cubicBezTo>
                      <a:pt x="708708" y="885057"/>
                      <a:pt x="591505" y="933607"/>
                      <a:pt x="466804" y="933607"/>
                    </a:cubicBezTo>
                    <a:close/>
                    <a:moveTo>
                      <a:pt x="466804" y="48405"/>
                    </a:moveTo>
                    <a:cubicBezTo>
                      <a:pt x="355044" y="48405"/>
                      <a:pt x="249960" y="91924"/>
                      <a:pt x="170954" y="170954"/>
                    </a:cubicBezTo>
                    <a:cubicBezTo>
                      <a:pt x="91948" y="249985"/>
                      <a:pt x="48405" y="355044"/>
                      <a:pt x="48405" y="466804"/>
                    </a:cubicBezTo>
                    <a:cubicBezTo>
                      <a:pt x="48405" y="578564"/>
                      <a:pt x="91948" y="683623"/>
                      <a:pt x="170954" y="762653"/>
                    </a:cubicBezTo>
                    <a:cubicBezTo>
                      <a:pt x="249960" y="841684"/>
                      <a:pt x="355044" y="885202"/>
                      <a:pt x="466804" y="885202"/>
                    </a:cubicBezTo>
                    <a:cubicBezTo>
                      <a:pt x="578563" y="885202"/>
                      <a:pt x="683647" y="841684"/>
                      <a:pt x="762653" y="762653"/>
                    </a:cubicBezTo>
                    <a:lnTo>
                      <a:pt x="762653" y="762653"/>
                    </a:lnTo>
                    <a:cubicBezTo>
                      <a:pt x="841684" y="683623"/>
                      <a:pt x="885202" y="578564"/>
                      <a:pt x="885202" y="466804"/>
                    </a:cubicBezTo>
                    <a:cubicBezTo>
                      <a:pt x="885202" y="355044"/>
                      <a:pt x="841659" y="249985"/>
                      <a:pt x="762653" y="170954"/>
                    </a:cubicBezTo>
                    <a:cubicBezTo>
                      <a:pt x="683647" y="91924"/>
                      <a:pt x="578563" y="48405"/>
                      <a:pt x="466804" y="48405"/>
                    </a:cubicBezTo>
                    <a:close/>
                  </a:path>
                </a:pathLst>
              </a:custGeom>
              <a:solidFill>
                <a:srgbClr val="FFFFFF"/>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Hình tự do: Hình 26">
              <a:extLst>
                <a:ext uri="{FF2B5EF4-FFF2-40B4-BE49-F238E27FC236}">
                  <a16:creationId xmlns:a16="http://schemas.microsoft.com/office/drawing/2014/main" id="{A18B3C49-1E51-4639-8102-B5BA3CF763F5}"/>
                </a:ext>
              </a:extLst>
            </p:cNvPr>
            <p:cNvSpPr/>
            <p:nvPr/>
          </p:nvSpPr>
          <p:spPr>
            <a:xfrm>
              <a:off x="5870181" y="2897998"/>
              <a:ext cx="417915" cy="281528"/>
            </a:xfrm>
            <a:custGeom>
              <a:avLst/>
              <a:gdLst>
                <a:gd name="connsiteX0" fmla="*/ 0 w 417915"/>
                <a:gd name="connsiteY0" fmla="*/ 0 h 281528"/>
                <a:gd name="connsiteX1" fmla="*/ 0 w 417915"/>
                <a:gd name="connsiteY1" fmla="*/ 281529 h 281528"/>
                <a:gd name="connsiteX2" fmla="*/ 417915 w 417915"/>
                <a:gd name="connsiteY2" fmla="*/ 281529 h 281528"/>
                <a:gd name="connsiteX3" fmla="*/ 417915 w 417915"/>
                <a:gd name="connsiteY3" fmla="*/ 0 h 281528"/>
                <a:gd name="connsiteX4" fmla="*/ 0 w 417915"/>
                <a:gd name="connsiteY4" fmla="*/ 0 h 281528"/>
                <a:gd name="connsiteX5" fmla="*/ 208643 w 417915"/>
                <a:gd name="connsiteY5" fmla="*/ 147659 h 281528"/>
                <a:gd name="connsiteX6" fmla="*/ 50074 w 417915"/>
                <a:gd name="connsiteY6" fmla="*/ 25448 h 281528"/>
                <a:gd name="connsiteX7" fmla="*/ 367720 w 417915"/>
                <a:gd name="connsiteY7" fmla="*/ 25448 h 281528"/>
                <a:gd name="connsiteX8" fmla="*/ 208643 w 417915"/>
                <a:gd name="connsiteY8" fmla="*/ 147659 h 281528"/>
                <a:gd name="connsiteX9" fmla="*/ 153682 w 417915"/>
                <a:gd name="connsiteY9" fmla="*/ 137450 h 281528"/>
                <a:gd name="connsiteX10" fmla="*/ 25473 w 417915"/>
                <a:gd name="connsiteY10" fmla="*/ 242002 h 281528"/>
                <a:gd name="connsiteX11" fmla="*/ 25473 w 417915"/>
                <a:gd name="connsiteY11" fmla="*/ 38632 h 281528"/>
                <a:gd name="connsiteX12" fmla="*/ 153682 w 417915"/>
                <a:gd name="connsiteY12" fmla="*/ 137450 h 281528"/>
                <a:gd name="connsiteX13" fmla="*/ 174389 w 417915"/>
                <a:gd name="connsiteY13" fmla="*/ 153416 h 281528"/>
                <a:gd name="connsiteX14" fmla="*/ 208619 w 417915"/>
                <a:gd name="connsiteY14" fmla="*/ 179784 h 281528"/>
                <a:gd name="connsiteX15" fmla="*/ 244711 w 417915"/>
                <a:gd name="connsiteY15" fmla="*/ 152061 h 281528"/>
                <a:gd name="connsiteX16" fmla="*/ 369970 w 417915"/>
                <a:gd name="connsiteY16" fmla="*/ 256080 h 281528"/>
                <a:gd name="connsiteX17" fmla="*/ 48502 w 417915"/>
                <a:gd name="connsiteY17" fmla="*/ 256080 h 281528"/>
                <a:gd name="connsiteX18" fmla="*/ 174389 w 417915"/>
                <a:gd name="connsiteY18" fmla="*/ 153416 h 281528"/>
                <a:gd name="connsiteX19" fmla="*/ 265370 w 417915"/>
                <a:gd name="connsiteY19" fmla="*/ 136168 h 281528"/>
                <a:gd name="connsiteX20" fmla="*/ 392467 w 417915"/>
                <a:gd name="connsiteY20" fmla="*/ 38535 h 281528"/>
                <a:gd name="connsiteX21" fmla="*/ 392467 w 417915"/>
                <a:gd name="connsiteY21" fmla="*/ 241663 h 281528"/>
                <a:gd name="connsiteX22" fmla="*/ 265370 w 417915"/>
                <a:gd name="connsiteY22" fmla="*/ 136168 h 2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7915" h="281528">
                  <a:moveTo>
                    <a:pt x="0" y="0"/>
                  </a:moveTo>
                  <a:lnTo>
                    <a:pt x="0" y="281529"/>
                  </a:lnTo>
                  <a:lnTo>
                    <a:pt x="417915" y="281529"/>
                  </a:lnTo>
                  <a:lnTo>
                    <a:pt x="417915" y="0"/>
                  </a:lnTo>
                  <a:lnTo>
                    <a:pt x="0" y="0"/>
                  </a:lnTo>
                  <a:close/>
                  <a:moveTo>
                    <a:pt x="208643" y="147659"/>
                  </a:moveTo>
                  <a:lnTo>
                    <a:pt x="50074" y="25448"/>
                  </a:lnTo>
                  <a:lnTo>
                    <a:pt x="367720" y="25448"/>
                  </a:lnTo>
                  <a:lnTo>
                    <a:pt x="208643" y="147659"/>
                  </a:lnTo>
                  <a:close/>
                  <a:moveTo>
                    <a:pt x="153682" y="137450"/>
                  </a:moveTo>
                  <a:lnTo>
                    <a:pt x="25473" y="242002"/>
                  </a:lnTo>
                  <a:lnTo>
                    <a:pt x="25473" y="38632"/>
                  </a:lnTo>
                  <a:lnTo>
                    <a:pt x="153682" y="137450"/>
                  </a:lnTo>
                  <a:close/>
                  <a:moveTo>
                    <a:pt x="174389" y="153416"/>
                  </a:moveTo>
                  <a:lnTo>
                    <a:pt x="208619" y="179784"/>
                  </a:lnTo>
                  <a:lnTo>
                    <a:pt x="244711" y="152061"/>
                  </a:lnTo>
                  <a:lnTo>
                    <a:pt x="369970" y="256080"/>
                  </a:lnTo>
                  <a:lnTo>
                    <a:pt x="48502" y="256080"/>
                  </a:lnTo>
                  <a:lnTo>
                    <a:pt x="174389" y="153416"/>
                  </a:lnTo>
                  <a:close/>
                  <a:moveTo>
                    <a:pt x="265370" y="136168"/>
                  </a:moveTo>
                  <a:lnTo>
                    <a:pt x="392467" y="38535"/>
                  </a:lnTo>
                  <a:lnTo>
                    <a:pt x="392467" y="241663"/>
                  </a:lnTo>
                  <a:lnTo>
                    <a:pt x="265370" y="136168"/>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Nhóm 85">
            <a:extLst>
              <a:ext uri="{FF2B5EF4-FFF2-40B4-BE49-F238E27FC236}">
                <a16:creationId xmlns:a16="http://schemas.microsoft.com/office/drawing/2014/main" id="{3FE8B0BD-5DBE-4C6F-9251-AAA63A88313D}"/>
              </a:ext>
            </a:extLst>
          </p:cNvPr>
          <p:cNvGrpSpPr/>
          <p:nvPr/>
        </p:nvGrpSpPr>
        <p:grpSpPr>
          <a:xfrm>
            <a:off x="7104093" y="4072098"/>
            <a:ext cx="2039908" cy="2785903"/>
            <a:chOff x="9472123" y="4072097"/>
            <a:chExt cx="2719877" cy="2785903"/>
          </a:xfrm>
        </p:grpSpPr>
        <p:sp>
          <p:nvSpPr>
            <p:cNvPr id="51" name="Hình tự do: Hình 50">
              <a:extLst>
                <a:ext uri="{FF2B5EF4-FFF2-40B4-BE49-F238E27FC236}">
                  <a16:creationId xmlns:a16="http://schemas.microsoft.com/office/drawing/2014/main" id="{D046B917-09A9-4821-A4AE-F9FE373C1F67}"/>
                </a:ext>
              </a:extLst>
            </p:cNvPr>
            <p:cNvSpPr/>
            <p:nvPr/>
          </p:nvSpPr>
          <p:spPr>
            <a:xfrm flipH="1">
              <a:off x="9472123" y="6576157"/>
              <a:ext cx="589306" cy="281842"/>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Hình tự do: Hình 51">
              <a:extLst>
                <a:ext uri="{FF2B5EF4-FFF2-40B4-BE49-F238E27FC236}">
                  <a16:creationId xmlns:a16="http://schemas.microsoft.com/office/drawing/2014/main" id="{5D2FEB27-6606-4E51-98F1-AC619B8FF8F8}"/>
                </a:ext>
              </a:extLst>
            </p:cNvPr>
            <p:cNvSpPr/>
            <p:nvPr/>
          </p:nvSpPr>
          <p:spPr>
            <a:xfrm flipH="1">
              <a:off x="10580768" y="4989563"/>
              <a:ext cx="1064299" cy="1045575"/>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Hình tự do: Hình 52">
              <a:extLst>
                <a:ext uri="{FF2B5EF4-FFF2-40B4-BE49-F238E27FC236}">
                  <a16:creationId xmlns:a16="http://schemas.microsoft.com/office/drawing/2014/main" id="{65872531-FE23-4374-99B4-367723B8ACDC}"/>
                </a:ext>
              </a:extLst>
            </p:cNvPr>
            <p:cNvSpPr/>
            <p:nvPr/>
          </p:nvSpPr>
          <p:spPr>
            <a:xfrm flipH="1">
              <a:off x="11872686" y="4072097"/>
              <a:ext cx="319314" cy="623797"/>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Hình tự do: Hình 53">
              <a:extLst>
                <a:ext uri="{FF2B5EF4-FFF2-40B4-BE49-F238E27FC236}">
                  <a16:creationId xmlns:a16="http://schemas.microsoft.com/office/drawing/2014/main" id="{E9C7CC36-FBC5-462D-A206-040A0A1C7ADA}"/>
                </a:ext>
              </a:extLst>
            </p:cNvPr>
            <p:cNvSpPr/>
            <p:nvPr/>
          </p:nvSpPr>
          <p:spPr>
            <a:xfrm flipH="1">
              <a:off x="10028728" y="4513584"/>
              <a:ext cx="2163272" cy="2344416"/>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Hình tự do: Hình 54">
              <a:extLst>
                <a:ext uri="{FF2B5EF4-FFF2-40B4-BE49-F238E27FC236}">
                  <a16:creationId xmlns:a16="http://schemas.microsoft.com/office/drawing/2014/main" id="{1EF3BB88-A189-4A68-AAF7-6C2A0948F573}"/>
                </a:ext>
              </a:extLst>
            </p:cNvPr>
            <p:cNvSpPr/>
            <p:nvPr/>
          </p:nvSpPr>
          <p:spPr>
            <a:xfrm flipH="1">
              <a:off x="10191510" y="4741226"/>
              <a:ext cx="2000489" cy="2116774"/>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 name="Nhóm 82">
            <a:extLst>
              <a:ext uri="{FF2B5EF4-FFF2-40B4-BE49-F238E27FC236}">
                <a16:creationId xmlns:a16="http://schemas.microsoft.com/office/drawing/2014/main" id="{079A8F55-BF5A-4AAC-A8CD-9477D19F4DD4}"/>
              </a:ext>
            </a:extLst>
          </p:cNvPr>
          <p:cNvGrpSpPr/>
          <p:nvPr/>
        </p:nvGrpSpPr>
        <p:grpSpPr>
          <a:xfrm>
            <a:off x="-9517" y="-28122"/>
            <a:ext cx="1772720" cy="2437493"/>
            <a:chOff x="-12690" y="-28122"/>
            <a:chExt cx="2987782" cy="3081153"/>
          </a:xfrm>
        </p:grpSpPr>
        <p:sp>
          <p:nvSpPr>
            <p:cNvPr id="61" name="Hình tự do: Hình 60">
              <a:extLst>
                <a:ext uri="{FF2B5EF4-FFF2-40B4-BE49-F238E27FC236}">
                  <a16:creationId xmlns:a16="http://schemas.microsoft.com/office/drawing/2014/main" id="{0907B901-E2D8-4D49-A271-77C5035440A7}"/>
                </a:ext>
              </a:extLst>
            </p:cNvPr>
            <p:cNvSpPr/>
            <p:nvPr/>
          </p:nvSpPr>
          <p:spPr>
            <a:xfrm rot="21579675" flipV="1">
              <a:off x="2326440" y="-28122"/>
              <a:ext cx="648652" cy="310224"/>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Hình tự do: Hình 61">
              <a:extLst>
                <a:ext uri="{FF2B5EF4-FFF2-40B4-BE49-F238E27FC236}">
                  <a16:creationId xmlns:a16="http://schemas.microsoft.com/office/drawing/2014/main" id="{C012B9CB-BBAA-4DD9-869F-2EE625D79D34}"/>
                </a:ext>
              </a:extLst>
            </p:cNvPr>
            <p:cNvSpPr/>
            <p:nvPr/>
          </p:nvSpPr>
          <p:spPr>
            <a:xfrm rot="21579675" flipV="1">
              <a:off x="591188" y="886342"/>
              <a:ext cx="1171479" cy="1150870"/>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Hình tự do: Hình 62">
              <a:extLst>
                <a:ext uri="{FF2B5EF4-FFF2-40B4-BE49-F238E27FC236}">
                  <a16:creationId xmlns:a16="http://schemas.microsoft.com/office/drawing/2014/main" id="{2A37C759-67ED-4B3E-9AE0-D3BD3C04E109}"/>
                </a:ext>
              </a:extLst>
            </p:cNvPr>
            <p:cNvSpPr/>
            <p:nvPr/>
          </p:nvSpPr>
          <p:spPr>
            <a:xfrm rot="21579675" flipV="1">
              <a:off x="-3462" y="2366415"/>
              <a:ext cx="351470" cy="686616"/>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Hình tự do: Hình 63">
              <a:extLst>
                <a:ext uri="{FF2B5EF4-FFF2-40B4-BE49-F238E27FC236}">
                  <a16:creationId xmlns:a16="http://schemas.microsoft.com/office/drawing/2014/main" id="{F83CCEF2-8CCA-4314-AF04-207DFACD9956}"/>
                </a:ext>
              </a:extLst>
            </p:cNvPr>
            <p:cNvSpPr/>
            <p:nvPr/>
          </p:nvSpPr>
          <p:spPr>
            <a:xfrm rot="21579675" flipV="1">
              <a:off x="-11951" y="-19398"/>
              <a:ext cx="2381123" cy="2580508"/>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Hình tự do: Hình 64">
              <a:extLst>
                <a:ext uri="{FF2B5EF4-FFF2-40B4-BE49-F238E27FC236}">
                  <a16:creationId xmlns:a16="http://schemas.microsoft.com/office/drawing/2014/main" id="{6A1E5838-C56D-4E42-80A9-F82EDE5F2017}"/>
                </a:ext>
              </a:extLst>
            </p:cNvPr>
            <p:cNvSpPr/>
            <p:nvPr/>
          </p:nvSpPr>
          <p:spPr>
            <a:xfrm rot="21579675" flipV="1">
              <a:off x="-12690" y="-18866"/>
              <a:ext cx="2201946" cy="2329942"/>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Nhóm 3">
            <a:extLst>
              <a:ext uri="{FF2B5EF4-FFF2-40B4-BE49-F238E27FC236}">
                <a16:creationId xmlns:a16="http://schemas.microsoft.com/office/drawing/2014/main" id="{58223F8A-BFA6-4BD2-8FE7-F999B4AC0D33}"/>
              </a:ext>
            </a:extLst>
          </p:cNvPr>
          <p:cNvGrpSpPr/>
          <p:nvPr/>
        </p:nvGrpSpPr>
        <p:grpSpPr>
          <a:xfrm>
            <a:off x="0" y="4349658"/>
            <a:ext cx="1926924" cy="2508342"/>
            <a:chOff x="1493545" y="9164830"/>
            <a:chExt cx="1584410" cy="1546860"/>
          </a:xfrm>
        </p:grpSpPr>
        <p:sp>
          <p:nvSpPr>
            <p:cNvPr id="66" name="Hình tự do: Hình 65">
              <a:extLst>
                <a:ext uri="{FF2B5EF4-FFF2-40B4-BE49-F238E27FC236}">
                  <a16:creationId xmlns:a16="http://schemas.microsoft.com/office/drawing/2014/main" id="{D4D651A5-4B93-4458-94B4-22BDE2236A67}"/>
                </a:ext>
              </a:extLst>
            </p:cNvPr>
            <p:cNvSpPr/>
            <p:nvPr/>
          </p:nvSpPr>
          <p:spPr>
            <a:xfrm rot="5400000" flipH="1">
              <a:off x="1406114" y="9252262"/>
              <a:ext cx="335153" cy="160290"/>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Hình tự do: Hình 66">
              <a:extLst>
                <a:ext uri="{FF2B5EF4-FFF2-40B4-BE49-F238E27FC236}">
                  <a16:creationId xmlns:a16="http://schemas.microsoft.com/office/drawing/2014/main" id="{7E700DEB-71A9-4852-BE5B-B88B5DB172EA}"/>
                </a:ext>
              </a:extLst>
            </p:cNvPr>
            <p:cNvSpPr/>
            <p:nvPr/>
          </p:nvSpPr>
          <p:spPr>
            <a:xfrm rot="5400000" flipH="1">
              <a:off x="1956202" y="9800668"/>
              <a:ext cx="605292" cy="594644"/>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Hình tự do: Hình 67">
              <a:extLst>
                <a:ext uri="{FF2B5EF4-FFF2-40B4-BE49-F238E27FC236}">
                  <a16:creationId xmlns:a16="http://schemas.microsoft.com/office/drawing/2014/main" id="{48B1629E-E95D-483F-97B3-7B7B4ED08807}"/>
                </a:ext>
              </a:extLst>
            </p:cNvPr>
            <p:cNvSpPr/>
            <p:nvPr/>
          </p:nvSpPr>
          <p:spPr>
            <a:xfrm rot="5400000" flipH="1">
              <a:off x="2809770" y="10443504"/>
              <a:ext cx="181602" cy="354768"/>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Hình tự do: Hình 68">
              <a:extLst>
                <a:ext uri="{FF2B5EF4-FFF2-40B4-BE49-F238E27FC236}">
                  <a16:creationId xmlns:a16="http://schemas.microsoft.com/office/drawing/2014/main" id="{7C602ACD-FAC1-41AE-8FC6-2E09734D3B37}"/>
                </a:ext>
              </a:extLst>
            </p:cNvPr>
            <p:cNvSpPr/>
            <p:nvPr/>
          </p:nvSpPr>
          <p:spPr>
            <a:xfrm rot="5400000" flipH="1">
              <a:off x="1545056" y="9429874"/>
              <a:ext cx="1230304" cy="1333325"/>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Hình tự do: Hình 69">
              <a:extLst>
                <a:ext uri="{FF2B5EF4-FFF2-40B4-BE49-F238E27FC236}">
                  <a16:creationId xmlns:a16="http://schemas.microsoft.com/office/drawing/2014/main" id="{BC19BEEA-B663-44E2-9FCA-1C53AAB0FD7B}"/>
                </a:ext>
              </a:extLst>
            </p:cNvPr>
            <p:cNvSpPr/>
            <p:nvPr/>
          </p:nvSpPr>
          <p:spPr>
            <a:xfrm rot="5400000" flipH="1">
              <a:off x="1526612" y="9540897"/>
              <a:ext cx="1137726" cy="1203860"/>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 name="Hình tự do: Hình 76">
            <a:extLst>
              <a:ext uri="{FF2B5EF4-FFF2-40B4-BE49-F238E27FC236}">
                <a16:creationId xmlns:a16="http://schemas.microsoft.com/office/drawing/2014/main" id="{28B5BB55-F466-4687-BAAF-24C8E0131E7F}"/>
              </a:ext>
            </a:extLst>
          </p:cNvPr>
          <p:cNvSpPr/>
          <p:nvPr/>
        </p:nvSpPr>
        <p:spPr>
          <a:xfrm>
            <a:off x="11663158" y="202773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40" y="46634"/>
                  <a:pt x="0" y="36195"/>
                  <a:pt x="0" y="23317"/>
                </a:cubicBezTo>
                <a:cubicBezTo>
                  <a:pt x="0" y="10439"/>
                  <a:pt x="10440" y="0"/>
                  <a:pt x="23317" y="0"/>
                </a:cubicBezTo>
                <a:cubicBezTo>
                  <a:pt x="36195" y="0"/>
                  <a:pt x="46634" y="10439"/>
                  <a:pt x="46634" y="23317"/>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Nhóm 83">
            <a:extLst>
              <a:ext uri="{FF2B5EF4-FFF2-40B4-BE49-F238E27FC236}">
                <a16:creationId xmlns:a16="http://schemas.microsoft.com/office/drawing/2014/main" id="{64306D68-FD3B-42D2-8C32-2B152A0B2411}"/>
              </a:ext>
            </a:extLst>
          </p:cNvPr>
          <p:cNvGrpSpPr/>
          <p:nvPr/>
        </p:nvGrpSpPr>
        <p:grpSpPr>
          <a:xfrm>
            <a:off x="7616466" y="1"/>
            <a:ext cx="1527534" cy="2450111"/>
            <a:chOff x="9167922" y="-108757"/>
            <a:chExt cx="3135479" cy="3771900"/>
          </a:xfrm>
        </p:grpSpPr>
        <p:sp>
          <p:nvSpPr>
            <p:cNvPr id="56" name="Hình tự do: Hình 55">
              <a:extLst>
                <a:ext uri="{FF2B5EF4-FFF2-40B4-BE49-F238E27FC236}">
                  <a16:creationId xmlns:a16="http://schemas.microsoft.com/office/drawing/2014/main" id="{93B6213E-6DBC-4156-A1FF-7652735FF0AB}"/>
                </a:ext>
              </a:extLst>
            </p:cNvPr>
            <p:cNvSpPr/>
            <p:nvPr/>
          </p:nvSpPr>
          <p:spPr>
            <a:xfrm>
              <a:off x="10525807" y="524921"/>
              <a:ext cx="1209752" cy="1462125"/>
            </a:xfrm>
            <a:custGeom>
              <a:avLst/>
              <a:gdLst>
                <a:gd name="connsiteX0" fmla="*/ 1086307 w 1209751"/>
                <a:gd name="connsiteY0" fmla="*/ 1024585 h 1462125"/>
                <a:gd name="connsiteX1" fmla="*/ 1209751 w 1209751"/>
                <a:gd name="connsiteY1" fmla="*/ 1462126 h 1462125"/>
                <a:gd name="connsiteX2" fmla="*/ 652881 w 1209751"/>
                <a:gd name="connsiteY2" fmla="*/ 1116482 h 1462125"/>
                <a:gd name="connsiteX3" fmla="*/ 159105 w 1209751"/>
                <a:gd name="connsiteY3" fmla="*/ 286664 h 1462125"/>
                <a:gd name="connsiteX4" fmla="*/ 0 w 1209751"/>
                <a:gd name="connsiteY4" fmla="*/ 0 h 1462125"/>
                <a:gd name="connsiteX5" fmla="*/ 194767 w 1209751"/>
                <a:gd name="connsiteY5" fmla="*/ 63094 h 1462125"/>
                <a:gd name="connsiteX6" fmla="*/ 849021 w 1209751"/>
                <a:gd name="connsiteY6" fmla="*/ 454000 h 1462125"/>
                <a:gd name="connsiteX7" fmla="*/ 1086307 w 1209751"/>
                <a:gd name="connsiteY7" fmla="*/ 1024585 h 14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751" h="1462125">
                  <a:moveTo>
                    <a:pt x="1086307" y="1024585"/>
                  </a:moveTo>
                  <a:cubicBezTo>
                    <a:pt x="1121969" y="1171346"/>
                    <a:pt x="1153515" y="1322222"/>
                    <a:pt x="1209751" y="1462126"/>
                  </a:cubicBezTo>
                  <a:cubicBezTo>
                    <a:pt x="998525" y="1414120"/>
                    <a:pt x="799643" y="1281074"/>
                    <a:pt x="652881" y="1116482"/>
                  </a:cubicBezTo>
                  <a:cubicBezTo>
                    <a:pt x="437541" y="876452"/>
                    <a:pt x="305867" y="574700"/>
                    <a:pt x="159105" y="286664"/>
                  </a:cubicBezTo>
                  <a:cubicBezTo>
                    <a:pt x="109728" y="189281"/>
                    <a:pt x="57607" y="93269"/>
                    <a:pt x="0" y="0"/>
                  </a:cubicBezTo>
                  <a:cubicBezTo>
                    <a:pt x="65837" y="20574"/>
                    <a:pt x="130302" y="41148"/>
                    <a:pt x="194767" y="63094"/>
                  </a:cubicBezTo>
                  <a:cubicBezTo>
                    <a:pt x="438912" y="144018"/>
                    <a:pt x="688543" y="252374"/>
                    <a:pt x="849021" y="454000"/>
                  </a:cubicBezTo>
                  <a:cubicBezTo>
                    <a:pt x="979323" y="615848"/>
                    <a:pt x="1038301" y="822960"/>
                    <a:pt x="1086307" y="1024585"/>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Hình tự do: Hình 56">
              <a:extLst>
                <a:ext uri="{FF2B5EF4-FFF2-40B4-BE49-F238E27FC236}">
                  <a16:creationId xmlns:a16="http://schemas.microsoft.com/office/drawing/2014/main" id="{F404B494-6594-42B6-BEE1-546E0CF0FDB2}"/>
                </a:ext>
              </a:extLst>
            </p:cNvPr>
            <p:cNvSpPr/>
            <p:nvPr/>
          </p:nvSpPr>
          <p:spPr>
            <a:xfrm>
              <a:off x="9679530" y="-108757"/>
              <a:ext cx="2622499" cy="2578608"/>
            </a:xfrm>
            <a:custGeom>
              <a:avLst/>
              <a:gdLst>
                <a:gd name="connsiteX0" fmla="*/ 2056029 w 2622499"/>
                <a:gd name="connsiteY0" fmla="*/ 2095805 h 2578608"/>
                <a:gd name="connsiteX1" fmla="*/ 1932585 w 2622499"/>
                <a:gd name="connsiteY1" fmla="*/ 1658264 h 2578608"/>
                <a:gd name="connsiteX2" fmla="*/ 1695298 w 2622499"/>
                <a:gd name="connsiteY2" fmla="*/ 1086307 h 2578608"/>
                <a:gd name="connsiteX3" fmla="*/ 1041045 w 2622499"/>
                <a:gd name="connsiteY3" fmla="*/ 695401 h 2578608"/>
                <a:gd name="connsiteX4" fmla="*/ 846277 w 2622499"/>
                <a:gd name="connsiteY4" fmla="*/ 632308 h 2578608"/>
                <a:gd name="connsiteX5" fmla="*/ 326441 w 2622499"/>
                <a:gd name="connsiteY5" fmla="*/ 407365 h 2578608"/>
                <a:gd name="connsiteX6" fmla="*/ 0 w 2622499"/>
                <a:gd name="connsiteY6" fmla="*/ 0 h 2578608"/>
                <a:gd name="connsiteX7" fmla="*/ 2622499 w 2622499"/>
                <a:gd name="connsiteY7" fmla="*/ 0 h 2578608"/>
                <a:gd name="connsiteX8" fmla="*/ 2622499 w 2622499"/>
                <a:gd name="connsiteY8" fmla="*/ 2578608 h 2578608"/>
                <a:gd name="connsiteX9" fmla="*/ 2128723 w 2622499"/>
                <a:gd name="connsiteY9" fmla="*/ 2248053 h 2578608"/>
                <a:gd name="connsiteX10" fmla="*/ 2056029 w 2622499"/>
                <a:gd name="connsiteY10" fmla="*/ 2095805 h 257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499" h="2578608">
                  <a:moveTo>
                    <a:pt x="2056029" y="2095805"/>
                  </a:moveTo>
                  <a:cubicBezTo>
                    <a:pt x="2001165" y="1955902"/>
                    <a:pt x="1968246" y="1805026"/>
                    <a:pt x="1932585" y="1658264"/>
                  </a:cubicBezTo>
                  <a:cubicBezTo>
                    <a:pt x="1884579" y="1455268"/>
                    <a:pt x="1825600" y="1249528"/>
                    <a:pt x="1695298" y="1086307"/>
                  </a:cubicBezTo>
                  <a:cubicBezTo>
                    <a:pt x="1534821" y="884682"/>
                    <a:pt x="1285189" y="776326"/>
                    <a:pt x="1041045" y="695401"/>
                  </a:cubicBezTo>
                  <a:cubicBezTo>
                    <a:pt x="976579" y="673456"/>
                    <a:pt x="910743" y="654253"/>
                    <a:pt x="846277" y="632308"/>
                  </a:cubicBezTo>
                  <a:cubicBezTo>
                    <a:pt x="665226" y="574700"/>
                    <a:pt x="484175" y="511607"/>
                    <a:pt x="326441" y="407365"/>
                  </a:cubicBezTo>
                  <a:cubicBezTo>
                    <a:pt x="182423" y="311353"/>
                    <a:pt x="57607" y="160477"/>
                    <a:pt x="0" y="0"/>
                  </a:cubicBezTo>
                  <a:lnTo>
                    <a:pt x="2622499" y="0"/>
                  </a:lnTo>
                  <a:lnTo>
                    <a:pt x="2622499" y="2578608"/>
                  </a:lnTo>
                  <a:cubicBezTo>
                    <a:pt x="2414016" y="2575865"/>
                    <a:pt x="2234337" y="2426361"/>
                    <a:pt x="2128723" y="2248053"/>
                  </a:cubicBezTo>
                  <a:cubicBezTo>
                    <a:pt x="2099920" y="2200047"/>
                    <a:pt x="2076603" y="2149297"/>
                    <a:pt x="2056029" y="2095805"/>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Hình tự do: Hình 57">
              <a:extLst>
                <a:ext uri="{FF2B5EF4-FFF2-40B4-BE49-F238E27FC236}">
                  <a16:creationId xmlns:a16="http://schemas.microsoft.com/office/drawing/2014/main" id="{A2F5DC62-9354-4635-8B49-65FF081EFEA8}"/>
                </a:ext>
              </a:extLst>
            </p:cNvPr>
            <p:cNvSpPr/>
            <p:nvPr/>
          </p:nvSpPr>
          <p:spPr>
            <a:xfrm>
              <a:off x="10004599" y="-107385"/>
              <a:ext cx="2297430" cy="2316633"/>
            </a:xfrm>
            <a:custGeom>
              <a:avLst/>
              <a:gdLst>
                <a:gd name="connsiteX0" fmla="*/ 2297430 w 2297430"/>
                <a:gd name="connsiteY0" fmla="*/ 2316633 h 2316632"/>
                <a:gd name="connsiteX1" fmla="*/ 2012137 w 2297430"/>
                <a:gd name="connsiteY1" fmla="*/ 2038198 h 2316632"/>
                <a:gd name="connsiteX2" fmla="*/ 1938071 w 2297430"/>
                <a:gd name="connsiteY2" fmla="*/ 1885950 h 2316632"/>
                <a:gd name="connsiteX3" fmla="*/ 1814627 w 2297430"/>
                <a:gd name="connsiteY3" fmla="*/ 1448410 h 2316632"/>
                <a:gd name="connsiteX4" fmla="*/ 1577340 w 2297430"/>
                <a:gd name="connsiteY4" fmla="*/ 876452 h 2316632"/>
                <a:gd name="connsiteX5" fmla="*/ 925830 w 2297430"/>
                <a:gd name="connsiteY5" fmla="*/ 485546 h 2316632"/>
                <a:gd name="connsiteX6" fmla="*/ 731063 w 2297430"/>
                <a:gd name="connsiteY6" fmla="*/ 422453 h 2316632"/>
                <a:gd name="connsiteX7" fmla="*/ 211227 w 2297430"/>
                <a:gd name="connsiteY7" fmla="*/ 197510 h 2316632"/>
                <a:gd name="connsiteX8" fmla="*/ 0 w 2297430"/>
                <a:gd name="connsiteY8" fmla="*/ 0 h 23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30" h="2316632">
                  <a:moveTo>
                    <a:pt x="2297430" y="2316633"/>
                  </a:moveTo>
                  <a:cubicBezTo>
                    <a:pt x="2179473" y="2257654"/>
                    <a:pt x="2080717" y="2153412"/>
                    <a:pt x="2012137" y="2038198"/>
                  </a:cubicBezTo>
                  <a:cubicBezTo>
                    <a:pt x="1983333" y="1988820"/>
                    <a:pt x="1960017" y="1938071"/>
                    <a:pt x="1938071" y="1885950"/>
                  </a:cubicBezTo>
                  <a:cubicBezTo>
                    <a:pt x="1883207" y="1746047"/>
                    <a:pt x="1850289" y="1595171"/>
                    <a:pt x="1814627" y="1448410"/>
                  </a:cubicBezTo>
                  <a:cubicBezTo>
                    <a:pt x="1766621" y="1245413"/>
                    <a:pt x="1707642" y="1039673"/>
                    <a:pt x="1577340" y="876452"/>
                  </a:cubicBezTo>
                  <a:cubicBezTo>
                    <a:pt x="1418235" y="674827"/>
                    <a:pt x="1169975" y="566471"/>
                    <a:pt x="925830" y="485546"/>
                  </a:cubicBezTo>
                  <a:cubicBezTo>
                    <a:pt x="861365" y="463601"/>
                    <a:pt x="795528" y="444398"/>
                    <a:pt x="731063" y="422453"/>
                  </a:cubicBezTo>
                  <a:cubicBezTo>
                    <a:pt x="550011" y="364846"/>
                    <a:pt x="368961" y="301752"/>
                    <a:pt x="211227" y="197510"/>
                  </a:cubicBezTo>
                  <a:cubicBezTo>
                    <a:pt x="133045" y="145390"/>
                    <a:pt x="58979" y="76810"/>
                    <a:pt x="0" y="0"/>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Hình tự do: Hình 58">
              <a:extLst>
                <a:ext uri="{FF2B5EF4-FFF2-40B4-BE49-F238E27FC236}">
                  <a16:creationId xmlns:a16="http://schemas.microsoft.com/office/drawing/2014/main" id="{E19ACBE9-8D0B-4C31-9C1A-272CB8FDBFB7}"/>
                </a:ext>
              </a:extLst>
            </p:cNvPr>
            <p:cNvSpPr/>
            <p:nvPr/>
          </p:nvSpPr>
          <p:spPr>
            <a:xfrm>
              <a:off x="11418718" y="1845773"/>
              <a:ext cx="884683" cy="1817370"/>
            </a:xfrm>
            <a:custGeom>
              <a:avLst/>
              <a:gdLst>
                <a:gd name="connsiteX0" fmla="*/ 316840 w 884682"/>
                <a:gd name="connsiteY0" fmla="*/ 141275 h 1817370"/>
                <a:gd name="connsiteX1" fmla="*/ 390906 w 884682"/>
                <a:gd name="connsiteY1" fmla="*/ 293522 h 1817370"/>
                <a:gd name="connsiteX2" fmla="*/ 884682 w 884682"/>
                <a:gd name="connsiteY2" fmla="*/ 624078 h 1817370"/>
                <a:gd name="connsiteX3" fmla="*/ 884682 w 884682"/>
                <a:gd name="connsiteY3" fmla="*/ 1817370 h 1817370"/>
                <a:gd name="connsiteX4" fmla="*/ 52121 w 884682"/>
                <a:gd name="connsiteY4" fmla="*/ 467715 h 1817370"/>
                <a:gd name="connsiteX5" fmla="*/ 0 w 884682"/>
                <a:gd name="connsiteY5" fmla="*/ 0 h 1817370"/>
                <a:gd name="connsiteX6" fmla="*/ 316840 w 884682"/>
                <a:gd name="connsiteY6" fmla="*/ 141275 h 181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82" h="1817370">
                  <a:moveTo>
                    <a:pt x="316840" y="141275"/>
                  </a:moveTo>
                  <a:cubicBezTo>
                    <a:pt x="337414" y="193395"/>
                    <a:pt x="362103" y="244145"/>
                    <a:pt x="390906" y="293522"/>
                  </a:cubicBezTo>
                  <a:cubicBezTo>
                    <a:pt x="496519" y="473202"/>
                    <a:pt x="676200" y="622706"/>
                    <a:pt x="884682" y="624078"/>
                  </a:cubicBezTo>
                  <a:lnTo>
                    <a:pt x="884682" y="1817370"/>
                  </a:lnTo>
                  <a:cubicBezTo>
                    <a:pt x="444399" y="1500530"/>
                    <a:pt x="134417" y="1004011"/>
                    <a:pt x="52121" y="467715"/>
                  </a:cubicBezTo>
                  <a:cubicBezTo>
                    <a:pt x="28804" y="314096"/>
                    <a:pt x="21946" y="154991"/>
                    <a:pt x="0" y="0"/>
                  </a:cubicBezTo>
                  <a:cubicBezTo>
                    <a:pt x="97384" y="67208"/>
                    <a:pt x="204369" y="116586"/>
                    <a:pt x="316840" y="141275"/>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Hình tự do: Hình 59">
              <a:extLst>
                <a:ext uri="{FF2B5EF4-FFF2-40B4-BE49-F238E27FC236}">
                  <a16:creationId xmlns:a16="http://schemas.microsoft.com/office/drawing/2014/main" id="{B05E1A3C-FF22-490E-B56C-8525009D2C03}"/>
                </a:ext>
              </a:extLst>
            </p:cNvPr>
            <p:cNvSpPr/>
            <p:nvPr/>
          </p:nvSpPr>
          <p:spPr>
            <a:xfrm>
              <a:off x="9167922" y="-107385"/>
              <a:ext cx="1622602" cy="1132941"/>
            </a:xfrm>
            <a:custGeom>
              <a:avLst/>
              <a:gdLst>
                <a:gd name="connsiteX0" fmla="*/ 1622603 w 1622602"/>
                <a:gd name="connsiteY0" fmla="*/ 1132942 h 1132941"/>
                <a:gd name="connsiteX1" fmla="*/ 1533449 w 1622602"/>
                <a:gd name="connsiteY1" fmla="*/ 1097280 h 1132941"/>
                <a:gd name="connsiteX2" fmla="*/ 855879 w 1622602"/>
                <a:gd name="connsiteY2" fmla="*/ 879196 h 1132941"/>
                <a:gd name="connsiteX3" fmla="*/ 0 w 1622602"/>
                <a:gd name="connsiteY3" fmla="*/ 0 h 1132941"/>
                <a:gd name="connsiteX4" fmla="*/ 511607 w 1622602"/>
                <a:gd name="connsiteY4" fmla="*/ 0 h 1132941"/>
                <a:gd name="connsiteX5" fmla="*/ 838047 w 1622602"/>
                <a:gd name="connsiteY5" fmla="*/ 407365 h 1132941"/>
                <a:gd name="connsiteX6" fmla="*/ 1357884 w 1622602"/>
                <a:gd name="connsiteY6" fmla="*/ 632308 h 1132941"/>
                <a:gd name="connsiteX7" fmla="*/ 1516989 w 1622602"/>
                <a:gd name="connsiteY7" fmla="*/ 918972 h 1132941"/>
                <a:gd name="connsiteX8" fmla="*/ 1622603 w 1622602"/>
                <a:gd name="connsiteY8" fmla="*/ 1132942 h 1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602" h="1132941">
                  <a:moveTo>
                    <a:pt x="1622603" y="1132942"/>
                  </a:moveTo>
                  <a:cubicBezTo>
                    <a:pt x="1593799" y="1120597"/>
                    <a:pt x="1563624" y="1108253"/>
                    <a:pt x="1533449" y="1097280"/>
                  </a:cubicBezTo>
                  <a:cubicBezTo>
                    <a:pt x="1311249" y="1014984"/>
                    <a:pt x="1076706" y="966978"/>
                    <a:pt x="855879" y="879196"/>
                  </a:cubicBezTo>
                  <a:cubicBezTo>
                    <a:pt x="462229" y="722833"/>
                    <a:pt x="102870" y="403250"/>
                    <a:pt x="0" y="0"/>
                  </a:cubicBezTo>
                  <a:lnTo>
                    <a:pt x="511607" y="0"/>
                  </a:lnTo>
                  <a:cubicBezTo>
                    <a:pt x="569214" y="160477"/>
                    <a:pt x="694029" y="311353"/>
                    <a:pt x="838047" y="407365"/>
                  </a:cubicBezTo>
                  <a:cubicBezTo>
                    <a:pt x="995781" y="511607"/>
                    <a:pt x="1176833" y="574700"/>
                    <a:pt x="1357884" y="632308"/>
                  </a:cubicBezTo>
                  <a:cubicBezTo>
                    <a:pt x="1415491" y="725576"/>
                    <a:pt x="1467612" y="821588"/>
                    <a:pt x="1516989" y="918972"/>
                  </a:cubicBezTo>
                  <a:cubicBezTo>
                    <a:pt x="1552651" y="988924"/>
                    <a:pt x="1586941" y="1061618"/>
                    <a:pt x="1622603" y="11329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Chỗ dành sẵn cho Văn bản 3">
            <a:extLst>
              <a:ext uri="{FF2B5EF4-FFF2-40B4-BE49-F238E27FC236}">
                <a16:creationId xmlns:a16="http://schemas.microsoft.com/office/drawing/2014/main" id="{429BF8F9-D10D-6673-8CB7-42C5D4E1A5FD}"/>
              </a:ext>
            </a:extLst>
          </p:cNvPr>
          <p:cNvSpPr txBox="1">
            <a:spLocks/>
          </p:cNvSpPr>
          <p:nvPr/>
        </p:nvSpPr>
        <p:spPr>
          <a:xfrm>
            <a:off x="457200" y="2590800"/>
            <a:ext cx="4856403" cy="807618"/>
          </a:xfrm>
          <a:prstGeom prst="rect">
            <a:avLst/>
          </a:prstGeom>
        </p:spPr>
        <p:txBody>
          <a:bodyPr anchor="t"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GỒM CÓ 10 CÂU HỎI</a:t>
            </a:r>
          </a:p>
        </p:txBody>
      </p:sp>
      <p:grpSp>
        <p:nvGrpSpPr>
          <p:cNvPr id="36" name="Đồ họa 147">
            <a:extLst>
              <a:ext uri="{FF2B5EF4-FFF2-40B4-BE49-F238E27FC236}">
                <a16:creationId xmlns:a16="http://schemas.microsoft.com/office/drawing/2014/main" id="{A4A320CC-A517-B25A-2828-47E578C7433D}"/>
              </a:ext>
            </a:extLst>
          </p:cNvPr>
          <p:cNvGrpSpPr/>
          <p:nvPr/>
        </p:nvGrpSpPr>
        <p:grpSpPr>
          <a:xfrm>
            <a:off x="2870062" y="5950621"/>
            <a:ext cx="1383408" cy="1046507"/>
            <a:chOff x="1126473" y="4149411"/>
            <a:chExt cx="2477211" cy="1266274"/>
          </a:xfrm>
          <a:solidFill>
            <a:srgbClr val="CACACA"/>
          </a:solidFill>
        </p:grpSpPr>
        <p:sp>
          <p:nvSpPr>
            <p:cNvPr id="144" name="Hình tự do: Hình 4">
              <a:extLst>
                <a:ext uri="{FF2B5EF4-FFF2-40B4-BE49-F238E27FC236}">
                  <a16:creationId xmlns:a16="http://schemas.microsoft.com/office/drawing/2014/main" id="{73703AC0-5995-CAFF-F47C-A803FE8170A0}"/>
                </a:ext>
              </a:extLst>
            </p:cNvPr>
            <p:cNvSpPr/>
            <p:nvPr/>
          </p:nvSpPr>
          <p:spPr>
            <a:xfrm>
              <a:off x="1126473" y="4149411"/>
              <a:ext cx="2477211" cy="807618"/>
            </a:xfrm>
            <a:custGeom>
              <a:avLst/>
              <a:gdLst>
                <a:gd name="connsiteX0" fmla="*/ 2477211 w 2477211"/>
                <a:gd name="connsiteY0" fmla="*/ 107696 h 807618"/>
                <a:gd name="connsiteX1" fmla="*/ 2441922 w 2477211"/>
                <a:gd name="connsiteY1" fmla="*/ 89069 h 807618"/>
                <a:gd name="connsiteX2" fmla="*/ 35425 w 2477211"/>
                <a:gd name="connsiteY2" fmla="*/ 83854 h 807618"/>
                <a:gd name="connsiteX3" fmla="*/ 0 w 2477211"/>
                <a:gd name="connsiteY3" fmla="*/ 102345 h 807618"/>
                <a:gd name="connsiteX4" fmla="*/ 2235 w 2477211"/>
                <a:gd name="connsiteY4" fmla="*/ 0 h 807618"/>
                <a:gd name="connsiteX5" fmla="*/ 87511 w 2477211"/>
                <a:gd name="connsiteY5" fmla="*/ 56693 h 807618"/>
                <a:gd name="connsiteX6" fmla="*/ 52155 w 2477211"/>
                <a:gd name="connsiteY6" fmla="*/ 75116 h 807618"/>
                <a:gd name="connsiteX7" fmla="*/ 2425260 w 2477211"/>
                <a:gd name="connsiteY7" fmla="*/ 80264 h 807618"/>
                <a:gd name="connsiteX8" fmla="*/ 2389971 w 2477211"/>
                <a:gd name="connsiteY8" fmla="*/ 61638 h 807618"/>
                <a:gd name="connsiteX9" fmla="*/ 2475450 w 2477211"/>
                <a:gd name="connsiteY9" fmla="*/ 5351 h 807618"/>
                <a:gd name="connsiteX10" fmla="*/ 2477211 w 2477211"/>
                <a:gd name="connsiteY10" fmla="*/ 107696 h 807618"/>
                <a:gd name="connsiteX11" fmla="*/ 2477211 w 2477211"/>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107696"/>
                  </a:moveTo>
                  <a:lnTo>
                    <a:pt x="2441922" y="89069"/>
                  </a:lnTo>
                  <a:cubicBezTo>
                    <a:pt x="1930468" y="1044516"/>
                    <a:pt x="547827" y="1051492"/>
                    <a:pt x="35425" y="83854"/>
                  </a:cubicBezTo>
                  <a:lnTo>
                    <a:pt x="0" y="102345"/>
                  </a:lnTo>
                  <a:lnTo>
                    <a:pt x="2235" y="0"/>
                  </a:lnTo>
                  <a:lnTo>
                    <a:pt x="87511" y="56693"/>
                  </a:lnTo>
                  <a:lnTo>
                    <a:pt x="52155" y="75116"/>
                  </a:lnTo>
                  <a:cubicBezTo>
                    <a:pt x="555413" y="1026092"/>
                    <a:pt x="1919292" y="1024738"/>
                    <a:pt x="2425260" y="80264"/>
                  </a:cubicBezTo>
                  <a:lnTo>
                    <a:pt x="2389971" y="61638"/>
                  </a:lnTo>
                  <a:lnTo>
                    <a:pt x="2475450" y="5351"/>
                  </a:lnTo>
                  <a:lnTo>
                    <a:pt x="2477211" y="107696"/>
                  </a:lnTo>
                  <a:lnTo>
                    <a:pt x="2477211"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Hình tự do: Hình 5">
              <a:extLst>
                <a:ext uri="{FF2B5EF4-FFF2-40B4-BE49-F238E27FC236}">
                  <a16:creationId xmlns:a16="http://schemas.microsoft.com/office/drawing/2014/main" id="{1B733E97-391F-22A1-4D24-31648EB13DAD}"/>
                </a:ext>
              </a:extLst>
            </p:cNvPr>
            <p:cNvSpPr/>
            <p:nvPr/>
          </p:nvSpPr>
          <p:spPr>
            <a:xfrm>
              <a:off x="2293044"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5" y="0"/>
                    <a:pt x="144137" y="32241"/>
                    <a:pt x="144137" y="72068"/>
                  </a:cubicBezTo>
                  <a:cubicBezTo>
                    <a:pt x="144137" y="111896"/>
                    <a:pt x="111895"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Hình tự do: Hình 6">
              <a:extLst>
                <a:ext uri="{FF2B5EF4-FFF2-40B4-BE49-F238E27FC236}">
                  <a16:creationId xmlns:a16="http://schemas.microsoft.com/office/drawing/2014/main" id="{8CD724AD-D420-E83D-60F6-ABC30168EBA4}"/>
                </a:ext>
              </a:extLst>
            </p:cNvPr>
            <p:cNvSpPr/>
            <p:nvPr/>
          </p:nvSpPr>
          <p:spPr>
            <a:xfrm>
              <a:off x="2317157"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Đồ họa 147">
            <a:extLst>
              <a:ext uri="{FF2B5EF4-FFF2-40B4-BE49-F238E27FC236}">
                <a16:creationId xmlns:a16="http://schemas.microsoft.com/office/drawing/2014/main" id="{24C7C9A4-CD35-0999-BD92-5881BBF90192}"/>
              </a:ext>
            </a:extLst>
          </p:cNvPr>
          <p:cNvGrpSpPr/>
          <p:nvPr/>
        </p:nvGrpSpPr>
        <p:grpSpPr>
          <a:xfrm rot="10800000">
            <a:off x="2917741" y="-168418"/>
            <a:ext cx="1395911" cy="864882"/>
            <a:chOff x="4855735" y="4149411"/>
            <a:chExt cx="2477278" cy="1266274"/>
          </a:xfrm>
          <a:solidFill>
            <a:srgbClr val="CACACA"/>
          </a:solidFill>
        </p:grpSpPr>
        <p:sp>
          <p:nvSpPr>
            <p:cNvPr id="148" name="Hình tự do: Hình 8">
              <a:extLst>
                <a:ext uri="{FF2B5EF4-FFF2-40B4-BE49-F238E27FC236}">
                  <a16:creationId xmlns:a16="http://schemas.microsoft.com/office/drawing/2014/main" id="{CC66D5A4-DC4A-E532-A91F-29D446E79FA1}"/>
                </a:ext>
              </a:extLst>
            </p:cNvPr>
            <p:cNvSpPr/>
            <p:nvPr/>
          </p:nvSpPr>
          <p:spPr>
            <a:xfrm>
              <a:off x="4855735" y="4149411"/>
              <a:ext cx="2477278" cy="807618"/>
            </a:xfrm>
            <a:custGeom>
              <a:avLst/>
              <a:gdLst>
                <a:gd name="connsiteX0" fmla="*/ 2477279 w 2477278"/>
                <a:gd name="connsiteY0" fmla="*/ 107696 h 807618"/>
                <a:gd name="connsiteX1" fmla="*/ 2441922 w 2477278"/>
                <a:gd name="connsiteY1" fmla="*/ 89069 h 807618"/>
                <a:gd name="connsiteX2" fmla="*/ 35424 w 2477278"/>
                <a:gd name="connsiteY2" fmla="*/ 83854 h 807618"/>
                <a:gd name="connsiteX3" fmla="*/ 0 w 2477278"/>
                <a:gd name="connsiteY3" fmla="*/ 102345 h 807618"/>
                <a:gd name="connsiteX4" fmla="*/ 2235 w 2477278"/>
                <a:gd name="connsiteY4" fmla="*/ 0 h 807618"/>
                <a:gd name="connsiteX5" fmla="*/ 87511 w 2477278"/>
                <a:gd name="connsiteY5" fmla="*/ 56693 h 807618"/>
                <a:gd name="connsiteX6" fmla="*/ 52155 w 2477278"/>
                <a:gd name="connsiteY6" fmla="*/ 75116 h 807618"/>
                <a:gd name="connsiteX7" fmla="*/ 2425192 w 2477278"/>
                <a:gd name="connsiteY7" fmla="*/ 80264 h 807618"/>
                <a:gd name="connsiteX8" fmla="*/ 2389971 w 2477278"/>
                <a:gd name="connsiteY8" fmla="*/ 61638 h 807618"/>
                <a:gd name="connsiteX9" fmla="*/ 2475450 w 2477278"/>
                <a:gd name="connsiteY9" fmla="*/ 5351 h 807618"/>
                <a:gd name="connsiteX10" fmla="*/ 2477279 w 2477278"/>
                <a:gd name="connsiteY10" fmla="*/ 107696 h 807618"/>
                <a:gd name="connsiteX11" fmla="*/ 2477279 w 2477278"/>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78" h="807618">
                  <a:moveTo>
                    <a:pt x="2477279" y="107696"/>
                  </a:moveTo>
                  <a:lnTo>
                    <a:pt x="2441922" y="89069"/>
                  </a:lnTo>
                  <a:cubicBezTo>
                    <a:pt x="1930468" y="1044516"/>
                    <a:pt x="547895" y="1051492"/>
                    <a:pt x="35424" y="83854"/>
                  </a:cubicBezTo>
                  <a:lnTo>
                    <a:pt x="0" y="102345"/>
                  </a:lnTo>
                  <a:lnTo>
                    <a:pt x="2235" y="0"/>
                  </a:lnTo>
                  <a:lnTo>
                    <a:pt x="87511" y="56693"/>
                  </a:lnTo>
                  <a:lnTo>
                    <a:pt x="52155" y="75116"/>
                  </a:lnTo>
                  <a:cubicBezTo>
                    <a:pt x="555413" y="1026092"/>
                    <a:pt x="1919292" y="1024738"/>
                    <a:pt x="2425192" y="80264"/>
                  </a:cubicBezTo>
                  <a:lnTo>
                    <a:pt x="2389971" y="61638"/>
                  </a:lnTo>
                  <a:lnTo>
                    <a:pt x="2475450" y="5351"/>
                  </a:lnTo>
                  <a:lnTo>
                    <a:pt x="2477279" y="107696"/>
                  </a:lnTo>
                  <a:lnTo>
                    <a:pt x="2477279"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Hình tự do: Hình 9">
              <a:extLst>
                <a:ext uri="{FF2B5EF4-FFF2-40B4-BE49-F238E27FC236}">
                  <a16:creationId xmlns:a16="http://schemas.microsoft.com/office/drawing/2014/main" id="{88906481-3F96-5C00-1B89-3BE785758C3A}"/>
                </a:ext>
              </a:extLst>
            </p:cNvPr>
            <p:cNvSpPr/>
            <p:nvPr/>
          </p:nvSpPr>
          <p:spPr>
            <a:xfrm>
              <a:off x="6022373" y="4877205"/>
              <a:ext cx="144136" cy="144136"/>
            </a:xfrm>
            <a:custGeom>
              <a:avLst/>
              <a:gdLst>
                <a:gd name="connsiteX0" fmla="*/ 72068 w 144136"/>
                <a:gd name="connsiteY0" fmla="*/ 0 h 144136"/>
                <a:gd name="connsiteX1" fmla="*/ 144136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6" y="32241"/>
                    <a:pt x="144136" y="72068"/>
                  </a:cubicBezTo>
                  <a:cubicBezTo>
                    <a:pt x="144136" y="111896"/>
                    <a:pt x="111896"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Hình tự do: Hình 10">
              <a:extLst>
                <a:ext uri="{FF2B5EF4-FFF2-40B4-BE49-F238E27FC236}">
                  <a16:creationId xmlns:a16="http://schemas.microsoft.com/office/drawing/2014/main" id="{E2697CDD-433F-70BD-8027-64B0EBEA8468}"/>
                </a:ext>
              </a:extLst>
            </p:cNvPr>
            <p:cNvSpPr/>
            <p:nvPr/>
          </p:nvSpPr>
          <p:spPr>
            <a:xfrm>
              <a:off x="6046486"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5" name="1.">
            <a:hlinkClick r:id="rId4" action="ppaction://hlinksldjump"/>
            <a:extLst>
              <a:ext uri="{FF2B5EF4-FFF2-40B4-BE49-F238E27FC236}">
                <a16:creationId xmlns:a16="http://schemas.microsoft.com/office/drawing/2014/main" id="{7C76339A-CF28-818C-FEB0-510109E59B58}"/>
              </a:ext>
            </a:extLst>
          </p:cNvPr>
          <p:cNvSpPr/>
          <p:nvPr/>
        </p:nvSpPr>
        <p:spPr>
          <a:xfrm>
            <a:off x="926124" y="165070"/>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8" y="1628513"/>
                  <a:pt x="0" y="1263904"/>
                  <a:pt x="0" y="814290"/>
                </a:cubicBezTo>
                <a:cubicBezTo>
                  <a:pt x="68" y="364608"/>
                  <a:pt x="364608"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47564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2.">
            <a:hlinkClick r:id="rId5" action="ppaction://hlinksldjump"/>
            <a:extLst>
              <a:ext uri="{FF2B5EF4-FFF2-40B4-BE49-F238E27FC236}">
                <a16:creationId xmlns:a16="http://schemas.microsoft.com/office/drawing/2014/main" id="{EECF814E-6D1C-93B1-7221-4B06421EA931}"/>
              </a:ext>
            </a:extLst>
          </p:cNvPr>
          <p:cNvSpPr/>
          <p:nvPr/>
        </p:nvSpPr>
        <p:spPr>
          <a:xfrm>
            <a:off x="2295937" y="183178"/>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3.">
            <a:hlinkClick r:id="rId6" action="ppaction://hlinksldjump"/>
            <a:extLst>
              <a:ext uri="{FF2B5EF4-FFF2-40B4-BE49-F238E27FC236}">
                <a16:creationId xmlns:a16="http://schemas.microsoft.com/office/drawing/2014/main" id="{031E282D-35E9-3818-300E-0B4297C65B81}"/>
              </a:ext>
            </a:extLst>
          </p:cNvPr>
          <p:cNvSpPr/>
          <p:nvPr/>
        </p:nvSpPr>
        <p:spPr>
          <a:xfrm>
            <a:off x="3724621" y="242243"/>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Chỗ dành sẵn cho Văn bản 3">
            <a:extLst>
              <a:ext uri="{FF2B5EF4-FFF2-40B4-BE49-F238E27FC236}">
                <a16:creationId xmlns:a16="http://schemas.microsoft.com/office/drawing/2014/main" id="{986BCBD9-D211-6FC5-748C-847222EF3AC1}"/>
              </a:ext>
            </a:extLst>
          </p:cNvPr>
          <p:cNvSpPr txBox="1">
            <a:spLocks/>
          </p:cNvSpPr>
          <p:nvPr/>
        </p:nvSpPr>
        <p:spPr>
          <a:xfrm>
            <a:off x="1300335" y="579276"/>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cs typeface="Times New Roman" pitchFamily="18" charset="0"/>
              </a:rPr>
              <a:t>1</a:t>
            </a:r>
            <a:endPar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159" name="Chỗ dành sẵn cho Văn bản 3">
            <a:extLst>
              <a:ext uri="{FF2B5EF4-FFF2-40B4-BE49-F238E27FC236}">
                <a16:creationId xmlns:a16="http://schemas.microsoft.com/office/drawing/2014/main" id="{8BB24654-8001-8246-92D0-E4A2B1E9CF73}"/>
              </a:ext>
            </a:extLst>
          </p:cNvPr>
          <p:cNvSpPr txBox="1">
            <a:spLocks/>
          </p:cNvSpPr>
          <p:nvPr/>
        </p:nvSpPr>
        <p:spPr>
          <a:xfrm>
            <a:off x="2670148" y="597384"/>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p>
        </p:txBody>
      </p:sp>
      <p:sp>
        <p:nvSpPr>
          <p:cNvPr id="160" name="Chỗ dành sẵn cho Văn bản 3">
            <a:extLst>
              <a:ext uri="{FF2B5EF4-FFF2-40B4-BE49-F238E27FC236}">
                <a16:creationId xmlns:a16="http://schemas.microsoft.com/office/drawing/2014/main" id="{B7088419-77F5-5D0D-7421-FC0B10407286}"/>
              </a:ext>
            </a:extLst>
          </p:cNvPr>
          <p:cNvSpPr txBox="1">
            <a:spLocks/>
          </p:cNvSpPr>
          <p:nvPr/>
        </p:nvSpPr>
        <p:spPr>
          <a:xfrm>
            <a:off x="4098832" y="656449"/>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rPr>
              <a:t>3</a:t>
            </a:r>
          </a:p>
        </p:txBody>
      </p:sp>
      <p:grpSp>
        <p:nvGrpSpPr>
          <p:cNvPr id="41" name="Đồ họa 147">
            <a:extLst>
              <a:ext uri="{FF2B5EF4-FFF2-40B4-BE49-F238E27FC236}">
                <a16:creationId xmlns:a16="http://schemas.microsoft.com/office/drawing/2014/main" id="{76D62A64-C17E-3583-772A-9E42A828AF7D}"/>
              </a:ext>
            </a:extLst>
          </p:cNvPr>
          <p:cNvGrpSpPr/>
          <p:nvPr/>
        </p:nvGrpSpPr>
        <p:grpSpPr>
          <a:xfrm>
            <a:off x="1526072" y="4425614"/>
            <a:ext cx="1395874" cy="951422"/>
            <a:chOff x="2991916" y="1760863"/>
            <a:chExt cx="2477211" cy="1266342"/>
          </a:xfrm>
          <a:solidFill>
            <a:srgbClr val="CACACA"/>
          </a:solidFill>
        </p:grpSpPr>
        <p:sp>
          <p:nvSpPr>
            <p:cNvPr id="162" name="Hình tự do: Hình 61">
              <a:extLst>
                <a:ext uri="{FF2B5EF4-FFF2-40B4-BE49-F238E27FC236}">
                  <a16:creationId xmlns:a16="http://schemas.microsoft.com/office/drawing/2014/main" id="{83D1A2C3-D448-21A5-1F59-C795B17E3576}"/>
                </a:ext>
              </a:extLst>
            </p:cNvPr>
            <p:cNvSpPr/>
            <p:nvPr/>
          </p:nvSpPr>
          <p:spPr>
            <a:xfrm>
              <a:off x="2991916" y="2219586"/>
              <a:ext cx="2477211" cy="807618"/>
            </a:xfrm>
            <a:custGeom>
              <a:avLst/>
              <a:gdLst>
                <a:gd name="connsiteX0" fmla="*/ 2477211 w 2477211"/>
                <a:gd name="connsiteY0" fmla="*/ 699923 h 807618"/>
                <a:gd name="connsiteX1" fmla="*/ 2441922 w 2477211"/>
                <a:gd name="connsiteY1" fmla="*/ 718549 h 807618"/>
                <a:gd name="connsiteX2" fmla="*/ 35425 w 2477211"/>
                <a:gd name="connsiteY2" fmla="*/ 723765 h 807618"/>
                <a:gd name="connsiteX3" fmla="*/ 0 w 2477211"/>
                <a:gd name="connsiteY3" fmla="*/ 705274 h 807618"/>
                <a:gd name="connsiteX4" fmla="*/ 2235 w 2477211"/>
                <a:gd name="connsiteY4" fmla="*/ 807618 h 807618"/>
                <a:gd name="connsiteX5" fmla="*/ 87444 w 2477211"/>
                <a:gd name="connsiteY5" fmla="*/ 750926 h 807618"/>
                <a:gd name="connsiteX6" fmla="*/ 52087 w 2477211"/>
                <a:gd name="connsiteY6" fmla="*/ 732502 h 807618"/>
                <a:gd name="connsiteX7" fmla="*/ 2425192 w 2477211"/>
                <a:gd name="connsiteY7" fmla="*/ 727354 h 807618"/>
                <a:gd name="connsiteX8" fmla="*/ 2389903 w 2477211"/>
                <a:gd name="connsiteY8" fmla="*/ 745981 h 807618"/>
                <a:gd name="connsiteX9" fmla="*/ 2475382 w 2477211"/>
                <a:gd name="connsiteY9" fmla="*/ 802268 h 807618"/>
                <a:gd name="connsiteX10" fmla="*/ 2477211 w 2477211"/>
                <a:gd name="connsiteY10" fmla="*/ 699923 h 807618"/>
                <a:gd name="connsiteX11" fmla="*/ 2477211 w 2477211"/>
                <a:gd name="connsiteY11" fmla="*/ 699923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699923"/>
                  </a:moveTo>
                  <a:lnTo>
                    <a:pt x="2441922" y="718549"/>
                  </a:lnTo>
                  <a:cubicBezTo>
                    <a:pt x="1930468" y="-236897"/>
                    <a:pt x="547827" y="-243874"/>
                    <a:pt x="35425" y="723765"/>
                  </a:cubicBezTo>
                  <a:lnTo>
                    <a:pt x="0" y="705274"/>
                  </a:lnTo>
                  <a:lnTo>
                    <a:pt x="2235" y="807618"/>
                  </a:lnTo>
                  <a:lnTo>
                    <a:pt x="87444" y="750926"/>
                  </a:lnTo>
                  <a:lnTo>
                    <a:pt x="52087" y="732502"/>
                  </a:lnTo>
                  <a:cubicBezTo>
                    <a:pt x="555346" y="-218474"/>
                    <a:pt x="1919224" y="-217119"/>
                    <a:pt x="2425192" y="727354"/>
                  </a:cubicBezTo>
                  <a:lnTo>
                    <a:pt x="2389903" y="745981"/>
                  </a:lnTo>
                  <a:lnTo>
                    <a:pt x="2475382" y="802268"/>
                  </a:lnTo>
                  <a:lnTo>
                    <a:pt x="2477211" y="699923"/>
                  </a:lnTo>
                  <a:lnTo>
                    <a:pt x="2477211" y="699923"/>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Hình tự do: Hình 62">
              <a:extLst>
                <a:ext uri="{FF2B5EF4-FFF2-40B4-BE49-F238E27FC236}">
                  <a16:creationId xmlns:a16="http://schemas.microsoft.com/office/drawing/2014/main" id="{34633799-7C27-3C44-9C00-5B174A3090D6}"/>
                </a:ext>
              </a:extLst>
            </p:cNvPr>
            <p:cNvSpPr/>
            <p:nvPr/>
          </p:nvSpPr>
          <p:spPr>
            <a:xfrm>
              <a:off x="4158420" y="2155274"/>
              <a:ext cx="144136" cy="144136"/>
            </a:xfrm>
            <a:custGeom>
              <a:avLst/>
              <a:gdLst>
                <a:gd name="connsiteX0" fmla="*/ 72068 w 144136"/>
                <a:gd name="connsiteY0" fmla="*/ 144137 h 144136"/>
                <a:gd name="connsiteX1" fmla="*/ 144136 w 144136"/>
                <a:gd name="connsiteY1" fmla="*/ 72068 h 144136"/>
                <a:gd name="connsiteX2" fmla="*/ 72068 w 144136"/>
                <a:gd name="connsiteY2" fmla="*/ 0 h 144136"/>
                <a:gd name="connsiteX3" fmla="*/ 0 w 144136"/>
                <a:gd name="connsiteY3" fmla="*/ 72068 h 144136"/>
                <a:gd name="connsiteX4" fmla="*/ 72068 w 144136"/>
                <a:gd name="connsiteY4" fmla="*/ 144137 h 144136"/>
                <a:gd name="connsiteX5" fmla="*/ 72068 w 144136"/>
                <a:gd name="connsiteY5" fmla="*/ 144137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144137"/>
                  </a:moveTo>
                  <a:cubicBezTo>
                    <a:pt x="111896" y="144137"/>
                    <a:pt x="144136" y="111895"/>
                    <a:pt x="144136" y="72068"/>
                  </a:cubicBezTo>
                  <a:cubicBezTo>
                    <a:pt x="144136" y="32241"/>
                    <a:pt x="111896" y="0"/>
                    <a:pt x="72068" y="0"/>
                  </a:cubicBezTo>
                  <a:cubicBezTo>
                    <a:pt x="32241" y="0"/>
                    <a:pt x="0" y="32241"/>
                    <a:pt x="0" y="72068"/>
                  </a:cubicBezTo>
                  <a:cubicBezTo>
                    <a:pt x="0" y="111828"/>
                    <a:pt x="32309" y="144137"/>
                    <a:pt x="72068" y="144137"/>
                  </a:cubicBezTo>
                  <a:lnTo>
                    <a:pt x="72068" y="14413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Hình tự do: Hình 63">
              <a:extLst>
                <a:ext uri="{FF2B5EF4-FFF2-40B4-BE49-F238E27FC236}">
                  <a16:creationId xmlns:a16="http://schemas.microsoft.com/office/drawing/2014/main" id="{7C8DCE49-43CD-A631-327E-3A2FA93CDB86}"/>
                </a:ext>
              </a:extLst>
            </p:cNvPr>
            <p:cNvSpPr/>
            <p:nvPr/>
          </p:nvSpPr>
          <p:spPr>
            <a:xfrm>
              <a:off x="4181178" y="1760863"/>
              <a:ext cx="98687" cy="759426"/>
            </a:xfrm>
            <a:custGeom>
              <a:avLst/>
              <a:gdLst>
                <a:gd name="connsiteX0" fmla="*/ 98688 w 98687"/>
                <a:gd name="connsiteY0" fmla="*/ 669747 h 759426"/>
                <a:gd name="connsiteX1" fmla="*/ 58792 w 98687"/>
                <a:gd name="connsiteY1" fmla="*/ 669747 h 759426"/>
                <a:gd name="connsiteX2" fmla="*/ 58792 w 98687"/>
                <a:gd name="connsiteY2" fmla="*/ 89747 h 759426"/>
                <a:gd name="connsiteX3" fmla="*/ 98688 w 98687"/>
                <a:gd name="connsiteY3" fmla="*/ 89747 h 759426"/>
                <a:gd name="connsiteX4" fmla="*/ 49310 w 98687"/>
                <a:gd name="connsiteY4" fmla="*/ 0 h 759426"/>
                <a:gd name="connsiteX5" fmla="*/ 0 w 98687"/>
                <a:gd name="connsiteY5" fmla="*/ 89747 h 759426"/>
                <a:gd name="connsiteX6" fmla="*/ 39895 w 98687"/>
                <a:gd name="connsiteY6" fmla="*/ 89747 h 759426"/>
                <a:gd name="connsiteX7" fmla="*/ 39895 w 98687"/>
                <a:gd name="connsiteY7" fmla="*/ 669747 h 759426"/>
                <a:gd name="connsiteX8" fmla="*/ 0 w 98687"/>
                <a:gd name="connsiteY8" fmla="*/ 669747 h 759426"/>
                <a:gd name="connsiteX9" fmla="*/ 49310 w 98687"/>
                <a:gd name="connsiteY9" fmla="*/ 759426 h 759426"/>
                <a:gd name="connsiteX10" fmla="*/ 98688 w 98687"/>
                <a:gd name="connsiteY10" fmla="*/ 66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669747"/>
                  </a:moveTo>
                  <a:lnTo>
                    <a:pt x="58792" y="669747"/>
                  </a:lnTo>
                  <a:lnTo>
                    <a:pt x="58792" y="89747"/>
                  </a:lnTo>
                  <a:lnTo>
                    <a:pt x="98688" y="89747"/>
                  </a:lnTo>
                  <a:lnTo>
                    <a:pt x="49310" y="0"/>
                  </a:lnTo>
                  <a:lnTo>
                    <a:pt x="0" y="89747"/>
                  </a:lnTo>
                  <a:lnTo>
                    <a:pt x="39895" y="89747"/>
                  </a:lnTo>
                  <a:lnTo>
                    <a:pt x="39895" y="669747"/>
                  </a:lnTo>
                  <a:lnTo>
                    <a:pt x="0" y="669747"/>
                  </a:lnTo>
                  <a:lnTo>
                    <a:pt x="49310" y="759426"/>
                  </a:lnTo>
                  <a:lnTo>
                    <a:pt x="98688" y="66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Đồ họa 147">
            <a:extLst>
              <a:ext uri="{FF2B5EF4-FFF2-40B4-BE49-F238E27FC236}">
                <a16:creationId xmlns:a16="http://schemas.microsoft.com/office/drawing/2014/main" id="{0EA83A50-0A47-8A6A-034E-7941E016B83D}"/>
              </a:ext>
            </a:extLst>
          </p:cNvPr>
          <p:cNvGrpSpPr/>
          <p:nvPr/>
        </p:nvGrpSpPr>
        <p:grpSpPr>
          <a:xfrm>
            <a:off x="1610992" y="1288936"/>
            <a:ext cx="1153583" cy="864882"/>
            <a:chOff x="8594547" y="4149411"/>
            <a:chExt cx="2477143" cy="1266274"/>
          </a:xfrm>
          <a:solidFill>
            <a:srgbClr val="CACACA"/>
          </a:solidFill>
        </p:grpSpPr>
        <p:sp>
          <p:nvSpPr>
            <p:cNvPr id="166" name="Hình tự do: Hình 20">
              <a:extLst>
                <a:ext uri="{FF2B5EF4-FFF2-40B4-BE49-F238E27FC236}">
                  <a16:creationId xmlns:a16="http://schemas.microsoft.com/office/drawing/2014/main" id="{45F440B8-1AB2-1910-1968-0A9D186AFA92}"/>
                </a:ext>
              </a:extLst>
            </p:cNvPr>
            <p:cNvSpPr/>
            <p:nvPr/>
          </p:nvSpPr>
          <p:spPr>
            <a:xfrm>
              <a:off x="9785163" y="4656259"/>
              <a:ext cx="98687" cy="759426"/>
            </a:xfrm>
            <a:custGeom>
              <a:avLst/>
              <a:gdLst>
                <a:gd name="connsiteX0" fmla="*/ 98687 w 98687"/>
                <a:gd name="connsiteY0" fmla="*/ 89747 h 759426"/>
                <a:gd name="connsiteX1" fmla="*/ 58724 w 98687"/>
                <a:gd name="connsiteY1" fmla="*/ 89747 h 759426"/>
                <a:gd name="connsiteX2" fmla="*/ 58724 w 98687"/>
                <a:gd name="connsiteY2" fmla="*/ 669747 h 759426"/>
                <a:gd name="connsiteX3" fmla="*/ 98687 w 98687"/>
                <a:gd name="connsiteY3" fmla="*/ 669747 h 759426"/>
                <a:gd name="connsiteX4" fmla="*/ 49309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09 w 98687"/>
                <a:gd name="connsiteY9" fmla="*/ 0 h 759426"/>
                <a:gd name="connsiteX10" fmla="*/ 98687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7" y="89747"/>
                  </a:moveTo>
                  <a:lnTo>
                    <a:pt x="58724" y="89747"/>
                  </a:lnTo>
                  <a:lnTo>
                    <a:pt x="58724" y="669747"/>
                  </a:lnTo>
                  <a:lnTo>
                    <a:pt x="98687" y="669747"/>
                  </a:lnTo>
                  <a:lnTo>
                    <a:pt x="49309" y="759426"/>
                  </a:lnTo>
                  <a:lnTo>
                    <a:pt x="0" y="669747"/>
                  </a:lnTo>
                  <a:lnTo>
                    <a:pt x="39895" y="669747"/>
                  </a:lnTo>
                  <a:lnTo>
                    <a:pt x="39895" y="89747"/>
                  </a:lnTo>
                  <a:lnTo>
                    <a:pt x="0" y="89747"/>
                  </a:lnTo>
                  <a:lnTo>
                    <a:pt x="49309" y="0"/>
                  </a:lnTo>
                  <a:lnTo>
                    <a:pt x="98687"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Hình tự do: Hình 21">
              <a:extLst>
                <a:ext uri="{FF2B5EF4-FFF2-40B4-BE49-F238E27FC236}">
                  <a16:creationId xmlns:a16="http://schemas.microsoft.com/office/drawing/2014/main" id="{8047FBD6-143C-37E5-9270-1A584C030CAD}"/>
                </a:ext>
              </a:extLst>
            </p:cNvPr>
            <p:cNvSpPr/>
            <p:nvPr/>
          </p:nvSpPr>
          <p:spPr>
            <a:xfrm>
              <a:off x="8594547" y="4149411"/>
              <a:ext cx="2477143" cy="807618"/>
            </a:xfrm>
            <a:custGeom>
              <a:avLst/>
              <a:gdLst>
                <a:gd name="connsiteX0" fmla="*/ 2477143 w 2477143"/>
                <a:gd name="connsiteY0" fmla="*/ 107696 h 807618"/>
                <a:gd name="connsiteX1" fmla="*/ 2441855 w 2477143"/>
                <a:gd name="connsiteY1" fmla="*/ 89069 h 807618"/>
                <a:gd name="connsiteX2" fmla="*/ 35357 w 2477143"/>
                <a:gd name="connsiteY2" fmla="*/ 83854 h 807618"/>
                <a:gd name="connsiteX3" fmla="*/ 0 w 2477143"/>
                <a:gd name="connsiteY3" fmla="*/ 102345 h 807618"/>
                <a:gd name="connsiteX4" fmla="*/ 2235 w 2477143"/>
                <a:gd name="connsiteY4" fmla="*/ 0 h 807618"/>
                <a:gd name="connsiteX5" fmla="*/ 87444 w 2477143"/>
                <a:gd name="connsiteY5" fmla="*/ 56693 h 807618"/>
                <a:gd name="connsiteX6" fmla="*/ 52087 w 2477143"/>
                <a:gd name="connsiteY6" fmla="*/ 75116 h 807618"/>
                <a:gd name="connsiteX7" fmla="*/ 2425125 w 2477143"/>
                <a:gd name="connsiteY7" fmla="*/ 80264 h 807618"/>
                <a:gd name="connsiteX8" fmla="*/ 2389835 w 2477143"/>
                <a:gd name="connsiteY8" fmla="*/ 61638 h 807618"/>
                <a:gd name="connsiteX9" fmla="*/ 2475314 w 2477143"/>
                <a:gd name="connsiteY9" fmla="*/ 5351 h 807618"/>
                <a:gd name="connsiteX10" fmla="*/ 2477143 w 2477143"/>
                <a:gd name="connsiteY10" fmla="*/ 107696 h 807618"/>
                <a:gd name="connsiteX11" fmla="*/ 2477143 w 2477143"/>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143" h="807618">
                  <a:moveTo>
                    <a:pt x="2477143" y="107696"/>
                  </a:moveTo>
                  <a:lnTo>
                    <a:pt x="2441855" y="89069"/>
                  </a:lnTo>
                  <a:cubicBezTo>
                    <a:pt x="1930400" y="1044516"/>
                    <a:pt x="547827" y="1051492"/>
                    <a:pt x="35357" y="83854"/>
                  </a:cubicBezTo>
                  <a:lnTo>
                    <a:pt x="0" y="102345"/>
                  </a:lnTo>
                  <a:lnTo>
                    <a:pt x="2235" y="0"/>
                  </a:lnTo>
                  <a:lnTo>
                    <a:pt x="87444" y="56693"/>
                  </a:lnTo>
                  <a:lnTo>
                    <a:pt x="52087" y="75116"/>
                  </a:lnTo>
                  <a:cubicBezTo>
                    <a:pt x="555346" y="1026092"/>
                    <a:pt x="1919224" y="1024738"/>
                    <a:pt x="2425125" y="80264"/>
                  </a:cubicBezTo>
                  <a:lnTo>
                    <a:pt x="2389835" y="61638"/>
                  </a:lnTo>
                  <a:lnTo>
                    <a:pt x="2475314" y="5351"/>
                  </a:lnTo>
                  <a:lnTo>
                    <a:pt x="2477143" y="107696"/>
                  </a:lnTo>
                  <a:lnTo>
                    <a:pt x="2477143"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Hình tự do: Hình 22">
              <a:extLst>
                <a:ext uri="{FF2B5EF4-FFF2-40B4-BE49-F238E27FC236}">
                  <a16:creationId xmlns:a16="http://schemas.microsoft.com/office/drawing/2014/main" id="{DA167EC9-4789-D01F-1FFC-1CDB94A4DC1F}"/>
                </a:ext>
              </a:extLst>
            </p:cNvPr>
            <p:cNvSpPr/>
            <p:nvPr/>
          </p:nvSpPr>
          <p:spPr>
            <a:xfrm>
              <a:off x="9761050"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7" y="32241"/>
                    <a:pt x="144137" y="72068"/>
                  </a:cubicBezTo>
                  <a:cubicBezTo>
                    <a:pt x="144137" y="111896"/>
                    <a:pt x="111828" y="144137"/>
                    <a:pt x="72068" y="144137"/>
                  </a:cubicBezTo>
                  <a:cubicBezTo>
                    <a:pt x="32241" y="144137"/>
                    <a:pt x="0" y="111896"/>
                    <a:pt x="0" y="72068"/>
                  </a:cubicBezTo>
                  <a:cubicBezTo>
                    <a:pt x="0" y="32241"/>
                    <a:pt x="32309"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9" name="4.">
            <a:hlinkClick r:id="rId7" action="ppaction://hlinksldjump"/>
            <a:extLst>
              <a:ext uri="{FF2B5EF4-FFF2-40B4-BE49-F238E27FC236}">
                <a16:creationId xmlns:a16="http://schemas.microsoft.com/office/drawing/2014/main" id="{F1A80EE6-E78A-8407-F146-344463617620}"/>
              </a:ext>
            </a:extLst>
          </p:cNvPr>
          <p:cNvSpPr/>
          <p:nvPr/>
        </p:nvSpPr>
        <p:spPr>
          <a:xfrm>
            <a:off x="910542" y="4869700"/>
            <a:ext cx="1221384" cy="1628512"/>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5.">
            <a:hlinkClick r:id="rId8" action="ppaction://hlinksldjump"/>
            <a:extLst>
              <a:ext uri="{FF2B5EF4-FFF2-40B4-BE49-F238E27FC236}">
                <a16:creationId xmlns:a16="http://schemas.microsoft.com/office/drawing/2014/main" id="{4F5CD35F-1BB2-6B87-F6CC-34484CE6AA79}"/>
              </a:ext>
            </a:extLst>
          </p:cNvPr>
          <p:cNvSpPr/>
          <p:nvPr/>
        </p:nvSpPr>
        <p:spPr>
          <a:xfrm>
            <a:off x="2280304" y="4814543"/>
            <a:ext cx="1221435" cy="1628512"/>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6.">
            <a:hlinkClick r:id="rId9" action="ppaction://hlinksldjump"/>
            <a:extLst>
              <a:ext uri="{FF2B5EF4-FFF2-40B4-BE49-F238E27FC236}">
                <a16:creationId xmlns:a16="http://schemas.microsoft.com/office/drawing/2014/main" id="{3E2CFB5A-A789-7C71-FC56-F0C37F9C9E58}"/>
              </a:ext>
            </a:extLst>
          </p:cNvPr>
          <p:cNvSpPr/>
          <p:nvPr/>
        </p:nvSpPr>
        <p:spPr>
          <a:xfrm>
            <a:off x="3698563" y="4847446"/>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Chỗ dành sẵn cho Văn bản 3">
            <a:extLst>
              <a:ext uri="{FF2B5EF4-FFF2-40B4-BE49-F238E27FC236}">
                <a16:creationId xmlns:a16="http://schemas.microsoft.com/office/drawing/2014/main" id="{2F3AC881-E329-F756-AC92-05F8239C4977}"/>
              </a:ext>
            </a:extLst>
          </p:cNvPr>
          <p:cNvSpPr txBox="1">
            <a:spLocks/>
          </p:cNvSpPr>
          <p:nvPr/>
        </p:nvSpPr>
        <p:spPr>
          <a:xfrm>
            <a:off x="1284728" y="5283906"/>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6</a:t>
            </a:r>
          </a:p>
        </p:txBody>
      </p:sp>
      <p:sp>
        <p:nvSpPr>
          <p:cNvPr id="173" name="Chỗ dành sẵn cho Văn bản 3">
            <a:extLst>
              <a:ext uri="{FF2B5EF4-FFF2-40B4-BE49-F238E27FC236}">
                <a16:creationId xmlns:a16="http://schemas.microsoft.com/office/drawing/2014/main" id="{EB3849A5-F67A-1044-A3DD-56070E58263F}"/>
              </a:ext>
            </a:extLst>
          </p:cNvPr>
          <p:cNvSpPr txBox="1">
            <a:spLocks/>
          </p:cNvSpPr>
          <p:nvPr/>
        </p:nvSpPr>
        <p:spPr>
          <a:xfrm>
            <a:off x="2654515" y="5228749"/>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7</a:t>
            </a:r>
          </a:p>
        </p:txBody>
      </p:sp>
      <p:sp>
        <p:nvSpPr>
          <p:cNvPr id="174" name="Chỗ dành sẵn cho Văn bản 3">
            <a:extLst>
              <a:ext uri="{FF2B5EF4-FFF2-40B4-BE49-F238E27FC236}">
                <a16:creationId xmlns:a16="http://schemas.microsoft.com/office/drawing/2014/main" id="{79276E7D-FFF6-003D-47E6-B69DC6935EB9}"/>
              </a:ext>
            </a:extLst>
          </p:cNvPr>
          <p:cNvSpPr txBox="1">
            <a:spLocks/>
          </p:cNvSpPr>
          <p:nvPr/>
        </p:nvSpPr>
        <p:spPr>
          <a:xfrm>
            <a:off x="4072774" y="5261652"/>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8</a:t>
            </a:r>
          </a:p>
        </p:txBody>
      </p:sp>
      <p:sp>
        <p:nvSpPr>
          <p:cNvPr id="3" name="2.">
            <a:hlinkClick r:id="rId10" action="ppaction://hlinksldjump"/>
            <a:extLst>
              <a:ext uri="{FF2B5EF4-FFF2-40B4-BE49-F238E27FC236}">
                <a16:creationId xmlns:a16="http://schemas.microsoft.com/office/drawing/2014/main" id="{564574D7-A5DA-C2D3-CED4-6A68167DB276}"/>
              </a:ext>
            </a:extLst>
          </p:cNvPr>
          <p:cNvSpPr/>
          <p:nvPr/>
        </p:nvSpPr>
        <p:spPr>
          <a:xfrm>
            <a:off x="5086079" y="241319"/>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3.">
            <a:hlinkClick r:id="rId11" action="ppaction://hlinksldjump"/>
            <a:extLst>
              <a:ext uri="{FF2B5EF4-FFF2-40B4-BE49-F238E27FC236}">
                <a16:creationId xmlns:a16="http://schemas.microsoft.com/office/drawing/2014/main" id="{2D58662D-101A-968A-E8C5-67485F7789FE}"/>
              </a:ext>
            </a:extLst>
          </p:cNvPr>
          <p:cNvSpPr/>
          <p:nvPr/>
        </p:nvSpPr>
        <p:spPr>
          <a:xfrm>
            <a:off x="6514763" y="300384"/>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hỗ dành sẵn cho Văn bản 3">
            <a:extLst>
              <a:ext uri="{FF2B5EF4-FFF2-40B4-BE49-F238E27FC236}">
                <a16:creationId xmlns:a16="http://schemas.microsoft.com/office/drawing/2014/main" id="{A86C58DC-53E0-29B7-F80C-5DAC92CDAB80}"/>
              </a:ext>
            </a:extLst>
          </p:cNvPr>
          <p:cNvSpPr txBox="1">
            <a:spLocks/>
          </p:cNvSpPr>
          <p:nvPr/>
        </p:nvSpPr>
        <p:spPr>
          <a:xfrm>
            <a:off x="5460290" y="655525"/>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4</a:t>
            </a:r>
          </a:p>
        </p:txBody>
      </p:sp>
      <p:sp>
        <p:nvSpPr>
          <p:cNvPr id="7" name="Chỗ dành sẵn cho Văn bản 3">
            <a:extLst>
              <a:ext uri="{FF2B5EF4-FFF2-40B4-BE49-F238E27FC236}">
                <a16:creationId xmlns:a16="http://schemas.microsoft.com/office/drawing/2014/main" id="{93D8A56E-CCC8-448F-AC84-856519E40449}"/>
              </a:ext>
            </a:extLst>
          </p:cNvPr>
          <p:cNvSpPr txBox="1">
            <a:spLocks/>
          </p:cNvSpPr>
          <p:nvPr/>
        </p:nvSpPr>
        <p:spPr>
          <a:xfrm>
            <a:off x="6888974" y="714590"/>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5</a:t>
            </a:r>
          </a:p>
        </p:txBody>
      </p:sp>
      <p:sp>
        <p:nvSpPr>
          <p:cNvPr id="8" name="5.">
            <a:hlinkClick r:id="rId12" action="ppaction://hlinksldjump"/>
            <a:extLst>
              <a:ext uri="{FF2B5EF4-FFF2-40B4-BE49-F238E27FC236}">
                <a16:creationId xmlns:a16="http://schemas.microsoft.com/office/drawing/2014/main" id="{D0231435-5783-6706-4805-E8CB2F0EC96B}"/>
              </a:ext>
            </a:extLst>
          </p:cNvPr>
          <p:cNvSpPr/>
          <p:nvPr/>
        </p:nvSpPr>
        <p:spPr>
          <a:xfrm>
            <a:off x="5070446" y="4872684"/>
            <a:ext cx="1221435" cy="1628512"/>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6.">
            <a:hlinkClick r:id="rId13" action="ppaction://hlinksldjump"/>
            <a:extLst>
              <a:ext uri="{FF2B5EF4-FFF2-40B4-BE49-F238E27FC236}">
                <a16:creationId xmlns:a16="http://schemas.microsoft.com/office/drawing/2014/main" id="{FEB6309E-93B0-E81B-C329-D25ACAA3B306}"/>
              </a:ext>
            </a:extLst>
          </p:cNvPr>
          <p:cNvSpPr/>
          <p:nvPr/>
        </p:nvSpPr>
        <p:spPr>
          <a:xfrm>
            <a:off x="6488705" y="4905587"/>
            <a:ext cx="166469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hỗ dành sẵn cho Văn bản 3">
            <a:extLst>
              <a:ext uri="{FF2B5EF4-FFF2-40B4-BE49-F238E27FC236}">
                <a16:creationId xmlns:a16="http://schemas.microsoft.com/office/drawing/2014/main" id="{56534D40-BE21-FBB2-BAA3-FF6F8D3A2F5E}"/>
              </a:ext>
            </a:extLst>
          </p:cNvPr>
          <p:cNvSpPr txBox="1">
            <a:spLocks/>
          </p:cNvSpPr>
          <p:nvPr/>
        </p:nvSpPr>
        <p:spPr>
          <a:xfrm>
            <a:off x="5444657" y="5286890"/>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9</a:t>
            </a:r>
          </a:p>
        </p:txBody>
      </p:sp>
      <p:sp>
        <p:nvSpPr>
          <p:cNvPr id="11" name="Chỗ dành sẵn cho Văn bản 3">
            <a:extLst>
              <a:ext uri="{FF2B5EF4-FFF2-40B4-BE49-F238E27FC236}">
                <a16:creationId xmlns:a16="http://schemas.microsoft.com/office/drawing/2014/main" id="{F8674E29-3164-5E44-E8C4-1838974CBC11}"/>
              </a:ext>
            </a:extLst>
          </p:cNvPr>
          <p:cNvSpPr txBox="1">
            <a:spLocks/>
          </p:cNvSpPr>
          <p:nvPr/>
        </p:nvSpPr>
        <p:spPr>
          <a:xfrm>
            <a:off x="6629401" y="5333950"/>
            <a:ext cx="1447800"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10</a:t>
            </a:r>
          </a:p>
        </p:txBody>
      </p:sp>
      <p:grpSp>
        <p:nvGrpSpPr>
          <p:cNvPr id="43" name="Đồ họa 147">
            <a:extLst>
              <a:ext uri="{FF2B5EF4-FFF2-40B4-BE49-F238E27FC236}">
                <a16:creationId xmlns:a16="http://schemas.microsoft.com/office/drawing/2014/main" id="{5F6D7220-0D54-3356-E6E4-C656DA5E21AE}"/>
              </a:ext>
            </a:extLst>
          </p:cNvPr>
          <p:cNvGrpSpPr/>
          <p:nvPr/>
        </p:nvGrpSpPr>
        <p:grpSpPr>
          <a:xfrm>
            <a:off x="4430059" y="1297361"/>
            <a:ext cx="1153583" cy="864882"/>
            <a:chOff x="8594547" y="4149411"/>
            <a:chExt cx="2477143" cy="1266274"/>
          </a:xfrm>
          <a:solidFill>
            <a:srgbClr val="CACACA"/>
          </a:solidFill>
        </p:grpSpPr>
        <p:sp>
          <p:nvSpPr>
            <p:cNvPr id="13" name="Hình tự do: Hình 20">
              <a:extLst>
                <a:ext uri="{FF2B5EF4-FFF2-40B4-BE49-F238E27FC236}">
                  <a16:creationId xmlns:a16="http://schemas.microsoft.com/office/drawing/2014/main" id="{15B4EACB-911D-9355-D029-9386AC001A17}"/>
                </a:ext>
              </a:extLst>
            </p:cNvPr>
            <p:cNvSpPr/>
            <p:nvPr/>
          </p:nvSpPr>
          <p:spPr>
            <a:xfrm>
              <a:off x="9785163" y="4656259"/>
              <a:ext cx="98687" cy="759426"/>
            </a:xfrm>
            <a:custGeom>
              <a:avLst/>
              <a:gdLst>
                <a:gd name="connsiteX0" fmla="*/ 98687 w 98687"/>
                <a:gd name="connsiteY0" fmla="*/ 89747 h 759426"/>
                <a:gd name="connsiteX1" fmla="*/ 58724 w 98687"/>
                <a:gd name="connsiteY1" fmla="*/ 89747 h 759426"/>
                <a:gd name="connsiteX2" fmla="*/ 58724 w 98687"/>
                <a:gd name="connsiteY2" fmla="*/ 669747 h 759426"/>
                <a:gd name="connsiteX3" fmla="*/ 98687 w 98687"/>
                <a:gd name="connsiteY3" fmla="*/ 669747 h 759426"/>
                <a:gd name="connsiteX4" fmla="*/ 49309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09 w 98687"/>
                <a:gd name="connsiteY9" fmla="*/ 0 h 759426"/>
                <a:gd name="connsiteX10" fmla="*/ 98687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7" y="89747"/>
                  </a:moveTo>
                  <a:lnTo>
                    <a:pt x="58724" y="89747"/>
                  </a:lnTo>
                  <a:lnTo>
                    <a:pt x="58724" y="669747"/>
                  </a:lnTo>
                  <a:lnTo>
                    <a:pt x="98687" y="669747"/>
                  </a:lnTo>
                  <a:lnTo>
                    <a:pt x="49309" y="759426"/>
                  </a:lnTo>
                  <a:lnTo>
                    <a:pt x="0" y="669747"/>
                  </a:lnTo>
                  <a:lnTo>
                    <a:pt x="39895" y="669747"/>
                  </a:lnTo>
                  <a:lnTo>
                    <a:pt x="39895" y="89747"/>
                  </a:lnTo>
                  <a:lnTo>
                    <a:pt x="0" y="89747"/>
                  </a:lnTo>
                  <a:lnTo>
                    <a:pt x="49309" y="0"/>
                  </a:lnTo>
                  <a:lnTo>
                    <a:pt x="98687"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Hình tự do: Hình 21">
              <a:extLst>
                <a:ext uri="{FF2B5EF4-FFF2-40B4-BE49-F238E27FC236}">
                  <a16:creationId xmlns:a16="http://schemas.microsoft.com/office/drawing/2014/main" id="{9D1019BB-30D8-0C37-8980-911D51001BCD}"/>
                </a:ext>
              </a:extLst>
            </p:cNvPr>
            <p:cNvSpPr/>
            <p:nvPr/>
          </p:nvSpPr>
          <p:spPr>
            <a:xfrm>
              <a:off x="8594547" y="4149411"/>
              <a:ext cx="2477143" cy="807618"/>
            </a:xfrm>
            <a:custGeom>
              <a:avLst/>
              <a:gdLst>
                <a:gd name="connsiteX0" fmla="*/ 2477143 w 2477143"/>
                <a:gd name="connsiteY0" fmla="*/ 107696 h 807618"/>
                <a:gd name="connsiteX1" fmla="*/ 2441855 w 2477143"/>
                <a:gd name="connsiteY1" fmla="*/ 89069 h 807618"/>
                <a:gd name="connsiteX2" fmla="*/ 35357 w 2477143"/>
                <a:gd name="connsiteY2" fmla="*/ 83854 h 807618"/>
                <a:gd name="connsiteX3" fmla="*/ 0 w 2477143"/>
                <a:gd name="connsiteY3" fmla="*/ 102345 h 807618"/>
                <a:gd name="connsiteX4" fmla="*/ 2235 w 2477143"/>
                <a:gd name="connsiteY4" fmla="*/ 0 h 807618"/>
                <a:gd name="connsiteX5" fmla="*/ 87444 w 2477143"/>
                <a:gd name="connsiteY5" fmla="*/ 56693 h 807618"/>
                <a:gd name="connsiteX6" fmla="*/ 52087 w 2477143"/>
                <a:gd name="connsiteY6" fmla="*/ 75116 h 807618"/>
                <a:gd name="connsiteX7" fmla="*/ 2425125 w 2477143"/>
                <a:gd name="connsiteY7" fmla="*/ 80264 h 807618"/>
                <a:gd name="connsiteX8" fmla="*/ 2389835 w 2477143"/>
                <a:gd name="connsiteY8" fmla="*/ 61638 h 807618"/>
                <a:gd name="connsiteX9" fmla="*/ 2475314 w 2477143"/>
                <a:gd name="connsiteY9" fmla="*/ 5351 h 807618"/>
                <a:gd name="connsiteX10" fmla="*/ 2477143 w 2477143"/>
                <a:gd name="connsiteY10" fmla="*/ 107696 h 807618"/>
                <a:gd name="connsiteX11" fmla="*/ 2477143 w 2477143"/>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143" h="807618">
                  <a:moveTo>
                    <a:pt x="2477143" y="107696"/>
                  </a:moveTo>
                  <a:lnTo>
                    <a:pt x="2441855" y="89069"/>
                  </a:lnTo>
                  <a:cubicBezTo>
                    <a:pt x="1930400" y="1044516"/>
                    <a:pt x="547827" y="1051492"/>
                    <a:pt x="35357" y="83854"/>
                  </a:cubicBezTo>
                  <a:lnTo>
                    <a:pt x="0" y="102345"/>
                  </a:lnTo>
                  <a:lnTo>
                    <a:pt x="2235" y="0"/>
                  </a:lnTo>
                  <a:lnTo>
                    <a:pt x="87444" y="56693"/>
                  </a:lnTo>
                  <a:lnTo>
                    <a:pt x="52087" y="75116"/>
                  </a:lnTo>
                  <a:cubicBezTo>
                    <a:pt x="555346" y="1026092"/>
                    <a:pt x="1919224" y="1024738"/>
                    <a:pt x="2425125" y="80264"/>
                  </a:cubicBezTo>
                  <a:lnTo>
                    <a:pt x="2389835" y="61638"/>
                  </a:lnTo>
                  <a:lnTo>
                    <a:pt x="2475314" y="5351"/>
                  </a:lnTo>
                  <a:lnTo>
                    <a:pt x="2477143" y="107696"/>
                  </a:lnTo>
                  <a:lnTo>
                    <a:pt x="2477143"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Hình tự do: Hình 22">
              <a:extLst>
                <a:ext uri="{FF2B5EF4-FFF2-40B4-BE49-F238E27FC236}">
                  <a16:creationId xmlns:a16="http://schemas.microsoft.com/office/drawing/2014/main" id="{23C0B66B-C0EF-738B-0FBE-58E3451C99D2}"/>
                </a:ext>
              </a:extLst>
            </p:cNvPr>
            <p:cNvSpPr/>
            <p:nvPr/>
          </p:nvSpPr>
          <p:spPr>
            <a:xfrm>
              <a:off x="9761050"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7" y="32241"/>
                    <a:pt x="144137" y="72068"/>
                  </a:cubicBezTo>
                  <a:cubicBezTo>
                    <a:pt x="144137" y="111896"/>
                    <a:pt x="111828" y="144137"/>
                    <a:pt x="72068" y="144137"/>
                  </a:cubicBezTo>
                  <a:cubicBezTo>
                    <a:pt x="32241" y="144137"/>
                    <a:pt x="0" y="111896"/>
                    <a:pt x="0" y="72068"/>
                  </a:cubicBezTo>
                  <a:cubicBezTo>
                    <a:pt x="0" y="32241"/>
                    <a:pt x="32309"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Đồ họa 147">
            <a:extLst>
              <a:ext uri="{FF2B5EF4-FFF2-40B4-BE49-F238E27FC236}">
                <a16:creationId xmlns:a16="http://schemas.microsoft.com/office/drawing/2014/main" id="{20738EBD-B226-419D-759B-4B853350EBD3}"/>
              </a:ext>
            </a:extLst>
          </p:cNvPr>
          <p:cNvGrpSpPr/>
          <p:nvPr/>
        </p:nvGrpSpPr>
        <p:grpSpPr>
          <a:xfrm rot="10800000">
            <a:off x="5735781" y="-118321"/>
            <a:ext cx="1395911" cy="864882"/>
            <a:chOff x="4855735" y="4149411"/>
            <a:chExt cx="2477278" cy="1266274"/>
          </a:xfrm>
          <a:solidFill>
            <a:srgbClr val="CACACA"/>
          </a:solidFill>
        </p:grpSpPr>
        <p:sp>
          <p:nvSpPr>
            <p:cNvPr id="17" name="Hình tự do: Hình 8">
              <a:extLst>
                <a:ext uri="{FF2B5EF4-FFF2-40B4-BE49-F238E27FC236}">
                  <a16:creationId xmlns:a16="http://schemas.microsoft.com/office/drawing/2014/main" id="{6C116485-62BB-A866-734E-2F5B8F161F78}"/>
                </a:ext>
              </a:extLst>
            </p:cNvPr>
            <p:cNvSpPr/>
            <p:nvPr/>
          </p:nvSpPr>
          <p:spPr>
            <a:xfrm>
              <a:off x="4855735" y="4149411"/>
              <a:ext cx="2477278" cy="807618"/>
            </a:xfrm>
            <a:custGeom>
              <a:avLst/>
              <a:gdLst>
                <a:gd name="connsiteX0" fmla="*/ 2477279 w 2477278"/>
                <a:gd name="connsiteY0" fmla="*/ 107696 h 807618"/>
                <a:gd name="connsiteX1" fmla="*/ 2441922 w 2477278"/>
                <a:gd name="connsiteY1" fmla="*/ 89069 h 807618"/>
                <a:gd name="connsiteX2" fmla="*/ 35424 w 2477278"/>
                <a:gd name="connsiteY2" fmla="*/ 83854 h 807618"/>
                <a:gd name="connsiteX3" fmla="*/ 0 w 2477278"/>
                <a:gd name="connsiteY3" fmla="*/ 102345 h 807618"/>
                <a:gd name="connsiteX4" fmla="*/ 2235 w 2477278"/>
                <a:gd name="connsiteY4" fmla="*/ 0 h 807618"/>
                <a:gd name="connsiteX5" fmla="*/ 87511 w 2477278"/>
                <a:gd name="connsiteY5" fmla="*/ 56693 h 807618"/>
                <a:gd name="connsiteX6" fmla="*/ 52155 w 2477278"/>
                <a:gd name="connsiteY6" fmla="*/ 75116 h 807618"/>
                <a:gd name="connsiteX7" fmla="*/ 2425192 w 2477278"/>
                <a:gd name="connsiteY7" fmla="*/ 80264 h 807618"/>
                <a:gd name="connsiteX8" fmla="*/ 2389971 w 2477278"/>
                <a:gd name="connsiteY8" fmla="*/ 61638 h 807618"/>
                <a:gd name="connsiteX9" fmla="*/ 2475450 w 2477278"/>
                <a:gd name="connsiteY9" fmla="*/ 5351 h 807618"/>
                <a:gd name="connsiteX10" fmla="*/ 2477279 w 2477278"/>
                <a:gd name="connsiteY10" fmla="*/ 107696 h 807618"/>
                <a:gd name="connsiteX11" fmla="*/ 2477279 w 2477278"/>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78" h="807618">
                  <a:moveTo>
                    <a:pt x="2477279" y="107696"/>
                  </a:moveTo>
                  <a:lnTo>
                    <a:pt x="2441922" y="89069"/>
                  </a:lnTo>
                  <a:cubicBezTo>
                    <a:pt x="1930468" y="1044516"/>
                    <a:pt x="547895" y="1051492"/>
                    <a:pt x="35424" y="83854"/>
                  </a:cubicBezTo>
                  <a:lnTo>
                    <a:pt x="0" y="102345"/>
                  </a:lnTo>
                  <a:lnTo>
                    <a:pt x="2235" y="0"/>
                  </a:lnTo>
                  <a:lnTo>
                    <a:pt x="87511" y="56693"/>
                  </a:lnTo>
                  <a:lnTo>
                    <a:pt x="52155" y="75116"/>
                  </a:lnTo>
                  <a:cubicBezTo>
                    <a:pt x="555413" y="1026092"/>
                    <a:pt x="1919292" y="1024738"/>
                    <a:pt x="2425192" y="80264"/>
                  </a:cubicBezTo>
                  <a:lnTo>
                    <a:pt x="2389971" y="61638"/>
                  </a:lnTo>
                  <a:lnTo>
                    <a:pt x="2475450" y="5351"/>
                  </a:lnTo>
                  <a:lnTo>
                    <a:pt x="2477279" y="107696"/>
                  </a:lnTo>
                  <a:lnTo>
                    <a:pt x="2477279"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Hình tự do: Hình 9">
              <a:extLst>
                <a:ext uri="{FF2B5EF4-FFF2-40B4-BE49-F238E27FC236}">
                  <a16:creationId xmlns:a16="http://schemas.microsoft.com/office/drawing/2014/main" id="{B3CD544D-5521-9A4B-B7EB-E36409A5ED8D}"/>
                </a:ext>
              </a:extLst>
            </p:cNvPr>
            <p:cNvSpPr/>
            <p:nvPr/>
          </p:nvSpPr>
          <p:spPr>
            <a:xfrm>
              <a:off x="6022373" y="4877205"/>
              <a:ext cx="144136" cy="144136"/>
            </a:xfrm>
            <a:custGeom>
              <a:avLst/>
              <a:gdLst>
                <a:gd name="connsiteX0" fmla="*/ 72068 w 144136"/>
                <a:gd name="connsiteY0" fmla="*/ 0 h 144136"/>
                <a:gd name="connsiteX1" fmla="*/ 144136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6" y="32241"/>
                    <a:pt x="144136" y="72068"/>
                  </a:cubicBezTo>
                  <a:cubicBezTo>
                    <a:pt x="144136" y="111896"/>
                    <a:pt x="111896"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Hình tự do: Hình 10">
              <a:extLst>
                <a:ext uri="{FF2B5EF4-FFF2-40B4-BE49-F238E27FC236}">
                  <a16:creationId xmlns:a16="http://schemas.microsoft.com/office/drawing/2014/main" id="{74BF9077-7AC0-337B-28EE-1040607BC920}"/>
                </a:ext>
              </a:extLst>
            </p:cNvPr>
            <p:cNvSpPr/>
            <p:nvPr/>
          </p:nvSpPr>
          <p:spPr>
            <a:xfrm>
              <a:off x="6046486"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Đồ họa 147">
            <a:extLst>
              <a:ext uri="{FF2B5EF4-FFF2-40B4-BE49-F238E27FC236}">
                <a16:creationId xmlns:a16="http://schemas.microsoft.com/office/drawing/2014/main" id="{E4620D9E-2FDB-2C0A-3981-F20063CC161B}"/>
              </a:ext>
            </a:extLst>
          </p:cNvPr>
          <p:cNvGrpSpPr/>
          <p:nvPr/>
        </p:nvGrpSpPr>
        <p:grpSpPr>
          <a:xfrm>
            <a:off x="4289484" y="4417422"/>
            <a:ext cx="1395874" cy="951422"/>
            <a:chOff x="2991916" y="1760863"/>
            <a:chExt cx="2477211" cy="1266342"/>
          </a:xfrm>
          <a:solidFill>
            <a:srgbClr val="CACACA"/>
          </a:solidFill>
        </p:grpSpPr>
        <p:sp>
          <p:nvSpPr>
            <p:cNvPr id="33" name="Hình tự do: Hình 61">
              <a:extLst>
                <a:ext uri="{FF2B5EF4-FFF2-40B4-BE49-F238E27FC236}">
                  <a16:creationId xmlns:a16="http://schemas.microsoft.com/office/drawing/2014/main" id="{662A3434-3796-3C97-DC3B-6178F2DB02CA}"/>
                </a:ext>
              </a:extLst>
            </p:cNvPr>
            <p:cNvSpPr/>
            <p:nvPr/>
          </p:nvSpPr>
          <p:spPr>
            <a:xfrm>
              <a:off x="2991916" y="2219586"/>
              <a:ext cx="2477211" cy="807618"/>
            </a:xfrm>
            <a:custGeom>
              <a:avLst/>
              <a:gdLst>
                <a:gd name="connsiteX0" fmla="*/ 2477211 w 2477211"/>
                <a:gd name="connsiteY0" fmla="*/ 699923 h 807618"/>
                <a:gd name="connsiteX1" fmla="*/ 2441922 w 2477211"/>
                <a:gd name="connsiteY1" fmla="*/ 718549 h 807618"/>
                <a:gd name="connsiteX2" fmla="*/ 35425 w 2477211"/>
                <a:gd name="connsiteY2" fmla="*/ 723765 h 807618"/>
                <a:gd name="connsiteX3" fmla="*/ 0 w 2477211"/>
                <a:gd name="connsiteY3" fmla="*/ 705274 h 807618"/>
                <a:gd name="connsiteX4" fmla="*/ 2235 w 2477211"/>
                <a:gd name="connsiteY4" fmla="*/ 807618 h 807618"/>
                <a:gd name="connsiteX5" fmla="*/ 87444 w 2477211"/>
                <a:gd name="connsiteY5" fmla="*/ 750926 h 807618"/>
                <a:gd name="connsiteX6" fmla="*/ 52087 w 2477211"/>
                <a:gd name="connsiteY6" fmla="*/ 732502 h 807618"/>
                <a:gd name="connsiteX7" fmla="*/ 2425192 w 2477211"/>
                <a:gd name="connsiteY7" fmla="*/ 727354 h 807618"/>
                <a:gd name="connsiteX8" fmla="*/ 2389903 w 2477211"/>
                <a:gd name="connsiteY8" fmla="*/ 745981 h 807618"/>
                <a:gd name="connsiteX9" fmla="*/ 2475382 w 2477211"/>
                <a:gd name="connsiteY9" fmla="*/ 802268 h 807618"/>
                <a:gd name="connsiteX10" fmla="*/ 2477211 w 2477211"/>
                <a:gd name="connsiteY10" fmla="*/ 699923 h 807618"/>
                <a:gd name="connsiteX11" fmla="*/ 2477211 w 2477211"/>
                <a:gd name="connsiteY11" fmla="*/ 699923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699923"/>
                  </a:moveTo>
                  <a:lnTo>
                    <a:pt x="2441922" y="718549"/>
                  </a:lnTo>
                  <a:cubicBezTo>
                    <a:pt x="1930468" y="-236897"/>
                    <a:pt x="547827" y="-243874"/>
                    <a:pt x="35425" y="723765"/>
                  </a:cubicBezTo>
                  <a:lnTo>
                    <a:pt x="0" y="705274"/>
                  </a:lnTo>
                  <a:lnTo>
                    <a:pt x="2235" y="807618"/>
                  </a:lnTo>
                  <a:lnTo>
                    <a:pt x="87444" y="750926"/>
                  </a:lnTo>
                  <a:lnTo>
                    <a:pt x="52087" y="732502"/>
                  </a:lnTo>
                  <a:cubicBezTo>
                    <a:pt x="555346" y="-218474"/>
                    <a:pt x="1919224" y="-217119"/>
                    <a:pt x="2425192" y="727354"/>
                  </a:cubicBezTo>
                  <a:lnTo>
                    <a:pt x="2389903" y="745981"/>
                  </a:lnTo>
                  <a:lnTo>
                    <a:pt x="2475382" y="802268"/>
                  </a:lnTo>
                  <a:lnTo>
                    <a:pt x="2477211" y="699923"/>
                  </a:lnTo>
                  <a:lnTo>
                    <a:pt x="2477211" y="699923"/>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Hình tự do: Hình 62">
              <a:extLst>
                <a:ext uri="{FF2B5EF4-FFF2-40B4-BE49-F238E27FC236}">
                  <a16:creationId xmlns:a16="http://schemas.microsoft.com/office/drawing/2014/main" id="{0A3DDE4A-91CA-E2F1-D308-D28D70E0E4EE}"/>
                </a:ext>
              </a:extLst>
            </p:cNvPr>
            <p:cNvSpPr/>
            <p:nvPr/>
          </p:nvSpPr>
          <p:spPr>
            <a:xfrm>
              <a:off x="4158420" y="2155274"/>
              <a:ext cx="144136" cy="144136"/>
            </a:xfrm>
            <a:custGeom>
              <a:avLst/>
              <a:gdLst>
                <a:gd name="connsiteX0" fmla="*/ 72068 w 144136"/>
                <a:gd name="connsiteY0" fmla="*/ 144137 h 144136"/>
                <a:gd name="connsiteX1" fmla="*/ 144136 w 144136"/>
                <a:gd name="connsiteY1" fmla="*/ 72068 h 144136"/>
                <a:gd name="connsiteX2" fmla="*/ 72068 w 144136"/>
                <a:gd name="connsiteY2" fmla="*/ 0 h 144136"/>
                <a:gd name="connsiteX3" fmla="*/ 0 w 144136"/>
                <a:gd name="connsiteY3" fmla="*/ 72068 h 144136"/>
                <a:gd name="connsiteX4" fmla="*/ 72068 w 144136"/>
                <a:gd name="connsiteY4" fmla="*/ 144137 h 144136"/>
                <a:gd name="connsiteX5" fmla="*/ 72068 w 144136"/>
                <a:gd name="connsiteY5" fmla="*/ 144137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144137"/>
                  </a:moveTo>
                  <a:cubicBezTo>
                    <a:pt x="111896" y="144137"/>
                    <a:pt x="144136" y="111895"/>
                    <a:pt x="144136" y="72068"/>
                  </a:cubicBezTo>
                  <a:cubicBezTo>
                    <a:pt x="144136" y="32241"/>
                    <a:pt x="111896" y="0"/>
                    <a:pt x="72068" y="0"/>
                  </a:cubicBezTo>
                  <a:cubicBezTo>
                    <a:pt x="32241" y="0"/>
                    <a:pt x="0" y="32241"/>
                    <a:pt x="0" y="72068"/>
                  </a:cubicBezTo>
                  <a:cubicBezTo>
                    <a:pt x="0" y="111828"/>
                    <a:pt x="32309" y="144137"/>
                    <a:pt x="72068" y="144137"/>
                  </a:cubicBezTo>
                  <a:lnTo>
                    <a:pt x="72068" y="14413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ình tự do: Hình 63">
              <a:extLst>
                <a:ext uri="{FF2B5EF4-FFF2-40B4-BE49-F238E27FC236}">
                  <a16:creationId xmlns:a16="http://schemas.microsoft.com/office/drawing/2014/main" id="{7E4F7CB5-85C9-49F9-CD4B-C69638A87082}"/>
                </a:ext>
              </a:extLst>
            </p:cNvPr>
            <p:cNvSpPr/>
            <p:nvPr/>
          </p:nvSpPr>
          <p:spPr>
            <a:xfrm>
              <a:off x="4181178" y="1760863"/>
              <a:ext cx="98687" cy="759426"/>
            </a:xfrm>
            <a:custGeom>
              <a:avLst/>
              <a:gdLst>
                <a:gd name="connsiteX0" fmla="*/ 98688 w 98687"/>
                <a:gd name="connsiteY0" fmla="*/ 669747 h 759426"/>
                <a:gd name="connsiteX1" fmla="*/ 58792 w 98687"/>
                <a:gd name="connsiteY1" fmla="*/ 669747 h 759426"/>
                <a:gd name="connsiteX2" fmla="*/ 58792 w 98687"/>
                <a:gd name="connsiteY2" fmla="*/ 89747 h 759426"/>
                <a:gd name="connsiteX3" fmla="*/ 98688 w 98687"/>
                <a:gd name="connsiteY3" fmla="*/ 89747 h 759426"/>
                <a:gd name="connsiteX4" fmla="*/ 49310 w 98687"/>
                <a:gd name="connsiteY4" fmla="*/ 0 h 759426"/>
                <a:gd name="connsiteX5" fmla="*/ 0 w 98687"/>
                <a:gd name="connsiteY5" fmla="*/ 89747 h 759426"/>
                <a:gd name="connsiteX6" fmla="*/ 39895 w 98687"/>
                <a:gd name="connsiteY6" fmla="*/ 89747 h 759426"/>
                <a:gd name="connsiteX7" fmla="*/ 39895 w 98687"/>
                <a:gd name="connsiteY7" fmla="*/ 669747 h 759426"/>
                <a:gd name="connsiteX8" fmla="*/ 0 w 98687"/>
                <a:gd name="connsiteY8" fmla="*/ 669747 h 759426"/>
                <a:gd name="connsiteX9" fmla="*/ 49310 w 98687"/>
                <a:gd name="connsiteY9" fmla="*/ 759426 h 759426"/>
                <a:gd name="connsiteX10" fmla="*/ 98688 w 98687"/>
                <a:gd name="connsiteY10" fmla="*/ 66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669747"/>
                  </a:moveTo>
                  <a:lnTo>
                    <a:pt x="58792" y="669747"/>
                  </a:lnTo>
                  <a:lnTo>
                    <a:pt x="58792" y="89747"/>
                  </a:lnTo>
                  <a:lnTo>
                    <a:pt x="98688" y="89747"/>
                  </a:lnTo>
                  <a:lnTo>
                    <a:pt x="49310" y="0"/>
                  </a:lnTo>
                  <a:lnTo>
                    <a:pt x="0" y="89747"/>
                  </a:lnTo>
                  <a:lnTo>
                    <a:pt x="39895" y="89747"/>
                  </a:lnTo>
                  <a:lnTo>
                    <a:pt x="39895" y="669747"/>
                  </a:lnTo>
                  <a:lnTo>
                    <a:pt x="0" y="669747"/>
                  </a:lnTo>
                  <a:lnTo>
                    <a:pt x="49310" y="759426"/>
                  </a:lnTo>
                  <a:lnTo>
                    <a:pt x="98688" y="66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Đồ họa 147">
            <a:extLst>
              <a:ext uri="{FF2B5EF4-FFF2-40B4-BE49-F238E27FC236}">
                <a16:creationId xmlns:a16="http://schemas.microsoft.com/office/drawing/2014/main" id="{F8A601AD-24CB-0A5D-3F21-B6D9FF2A150A}"/>
              </a:ext>
            </a:extLst>
          </p:cNvPr>
          <p:cNvGrpSpPr/>
          <p:nvPr/>
        </p:nvGrpSpPr>
        <p:grpSpPr>
          <a:xfrm>
            <a:off x="5686659" y="6029427"/>
            <a:ext cx="1383408" cy="1046507"/>
            <a:chOff x="1126473" y="4149411"/>
            <a:chExt cx="2477211" cy="1266274"/>
          </a:xfrm>
          <a:solidFill>
            <a:srgbClr val="CACACA"/>
          </a:solidFill>
        </p:grpSpPr>
        <p:sp>
          <p:nvSpPr>
            <p:cNvPr id="37" name="Hình tự do: Hình 4">
              <a:extLst>
                <a:ext uri="{FF2B5EF4-FFF2-40B4-BE49-F238E27FC236}">
                  <a16:creationId xmlns:a16="http://schemas.microsoft.com/office/drawing/2014/main" id="{5727159A-7731-E1F5-7117-FEF5F6F95CEE}"/>
                </a:ext>
              </a:extLst>
            </p:cNvPr>
            <p:cNvSpPr/>
            <p:nvPr/>
          </p:nvSpPr>
          <p:spPr>
            <a:xfrm>
              <a:off x="1126473" y="4149411"/>
              <a:ext cx="2477211" cy="807618"/>
            </a:xfrm>
            <a:custGeom>
              <a:avLst/>
              <a:gdLst>
                <a:gd name="connsiteX0" fmla="*/ 2477211 w 2477211"/>
                <a:gd name="connsiteY0" fmla="*/ 107696 h 807618"/>
                <a:gd name="connsiteX1" fmla="*/ 2441922 w 2477211"/>
                <a:gd name="connsiteY1" fmla="*/ 89069 h 807618"/>
                <a:gd name="connsiteX2" fmla="*/ 35425 w 2477211"/>
                <a:gd name="connsiteY2" fmla="*/ 83854 h 807618"/>
                <a:gd name="connsiteX3" fmla="*/ 0 w 2477211"/>
                <a:gd name="connsiteY3" fmla="*/ 102345 h 807618"/>
                <a:gd name="connsiteX4" fmla="*/ 2235 w 2477211"/>
                <a:gd name="connsiteY4" fmla="*/ 0 h 807618"/>
                <a:gd name="connsiteX5" fmla="*/ 87511 w 2477211"/>
                <a:gd name="connsiteY5" fmla="*/ 56693 h 807618"/>
                <a:gd name="connsiteX6" fmla="*/ 52155 w 2477211"/>
                <a:gd name="connsiteY6" fmla="*/ 75116 h 807618"/>
                <a:gd name="connsiteX7" fmla="*/ 2425260 w 2477211"/>
                <a:gd name="connsiteY7" fmla="*/ 80264 h 807618"/>
                <a:gd name="connsiteX8" fmla="*/ 2389971 w 2477211"/>
                <a:gd name="connsiteY8" fmla="*/ 61638 h 807618"/>
                <a:gd name="connsiteX9" fmla="*/ 2475450 w 2477211"/>
                <a:gd name="connsiteY9" fmla="*/ 5351 h 807618"/>
                <a:gd name="connsiteX10" fmla="*/ 2477211 w 2477211"/>
                <a:gd name="connsiteY10" fmla="*/ 107696 h 807618"/>
                <a:gd name="connsiteX11" fmla="*/ 2477211 w 2477211"/>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107696"/>
                  </a:moveTo>
                  <a:lnTo>
                    <a:pt x="2441922" y="89069"/>
                  </a:lnTo>
                  <a:cubicBezTo>
                    <a:pt x="1930468" y="1044516"/>
                    <a:pt x="547827" y="1051492"/>
                    <a:pt x="35425" y="83854"/>
                  </a:cubicBezTo>
                  <a:lnTo>
                    <a:pt x="0" y="102345"/>
                  </a:lnTo>
                  <a:lnTo>
                    <a:pt x="2235" y="0"/>
                  </a:lnTo>
                  <a:lnTo>
                    <a:pt x="87511" y="56693"/>
                  </a:lnTo>
                  <a:lnTo>
                    <a:pt x="52155" y="75116"/>
                  </a:lnTo>
                  <a:cubicBezTo>
                    <a:pt x="555413" y="1026092"/>
                    <a:pt x="1919292" y="1024738"/>
                    <a:pt x="2425260" y="80264"/>
                  </a:cubicBezTo>
                  <a:lnTo>
                    <a:pt x="2389971" y="61638"/>
                  </a:lnTo>
                  <a:lnTo>
                    <a:pt x="2475450" y="5351"/>
                  </a:lnTo>
                  <a:lnTo>
                    <a:pt x="2477211" y="107696"/>
                  </a:lnTo>
                  <a:lnTo>
                    <a:pt x="2477211"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Hình tự do: Hình 5">
              <a:extLst>
                <a:ext uri="{FF2B5EF4-FFF2-40B4-BE49-F238E27FC236}">
                  <a16:creationId xmlns:a16="http://schemas.microsoft.com/office/drawing/2014/main" id="{2422975D-E9D5-7310-3B4B-2734EE7BE3EE}"/>
                </a:ext>
              </a:extLst>
            </p:cNvPr>
            <p:cNvSpPr/>
            <p:nvPr/>
          </p:nvSpPr>
          <p:spPr>
            <a:xfrm>
              <a:off x="2293044"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5" y="0"/>
                    <a:pt x="144137" y="32241"/>
                    <a:pt x="144137" y="72068"/>
                  </a:cubicBezTo>
                  <a:cubicBezTo>
                    <a:pt x="144137" y="111896"/>
                    <a:pt x="111895"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Hình tự do: Hình 6">
              <a:extLst>
                <a:ext uri="{FF2B5EF4-FFF2-40B4-BE49-F238E27FC236}">
                  <a16:creationId xmlns:a16="http://schemas.microsoft.com/office/drawing/2014/main" id="{B8514E01-3A9F-D74C-2956-17070F4D99DB}"/>
                </a:ext>
              </a:extLst>
            </p:cNvPr>
            <p:cNvSpPr/>
            <p:nvPr/>
          </p:nvSpPr>
          <p:spPr>
            <a:xfrm>
              <a:off x="2317157"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0861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ppt_x"/>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1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0-#ppt_w/2"/>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iterate type="lt">
                                    <p:tmPct val="5000"/>
                                  </p:iterate>
                                  <p:childTnLst>
                                    <p:set>
                                      <p:cBhvr>
                                        <p:cTn id="26" dur="1" fill="hold">
                                          <p:stCondLst>
                                            <p:cond delay="0"/>
                                          </p:stCondLst>
                                        </p:cTn>
                                        <p:tgtEl>
                                          <p:spTgt spid="2"/>
                                        </p:tgtEl>
                                        <p:attrNameLst>
                                          <p:attrName>style.visibility</p:attrName>
                                        </p:attrNameLst>
                                      </p:cBhvr>
                                      <p:to>
                                        <p:strVal val="visible"/>
                                      </p:to>
                                    </p:set>
                                    <p:animEffect transition="in" filter="fade">
                                      <p:cBhvr>
                                        <p:cTn id="27" dur="1250"/>
                                        <p:tgtEl>
                                          <p:spTgt spid="2"/>
                                        </p:tgtEl>
                                      </p:cBhvr>
                                    </p:animEffect>
                                  </p:childTnLst>
                                </p:cTn>
                              </p:par>
                              <p:par>
                                <p:cTn id="28" presetID="2" presetClass="entr" presetSubtype="8" decel="100000" fill="hold" nodeType="withEffect">
                                  <p:stCondLst>
                                    <p:cond delay="1250"/>
                                  </p:stCondLst>
                                  <p:iterate type="wd">
                                    <p:tmPct val="6000"/>
                                  </p:iterate>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1500" fill="hold"/>
                                        <p:tgtEl>
                                          <p:spTgt spid="36"/>
                                        </p:tgtEl>
                                        <p:attrNameLst>
                                          <p:attrName>ppt_x</p:attrName>
                                        </p:attrNameLst>
                                      </p:cBhvr>
                                      <p:tavLst>
                                        <p:tav tm="0">
                                          <p:val>
                                            <p:strVal val="0-#ppt_w/2"/>
                                          </p:val>
                                        </p:tav>
                                        <p:tav tm="100000">
                                          <p:val>
                                            <p:strVal val="#ppt_x"/>
                                          </p:val>
                                        </p:tav>
                                      </p:tavLst>
                                    </p:anim>
                                    <p:anim calcmode="lin" valueType="num">
                                      <p:cBhvr additive="base">
                                        <p:cTn id="31" dur="1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1250"/>
                                  </p:stCondLst>
                                  <p:iterate type="wd">
                                    <p:tmPct val="6000"/>
                                  </p:iterate>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500" fill="hold"/>
                                        <p:tgtEl>
                                          <p:spTgt spid="40"/>
                                        </p:tgtEl>
                                        <p:attrNameLst>
                                          <p:attrName>ppt_x</p:attrName>
                                        </p:attrNameLst>
                                      </p:cBhvr>
                                      <p:tavLst>
                                        <p:tav tm="0">
                                          <p:val>
                                            <p:strVal val="#ppt_x"/>
                                          </p:val>
                                        </p:tav>
                                        <p:tav tm="100000">
                                          <p:val>
                                            <p:strVal val="#ppt_x"/>
                                          </p:val>
                                        </p:tav>
                                      </p:tavLst>
                                    </p:anim>
                                    <p:anim calcmode="lin" valueType="num">
                                      <p:cBhvr additive="base">
                                        <p:cTn id="35" dur="1500" fill="hold"/>
                                        <p:tgtEl>
                                          <p:spTgt spid="40"/>
                                        </p:tgtEl>
                                        <p:attrNameLst>
                                          <p:attrName>ppt_y</p:attrName>
                                        </p:attrNameLst>
                                      </p:cBhvr>
                                      <p:tavLst>
                                        <p:tav tm="0">
                                          <p:val>
                                            <p:strVal val="1+#ppt_h/2"/>
                                          </p:val>
                                        </p:tav>
                                        <p:tav tm="100000">
                                          <p:val>
                                            <p:strVal val="#ppt_y"/>
                                          </p:val>
                                        </p:tav>
                                      </p:tavLst>
                                    </p:anim>
                                  </p:childTnLst>
                                </p:cTn>
                              </p:par>
                              <p:par>
                                <p:cTn id="36" presetID="2" presetClass="entr" presetSubtype="8" decel="100000" fill="hold" grpId="0" nodeType="withEffect">
                                  <p:stCondLst>
                                    <p:cond delay="1250"/>
                                  </p:stCondLst>
                                  <p:iterate type="wd">
                                    <p:tmPct val="6000"/>
                                  </p:iterate>
                                  <p:childTnLst>
                                    <p:set>
                                      <p:cBhvr>
                                        <p:cTn id="37" dur="1" fill="hold">
                                          <p:stCondLst>
                                            <p:cond delay="0"/>
                                          </p:stCondLst>
                                        </p:cTn>
                                        <p:tgtEl>
                                          <p:spTgt spid="155"/>
                                        </p:tgtEl>
                                        <p:attrNameLst>
                                          <p:attrName>style.visibility</p:attrName>
                                        </p:attrNameLst>
                                      </p:cBhvr>
                                      <p:to>
                                        <p:strVal val="visible"/>
                                      </p:to>
                                    </p:set>
                                    <p:anim calcmode="lin" valueType="num">
                                      <p:cBhvr additive="base">
                                        <p:cTn id="38" dur="1500" fill="hold"/>
                                        <p:tgtEl>
                                          <p:spTgt spid="155"/>
                                        </p:tgtEl>
                                        <p:attrNameLst>
                                          <p:attrName>ppt_x</p:attrName>
                                        </p:attrNameLst>
                                      </p:cBhvr>
                                      <p:tavLst>
                                        <p:tav tm="0">
                                          <p:val>
                                            <p:strVal val="0-#ppt_w/2"/>
                                          </p:val>
                                        </p:tav>
                                        <p:tav tm="100000">
                                          <p:val>
                                            <p:strVal val="#ppt_x"/>
                                          </p:val>
                                        </p:tav>
                                      </p:tavLst>
                                    </p:anim>
                                    <p:anim calcmode="lin" valueType="num">
                                      <p:cBhvr additive="base">
                                        <p:cTn id="39" dur="1500" fill="hold"/>
                                        <p:tgtEl>
                                          <p:spTgt spid="155"/>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1250"/>
                                  </p:stCondLst>
                                  <p:iterate type="wd">
                                    <p:tmPct val="6000"/>
                                  </p:iterate>
                                  <p:childTnLst>
                                    <p:set>
                                      <p:cBhvr>
                                        <p:cTn id="41" dur="1" fill="hold">
                                          <p:stCondLst>
                                            <p:cond delay="0"/>
                                          </p:stCondLst>
                                        </p:cTn>
                                        <p:tgtEl>
                                          <p:spTgt spid="156"/>
                                        </p:tgtEl>
                                        <p:attrNameLst>
                                          <p:attrName>style.visibility</p:attrName>
                                        </p:attrNameLst>
                                      </p:cBhvr>
                                      <p:to>
                                        <p:strVal val="visible"/>
                                      </p:to>
                                    </p:set>
                                    <p:anim calcmode="lin" valueType="num">
                                      <p:cBhvr additive="base">
                                        <p:cTn id="42" dur="1500" fill="hold"/>
                                        <p:tgtEl>
                                          <p:spTgt spid="156"/>
                                        </p:tgtEl>
                                        <p:attrNameLst>
                                          <p:attrName>ppt_x</p:attrName>
                                        </p:attrNameLst>
                                      </p:cBhvr>
                                      <p:tavLst>
                                        <p:tav tm="0">
                                          <p:val>
                                            <p:strVal val="0-#ppt_w/2"/>
                                          </p:val>
                                        </p:tav>
                                        <p:tav tm="100000">
                                          <p:val>
                                            <p:strVal val="#ppt_x"/>
                                          </p:val>
                                        </p:tav>
                                      </p:tavLst>
                                    </p:anim>
                                    <p:anim calcmode="lin" valueType="num">
                                      <p:cBhvr additive="base">
                                        <p:cTn id="43" dur="1500" fill="hold"/>
                                        <p:tgtEl>
                                          <p:spTgt spid="156"/>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1250"/>
                                  </p:stCondLst>
                                  <p:iterate type="wd">
                                    <p:tmPct val="6000"/>
                                  </p:iterate>
                                  <p:childTnLst>
                                    <p:set>
                                      <p:cBhvr>
                                        <p:cTn id="45" dur="1" fill="hold">
                                          <p:stCondLst>
                                            <p:cond delay="0"/>
                                          </p:stCondLst>
                                        </p:cTn>
                                        <p:tgtEl>
                                          <p:spTgt spid="157"/>
                                        </p:tgtEl>
                                        <p:attrNameLst>
                                          <p:attrName>style.visibility</p:attrName>
                                        </p:attrNameLst>
                                      </p:cBhvr>
                                      <p:to>
                                        <p:strVal val="visible"/>
                                      </p:to>
                                    </p:set>
                                    <p:anim calcmode="lin" valueType="num">
                                      <p:cBhvr additive="base">
                                        <p:cTn id="46" dur="1500" fill="hold"/>
                                        <p:tgtEl>
                                          <p:spTgt spid="157"/>
                                        </p:tgtEl>
                                        <p:attrNameLst>
                                          <p:attrName>ppt_x</p:attrName>
                                        </p:attrNameLst>
                                      </p:cBhvr>
                                      <p:tavLst>
                                        <p:tav tm="0">
                                          <p:val>
                                            <p:strVal val="0-#ppt_w/2"/>
                                          </p:val>
                                        </p:tav>
                                        <p:tav tm="100000">
                                          <p:val>
                                            <p:strVal val="#ppt_x"/>
                                          </p:val>
                                        </p:tav>
                                      </p:tavLst>
                                    </p:anim>
                                    <p:anim calcmode="lin" valueType="num">
                                      <p:cBhvr additive="base">
                                        <p:cTn id="47" dur="1500" fill="hold"/>
                                        <p:tgtEl>
                                          <p:spTgt spid="157"/>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1750"/>
                                  </p:stCondLst>
                                  <p:iterate type="wd">
                                    <p:tmPct val="5000"/>
                                  </p:iterate>
                                  <p:childTnLst>
                                    <p:set>
                                      <p:cBhvr>
                                        <p:cTn id="49" dur="1" fill="hold">
                                          <p:stCondLst>
                                            <p:cond delay="0"/>
                                          </p:stCondLst>
                                        </p:cTn>
                                        <p:tgtEl>
                                          <p:spTgt spid="158"/>
                                        </p:tgtEl>
                                        <p:attrNameLst>
                                          <p:attrName>style.visibility</p:attrName>
                                        </p:attrNameLst>
                                      </p:cBhvr>
                                      <p:to>
                                        <p:strVal val="visible"/>
                                      </p:to>
                                    </p:set>
                                    <p:animEffect transition="in" filter="fade">
                                      <p:cBhvr>
                                        <p:cTn id="50" dur="1250"/>
                                        <p:tgtEl>
                                          <p:spTgt spid="158"/>
                                        </p:tgtEl>
                                      </p:cBhvr>
                                    </p:animEffect>
                                  </p:childTnLst>
                                </p:cTn>
                              </p:par>
                              <p:par>
                                <p:cTn id="51" presetID="10" presetClass="entr" presetSubtype="0" fill="hold" grpId="0" nodeType="withEffect">
                                  <p:stCondLst>
                                    <p:cond delay="2000"/>
                                  </p:stCondLst>
                                  <p:iterate type="wd">
                                    <p:tmPct val="5000"/>
                                  </p:iterate>
                                  <p:childTnLst>
                                    <p:set>
                                      <p:cBhvr>
                                        <p:cTn id="52" dur="1" fill="hold">
                                          <p:stCondLst>
                                            <p:cond delay="0"/>
                                          </p:stCondLst>
                                        </p:cTn>
                                        <p:tgtEl>
                                          <p:spTgt spid="159"/>
                                        </p:tgtEl>
                                        <p:attrNameLst>
                                          <p:attrName>style.visibility</p:attrName>
                                        </p:attrNameLst>
                                      </p:cBhvr>
                                      <p:to>
                                        <p:strVal val="visible"/>
                                      </p:to>
                                    </p:set>
                                    <p:animEffect transition="in" filter="fade">
                                      <p:cBhvr>
                                        <p:cTn id="53" dur="1250"/>
                                        <p:tgtEl>
                                          <p:spTgt spid="159"/>
                                        </p:tgtEl>
                                      </p:cBhvr>
                                    </p:animEffect>
                                  </p:childTnLst>
                                </p:cTn>
                              </p:par>
                              <p:par>
                                <p:cTn id="54" presetID="10" presetClass="entr" presetSubtype="0" fill="hold" grpId="0" nodeType="withEffect">
                                  <p:stCondLst>
                                    <p:cond delay="2250"/>
                                  </p:stCondLst>
                                  <p:iterate type="wd">
                                    <p:tmPct val="5000"/>
                                  </p:iterate>
                                  <p:childTnLst>
                                    <p:set>
                                      <p:cBhvr>
                                        <p:cTn id="55" dur="1" fill="hold">
                                          <p:stCondLst>
                                            <p:cond delay="0"/>
                                          </p:stCondLst>
                                        </p:cTn>
                                        <p:tgtEl>
                                          <p:spTgt spid="160"/>
                                        </p:tgtEl>
                                        <p:attrNameLst>
                                          <p:attrName>style.visibility</p:attrName>
                                        </p:attrNameLst>
                                      </p:cBhvr>
                                      <p:to>
                                        <p:strVal val="visible"/>
                                      </p:to>
                                    </p:set>
                                    <p:animEffect transition="in" filter="fade">
                                      <p:cBhvr>
                                        <p:cTn id="56" dur="1250"/>
                                        <p:tgtEl>
                                          <p:spTgt spid="160"/>
                                        </p:tgtEl>
                                      </p:cBhvr>
                                    </p:animEffect>
                                  </p:childTnLst>
                                </p:cTn>
                              </p:par>
                              <p:par>
                                <p:cTn id="57" presetID="2" presetClass="entr" presetSubtype="2" decel="100000" fill="hold" nodeType="withEffect">
                                  <p:stCondLst>
                                    <p:cond delay="1250"/>
                                  </p:stCondLst>
                                  <p:iterate type="wd">
                                    <p:tmPct val="6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500" fill="hold"/>
                                        <p:tgtEl>
                                          <p:spTgt spid="42"/>
                                        </p:tgtEl>
                                        <p:attrNameLst>
                                          <p:attrName>ppt_x</p:attrName>
                                        </p:attrNameLst>
                                      </p:cBhvr>
                                      <p:tavLst>
                                        <p:tav tm="0">
                                          <p:val>
                                            <p:strVal val="1+#ppt_w/2"/>
                                          </p:val>
                                        </p:tav>
                                        <p:tav tm="100000">
                                          <p:val>
                                            <p:strVal val="#ppt_x"/>
                                          </p:val>
                                        </p:tav>
                                      </p:tavLst>
                                    </p:anim>
                                    <p:anim calcmode="lin" valueType="num">
                                      <p:cBhvr additive="base">
                                        <p:cTn id="60" dur="1500" fill="hold"/>
                                        <p:tgtEl>
                                          <p:spTgt spid="42"/>
                                        </p:tgtEl>
                                        <p:attrNameLst>
                                          <p:attrName>ppt_y</p:attrName>
                                        </p:attrNameLst>
                                      </p:cBhvr>
                                      <p:tavLst>
                                        <p:tav tm="0">
                                          <p:val>
                                            <p:strVal val="#ppt_y"/>
                                          </p:val>
                                        </p:tav>
                                        <p:tav tm="100000">
                                          <p:val>
                                            <p:strVal val="#ppt_y"/>
                                          </p:val>
                                        </p:tav>
                                      </p:tavLst>
                                    </p:anim>
                                  </p:childTnLst>
                                </p:cTn>
                              </p:par>
                              <p:par>
                                <p:cTn id="61" presetID="2" presetClass="entr" presetSubtype="8" decel="100000" fill="hold" nodeType="withEffect">
                                  <p:stCondLst>
                                    <p:cond delay="1250"/>
                                  </p:stCondLst>
                                  <p:iterate type="wd">
                                    <p:tmPct val="6000"/>
                                  </p:iterate>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1500" fill="hold"/>
                                        <p:tgtEl>
                                          <p:spTgt spid="41"/>
                                        </p:tgtEl>
                                        <p:attrNameLst>
                                          <p:attrName>ppt_x</p:attrName>
                                        </p:attrNameLst>
                                      </p:cBhvr>
                                      <p:tavLst>
                                        <p:tav tm="0">
                                          <p:val>
                                            <p:strVal val="0-#ppt_w/2"/>
                                          </p:val>
                                        </p:tav>
                                        <p:tav tm="100000">
                                          <p:val>
                                            <p:strVal val="#ppt_x"/>
                                          </p:val>
                                        </p:tav>
                                      </p:tavLst>
                                    </p:anim>
                                    <p:anim calcmode="lin" valueType="num">
                                      <p:cBhvr additive="base">
                                        <p:cTn id="64" dur="15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1250"/>
                                  </p:stCondLst>
                                  <p:iterate type="wd">
                                    <p:tmPct val="6000"/>
                                  </p:iterate>
                                  <p:childTnLst>
                                    <p:set>
                                      <p:cBhvr>
                                        <p:cTn id="66" dur="1" fill="hold">
                                          <p:stCondLst>
                                            <p:cond delay="0"/>
                                          </p:stCondLst>
                                        </p:cTn>
                                        <p:tgtEl>
                                          <p:spTgt spid="169"/>
                                        </p:tgtEl>
                                        <p:attrNameLst>
                                          <p:attrName>style.visibility</p:attrName>
                                        </p:attrNameLst>
                                      </p:cBhvr>
                                      <p:to>
                                        <p:strVal val="visible"/>
                                      </p:to>
                                    </p:set>
                                    <p:anim calcmode="lin" valueType="num">
                                      <p:cBhvr additive="base">
                                        <p:cTn id="67" dur="1500" fill="hold"/>
                                        <p:tgtEl>
                                          <p:spTgt spid="169"/>
                                        </p:tgtEl>
                                        <p:attrNameLst>
                                          <p:attrName>ppt_x</p:attrName>
                                        </p:attrNameLst>
                                      </p:cBhvr>
                                      <p:tavLst>
                                        <p:tav tm="0">
                                          <p:val>
                                            <p:strVal val="0-#ppt_w/2"/>
                                          </p:val>
                                        </p:tav>
                                        <p:tav tm="100000">
                                          <p:val>
                                            <p:strVal val="#ppt_x"/>
                                          </p:val>
                                        </p:tav>
                                      </p:tavLst>
                                    </p:anim>
                                    <p:anim calcmode="lin" valueType="num">
                                      <p:cBhvr additive="base">
                                        <p:cTn id="68" dur="1500" fill="hold"/>
                                        <p:tgtEl>
                                          <p:spTgt spid="169"/>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1250"/>
                                  </p:stCondLst>
                                  <p:iterate type="wd">
                                    <p:tmPct val="6000"/>
                                  </p:iterate>
                                  <p:childTnLst>
                                    <p:set>
                                      <p:cBhvr>
                                        <p:cTn id="70" dur="1" fill="hold">
                                          <p:stCondLst>
                                            <p:cond delay="0"/>
                                          </p:stCondLst>
                                        </p:cTn>
                                        <p:tgtEl>
                                          <p:spTgt spid="170"/>
                                        </p:tgtEl>
                                        <p:attrNameLst>
                                          <p:attrName>style.visibility</p:attrName>
                                        </p:attrNameLst>
                                      </p:cBhvr>
                                      <p:to>
                                        <p:strVal val="visible"/>
                                      </p:to>
                                    </p:set>
                                    <p:anim calcmode="lin" valueType="num">
                                      <p:cBhvr additive="base">
                                        <p:cTn id="71" dur="1500" fill="hold"/>
                                        <p:tgtEl>
                                          <p:spTgt spid="170"/>
                                        </p:tgtEl>
                                        <p:attrNameLst>
                                          <p:attrName>ppt_x</p:attrName>
                                        </p:attrNameLst>
                                      </p:cBhvr>
                                      <p:tavLst>
                                        <p:tav tm="0">
                                          <p:val>
                                            <p:strVal val="0-#ppt_w/2"/>
                                          </p:val>
                                        </p:tav>
                                        <p:tav tm="100000">
                                          <p:val>
                                            <p:strVal val="#ppt_x"/>
                                          </p:val>
                                        </p:tav>
                                      </p:tavLst>
                                    </p:anim>
                                    <p:anim calcmode="lin" valueType="num">
                                      <p:cBhvr additive="base">
                                        <p:cTn id="72" dur="1500" fill="hold"/>
                                        <p:tgtEl>
                                          <p:spTgt spid="170"/>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1250"/>
                                  </p:stCondLst>
                                  <p:iterate type="wd">
                                    <p:tmPct val="6000"/>
                                  </p:iterate>
                                  <p:childTnLst>
                                    <p:set>
                                      <p:cBhvr>
                                        <p:cTn id="74" dur="1" fill="hold">
                                          <p:stCondLst>
                                            <p:cond delay="0"/>
                                          </p:stCondLst>
                                        </p:cTn>
                                        <p:tgtEl>
                                          <p:spTgt spid="171"/>
                                        </p:tgtEl>
                                        <p:attrNameLst>
                                          <p:attrName>style.visibility</p:attrName>
                                        </p:attrNameLst>
                                      </p:cBhvr>
                                      <p:to>
                                        <p:strVal val="visible"/>
                                      </p:to>
                                    </p:set>
                                    <p:anim calcmode="lin" valueType="num">
                                      <p:cBhvr additive="base">
                                        <p:cTn id="75" dur="1500" fill="hold"/>
                                        <p:tgtEl>
                                          <p:spTgt spid="171"/>
                                        </p:tgtEl>
                                        <p:attrNameLst>
                                          <p:attrName>ppt_x</p:attrName>
                                        </p:attrNameLst>
                                      </p:cBhvr>
                                      <p:tavLst>
                                        <p:tav tm="0">
                                          <p:val>
                                            <p:strVal val="0-#ppt_w/2"/>
                                          </p:val>
                                        </p:tav>
                                        <p:tav tm="100000">
                                          <p:val>
                                            <p:strVal val="#ppt_x"/>
                                          </p:val>
                                        </p:tav>
                                      </p:tavLst>
                                    </p:anim>
                                    <p:anim calcmode="lin" valueType="num">
                                      <p:cBhvr additive="base">
                                        <p:cTn id="76" dur="1500" fill="hold"/>
                                        <p:tgtEl>
                                          <p:spTgt spid="171"/>
                                        </p:tgtEl>
                                        <p:attrNameLst>
                                          <p:attrName>ppt_y</p:attrName>
                                        </p:attrNameLst>
                                      </p:cBhvr>
                                      <p:tavLst>
                                        <p:tav tm="0">
                                          <p:val>
                                            <p:strVal val="#ppt_y"/>
                                          </p:val>
                                        </p:tav>
                                        <p:tav tm="100000">
                                          <p:val>
                                            <p:strVal val="#ppt_y"/>
                                          </p:val>
                                        </p:tav>
                                      </p:tavLst>
                                    </p:anim>
                                  </p:childTnLst>
                                </p:cTn>
                              </p:par>
                              <p:par>
                                <p:cTn id="77" presetID="10" presetClass="entr" presetSubtype="0" fill="hold" grpId="0" nodeType="withEffect">
                                  <p:stCondLst>
                                    <p:cond delay="2500"/>
                                  </p:stCondLst>
                                  <p:iterate type="wd">
                                    <p:tmPct val="5000"/>
                                  </p:iterate>
                                  <p:childTnLst>
                                    <p:set>
                                      <p:cBhvr>
                                        <p:cTn id="78" dur="1" fill="hold">
                                          <p:stCondLst>
                                            <p:cond delay="0"/>
                                          </p:stCondLst>
                                        </p:cTn>
                                        <p:tgtEl>
                                          <p:spTgt spid="172"/>
                                        </p:tgtEl>
                                        <p:attrNameLst>
                                          <p:attrName>style.visibility</p:attrName>
                                        </p:attrNameLst>
                                      </p:cBhvr>
                                      <p:to>
                                        <p:strVal val="visible"/>
                                      </p:to>
                                    </p:set>
                                    <p:animEffect transition="in" filter="fade">
                                      <p:cBhvr>
                                        <p:cTn id="79" dur="1250"/>
                                        <p:tgtEl>
                                          <p:spTgt spid="172"/>
                                        </p:tgtEl>
                                      </p:cBhvr>
                                    </p:animEffect>
                                  </p:childTnLst>
                                </p:cTn>
                              </p:par>
                              <p:par>
                                <p:cTn id="80" presetID="10" presetClass="entr" presetSubtype="0" fill="hold" grpId="0" nodeType="withEffect">
                                  <p:stCondLst>
                                    <p:cond delay="2750"/>
                                  </p:stCondLst>
                                  <p:iterate type="wd">
                                    <p:tmPct val="5000"/>
                                  </p:iterate>
                                  <p:childTnLst>
                                    <p:set>
                                      <p:cBhvr>
                                        <p:cTn id="81" dur="1" fill="hold">
                                          <p:stCondLst>
                                            <p:cond delay="0"/>
                                          </p:stCondLst>
                                        </p:cTn>
                                        <p:tgtEl>
                                          <p:spTgt spid="173"/>
                                        </p:tgtEl>
                                        <p:attrNameLst>
                                          <p:attrName>style.visibility</p:attrName>
                                        </p:attrNameLst>
                                      </p:cBhvr>
                                      <p:to>
                                        <p:strVal val="visible"/>
                                      </p:to>
                                    </p:set>
                                    <p:animEffect transition="in" filter="fade">
                                      <p:cBhvr>
                                        <p:cTn id="82" dur="1250"/>
                                        <p:tgtEl>
                                          <p:spTgt spid="173"/>
                                        </p:tgtEl>
                                      </p:cBhvr>
                                    </p:animEffect>
                                  </p:childTnLst>
                                </p:cTn>
                              </p:par>
                              <p:par>
                                <p:cTn id="83" presetID="10" presetClass="entr" presetSubtype="0" fill="hold" grpId="0" nodeType="withEffect">
                                  <p:stCondLst>
                                    <p:cond delay="3000"/>
                                  </p:stCondLst>
                                  <p:iterate type="wd">
                                    <p:tmPct val="5000"/>
                                  </p:iterate>
                                  <p:childTnLst>
                                    <p:set>
                                      <p:cBhvr>
                                        <p:cTn id="84" dur="1" fill="hold">
                                          <p:stCondLst>
                                            <p:cond delay="0"/>
                                          </p:stCondLst>
                                        </p:cTn>
                                        <p:tgtEl>
                                          <p:spTgt spid="174"/>
                                        </p:tgtEl>
                                        <p:attrNameLst>
                                          <p:attrName>style.visibility</p:attrName>
                                        </p:attrNameLst>
                                      </p:cBhvr>
                                      <p:to>
                                        <p:strVal val="visible"/>
                                      </p:to>
                                    </p:set>
                                    <p:animEffect transition="in" filter="fade">
                                      <p:cBhvr>
                                        <p:cTn id="85" dur="1250"/>
                                        <p:tgtEl>
                                          <p:spTgt spid="174"/>
                                        </p:tgtEl>
                                      </p:cBhvr>
                                    </p:animEffect>
                                  </p:childTnLst>
                                </p:cTn>
                              </p:par>
                              <p:par>
                                <p:cTn id="86" presetID="2" presetClass="entr" presetSubtype="8" decel="100000" fill="hold" grpId="0" nodeType="withEffect">
                                  <p:stCondLst>
                                    <p:cond delay="1250"/>
                                  </p:stCondLst>
                                  <p:iterate type="wd">
                                    <p:tmPct val="6000"/>
                                  </p:iterate>
                                  <p:childTnLst>
                                    <p:set>
                                      <p:cBhvr>
                                        <p:cTn id="87" dur="1" fill="hold">
                                          <p:stCondLst>
                                            <p:cond delay="0"/>
                                          </p:stCondLst>
                                        </p:cTn>
                                        <p:tgtEl>
                                          <p:spTgt spid="3"/>
                                        </p:tgtEl>
                                        <p:attrNameLst>
                                          <p:attrName>style.visibility</p:attrName>
                                        </p:attrNameLst>
                                      </p:cBhvr>
                                      <p:to>
                                        <p:strVal val="visible"/>
                                      </p:to>
                                    </p:set>
                                    <p:anim calcmode="lin" valueType="num">
                                      <p:cBhvr additive="base">
                                        <p:cTn id="88" dur="1500" fill="hold"/>
                                        <p:tgtEl>
                                          <p:spTgt spid="3"/>
                                        </p:tgtEl>
                                        <p:attrNameLst>
                                          <p:attrName>ppt_x</p:attrName>
                                        </p:attrNameLst>
                                      </p:cBhvr>
                                      <p:tavLst>
                                        <p:tav tm="0">
                                          <p:val>
                                            <p:strVal val="0-#ppt_w/2"/>
                                          </p:val>
                                        </p:tav>
                                        <p:tav tm="100000">
                                          <p:val>
                                            <p:strVal val="#ppt_x"/>
                                          </p:val>
                                        </p:tav>
                                      </p:tavLst>
                                    </p:anim>
                                    <p:anim calcmode="lin" valueType="num">
                                      <p:cBhvr additive="base">
                                        <p:cTn id="89" dur="1500" fill="hold"/>
                                        <p:tgtEl>
                                          <p:spTgt spid="3"/>
                                        </p:tgtEl>
                                        <p:attrNameLst>
                                          <p:attrName>ppt_y</p:attrName>
                                        </p:attrNameLst>
                                      </p:cBhvr>
                                      <p:tavLst>
                                        <p:tav tm="0">
                                          <p:val>
                                            <p:strVal val="#ppt_y"/>
                                          </p:val>
                                        </p:tav>
                                        <p:tav tm="100000">
                                          <p:val>
                                            <p:strVal val="#ppt_y"/>
                                          </p:val>
                                        </p:tav>
                                      </p:tavLst>
                                    </p:anim>
                                  </p:childTnLst>
                                </p:cTn>
                              </p:par>
                              <p:par>
                                <p:cTn id="90" presetID="2" presetClass="entr" presetSubtype="8" decel="100000" fill="hold" grpId="0" nodeType="withEffect">
                                  <p:stCondLst>
                                    <p:cond delay="1250"/>
                                  </p:stCondLst>
                                  <p:iterate type="wd">
                                    <p:tmPct val="6000"/>
                                  </p:iterate>
                                  <p:childTnLst>
                                    <p:set>
                                      <p:cBhvr>
                                        <p:cTn id="91" dur="1" fill="hold">
                                          <p:stCondLst>
                                            <p:cond delay="0"/>
                                          </p:stCondLst>
                                        </p:cTn>
                                        <p:tgtEl>
                                          <p:spTgt spid="5"/>
                                        </p:tgtEl>
                                        <p:attrNameLst>
                                          <p:attrName>style.visibility</p:attrName>
                                        </p:attrNameLst>
                                      </p:cBhvr>
                                      <p:to>
                                        <p:strVal val="visible"/>
                                      </p:to>
                                    </p:set>
                                    <p:anim calcmode="lin" valueType="num">
                                      <p:cBhvr additive="base">
                                        <p:cTn id="92" dur="1500" fill="hold"/>
                                        <p:tgtEl>
                                          <p:spTgt spid="5"/>
                                        </p:tgtEl>
                                        <p:attrNameLst>
                                          <p:attrName>ppt_x</p:attrName>
                                        </p:attrNameLst>
                                      </p:cBhvr>
                                      <p:tavLst>
                                        <p:tav tm="0">
                                          <p:val>
                                            <p:strVal val="0-#ppt_w/2"/>
                                          </p:val>
                                        </p:tav>
                                        <p:tav tm="100000">
                                          <p:val>
                                            <p:strVal val="#ppt_x"/>
                                          </p:val>
                                        </p:tav>
                                      </p:tavLst>
                                    </p:anim>
                                    <p:anim calcmode="lin" valueType="num">
                                      <p:cBhvr additive="base">
                                        <p:cTn id="93" dur="1500" fill="hold"/>
                                        <p:tgtEl>
                                          <p:spTgt spid="5"/>
                                        </p:tgtEl>
                                        <p:attrNameLst>
                                          <p:attrName>ppt_y</p:attrName>
                                        </p:attrNameLst>
                                      </p:cBhvr>
                                      <p:tavLst>
                                        <p:tav tm="0">
                                          <p:val>
                                            <p:strVal val="#ppt_y"/>
                                          </p:val>
                                        </p:tav>
                                        <p:tav tm="100000">
                                          <p:val>
                                            <p:strVal val="#ppt_y"/>
                                          </p:val>
                                        </p:tav>
                                      </p:tavLst>
                                    </p:anim>
                                  </p:childTnLst>
                                </p:cTn>
                              </p:par>
                              <p:par>
                                <p:cTn id="94" presetID="10" presetClass="entr" presetSubtype="0" fill="hold" grpId="0" nodeType="withEffect">
                                  <p:stCondLst>
                                    <p:cond delay="2000"/>
                                  </p:stCondLst>
                                  <p:iterate type="wd">
                                    <p:tmPct val="5000"/>
                                  </p:iterate>
                                  <p:childTnLst>
                                    <p:set>
                                      <p:cBhvr>
                                        <p:cTn id="95" dur="1" fill="hold">
                                          <p:stCondLst>
                                            <p:cond delay="0"/>
                                          </p:stCondLst>
                                        </p:cTn>
                                        <p:tgtEl>
                                          <p:spTgt spid="6"/>
                                        </p:tgtEl>
                                        <p:attrNameLst>
                                          <p:attrName>style.visibility</p:attrName>
                                        </p:attrNameLst>
                                      </p:cBhvr>
                                      <p:to>
                                        <p:strVal val="visible"/>
                                      </p:to>
                                    </p:set>
                                    <p:animEffect transition="in" filter="fade">
                                      <p:cBhvr>
                                        <p:cTn id="96" dur="1250"/>
                                        <p:tgtEl>
                                          <p:spTgt spid="6"/>
                                        </p:tgtEl>
                                      </p:cBhvr>
                                    </p:animEffect>
                                  </p:childTnLst>
                                </p:cTn>
                              </p:par>
                              <p:par>
                                <p:cTn id="97" presetID="10" presetClass="entr" presetSubtype="0" fill="hold" grpId="0" nodeType="withEffect">
                                  <p:stCondLst>
                                    <p:cond delay="2250"/>
                                  </p:stCondLst>
                                  <p:iterate type="wd">
                                    <p:tmPct val="5000"/>
                                  </p:iterate>
                                  <p:childTnLst>
                                    <p:set>
                                      <p:cBhvr>
                                        <p:cTn id="98" dur="1" fill="hold">
                                          <p:stCondLst>
                                            <p:cond delay="0"/>
                                          </p:stCondLst>
                                        </p:cTn>
                                        <p:tgtEl>
                                          <p:spTgt spid="7"/>
                                        </p:tgtEl>
                                        <p:attrNameLst>
                                          <p:attrName>style.visibility</p:attrName>
                                        </p:attrNameLst>
                                      </p:cBhvr>
                                      <p:to>
                                        <p:strVal val="visible"/>
                                      </p:to>
                                    </p:set>
                                    <p:animEffect transition="in" filter="fade">
                                      <p:cBhvr>
                                        <p:cTn id="99" dur="1250"/>
                                        <p:tgtEl>
                                          <p:spTgt spid="7"/>
                                        </p:tgtEl>
                                      </p:cBhvr>
                                    </p:animEffect>
                                  </p:childTnLst>
                                </p:cTn>
                              </p:par>
                              <p:par>
                                <p:cTn id="100" presetID="2" presetClass="entr" presetSubtype="8" decel="100000" fill="hold" grpId="0" nodeType="withEffect">
                                  <p:stCondLst>
                                    <p:cond delay="1250"/>
                                  </p:stCondLst>
                                  <p:iterate type="wd">
                                    <p:tmPct val="6000"/>
                                  </p:iterate>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1500" fill="hold"/>
                                        <p:tgtEl>
                                          <p:spTgt spid="8"/>
                                        </p:tgtEl>
                                        <p:attrNameLst>
                                          <p:attrName>ppt_x</p:attrName>
                                        </p:attrNameLst>
                                      </p:cBhvr>
                                      <p:tavLst>
                                        <p:tav tm="0">
                                          <p:val>
                                            <p:strVal val="0-#ppt_w/2"/>
                                          </p:val>
                                        </p:tav>
                                        <p:tav tm="100000">
                                          <p:val>
                                            <p:strVal val="#ppt_x"/>
                                          </p:val>
                                        </p:tav>
                                      </p:tavLst>
                                    </p:anim>
                                    <p:anim calcmode="lin" valueType="num">
                                      <p:cBhvr additive="base">
                                        <p:cTn id="103" dur="1500" fill="hold"/>
                                        <p:tgtEl>
                                          <p:spTgt spid="8"/>
                                        </p:tgtEl>
                                        <p:attrNameLst>
                                          <p:attrName>ppt_y</p:attrName>
                                        </p:attrNameLst>
                                      </p:cBhvr>
                                      <p:tavLst>
                                        <p:tav tm="0">
                                          <p:val>
                                            <p:strVal val="#ppt_y"/>
                                          </p:val>
                                        </p:tav>
                                        <p:tav tm="100000">
                                          <p:val>
                                            <p:strVal val="#ppt_y"/>
                                          </p:val>
                                        </p:tav>
                                      </p:tavLst>
                                    </p:anim>
                                  </p:childTnLst>
                                </p:cTn>
                              </p:par>
                              <p:par>
                                <p:cTn id="104" presetID="2" presetClass="entr" presetSubtype="8" decel="100000" fill="hold" grpId="0" nodeType="withEffect">
                                  <p:stCondLst>
                                    <p:cond delay="1250"/>
                                  </p:stCondLst>
                                  <p:iterate type="wd">
                                    <p:tmPct val="6000"/>
                                  </p:iterate>
                                  <p:childTnLst>
                                    <p:set>
                                      <p:cBhvr>
                                        <p:cTn id="105" dur="1" fill="hold">
                                          <p:stCondLst>
                                            <p:cond delay="0"/>
                                          </p:stCondLst>
                                        </p:cTn>
                                        <p:tgtEl>
                                          <p:spTgt spid="9"/>
                                        </p:tgtEl>
                                        <p:attrNameLst>
                                          <p:attrName>style.visibility</p:attrName>
                                        </p:attrNameLst>
                                      </p:cBhvr>
                                      <p:to>
                                        <p:strVal val="visible"/>
                                      </p:to>
                                    </p:set>
                                    <p:anim calcmode="lin" valueType="num">
                                      <p:cBhvr additive="base">
                                        <p:cTn id="106" dur="1500" fill="hold"/>
                                        <p:tgtEl>
                                          <p:spTgt spid="9"/>
                                        </p:tgtEl>
                                        <p:attrNameLst>
                                          <p:attrName>ppt_x</p:attrName>
                                        </p:attrNameLst>
                                      </p:cBhvr>
                                      <p:tavLst>
                                        <p:tav tm="0">
                                          <p:val>
                                            <p:strVal val="0-#ppt_w/2"/>
                                          </p:val>
                                        </p:tav>
                                        <p:tav tm="100000">
                                          <p:val>
                                            <p:strVal val="#ppt_x"/>
                                          </p:val>
                                        </p:tav>
                                      </p:tavLst>
                                    </p:anim>
                                    <p:anim calcmode="lin" valueType="num">
                                      <p:cBhvr additive="base">
                                        <p:cTn id="107" dur="1500" fill="hold"/>
                                        <p:tgtEl>
                                          <p:spTgt spid="9"/>
                                        </p:tgtEl>
                                        <p:attrNameLst>
                                          <p:attrName>ppt_y</p:attrName>
                                        </p:attrNameLst>
                                      </p:cBhvr>
                                      <p:tavLst>
                                        <p:tav tm="0">
                                          <p:val>
                                            <p:strVal val="#ppt_y"/>
                                          </p:val>
                                        </p:tav>
                                        <p:tav tm="100000">
                                          <p:val>
                                            <p:strVal val="#ppt_y"/>
                                          </p:val>
                                        </p:tav>
                                      </p:tavLst>
                                    </p:anim>
                                  </p:childTnLst>
                                </p:cTn>
                              </p:par>
                              <p:par>
                                <p:cTn id="108" presetID="10" presetClass="entr" presetSubtype="0" fill="hold" grpId="0" nodeType="withEffect">
                                  <p:stCondLst>
                                    <p:cond delay="2750"/>
                                  </p:stCondLst>
                                  <p:iterate type="wd">
                                    <p:tmPct val="5000"/>
                                  </p:iterate>
                                  <p:childTnLst>
                                    <p:set>
                                      <p:cBhvr>
                                        <p:cTn id="109" dur="1" fill="hold">
                                          <p:stCondLst>
                                            <p:cond delay="0"/>
                                          </p:stCondLst>
                                        </p:cTn>
                                        <p:tgtEl>
                                          <p:spTgt spid="10"/>
                                        </p:tgtEl>
                                        <p:attrNameLst>
                                          <p:attrName>style.visibility</p:attrName>
                                        </p:attrNameLst>
                                      </p:cBhvr>
                                      <p:to>
                                        <p:strVal val="visible"/>
                                      </p:to>
                                    </p:set>
                                    <p:animEffect transition="in" filter="fade">
                                      <p:cBhvr>
                                        <p:cTn id="110" dur="1250"/>
                                        <p:tgtEl>
                                          <p:spTgt spid="10"/>
                                        </p:tgtEl>
                                      </p:cBhvr>
                                    </p:animEffect>
                                  </p:childTnLst>
                                </p:cTn>
                              </p:par>
                              <p:par>
                                <p:cTn id="111" presetID="10" presetClass="entr" presetSubtype="0" fill="hold" grpId="0" nodeType="withEffect">
                                  <p:stCondLst>
                                    <p:cond delay="3000"/>
                                  </p:stCondLst>
                                  <p:iterate type="wd">
                                    <p:tmPct val="5000"/>
                                  </p:iterate>
                                  <p:childTnLst>
                                    <p:set>
                                      <p:cBhvr>
                                        <p:cTn id="112" dur="1" fill="hold">
                                          <p:stCondLst>
                                            <p:cond delay="0"/>
                                          </p:stCondLst>
                                        </p:cTn>
                                        <p:tgtEl>
                                          <p:spTgt spid="11"/>
                                        </p:tgtEl>
                                        <p:attrNameLst>
                                          <p:attrName>style.visibility</p:attrName>
                                        </p:attrNameLst>
                                      </p:cBhvr>
                                      <p:to>
                                        <p:strVal val="visible"/>
                                      </p:to>
                                    </p:set>
                                    <p:animEffect transition="in" filter="fade">
                                      <p:cBhvr>
                                        <p:cTn id="113" dur="1250"/>
                                        <p:tgtEl>
                                          <p:spTgt spid="11"/>
                                        </p:tgtEl>
                                      </p:cBhvr>
                                    </p:animEffect>
                                  </p:childTnLst>
                                </p:cTn>
                              </p:par>
                              <p:par>
                                <p:cTn id="114" presetID="2" presetClass="entr" presetSubtype="2" decel="100000" fill="hold" nodeType="withEffect">
                                  <p:stCondLst>
                                    <p:cond delay="1250"/>
                                  </p:stCondLst>
                                  <p:iterate type="wd">
                                    <p:tmPct val="6000"/>
                                  </p:iterate>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1500" fill="hold"/>
                                        <p:tgtEl>
                                          <p:spTgt spid="43"/>
                                        </p:tgtEl>
                                        <p:attrNameLst>
                                          <p:attrName>ppt_x</p:attrName>
                                        </p:attrNameLst>
                                      </p:cBhvr>
                                      <p:tavLst>
                                        <p:tav tm="0">
                                          <p:val>
                                            <p:strVal val="1+#ppt_w/2"/>
                                          </p:val>
                                        </p:tav>
                                        <p:tav tm="100000">
                                          <p:val>
                                            <p:strVal val="#ppt_x"/>
                                          </p:val>
                                        </p:tav>
                                      </p:tavLst>
                                    </p:anim>
                                    <p:anim calcmode="lin" valueType="num">
                                      <p:cBhvr additive="base">
                                        <p:cTn id="117" dur="1500" fill="hold"/>
                                        <p:tgtEl>
                                          <p:spTgt spid="43"/>
                                        </p:tgtEl>
                                        <p:attrNameLst>
                                          <p:attrName>ppt_y</p:attrName>
                                        </p:attrNameLst>
                                      </p:cBhvr>
                                      <p:tavLst>
                                        <p:tav tm="0">
                                          <p:val>
                                            <p:strVal val="#ppt_y"/>
                                          </p:val>
                                        </p:tav>
                                        <p:tav tm="100000">
                                          <p:val>
                                            <p:strVal val="#ppt_y"/>
                                          </p:val>
                                        </p:tav>
                                      </p:tavLst>
                                    </p:anim>
                                  </p:childTnLst>
                                </p:cTn>
                              </p:par>
                              <p:par>
                                <p:cTn id="118" presetID="2" presetClass="entr" presetSubtype="4" decel="100000" fill="hold" nodeType="withEffect">
                                  <p:stCondLst>
                                    <p:cond delay="1250"/>
                                  </p:stCondLst>
                                  <p:iterate type="wd">
                                    <p:tmPct val="6000"/>
                                  </p:iterate>
                                  <p:childTnLst>
                                    <p:set>
                                      <p:cBhvr>
                                        <p:cTn id="119" dur="1" fill="hold">
                                          <p:stCondLst>
                                            <p:cond delay="0"/>
                                          </p:stCondLst>
                                        </p:cTn>
                                        <p:tgtEl>
                                          <p:spTgt spid="44"/>
                                        </p:tgtEl>
                                        <p:attrNameLst>
                                          <p:attrName>style.visibility</p:attrName>
                                        </p:attrNameLst>
                                      </p:cBhvr>
                                      <p:to>
                                        <p:strVal val="visible"/>
                                      </p:to>
                                    </p:set>
                                    <p:anim calcmode="lin" valueType="num">
                                      <p:cBhvr additive="base">
                                        <p:cTn id="120" dur="1500" fill="hold"/>
                                        <p:tgtEl>
                                          <p:spTgt spid="44"/>
                                        </p:tgtEl>
                                        <p:attrNameLst>
                                          <p:attrName>ppt_x</p:attrName>
                                        </p:attrNameLst>
                                      </p:cBhvr>
                                      <p:tavLst>
                                        <p:tav tm="0">
                                          <p:val>
                                            <p:strVal val="#ppt_x"/>
                                          </p:val>
                                        </p:tav>
                                        <p:tav tm="100000">
                                          <p:val>
                                            <p:strVal val="#ppt_x"/>
                                          </p:val>
                                        </p:tav>
                                      </p:tavLst>
                                    </p:anim>
                                    <p:anim calcmode="lin" valueType="num">
                                      <p:cBhvr additive="base">
                                        <p:cTn id="121" dur="1500" fill="hold"/>
                                        <p:tgtEl>
                                          <p:spTgt spid="44"/>
                                        </p:tgtEl>
                                        <p:attrNameLst>
                                          <p:attrName>ppt_y</p:attrName>
                                        </p:attrNameLst>
                                      </p:cBhvr>
                                      <p:tavLst>
                                        <p:tav tm="0">
                                          <p:val>
                                            <p:strVal val="1+#ppt_h/2"/>
                                          </p:val>
                                        </p:tav>
                                        <p:tav tm="100000">
                                          <p:val>
                                            <p:strVal val="#ppt_y"/>
                                          </p:val>
                                        </p:tav>
                                      </p:tavLst>
                                    </p:anim>
                                  </p:childTnLst>
                                </p:cTn>
                              </p:par>
                              <p:par>
                                <p:cTn id="122" presetID="2" presetClass="entr" presetSubtype="8" decel="100000" fill="hold" nodeType="withEffect">
                                  <p:stCondLst>
                                    <p:cond delay="1250"/>
                                  </p:stCondLst>
                                  <p:iterate type="wd">
                                    <p:tmPct val="6000"/>
                                  </p:iterate>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1500" fill="hold"/>
                                        <p:tgtEl>
                                          <p:spTgt spid="45"/>
                                        </p:tgtEl>
                                        <p:attrNameLst>
                                          <p:attrName>ppt_x</p:attrName>
                                        </p:attrNameLst>
                                      </p:cBhvr>
                                      <p:tavLst>
                                        <p:tav tm="0">
                                          <p:val>
                                            <p:strVal val="0-#ppt_w/2"/>
                                          </p:val>
                                        </p:tav>
                                        <p:tav tm="100000">
                                          <p:val>
                                            <p:strVal val="#ppt_x"/>
                                          </p:val>
                                        </p:tav>
                                      </p:tavLst>
                                    </p:anim>
                                    <p:anim calcmode="lin" valueType="num">
                                      <p:cBhvr additive="base">
                                        <p:cTn id="125" dur="1500" fill="hold"/>
                                        <p:tgtEl>
                                          <p:spTgt spid="45"/>
                                        </p:tgtEl>
                                        <p:attrNameLst>
                                          <p:attrName>ppt_y</p:attrName>
                                        </p:attrNameLst>
                                      </p:cBhvr>
                                      <p:tavLst>
                                        <p:tav tm="0">
                                          <p:val>
                                            <p:strVal val="#ppt_y"/>
                                          </p:val>
                                        </p:tav>
                                        <p:tav tm="100000">
                                          <p:val>
                                            <p:strVal val="#ppt_y"/>
                                          </p:val>
                                        </p:tav>
                                      </p:tavLst>
                                    </p:anim>
                                  </p:childTnLst>
                                </p:cTn>
                              </p:par>
                              <p:par>
                                <p:cTn id="126" presetID="2" presetClass="entr" presetSubtype="8" decel="100000" fill="hold" nodeType="withEffect">
                                  <p:stCondLst>
                                    <p:cond delay="1250"/>
                                  </p:stCondLst>
                                  <p:iterate type="wd">
                                    <p:tmPct val="6000"/>
                                  </p:iterate>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1500" fill="hold"/>
                                        <p:tgtEl>
                                          <p:spTgt spid="46"/>
                                        </p:tgtEl>
                                        <p:attrNameLst>
                                          <p:attrName>ppt_x</p:attrName>
                                        </p:attrNameLst>
                                      </p:cBhvr>
                                      <p:tavLst>
                                        <p:tav tm="0">
                                          <p:val>
                                            <p:strVal val="0-#ppt_w/2"/>
                                          </p:val>
                                        </p:tav>
                                        <p:tav tm="100000">
                                          <p:val>
                                            <p:strVal val="#ppt_x"/>
                                          </p:val>
                                        </p:tav>
                                      </p:tavLst>
                                    </p:anim>
                                    <p:anim calcmode="lin" valueType="num">
                                      <p:cBhvr additive="base">
                                        <p:cTn id="129" dur="1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0" restart="whenNotActive" fill="hold" evtFilter="cancelBubble" nodeType="interactiveSeq">
                <p:stCondLst>
                  <p:cond evt="onClick" delay="0">
                    <p:tgtEl>
                      <p:spTgt spid="155"/>
                    </p:tgtEl>
                  </p:cond>
                </p:stCondLst>
                <p:endSync evt="end" delay="0">
                  <p:rtn val="all"/>
                </p:endSync>
                <p:childTnLst>
                  <p:par>
                    <p:cTn id="131" fill="hold">
                      <p:stCondLst>
                        <p:cond delay="0"/>
                      </p:stCondLst>
                      <p:childTnLst>
                        <p:par>
                          <p:cTn id="132" fill="hold">
                            <p:stCondLst>
                              <p:cond delay="0"/>
                            </p:stCondLst>
                            <p:childTnLst>
                              <p:par>
                                <p:cTn id="133" presetID="16" presetClass="exit" presetSubtype="21" fill="hold" grpId="1" nodeType="clickEffect">
                                  <p:stCondLst>
                                    <p:cond delay="0"/>
                                  </p:stCondLst>
                                  <p:iterate type="wd">
                                    <p:tmPct val="0"/>
                                  </p:iterate>
                                  <p:childTnLst>
                                    <p:animEffect transition="out" filter="barn(inVertical)">
                                      <p:cBhvr>
                                        <p:cTn id="134" dur="500"/>
                                        <p:tgtEl>
                                          <p:spTgt spid="155"/>
                                        </p:tgtEl>
                                      </p:cBhvr>
                                    </p:animEffect>
                                    <p:set>
                                      <p:cBhvr>
                                        <p:cTn id="135" dur="1" fill="hold">
                                          <p:stCondLst>
                                            <p:cond delay="499"/>
                                          </p:stCondLst>
                                        </p:cTn>
                                        <p:tgtEl>
                                          <p:spTgt spid="155"/>
                                        </p:tgtEl>
                                        <p:attrNameLst>
                                          <p:attrName>style.visibility</p:attrName>
                                        </p:attrNameLst>
                                      </p:cBhvr>
                                      <p:to>
                                        <p:strVal val="hidden"/>
                                      </p:to>
                                    </p:set>
                                  </p:childTnLst>
                                </p:cTn>
                              </p:par>
                              <p:par>
                                <p:cTn id="136" presetID="16" presetClass="exit" presetSubtype="21" fill="hold" grpId="1" nodeType="withEffect">
                                  <p:stCondLst>
                                    <p:cond delay="0"/>
                                  </p:stCondLst>
                                  <p:iterate type="wd">
                                    <p:tmPct val="0"/>
                                  </p:iterate>
                                  <p:childTnLst>
                                    <p:animEffect transition="out" filter="barn(inVertical)">
                                      <p:cBhvr>
                                        <p:cTn id="137" dur="500"/>
                                        <p:tgtEl>
                                          <p:spTgt spid="158"/>
                                        </p:tgtEl>
                                      </p:cBhvr>
                                    </p:animEffect>
                                    <p:set>
                                      <p:cBhvr>
                                        <p:cTn id="138" dur="1" fill="hold">
                                          <p:stCondLst>
                                            <p:cond delay="4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139" restart="whenNotActive" fill="hold" evtFilter="cancelBubble" nodeType="interactiveSeq">
                <p:stCondLst>
                  <p:cond evt="onClick" delay="0">
                    <p:tgtEl>
                      <p:spTgt spid="156"/>
                    </p:tgtEl>
                  </p:cond>
                </p:stCondLst>
                <p:endSync evt="end" delay="0">
                  <p:rtn val="all"/>
                </p:endSync>
                <p:childTnLst>
                  <p:par>
                    <p:cTn id="140" fill="hold">
                      <p:stCondLst>
                        <p:cond delay="0"/>
                      </p:stCondLst>
                      <p:childTnLst>
                        <p:par>
                          <p:cTn id="141" fill="hold">
                            <p:stCondLst>
                              <p:cond delay="0"/>
                            </p:stCondLst>
                            <p:childTnLst>
                              <p:par>
                                <p:cTn id="142" presetID="16" presetClass="exit" presetSubtype="21" fill="hold" grpId="1" nodeType="clickEffect">
                                  <p:stCondLst>
                                    <p:cond delay="0"/>
                                  </p:stCondLst>
                                  <p:iterate type="wd">
                                    <p:tmPct val="0"/>
                                  </p:iterate>
                                  <p:childTnLst>
                                    <p:animEffect transition="out" filter="barn(inVertical)">
                                      <p:cBhvr>
                                        <p:cTn id="143" dur="500"/>
                                        <p:tgtEl>
                                          <p:spTgt spid="156"/>
                                        </p:tgtEl>
                                      </p:cBhvr>
                                    </p:animEffect>
                                    <p:set>
                                      <p:cBhvr>
                                        <p:cTn id="144" dur="1" fill="hold">
                                          <p:stCondLst>
                                            <p:cond delay="499"/>
                                          </p:stCondLst>
                                        </p:cTn>
                                        <p:tgtEl>
                                          <p:spTgt spid="156"/>
                                        </p:tgtEl>
                                        <p:attrNameLst>
                                          <p:attrName>style.visibility</p:attrName>
                                        </p:attrNameLst>
                                      </p:cBhvr>
                                      <p:to>
                                        <p:strVal val="hidden"/>
                                      </p:to>
                                    </p:set>
                                  </p:childTnLst>
                                </p:cTn>
                              </p:par>
                              <p:par>
                                <p:cTn id="145" presetID="16" presetClass="exit" presetSubtype="21" fill="hold" grpId="1" nodeType="withEffect">
                                  <p:stCondLst>
                                    <p:cond delay="0"/>
                                  </p:stCondLst>
                                  <p:iterate type="wd">
                                    <p:tmPct val="0"/>
                                  </p:iterate>
                                  <p:childTnLst>
                                    <p:animEffect transition="out" filter="barn(inVertical)">
                                      <p:cBhvr>
                                        <p:cTn id="146" dur="500"/>
                                        <p:tgtEl>
                                          <p:spTgt spid="159"/>
                                        </p:tgtEl>
                                      </p:cBhvr>
                                    </p:animEffect>
                                    <p:set>
                                      <p:cBhvr>
                                        <p:cTn id="147" dur="1" fill="hold">
                                          <p:stCondLst>
                                            <p:cond delay="4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148" restart="whenNotActive" fill="hold" evtFilter="cancelBubble" nodeType="interactiveSeq">
                <p:stCondLst>
                  <p:cond evt="onClick" delay="0">
                    <p:tgtEl>
                      <p:spTgt spid="157"/>
                    </p:tgtEl>
                  </p:cond>
                </p:stCondLst>
                <p:endSync evt="end" delay="0">
                  <p:rtn val="all"/>
                </p:endSync>
                <p:childTnLst>
                  <p:par>
                    <p:cTn id="149" fill="hold">
                      <p:stCondLst>
                        <p:cond delay="0"/>
                      </p:stCondLst>
                      <p:childTnLst>
                        <p:par>
                          <p:cTn id="150" fill="hold">
                            <p:stCondLst>
                              <p:cond delay="0"/>
                            </p:stCondLst>
                            <p:childTnLst>
                              <p:par>
                                <p:cTn id="151" presetID="20" presetClass="exit" presetSubtype="0" fill="hold" grpId="1" nodeType="clickEffect">
                                  <p:stCondLst>
                                    <p:cond delay="0"/>
                                  </p:stCondLst>
                                  <p:iterate type="wd">
                                    <p:tmPct val="0"/>
                                  </p:iterate>
                                  <p:childTnLst>
                                    <p:animEffect transition="out" filter="wedge">
                                      <p:cBhvr>
                                        <p:cTn id="152" dur="2000"/>
                                        <p:tgtEl>
                                          <p:spTgt spid="157"/>
                                        </p:tgtEl>
                                      </p:cBhvr>
                                    </p:animEffect>
                                    <p:set>
                                      <p:cBhvr>
                                        <p:cTn id="153" dur="1" fill="hold">
                                          <p:stCondLst>
                                            <p:cond delay="1999"/>
                                          </p:stCondLst>
                                        </p:cTn>
                                        <p:tgtEl>
                                          <p:spTgt spid="157"/>
                                        </p:tgtEl>
                                        <p:attrNameLst>
                                          <p:attrName>style.visibility</p:attrName>
                                        </p:attrNameLst>
                                      </p:cBhvr>
                                      <p:to>
                                        <p:strVal val="hidden"/>
                                      </p:to>
                                    </p:set>
                                  </p:childTnLst>
                                </p:cTn>
                              </p:par>
                              <p:par>
                                <p:cTn id="154" presetID="20" presetClass="exit" presetSubtype="0" fill="hold" grpId="1" nodeType="withEffect">
                                  <p:stCondLst>
                                    <p:cond delay="0"/>
                                  </p:stCondLst>
                                  <p:iterate type="wd">
                                    <p:tmPct val="0"/>
                                  </p:iterate>
                                  <p:childTnLst>
                                    <p:animEffect transition="out" filter="wedge">
                                      <p:cBhvr>
                                        <p:cTn id="155" dur="2000"/>
                                        <p:tgtEl>
                                          <p:spTgt spid="160"/>
                                        </p:tgtEl>
                                      </p:cBhvr>
                                    </p:animEffect>
                                    <p:set>
                                      <p:cBhvr>
                                        <p:cTn id="156" dur="1" fill="hold">
                                          <p:stCondLst>
                                            <p:cond delay="1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157" restart="whenNotActive" fill="hold" evtFilter="cancelBubble" nodeType="interactiveSeq">
                <p:stCondLst>
                  <p:cond evt="onClick" delay="0">
                    <p:tgtEl>
                      <p:spTgt spid="169"/>
                    </p:tgtEl>
                  </p:cond>
                </p:stCondLst>
                <p:endSync evt="end" delay="0">
                  <p:rtn val="all"/>
                </p:endSync>
                <p:childTnLst>
                  <p:par>
                    <p:cTn id="158" fill="hold">
                      <p:stCondLst>
                        <p:cond delay="0"/>
                      </p:stCondLst>
                      <p:childTnLst>
                        <p:par>
                          <p:cTn id="159" fill="hold">
                            <p:stCondLst>
                              <p:cond delay="0"/>
                            </p:stCondLst>
                            <p:childTnLst>
                              <p:par>
                                <p:cTn id="160" presetID="22" presetClass="exit" presetSubtype="4" fill="hold" grpId="1" nodeType="clickEffect">
                                  <p:stCondLst>
                                    <p:cond delay="0"/>
                                  </p:stCondLst>
                                  <p:iterate type="wd">
                                    <p:tmPct val="0"/>
                                  </p:iterate>
                                  <p:childTnLst>
                                    <p:animEffect transition="out" filter="wipe(down)">
                                      <p:cBhvr>
                                        <p:cTn id="161" dur="500"/>
                                        <p:tgtEl>
                                          <p:spTgt spid="169"/>
                                        </p:tgtEl>
                                      </p:cBhvr>
                                    </p:animEffect>
                                    <p:set>
                                      <p:cBhvr>
                                        <p:cTn id="162" dur="1" fill="hold">
                                          <p:stCondLst>
                                            <p:cond delay="499"/>
                                          </p:stCondLst>
                                        </p:cTn>
                                        <p:tgtEl>
                                          <p:spTgt spid="169"/>
                                        </p:tgtEl>
                                        <p:attrNameLst>
                                          <p:attrName>style.visibility</p:attrName>
                                        </p:attrNameLst>
                                      </p:cBhvr>
                                      <p:to>
                                        <p:strVal val="hidden"/>
                                      </p:to>
                                    </p:set>
                                  </p:childTnLst>
                                </p:cTn>
                              </p:par>
                              <p:par>
                                <p:cTn id="163" presetID="22" presetClass="exit" presetSubtype="4" fill="hold" grpId="1" nodeType="withEffect">
                                  <p:stCondLst>
                                    <p:cond delay="0"/>
                                  </p:stCondLst>
                                  <p:iterate type="wd">
                                    <p:tmPct val="0"/>
                                  </p:iterate>
                                  <p:childTnLst>
                                    <p:animEffect transition="out" filter="wipe(down)">
                                      <p:cBhvr>
                                        <p:cTn id="164" dur="500"/>
                                        <p:tgtEl>
                                          <p:spTgt spid="172"/>
                                        </p:tgtEl>
                                      </p:cBhvr>
                                    </p:animEffect>
                                    <p:set>
                                      <p:cBhvr>
                                        <p:cTn id="165" dur="1" fill="hold">
                                          <p:stCondLst>
                                            <p:cond delay="4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166" restart="whenNotActive" fill="hold" evtFilter="cancelBubble" nodeType="interactiveSeq">
                <p:stCondLst>
                  <p:cond evt="onClick" delay="0">
                    <p:tgtEl>
                      <p:spTgt spid="170"/>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21" fill="hold" grpId="1" nodeType="clickEffect">
                                  <p:stCondLst>
                                    <p:cond delay="0"/>
                                  </p:stCondLst>
                                  <p:iterate type="wd">
                                    <p:tmPct val="0"/>
                                  </p:iterate>
                                  <p:childTnLst>
                                    <p:animEffect transition="out" filter="barn(inVertical)">
                                      <p:cBhvr>
                                        <p:cTn id="170" dur="500"/>
                                        <p:tgtEl>
                                          <p:spTgt spid="170"/>
                                        </p:tgtEl>
                                      </p:cBhvr>
                                    </p:animEffect>
                                    <p:set>
                                      <p:cBhvr>
                                        <p:cTn id="171" dur="1" fill="hold">
                                          <p:stCondLst>
                                            <p:cond delay="499"/>
                                          </p:stCondLst>
                                        </p:cTn>
                                        <p:tgtEl>
                                          <p:spTgt spid="170"/>
                                        </p:tgtEl>
                                        <p:attrNameLst>
                                          <p:attrName>style.visibility</p:attrName>
                                        </p:attrNameLst>
                                      </p:cBhvr>
                                      <p:to>
                                        <p:strVal val="hidden"/>
                                      </p:to>
                                    </p:set>
                                  </p:childTnLst>
                                </p:cTn>
                              </p:par>
                              <p:par>
                                <p:cTn id="172" presetID="16" presetClass="exit" presetSubtype="21" fill="hold" grpId="1" nodeType="withEffect">
                                  <p:stCondLst>
                                    <p:cond delay="0"/>
                                  </p:stCondLst>
                                  <p:iterate type="wd">
                                    <p:tmPct val="0"/>
                                  </p:iterate>
                                  <p:childTnLst>
                                    <p:animEffect transition="out" filter="barn(inVertical)">
                                      <p:cBhvr>
                                        <p:cTn id="173" dur="500"/>
                                        <p:tgtEl>
                                          <p:spTgt spid="173"/>
                                        </p:tgtEl>
                                      </p:cBhvr>
                                    </p:animEffect>
                                    <p:set>
                                      <p:cBhvr>
                                        <p:cTn id="174" dur="1" fill="hold">
                                          <p:stCondLst>
                                            <p:cond delay="4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0"/>
                  </p:tgtEl>
                </p:cond>
              </p:nextCondLst>
            </p:seq>
            <p:seq concurrent="1" nextAc="seek">
              <p:cTn id="175" restart="whenNotActive" fill="hold" evtFilter="cancelBubble" nodeType="interactiveSeq">
                <p:stCondLst>
                  <p:cond evt="onClick" delay="0">
                    <p:tgtEl>
                      <p:spTgt spid="171"/>
                    </p:tgtEl>
                  </p:cond>
                </p:stCondLst>
                <p:endSync evt="end" delay="0">
                  <p:rtn val="all"/>
                </p:endSync>
                <p:childTnLst>
                  <p:par>
                    <p:cTn id="176" fill="hold">
                      <p:stCondLst>
                        <p:cond delay="0"/>
                      </p:stCondLst>
                      <p:childTnLst>
                        <p:par>
                          <p:cTn id="177" fill="hold">
                            <p:stCondLst>
                              <p:cond delay="0"/>
                            </p:stCondLst>
                            <p:childTnLst>
                              <p:par>
                                <p:cTn id="178" presetID="21" presetClass="exit" presetSubtype="1" fill="hold" grpId="1" nodeType="clickEffect">
                                  <p:stCondLst>
                                    <p:cond delay="0"/>
                                  </p:stCondLst>
                                  <p:iterate type="wd">
                                    <p:tmPct val="0"/>
                                  </p:iterate>
                                  <p:childTnLst>
                                    <p:animEffect transition="out" filter="wheel(1)">
                                      <p:cBhvr>
                                        <p:cTn id="179" dur="2000"/>
                                        <p:tgtEl>
                                          <p:spTgt spid="174"/>
                                        </p:tgtEl>
                                      </p:cBhvr>
                                    </p:animEffect>
                                    <p:set>
                                      <p:cBhvr>
                                        <p:cTn id="180" dur="1" fill="hold">
                                          <p:stCondLst>
                                            <p:cond delay="1999"/>
                                          </p:stCondLst>
                                        </p:cTn>
                                        <p:tgtEl>
                                          <p:spTgt spid="174"/>
                                        </p:tgtEl>
                                        <p:attrNameLst>
                                          <p:attrName>style.visibility</p:attrName>
                                        </p:attrNameLst>
                                      </p:cBhvr>
                                      <p:to>
                                        <p:strVal val="hidden"/>
                                      </p:to>
                                    </p:set>
                                  </p:childTnLst>
                                </p:cTn>
                              </p:par>
                              <p:par>
                                <p:cTn id="181" presetID="21" presetClass="exit" presetSubtype="1" fill="hold" grpId="1" nodeType="withEffect">
                                  <p:stCondLst>
                                    <p:cond delay="0"/>
                                  </p:stCondLst>
                                  <p:iterate type="wd">
                                    <p:tmPct val="0"/>
                                  </p:iterate>
                                  <p:childTnLst>
                                    <p:animEffect transition="out" filter="wheel(1)">
                                      <p:cBhvr>
                                        <p:cTn id="182" dur="2000"/>
                                        <p:tgtEl>
                                          <p:spTgt spid="171"/>
                                        </p:tgtEl>
                                      </p:cBhvr>
                                    </p:animEffect>
                                    <p:set>
                                      <p:cBhvr>
                                        <p:cTn id="183" dur="1" fill="hold">
                                          <p:stCondLst>
                                            <p:cond delay="1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184" restart="whenNotActive" fill="hold" evtFilter="cancelBubble" nodeType="interactiveSeq">
                <p:stCondLst>
                  <p:cond evt="onClick" delay="0">
                    <p:tgtEl>
                      <p:spTgt spid="3"/>
                    </p:tgtEl>
                  </p:cond>
                </p:stCondLst>
                <p:endSync evt="end" delay="0">
                  <p:rtn val="all"/>
                </p:endSync>
                <p:childTnLst>
                  <p:par>
                    <p:cTn id="185" fill="hold">
                      <p:stCondLst>
                        <p:cond delay="0"/>
                      </p:stCondLst>
                      <p:childTnLst>
                        <p:par>
                          <p:cTn id="186" fill="hold">
                            <p:stCondLst>
                              <p:cond delay="0"/>
                            </p:stCondLst>
                            <p:childTnLst>
                              <p:par>
                                <p:cTn id="187" presetID="16" presetClass="exit" presetSubtype="21" fill="hold" grpId="1" nodeType="clickEffect">
                                  <p:stCondLst>
                                    <p:cond delay="0"/>
                                  </p:stCondLst>
                                  <p:iterate type="wd">
                                    <p:tmPct val="0"/>
                                  </p:iterate>
                                  <p:childTnLst>
                                    <p:animEffect transition="out" filter="barn(inVertical)">
                                      <p:cBhvr>
                                        <p:cTn id="188" dur="500"/>
                                        <p:tgtEl>
                                          <p:spTgt spid="3"/>
                                        </p:tgtEl>
                                      </p:cBhvr>
                                    </p:animEffect>
                                    <p:set>
                                      <p:cBhvr>
                                        <p:cTn id="189" dur="1" fill="hold">
                                          <p:stCondLst>
                                            <p:cond delay="499"/>
                                          </p:stCondLst>
                                        </p:cTn>
                                        <p:tgtEl>
                                          <p:spTgt spid="3"/>
                                        </p:tgtEl>
                                        <p:attrNameLst>
                                          <p:attrName>style.visibility</p:attrName>
                                        </p:attrNameLst>
                                      </p:cBhvr>
                                      <p:to>
                                        <p:strVal val="hidden"/>
                                      </p:to>
                                    </p:set>
                                  </p:childTnLst>
                                </p:cTn>
                              </p:par>
                              <p:par>
                                <p:cTn id="190" presetID="16" presetClass="exit" presetSubtype="21" fill="hold" grpId="1" nodeType="withEffect">
                                  <p:stCondLst>
                                    <p:cond delay="0"/>
                                  </p:stCondLst>
                                  <p:iterate type="wd">
                                    <p:tmPct val="0"/>
                                  </p:iterate>
                                  <p:childTnLst>
                                    <p:animEffect transition="out" filter="barn(inVertical)">
                                      <p:cBhvr>
                                        <p:cTn id="191" dur="500"/>
                                        <p:tgtEl>
                                          <p:spTgt spid="6"/>
                                        </p:tgtEl>
                                      </p:cBhvr>
                                    </p:animEffect>
                                    <p:set>
                                      <p:cBhvr>
                                        <p:cTn id="19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3" restart="whenNotActive" fill="hold" evtFilter="cancelBubble" nodeType="interactiveSeq">
                <p:stCondLst>
                  <p:cond evt="onClick" delay="0">
                    <p:tgtEl>
                      <p:spTgt spid="5"/>
                    </p:tgtEl>
                  </p:cond>
                </p:stCondLst>
                <p:endSync evt="end" delay="0">
                  <p:rtn val="all"/>
                </p:endSync>
                <p:childTnLst>
                  <p:par>
                    <p:cTn id="194" fill="hold">
                      <p:stCondLst>
                        <p:cond delay="0"/>
                      </p:stCondLst>
                      <p:childTnLst>
                        <p:par>
                          <p:cTn id="195" fill="hold">
                            <p:stCondLst>
                              <p:cond delay="0"/>
                            </p:stCondLst>
                            <p:childTnLst>
                              <p:par>
                                <p:cTn id="196" presetID="20" presetClass="exit" presetSubtype="0" fill="hold" grpId="1" nodeType="clickEffect">
                                  <p:stCondLst>
                                    <p:cond delay="0"/>
                                  </p:stCondLst>
                                  <p:iterate type="wd">
                                    <p:tmPct val="0"/>
                                  </p:iterate>
                                  <p:childTnLst>
                                    <p:animEffect transition="out" filter="wedge">
                                      <p:cBhvr>
                                        <p:cTn id="197" dur="2000"/>
                                        <p:tgtEl>
                                          <p:spTgt spid="5"/>
                                        </p:tgtEl>
                                      </p:cBhvr>
                                    </p:animEffect>
                                    <p:set>
                                      <p:cBhvr>
                                        <p:cTn id="198" dur="1" fill="hold">
                                          <p:stCondLst>
                                            <p:cond delay="1999"/>
                                          </p:stCondLst>
                                        </p:cTn>
                                        <p:tgtEl>
                                          <p:spTgt spid="5"/>
                                        </p:tgtEl>
                                        <p:attrNameLst>
                                          <p:attrName>style.visibility</p:attrName>
                                        </p:attrNameLst>
                                      </p:cBhvr>
                                      <p:to>
                                        <p:strVal val="hidden"/>
                                      </p:to>
                                    </p:set>
                                  </p:childTnLst>
                                </p:cTn>
                              </p:par>
                              <p:par>
                                <p:cTn id="199" presetID="20" presetClass="exit" presetSubtype="0" fill="hold" grpId="1" nodeType="withEffect">
                                  <p:stCondLst>
                                    <p:cond delay="0"/>
                                  </p:stCondLst>
                                  <p:iterate type="wd">
                                    <p:tmPct val="0"/>
                                  </p:iterate>
                                  <p:childTnLst>
                                    <p:animEffect transition="out" filter="wedge">
                                      <p:cBhvr>
                                        <p:cTn id="200" dur="2000"/>
                                        <p:tgtEl>
                                          <p:spTgt spid="7"/>
                                        </p:tgtEl>
                                      </p:cBhvr>
                                    </p:animEffect>
                                    <p:set>
                                      <p:cBhvr>
                                        <p:cTn id="20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2" restart="whenNotActive" fill="hold" evtFilter="cancelBubble" nodeType="interactiveSeq">
                <p:stCondLst>
                  <p:cond evt="onClick" delay="0">
                    <p:tgtEl>
                      <p:spTgt spid="8"/>
                    </p:tgtEl>
                  </p:cond>
                </p:stCondLst>
                <p:endSync evt="end" delay="0">
                  <p:rtn val="all"/>
                </p:endSync>
                <p:childTnLst>
                  <p:par>
                    <p:cTn id="203" fill="hold">
                      <p:stCondLst>
                        <p:cond delay="0"/>
                      </p:stCondLst>
                      <p:childTnLst>
                        <p:par>
                          <p:cTn id="204" fill="hold">
                            <p:stCondLst>
                              <p:cond delay="0"/>
                            </p:stCondLst>
                            <p:childTnLst>
                              <p:par>
                                <p:cTn id="205" presetID="16" presetClass="exit" presetSubtype="21" fill="hold" grpId="1" nodeType="clickEffect">
                                  <p:stCondLst>
                                    <p:cond delay="0"/>
                                  </p:stCondLst>
                                  <p:iterate type="wd">
                                    <p:tmPct val="0"/>
                                  </p:iterate>
                                  <p:childTnLst>
                                    <p:animEffect transition="out" filter="barn(inVertical)">
                                      <p:cBhvr>
                                        <p:cTn id="206" dur="500"/>
                                        <p:tgtEl>
                                          <p:spTgt spid="8"/>
                                        </p:tgtEl>
                                      </p:cBhvr>
                                    </p:animEffect>
                                    <p:set>
                                      <p:cBhvr>
                                        <p:cTn id="207" dur="1" fill="hold">
                                          <p:stCondLst>
                                            <p:cond delay="499"/>
                                          </p:stCondLst>
                                        </p:cTn>
                                        <p:tgtEl>
                                          <p:spTgt spid="8"/>
                                        </p:tgtEl>
                                        <p:attrNameLst>
                                          <p:attrName>style.visibility</p:attrName>
                                        </p:attrNameLst>
                                      </p:cBhvr>
                                      <p:to>
                                        <p:strVal val="hidden"/>
                                      </p:to>
                                    </p:set>
                                  </p:childTnLst>
                                </p:cTn>
                              </p:par>
                              <p:par>
                                <p:cTn id="208" presetID="16" presetClass="exit" presetSubtype="21" fill="hold" grpId="1" nodeType="withEffect">
                                  <p:stCondLst>
                                    <p:cond delay="0"/>
                                  </p:stCondLst>
                                  <p:iterate type="wd">
                                    <p:tmPct val="0"/>
                                  </p:iterate>
                                  <p:childTnLst>
                                    <p:animEffect transition="out" filter="barn(inVertical)">
                                      <p:cBhvr>
                                        <p:cTn id="209" dur="500"/>
                                        <p:tgtEl>
                                          <p:spTgt spid="10"/>
                                        </p:tgtEl>
                                      </p:cBhvr>
                                    </p:animEffect>
                                    <p:set>
                                      <p:cBhvr>
                                        <p:cTn id="21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1" restart="whenNotActive" fill="hold" evtFilter="cancelBubble" nodeType="interactiveSeq">
                <p:stCondLst>
                  <p:cond evt="onClick" delay="0">
                    <p:tgtEl>
                      <p:spTgt spid="9"/>
                    </p:tgtEl>
                  </p:cond>
                </p:stCondLst>
                <p:endSync evt="end" delay="0">
                  <p:rtn val="all"/>
                </p:endSync>
                <p:childTnLst>
                  <p:par>
                    <p:cTn id="212" fill="hold">
                      <p:stCondLst>
                        <p:cond delay="0"/>
                      </p:stCondLst>
                      <p:childTnLst>
                        <p:par>
                          <p:cTn id="213" fill="hold">
                            <p:stCondLst>
                              <p:cond delay="0"/>
                            </p:stCondLst>
                            <p:childTnLst>
                              <p:par>
                                <p:cTn id="214" presetID="21" presetClass="exit" presetSubtype="1" fill="hold" grpId="1" nodeType="clickEffect">
                                  <p:stCondLst>
                                    <p:cond delay="0"/>
                                  </p:stCondLst>
                                  <p:iterate type="wd">
                                    <p:tmPct val="0"/>
                                  </p:iterate>
                                  <p:childTnLst>
                                    <p:animEffect transition="out" filter="wheel(1)">
                                      <p:cBhvr>
                                        <p:cTn id="215" dur="2000"/>
                                        <p:tgtEl>
                                          <p:spTgt spid="11"/>
                                        </p:tgtEl>
                                      </p:cBhvr>
                                    </p:animEffect>
                                    <p:set>
                                      <p:cBhvr>
                                        <p:cTn id="216" dur="1" fill="hold">
                                          <p:stCondLst>
                                            <p:cond delay="1999"/>
                                          </p:stCondLst>
                                        </p:cTn>
                                        <p:tgtEl>
                                          <p:spTgt spid="11"/>
                                        </p:tgtEl>
                                        <p:attrNameLst>
                                          <p:attrName>style.visibility</p:attrName>
                                        </p:attrNameLst>
                                      </p:cBhvr>
                                      <p:to>
                                        <p:strVal val="hidden"/>
                                      </p:to>
                                    </p:set>
                                  </p:childTnLst>
                                </p:cTn>
                              </p:par>
                              <p:par>
                                <p:cTn id="217" presetID="21" presetClass="exit" presetSubtype="1" fill="hold" grpId="1" nodeType="withEffect">
                                  <p:stCondLst>
                                    <p:cond delay="0"/>
                                  </p:stCondLst>
                                  <p:iterate type="wd">
                                    <p:tmPct val="0"/>
                                  </p:iterate>
                                  <p:childTnLst>
                                    <p:animEffect transition="out" filter="wheel(1)">
                                      <p:cBhvr>
                                        <p:cTn id="218" dur="2000"/>
                                        <p:tgtEl>
                                          <p:spTgt spid="9"/>
                                        </p:tgtEl>
                                      </p:cBhvr>
                                    </p:animEffect>
                                    <p:set>
                                      <p:cBhvr>
                                        <p:cTn id="219"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155" grpId="0" animBg="1"/>
      <p:bldP spid="155" grpId="1" animBg="1"/>
      <p:bldP spid="156" grpId="0" animBg="1"/>
      <p:bldP spid="156" grpId="1" animBg="1"/>
      <p:bldP spid="157" grpId="0" animBg="1"/>
      <p:bldP spid="157" grpId="1" animBg="1"/>
      <p:bldP spid="158" grpId="0"/>
      <p:bldP spid="158" grpId="1"/>
      <p:bldP spid="159" grpId="0"/>
      <p:bldP spid="159" grpId="1"/>
      <p:bldP spid="160" grpId="0"/>
      <p:bldP spid="160" grpId="1"/>
      <p:bldP spid="169" grpId="0" animBg="1"/>
      <p:bldP spid="169" grpId="1" animBg="1"/>
      <p:bldP spid="170" grpId="0" animBg="1"/>
      <p:bldP spid="170" grpId="1" animBg="1"/>
      <p:bldP spid="171" grpId="0" animBg="1"/>
      <p:bldP spid="171" grpId="1" animBg="1"/>
      <p:bldP spid="172" grpId="0"/>
      <p:bldP spid="172" grpId="1"/>
      <p:bldP spid="173" grpId="0"/>
      <p:bldP spid="173" grpId="1"/>
      <p:bldP spid="174" grpId="0"/>
      <p:bldP spid="174" grpId="1"/>
      <p:bldP spid="3" grpId="0" animBg="1"/>
      <p:bldP spid="3" grpId="1" animBg="1"/>
      <p:bldP spid="5" grpId="0" animBg="1"/>
      <p:bldP spid="5" grpId="1" animBg="1"/>
      <p:bldP spid="6" grpId="0"/>
      <p:bldP spid="6" grpId="1"/>
      <p:bldP spid="7" grpId="0"/>
      <p:bldP spid="7" grpId="1"/>
      <p:bldP spid="8" grpId="0" animBg="1"/>
      <p:bldP spid="8" grpId="1" animBg="1"/>
      <p:bldP spid="9" grpId="0" animBg="1"/>
      <p:bldP spid="9" grpId="1" animBg="1"/>
      <p:bldP spid="10" grpId="0"/>
      <p:bldP spid="10" grpId="1"/>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p với hơn 108 hình nền powerpoint màu hồng nhạt hay nhất - Tin học Đông  Hò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1.">
            <a:hlinkClick r:id="" action="ppaction://noaction"/>
            <a:extLst>
              <a:ext uri="{FF2B5EF4-FFF2-40B4-BE49-F238E27FC236}">
                <a16:creationId xmlns:a16="http://schemas.microsoft.com/office/drawing/2014/main" id="{B4DC1EFE-8F0F-3585-9442-6F449294063A}"/>
              </a:ext>
            </a:extLst>
          </p:cNvPr>
          <p:cNvSpPr/>
          <p:nvPr/>
        </p:nvSpPr>
        <p:spPr>
          <a:xfrm>
            <a:off x="-23977" y="54789"/>
            <a:ext cx="1090778" cy="10882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8" y="1628513"/>
                  <a:pt x="0" y="1263904"/>
                  <a:pt x="0" y="814290"/>
                </a:cubicBezTo>
                <a:cubicBezTo>
                  <a:pt x="68" y="364608"/>
                  <a:pt x="364608"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47564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E6B4AF2A-07C6-F9F6-9383-A6EBDE145A08}"/>
              </a:ext>
            </a:extLst>
          </p:cNvPr>
          <p:cNvSpPr txBox="1">
            <a:spLocks/>
          </p:cNvSpPr>
          <p:nvPr/>
        </p:nvSpPr>
        <p:spPr>
          <a:xfrm>
            <a:off x="350233" y="394969"/>
            <a:ext cx="335567" cy="443231"/>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1</a:t>
            </a:r>
          </a:p>
        </p:txBody>
      </p:sp>
      <p:sp>
        <p:nvSpPr>
          <p:cNvPr id="5" name="Rectangle 4"/>
          <p:cNvSpPr/>
          <p:nvPr/>
        </p:nvSpPr>
        <p:spPr>
          <a:xfrm>
            <a:off x="1219200" y="0"/>
            <a:ext cx="7924800" cy="652486"/>
          </a:xfrm>
          <a:prstGeom prst="rect">
            <a:avLst/>
          </a:prstGeom>
        </p:spPr>
        <p:txBody>
          <a:bodyPr wrap="square">
            <a:spAutoFit/>
          </a:bodyPr>
          <a:lstStyle/>
          <a:p>
            <a:pPr>
              <a:lnSpc>
                <a:spcPct val="130000"/>
              </a:lnSpc>
            </a:pPr>
            <a:r>
              <a:rPr lang="vi-VN" sz="2800" b="1">
                <a:solidFill>
                  <a:srgbClr val="000000"/>
                </a:solidFill>
                <a:latin typeface="Times New Roman" pitchFamily="18" charset="0"/>
                <a:ea typeface="Courier New" panose="02070309020205020404" pitchFamily="49" charset="0"/>
                <a:cs typeface="Times New Roman" pitchFamily="18" charset="0"/>
              </a:rPr>
              <a:t>Đặc điểm chung của nguồn điện là gì?</a:t>
            </a:r>
            <a:endParaRPr lang="x-none" sz="2800" b="1" dirty="0">
              <a:solidFill>
                <a:srgbClr val="000000"/>
              </a:solidFill>
              <a:latin typeface="Times New Roman" pitchFamily="18" charset="0"/>
              <a:ea typeface="Courier New" panose="02070309020205020404" pitchFamily="49" charset="0"/>
              <a:cs typeface="Times New Roman" pitchFamily="18" charset="0"/>
            </a:endParaRPr>
          </a:p>
        </p:txBody>
      </p:sp>
      <p:sp>
        <p:nvSpPr>
          <p:cNvPr id="7" name="Rectangle 6"/>
          <p:cNvSpPr/>
          <p:nvPr/>
        </p:nvSpPr>
        <p:spPr>
          <a:xfrm>
            <a:off x="1219200" y="685800"/>
            <a:ext cx="5115503" cy="523220"/>
          </a:xfrm>
          <a:prstGeom prst="rect">
            <a:avLst/>
          </a:prstGeom>
        </p:spPr>
        <p:txBody>
          <a:bodyPr wrap="none">
            <a:spAutoFit/>
          </a:bodyPr>
          <a:lstStyle/>
          <a:p>
            <a:r>
              <a:rPr lang="vi-VN" sz="2800">
                <a:solidFill>
                  <a:srgbClr val="000000"/>
                </a:solidFill>
                <a:latin typeface="Times New Roman" pitchFamily="18" charset="0"/>
                <a:ea typeface="Courier New" panose="02070309020205020404" pitchFamily="49" charset="0"/>
                <a:cs typeface="Times New Roman" pitchFamily="18" charset="0"/>
              </a:rPr>
              <a:t>A. Có cùng hình dạng, kích thước</a:t>
            </a:r>
            <a:r>
              <a:rPr lang="vi-VN">
                <a:solidFill>
                  <a:srgbClr val="000000"/>
                </a:solidFill>
                <a:ea typeface="Courier New" panose="02070309020205020404" pitchFamily="49" charset="0"/>
                <a:cs typeface="Arial" panose="020B0604020202020204" pitchFamily="34" charset="0"/>
              </a:rPr>
              <a:t>.</a:t>
            </a:r>
            <a:endParaRPr lang="en-US"/>
          </a:p>
        </p:txBody>
      </p:sp>
      <p:sp>
        <p:nvSpPr>
          <p:cNvPr id="8" name="Rectangle 7"/>
          <p:cNvSpPr/>
          <p:nvPr/>
        </p:nvSpPr>
        <p:spPr>
          <a:xfrm>
            <a:off x="1219200" y="1219200"/>
            <a:ext cx="4554452" cy="604909"/>
          </a:xfrm>
          <a:prstGeom prst="rect">
            <a:avLst/>
          </a:prstGeom>
        </p:spPr>
        <p:txBody>
          <a:bodyPr wrap="none">
            <a:spAutoFit/>
          </a:bodyPr>
          <a:lstStyle/>
          <a:p>
            <a:pPr algn="just">
              <a:lnSpc>
                <a:spcPct val="130000"/>
              </a:lnSpc>
            </a:pPr>
            <a:r>
              <a:rPr lang="vi-VN" sz="2800">
                <a:solidFill>
                  <a:srgbClr val="000000"/>
                </a:solidFill>
                <a:latin typeface="+mj-lt"/>
                <a:ea typeface="Courier New" panose="02070309020205020404" pitchFamily="49" charset="0"/>
                <a:cs typeface="Arial" panose="020B0604020202020204" pitchFamily="34" charset="0"/>
              </a:rPr>
              <a:t>B. Có hai cực là dương và âm.</a:t>
            </a:r>
            <a:endParaRPr lang="x-none" sz="2800" dirty="0">
              <a:solidFill>
                <a:srgbClr val="000000"/>
              </a:solidFill>
              <a:latin typeface="+mj-lt"/>
              <a:ea typeface="Courier New" panose="02070309020205020404" pitchFamily="49" charset="0"/>
              <a:cs typeface="Arial" panose="020B0604020202020204" pitchFamily="34" charset="0"/>
            </a:endParaRPr>
          </a:p>
        </p:txBody>
      </p:sp>
      <p:sp>
        <p:nvSpPr>
          <p:cNvPr id="9" name="Rectangle 8"/>
          <p:cNvSpPr/>
          <p:nvPr/>
        </p:nvSpPr>
        <p:spPr>
          <a:xfrm>
            <a:off x="1219200" y="1828800"/>
            <a:ext cx="3012363" cy="523220"/>
          </a:xfrm>
          <a:prstGeom prst="rect">
            <a:avLst/>
          </a:prstGeom>
        </p:spPr>
        <p:txBody>
          <a:bodyPr wrap="none">
            <a:spAutoFit/>
          </a:bodyPr>
          <a:lstStyle/>
          <a:p>
            <a:r>
              <a:rPr lang="vi-VN" sz="2800">
                <a:latin typeface="Times New Roman" pitchFamily="18" charset="0"/>
                <a:cs typeface="Times New Roman" pitchFamily="18" charset="0"/>
              </a:rPr>
              <a:t>C. </a:t>
            </a:r>
            <a:r>
              <a:rPr lang="vi-VN" sz="2800">
                <a:solidFill>
                  <a:srgbClr val="000000"/>
                </a:solidFill>
                <a:latin typeface="Times New Roman" pitchFamily="18" charset="0"/>
                <a:ea typeface="Courier New" panose="02070309020205020404" pitchFamily="49" charset="0"/>
                <a:cs typeface="Times New Roman" pitchFamily="18" charset="0"/>
              </a:rPr>
              <a:t>Có cùng cấu tạo </a:t>
            </a:r>
            <a:endParaRPr lang="en-US" sz="2800">
              <a:latin typeface="Times New Roman" pitchFamily="18" charset="0"/>
              <a:cs typeface="Times New Roman" pitchFamily="18" charset="0"/>
            </a:endParaRPr>
          </a:p>
        </p:txBody>
      </p:sp>
      <p:sp>
        <p:nvSpPr>
          <p:cNvPr id="10" name="Rectangle 9"/>
          <p:cNvSpPr/>
          <p:nvPr/>
        </p:nvSpPr>
        <p:spPr>
          <a:xfrm>
            <a:off x="1219200" y="2362200"/>
            <a:ext cx="4086375" cy="523220"/>
          </a:xfrm>
          <a:prstGeom prst="rect">
            <a:avLst/>
          </a:prstGeom>
        </p:spPr>
        <p:txBody>
          <a:bodyPr wrap="none">
            <a:spAutoFit/>
          </a:bodyPr>
          <a:lstStyle/>
          <a:p>
            <a:pPr>
              <a:spcBef>
                <a:spcPts val="0"/>
              </a:spcBef>
            </a:pPr>
            <a:r>
              <a:rPr lang="vi-VN" sz="2800">
                <a:latin typeface="Times New Roman" pitchFamily="18" charset="0"/>
                <a:cs typeface="Times New Roman" pitchFamily="18" charset="0"/>
              </a:rPr>
              <a:t>D. </a:t>
            </a:r>
            <a:r>
              <a:rPr lang="en-US" sz="2800">
                <a:solidFill>
                  <a:srgbClr val="000000"/>
                </a:solidFill>
                <a:latin typeface="Times New Roman" pitchFamily="18" charset="0"/>
                <a:ea typeface="Courier New" panose="02070309020205020404" pitchFamily="49" charset="0"/>
                <a:cs typeface="Times New Roman" pitchFamily="18" charset="0"/>
              </a:rPr>
              <a:t>Có 2 cực đều là cực âm</a:t>
            </a:r>
            <a:r>
              <a:rPr lang="vi-VN" sz="2800">
                <a:solidFill>
                  <a:srgbClr val="000000"/>
                </a:solidFill>
                <a:latin typeface="Times New Roman" pitchFamily="18" charset="0"/>
                <a:ea typeface="Courier New" panose="02070309020205020404" pitchFamily="49" charset="0"/>
                <a:cs typeface="Times New Roman" pitchFamily="18" charset="0"/>
              </a:rPr>
              <a:t>.</a:t>
            </a:r>
            <a:endParaRPr lang="x-none" sz="2800" dirty="0">
              <a:latin typeface="Times New Roman" pitchFamily="18" charset="0"/>
              <a:cs typeface="Times New Roman" pitchFamily="18" charset="0"/>
            </a:endParaRPr>
          </a:p>
        </p:txBody>
      </p:sp>
      <p:sp>
        <p:nvSpPr>
          <p:cNvPr id="11" name="Decagon 10">
            <a:extLst>
              <a:ext uri="{FF2B5EF4-FFF2-40B4-BE49-F238E27FC236}">
                <a16:creationId xmlns:a16="http://schemas.microsoft.com/office/drawing/2014/main" id="{BF185BC9-852B-E1AD-1817-393D9EE847C9}"/>
              </a:ext>
            </a:extLst>
          </p:cNvPr>
          <p:cNvSpPr/>
          <p:nvPr/>
        </p:nvSpPr>
        <p:spPr>
          <a:xfrm>
            <a:off x="1219200" y="1219200"/>
            <a:ext cx="436680" cy="6658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2.">
            <a:hlinkClick r:id="rId3" action="ppaction://hlinksldjump"/>
            <a:extLst>
              <a:ext uri="{FF2B5EF4-FFF2-40B4-BE49-F238E27FC236}">
                <a16:creationId xmlns:a16="http://schemas.microsoft.com/office/drawing/2014/main" id="{5B90385E-7AB6-1999-020D-D6AAF0A6F5EA}"/>
              </a:ext>
            </a:extLst>
          </p:cNvPr>
          <p:cNvSpPr/>
          <p:nvPr/>
        </p:nvSpPr>
        <p:spPr>
          <a:xfrm>
            <a:off x="0" y="2819400"/>
            <a:ext cx="1095180" cy="1099465"/>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ỗ dành sẵn cho Văn bản 3">
            <a:extLst>
              <a:ext uri="{FF2B5EF4-FFF2-40B4-BE49-F238E27FC236}">
                <a16:creationId xmlns:a16="http://schemas.microsoft.com/office/drawing/2014/main" id="{B3030D22-E644-9752-8B08-8B79A99EEB2C}"/>
              </a:ext>
            </a:extLst>
          </p:cNvPr>
          <p:cNvSpPr txBox="1">
            <a:spLocks/>
          </p:cNvSpPr>
          <p:nvPr/>
        </p:nvSpPr>
        <p:spPr>
          <a:xfrm>
            <a:off x="228600" y="29718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p>
        </p:txBody>
      </p:sp>
      <p:sp>
        <p:nvSpPr>
          <p:cNvPr id="14" name="Rectangle 13"/>
          <p:cNvSpPr/>
          <p:nvPr/>
        </p:nvSpPr>
        <p:spPr>
          <a:xfrm>
            <a:off x="2209800" y="3200400"/>
            <a:ext cx="2241319" cy="523220"/>
          </a:xfrm>
          <a:prstGeom prst="rect">
            <a:avLst/>
          </a:prstGeom>
        </p:spPr>
        <p:txBody>
          <a:bodyPr wrap="none">
            <a:spAutoFit/>
          </a:bodyPr>
          <a:lstStyle/>
          <a:p>
            <a:pPr algn="ctr"/>
            <a:r>
              <a:rPr lang="vi-VN" sz="2800" b="1">
                <a:latin typeface="+mj-lt"/>
                <a:cs typeface="Arial" panose="020B0604020202020204" pitchFamily="34" charset="0"/>
              </a:rPr>
              <a:t>Dòng điện là:</a:t>
            </a:r>
            <a:endParaRPr lang="x-none" sz="2800" b="1" dirty="0">
              <a:latin typeface="+mj-lt"/>
              <a:cs typeface="Arial" panose="020B0604020202020204" pitchFamily="34" charset="0"/>
            </a:endParaRPr>
          </a:p>
        </p:txBody>
      </p:sp>
      <p:sp>
        <p:nvSpPr>
          <p:cNvPr id="15" name="Rectangle 14"/>
          <p:cNvSpPr/>
          <p:nvPr/>
        </p:nvSpPr>
        <p:spPr>
          <a:xfrm>
            <a:off x="762000" y="3962400"/>
            <a:ext cx="8382000" cy="523220"/>
          </a:xfrm>
          <a:prstGeom prst="rect">
            <a:avLst/>
          </a:prstGeom>
        </p:spPr>
        <p:txBody>
          <a:bodyPr wrap="square">
            <a:spAutoFit/>
          </a:bodyPr>
          <a:lstStyle/>
          <a:p>
            <a:r>
              <a:rPr lang="vi-VN" sz="2800">
                <a:solidFill>
                  <a:srgbClr val="0070C0"/>
                </a:solidFill>
                <a:latin typeface="+mj-lt"/>
                <a:ea typeface="Courier New" panose="02070309020205020404" pitchFamily="49" charset="0"/>
                <a:cs typeface="Arial" panose="020B0604020202020204" pitchFamily="34" charset="0"/>
              </a:rPr>
              <a:t>A. </a:t>
            </a:r>
            <a:r>
              <a:rPr lang="en-US" sz="2800">
                <a:solidFill>
                  <a:srgbClr val="0070C0"/>
                </a:solidFill>
                <a:latin typeface="+mj-lt"/>
                <a:ea typeface="Courier New" panose="02070309020205020404" pitchFamily="49" charset="0"/>
                <a:cs typeface="Arial" panose="020B0604020202020204" pitchFamily="34" charset="0"/>
              </a:rPr>
              <a:t>d</a:t>
            </a:r>
            <a:r>
              <a:rPr lang="vi-VN" sz="2800">
                <a:solidFill>
                  <a:srgbClr val="0070C0"/>
                </a:solidFill>
                <a:latin typeface="+mj-lt"/>
                <a:ea typeface="Courier New" panose="02070309020205020404" pitchFamily="49" charset="0"/>
                <a:cs typeface="Arial" panose="020B0604020202020204" pitchFamily="34" charset="0"/>
              </a:rPr>
              <a:t>òng các điện tích dương chuyển động hỗn loạn</a:t>
            </a:r>
            <a:endParaRPr lang="en-US" sz="2800">
              <a:solidFill>
                <a:srgbClr val="0070C0"/>
              </a:solidFill>
              <a:latin typeface="+mj-lt"/>
            </a:endParaRPr>
          </a:p>
        </p:txBody>
      </p:sp>
      <p:sp>
        <p:nvSpPr>
          <p:cNvPr id="16" name="Rectangle 15"/>
          <p:cNvSpPr/>
          <p:nvPr/>
        </p:nvSpPr>
        <p:spPr>
          <a:xfrm>
            <a:off x="762000" y="4495800"/>
            <a:ext cx="8382000" cy="604909"/>
          </a:xfrm>
          <a:prstGeom prst="rect">
            <a:avLst/>
          </a:prstGeom>
        </p:spPr>
        <p:txBody>
          <a:bodyPr wrap="square">
            <a:spAutoFit/>
          </a:bodyPr>
          <a:lstStyle/>
          <a:p>
            <a:pPr algn="just">
              <a:lnSpc>
                <a:spcPct val="130000"/>
              </a:lnSpc>
            </a:pPr>
            <a:r>
              <a:rPr lang="vi-VN" sz="2800">
                <a:solidFill>
                  <a:srgbClr val="0070C0"/>
                </a:solidFill>
                <a:latin typeface="+mj-lt"/>
                <a:ea typeface="Courier New" panose="02070309020205020404" pitchFamily="49" charset="0"/>
                <a:cs typeface="Arial" panose="020B0604020202020204" pitchFamily="34" charset="0"/>
              </a:rPr>
              <a:t>B. </a:t>
            </a:r>
            <a:r>
              <a:rPr lang="en-US" sz="2800">
                <a:solidFill>
                  <a:srgbClr val="0070C0"/>
                </a:solidFill>
                <a:latin typeface="+mj-lt"/>
                <a:cs typeface="Arial" panose="020B0604020202020204" pitchFamily="34" charset="0"/>
              </a:rPr>
              <a:t>d</a:t>
            </a:r>
            <a:r>
              <a:rPr lang="vi-VN" sz="2800">
                <a:solidFill>
                  <a:srgbClr val="0070C0"/>
                </a:solidFill>
                <a:latin typeface="+mj-lt"/>
                <a:cs typeface="Arial" panose="020B0604020202020204" pitchFamily="34" charset="0"/>
              </a:rPr>
              <a:t>òng các điện tích âm chuyển động hỗn loạn.</a:t>
            </a:r>
            <a:endParaRPr lang="x-none" sz="2800" dirty="0">
              <a:solidFill>
                <a:srgbClr val="0070C0"/>
              </a:solidFill>
              <a:latin typeface="+mj-lt"/>
              <a:cs typeface="Arial" panose="020B0604020202020204" pitchFamily="34" charset="0"/>
            </a:endParaRPr>
          </a:p>
        </p:txBody>
      </p:sp>
      <p:sp>
        <p:nvSpPr>
          <p:cNvPr id="17" name="Rectangle 16"/>
          <p:cNvSpPr/>
          <p:nvPr/>
        </p:nvSpPr>
        <p:spPr>
          <a:xfrm>
            <a:off x="762000" y="5181600"/>
            <a:ext cx="8153400" cy="523220"/>
          </a:xfrm>
          <a:prstGeom prst="rect">
            <a:avLst/>
          </a:prstGeom>
        </p:spPr>
        <p:txBody>
          <a:bodyPr wrap="square">
            <a:spAutoFit/>
          </a:bodyPr>
          <a:lstStyle/>
          <a:p>
            <a:r>
              <a:rPr lang="vi-VN" sz="2800">
                <a:solidFill>
                  <a:srgbClr val="0070C0"/>
                </a:solidFill>
                <a:latin typeface="+mj-lt"/>
                <a:cs typeface="Arial" panose="020B0604020202020204" pitchFamily="34" charset="0"/>
              </a:rPr>
              <a:t>C. </a:t>
            </a:r>
            <a:r>
              <a:rPr lang="en-US" sz="2800">
                <a:solidFill>
                  <a:srgbClr val="0070C0"/>
                </a:solidFill>
                <a:latin typeface="+mj-lt"/>
                <a:cs typeface="Arial" panose="020B0604020202020204" pitchFamily="34" charset="0"/>
              </a:rPr>
              <a:t>d</a:t>
            </a:r>
            <a:r>
              <a:rPr lang="vi-VN" sz="2800">
                <a:solidFill>
                  <a:srgbClr val="0070C0"/>
                </a:solidFill>
                <a:latin typeface="+mj-lt"/>
                <a:cs typeface="Arial" panose="020B0604020202020204" pitchFamily="34" charset="0"/>
              </a:rPr>
              <a:t>òng các điện tích dịch chuyển có hướng.</a:t>
            </a:r>
            <a:endParaRPr lang="x-none" sz="2800" dirty="0">
              <a:solidFill>
                <a:srgbClr val="0070C0"/>
              </a:solidFill>
              <a:latin typeface="+mj-lt"/>
              <a:cs typeface="Arial" panose="020B0604020202020204" pitchFamily="34" charset="0"/>
            </a:endParaRPr>
          </a:p>
        </p:txBody>
      </p:sp>
      <p:sp>
        <p:nvSpPr>
          <p:cNvPr id="18" name="Rectangle 17"/>
          <p:cNvSpPr/>
          <p:nvPr/>
        </p:nvSpPr>
        <p:spPr>
          <a:xfrm>
            <a:off x="762000" y="5638800"/>
            <a:ext cx="8229600" cy="523220"/>
          </a:xfrm>
          <a:prstGeom prst="rect">
            <a:avLst/>
          </a:prstGeom>
        </p:spPr>
        <p:txBody>
          <a:bodyPr wrap="square">
            <a:spAutoFit/>
          </a:bodyPr>
          <a:lstStyle/>
          <a:p>
            <a:pPr>
              <a:spcBef>
                <a:spcPts val="0"/>
              </a:spcBef>
            </a:pPr>
            <a:r>
              <a:rPr lang="vi-VN" sz="2800">
                <a:solidFill>
                  <a:srgbClr val="0070C0"/>
                </a:solidFill>
                <a:latin typeface="+mj-lt"/>
                <a:cs typeface="Arial" panose="020B0604020202020204" pitchFamily="34" charset="0"/>
              </a:rPr>
              <a:t>D. </a:t>
            </a:r>
            <a:r>
              <a:rPr lang="en-US" sz="2800">
                <a:solidFill>
                  <a:srgbClr val="0070C0"/>
                </a:solidFill>
                <a:latin typeface="+mj-lt"/>
                <a:cs typeface="Arial" panose="020B0604020202020204" pitchFamily="34" charset="0"/>
              </a:rPr>
              <a:t>d</a:t>
            </a:r>
            <a:r>
              <a:rPr lang="vi-VN" sz="2800">
                <a:solidFill>
                  <a:srgbClr val="0070C0"/>
                </a:solidFill>
                <a:latin typeface="+mj-lt"/>
                <a:cs typeface="Arial" panose="020B0604020202020204" pitchFamily="34" charset="0"/>
              </a:rPr>
              <a:t>òng các nguyên tử chuyển động có hướng.</a:t>
            </a:r>
            <a:endParaRPr lang="x-none" sz="2800" dirty="0">
              <a:solidFill>
                <a:srgbClr val="0070C0"/>
              </a:solidFill>
              <a:latin typeface="+mj-lt"/>
              <a:cs typeface="Arial" panose="020B0604020202020204" pitchFamily="34" charset="0"/>
            </a:endParaRPr>
          </a:p>
        </p:txBody>
      </p:sp>
      <p:sp>
        <p:nvSpPr>
          <p:cNvPr id="19" name="Decagon 18">
            <a:extLst>
              <a:ext uri="{FF2B5EF4-FFF2-40B4-BE49-F238E27FC236}">
                <a16:creationId xmlns:a16="http://schemas.microsoft.com/office/drawing/2014/main" id="{0182048D-E765-13EB-E827-2C92FA651902}"/>
              </a:ext>
            </a:extLst>
          </p:cNvPr>
          <p:cNvSpPr/>
          <p:nvPr/>
        </p:nvSpPr>
        <p:spPr>
          <a:xfrm>
            <a:off x="762000" y="5105400"/>
            <a:ext cx="438758" cy="567992"/>
          </a:xfrm>
          <a:prstGeom prst="decagon">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arn(inHorizontal)">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slide(fromBottom)">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Horizontal)">
                                      <p:cBhvr>
                                        <p:cTn id="43" dur="1250"/>
                                        <p:tgtEl>
                                          <p:spTgt spid="11"/>
                                        </p:tgtEl>
                                      </p:cBhvr>
                                    </p:animEffect>
                                  </p:childTnLst>
                                </p:cTn>
                              </p:par>
                              <p:par>
                                <p:cTn id="44" presetID="2" presetClass="entr" presetSubtype="8" decel="100000" fill="hold" grpId="0" nodeType="withEffect">
                                  <p:stCondLst>
                                    <p:cond delay="1250"/>
                                  </p:stCondLst>
                                  <p:iterate type="wd">
                                    <p:tmPct val="6000"/>
                                  </p:iterate>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500" fill="hold"/>
                                        <p:tgtEl>
                                          <p:spTgt spid="12"/>
                                        </p:tgtEl>
                                        <p:attrNameLst>
                                          <p:attrName>ppt_x</p:attrName>
                                        </p:attrNameLst>
                                      </p:cBhvr>
                                      <p:tavLst>
                                        <p:tav tm="0">
                                          <p:val>
                                            <p:strVal val="0-#ppt_w/2"/>
                                          </p:val>
                                        </p:tav>
                                        <p:tav tm="100000">
                                          <p:val>
                                            <p:strVal val="#ppt_x"/>
                                          </p:val>
                                        </p:tav>
                                      </p:tavLst>
                                    </p:anim>
                                    <p:anim calcmode="lin" valueType="num">
                                      <p:cBhvr additive="base">
                                        <p:cTn id="47" dur="1500" fill="hold"/>
                                        <p:tgtEl>
                                          <p:spTgt spid="12"/>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2000"/>
                                  </p:stCondLst>
                                  <p:iterate type="wd">
                                    <p:tmPct val="5000"/>
                                  </p:iterate>
                                  <p:childTnLst>
                                    <p:set>
                                      <p:cBhvr>
                                        <p:cTn id="49" dur="1" fill="hold">
                                          <p:stCondLst>
                                            <p:cond delay="0"/>
                                          </p:stCondLst>
                                        </p:cTn>
                                        <p:tgtEl>
                                          <p:spTgt spid="13"/>
                                        </p:tgtEl>
                                        <p:attrNameLst>
                                          <p:attrName>style.visibility</p:attrName>
                                        </p:attrNameLst>
                                      </p:cBhvr>
                                      <p:to>
                                        <p:strVal val="visible"/>
                                      </p:to>
                                    </p:set>
                                    <p:animEffect transition="in" filter="fade">
                                      <p:cBhvr>
                                        <p:cTn id="50" dur="1250"/>
                                        <p:tgtEl>
                                          <p:spTgt spid="13"/>
                                        </p:tgtEl>
                                      </p:cBhvr>
                                    </p:animEffect>
                                  </p:childTnLst>
                                </p:cTn>
                              </p:par>
                              <p:par>
                                <p:cTn id="51" presetID="16" presetClass="exit" presetSubtype="21" fill="hold" grpId="1" nodeType="withEffect">
                                  <p:stCondLst>
                                    <p:cond delay="0"/>
                                  </p:stCondLst>
                                  <p:iterate type="wd">
                                    <p:tmPct val="0"/>
                                  </p:iterate>
                                  <p:childTnLst>
                                    <p:animEffect transition="out" filter="barn(inVertic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barn(inHorizontal)">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slide(fromBottom)">
                                      <p:cBhvr>
                                        <p:cTn id="69" dur="500"/>
                                        <p:tgtEl>
                                          <p:spTgt spid="1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2000"/>
                                        <p:tgtEl>
                                          <p:spTgt spid="1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3" presetClass="entr" presetSubtype="16" fill="hold"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plus(in)">
                                      <p:cBhvr>
                                        <p:cTn id="79" dur="2000"/>
                                        <p:tgtEl>
                                          <p:spTgt spid="18">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42"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outHorizontal)">
                                      <p:cBhvr>
                                        <p:cTn id="8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6" presetClass="exit" presetSubtype="21" fill="hold" grpId="1" nodeType="clickEffect">
                                  <p:stCondLst>
                                    <p:cond delay="0"/>
                                  </p:stCondLst>
                                  <p:iterate type="wd">
                                    <p:tmPct val="0"/>
                                  </p:iterate>
                                  <p:childTnLst>
                                    <p:animEffect transition="out" filter="barn(inVertical)">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4" grpId="0"/>
      <p:bldP spid="5" grpId="0"/>
      <p:bldP spid="11" grpId="0" animBg="1"/>
      <p:bldP spid="12" grpId="0" animBg="1"/>
      <p:bldP spid="12" grpId="1" animBg="1"/>
      <p:bldP spid="13" grpId="0"/>
      <p:bldP spid="13" grpId="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333+ Hình Nền Powerpoint Dễ Thương, Cute, ngộ Nghĩnh"/>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3.">
            <a:hlinkClick r:id="" action="ppaction://noaction"/>
            <a:extLst>
              <a:ext uri="{FF2B5EF4-FFF2-40B4-BE49-F238E27FC236}">
                <a16:creationId xmlns:a16="http://schemas.microsoft.com/office/drawing/2014/main" id="{BF496873-25E6-A3FC-6D08-77732B80FB7C}"/>
              </a:ext>
            </a:extLst>
          </p:cNvPr>
          <p:cNvSpPr/>
          <p:nvPr/>
        </p:nvSpPr>
        <p:spPr>
          <a:xfrm>
            <a:off x="-12445" y="20005"/>
            <a:ext cx="1155445" cy="1122995"/>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C71B1013-21BC-DFDD-8EFC-EF617573FDF8}"/>
              </a:ext>
            </a:extLst>
          </p:cNvPr>
          <p:cNvSpPr txBox="1">
            <a:spLocks/>
          </p:cNvSpPr>
          <p:nvPr/>
        </p:nvSpPr>
        <p:spPr>
          <a:xfrm>
            <a:off x="228600" y="228600"/>
            <a:ext cx="685800" cy="6096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3</a:t>
            </a:r>
          </a:p>
        </p:txBody>
      </p:sp>
      <p:sp>
        <p:nvSpPr>
          <p:cNvPr id="5" name="Rectangle 4"/>
          <p:cNvSpPr/>
          <p:nvPr/>
        </p:nvSpPr>
        <p:spPr>
          <a:xfrm>
            <a:off x="1295400" y="228600"/>
            <a:ext cx="6417141" cy="584775"/>
          </a:xfrm>
          <a:prstGeom prst="rect">
            <a:avLst/>
          </a:prstGeom>
        </p:spPr>
        <p:txBody>
          <a:bodyPr wrap="none">
            <a:spAutoFit/>
          </a:bodyPr>
          <a:lstStyle/>
          <a:p>
            <a:r>
              <a:rPr lang="vi-VN" sz="3200" b="1">
                <a:latin typeface="+mj-lt"/>
                <a:cs typeface="Arial" panose="020B0604020202020204" pitchFamily="34" charset="0"/>
              </a:rPr>
              <a:t>Thiết bị nào sau đây là nguồn điện?</a:t>
            </a:r>
            <a:endParaRPr lang="x-none" sz="3200" b="1" dirty="0">
              <a:latin typeface="+mj-lt"/>
              <a:cs typeface="Arial" panose="020B0604020202020204" pitchFamily="34" charset="0"/>
            </a:endParaRPr>
          </a:p>
        </p:txBody>
      </p:sp>
      <p:sp>
        <p:nvSpPr>
          <p:cNvPr id="7" name="Rectangle 6"/>
          <p:cNvSpPr/>
          <p:nvPr/>
        </p:nvSpPr>
        <p:spPr>
          <a:xfrm>
            <a:off x="1219200" y="914400"/>
            <a:ext cx="2508828" cy="584775"/>
          </a:xfrm>
          <a:prstGeom prst="rect">
            <a:avLst/>
          </a:prstGeom>
        </p:spPr>
        <p:txBody>
          <a:bodyPr wrap="none">
            <a:spAutoFit/>
          </a:bodyPr>
          <a:lstStyle/>
          <a:p>
            <a:r>
              <a:rPr lang="vi-VN" sz="3200" b="1">
                <a:solidFill>
                  <a:srgbClr val="000000"/>
                </a:solidFill>
                <a:latin typeface="+mj-lt"/>
                <a:ea typeface="Courier New" panose="02070309020205020404" pitchFamily="49" charset="0"/>
                <a:cs typeface="Arial" panose="020B0604020202020204" pitchFamily="34" charset="0"/>
              </a:rPr>
              <a:t>A. </a:t>
            </a:r>
            <a:r>
              <a:rPr lang="vi-VN" sz="3200" b="1">
                <a:latin typeface="+mj-lt"/>
                <a:cs typeface="Arial" panose="020B0604020202020204" pitchFamily="34" charset="0"/>
              </a:rPr>
              <a:t>Quạt máy.</a:t>
            </a:r>
            <a:endParaRPr lang="en-US" sz="3200" b="1">
              <a:latin typeface="+mj-lt"/>
            </a:endParaRPr>
          </a:p>
        </p:txBody>
      </p:sp>
      <p:sp>
        <p:nvSpPr>
          <p:cNvPr id="8" name="Rectangle 7"/>
          <p:cNvSpPr/>
          <p:nvPr/>
        </p:nvSpPr>
        <p:spPr>
          <a:xfrm>
            <a:off x="5410200" y="1066800"/>
            <a:ext cx="2222083" cy="584775"/>
          </a:xfrm>
          <a:prstGeom prst="rect">
            <a:avLst/>
          </a:prstGeom>
        </p:spPr>
        <p:txBody>
          <a:bodyPr wrap="none">
            <a:spAutoFit/>
          </a:bodyPr>
          <a:lstStyle/>
          <a:p>
            <a:r>
              <a:rPr lang="vi-VN" sz="3200" b="1">
                <a:solidFill>
                  <a:srgbClr val="000000"/>
                </a:solidFill>
                <a:latin typeface="+mj-lt"/>
                <a:ea typeface="Courier New" panose="02070309020205020404" pitchFamily="49" charset="0"/>
                <a:cs typeface="Arial" panose="020B0604020202020204" pitchFamily="34" charset="0"/>
              </a:rPr>
              <a:t>B. </a:t>
            </a:r>
            <a:r>
              <a:rPr lang="vi-VN" sz="3200" b="1">
                <a:latin typeface="+mj-lt"/>
                <a:cs typeface="Arial" panose="020B0604020202020204" pitchFamily="34" charset="0"/>
              </a:rPr>
              <a:t>Bếp lửa. </a:t>
            </a:r>
            <a:endParaRPr lang="en-US" sz="3200" b="1">
              <a:latin typeface="+mj-lt"/>
            </a:endParaRPr>
          </a:p>
        </p:txBody>
      </p:sp>
      <p:sp>
        <p:nvSpPr>
          <p:cNvPr id="9" name="Rectangle 8"/>
          <p:cNvSpPr/>
          <p:nvPr/>
        </p:nvSpPr>
        <p:spPr>
          <a:xfrm>
            <a:off x="1295400" y="1600200"/>
            <a:ext cx="2173993" cy="584775"/>
          </a:xfrm>
          <a:prstGeom prst="rect">
            <a:avLst/>
          </a:prstGeom>
        </p:spPr>
        <p:txBody>
          <a:bodyPr wrap="none">
            <a:spAutoFit/>
          </a:bodyPr>
          <a:lstStyle/>
          <a:p>
            <a:r>
              <a:rPr lang="vi-VN" sz="3200" b="1">
                <a:latin typeface="+mj-lt"/>
                <a:cs typeface="Arial" panose="020B0604020202020204" pitchFamily="34" charset="0"/>
              </a:rPr>
              <a:t>C. Đèn pin</a:t>
            </a:r>
            <a:r>
              <a:rPr lang="x-none" sz="3200" b="1">
                <a:latin typeface="+mj-lt"/>
                <a:cs typeface="Arial" panose="020B0604020202020204" pitchFamily="34" charset="0"/>
              </a:rPr>
              <a:t>.</a:t>
            </a:r>
            <a:endParaRPr lang="x-none" sz="3200" b="1" dirty="0">
              <a:latin typeface="+mj-lt"/>
              <a:cs typeface="Arial" panose="020B0604020202020204" pitchFamily="34" charset="0"/>
            </a:endParaRPr>
          </a:p>
        </p:txBody>
      </p:sp>
      <p:sp>
        <p:nvSpPr>
          <p:cNvPr id="10" name="Rectangle 9"/>
          <p:cNvSpPr/>
          <p:nvPr/>
        </p:nvSpPr>
        <p:spPr>
          <a:xfrm>
            <a:off x="5410200" y="1676400"/>
            <a:ext cx="1867627" cy="584775"/>
          </a:xfrm>
          <a:prstGeom prst="rect">
            <a:avLst/>
          </a:prstGeom>
        </p:spPr>
        <p:txBody>
          <a:bodyPr wrap="none">
            <a:spAutoFit/>
          </a:bodyPr>
          <a:lstStyle/>
          <a:p>
            <a:r>
              <a:rPr lang="vi-VN" sz="3200" b="1">
                <a:latin typeface="+mj-lt"/>
                <a:cs typeface="Arial" panose="020B0604020202020204" pitchFamily="34" charset="0"/>
              </a:rPr>
              <a:t>D. Acquy</a:t>
            </a:r>
            <a:r>
              <a:rPr lang="vi-VN">
                <a:latin typeface="Arial" panose="020B0604020202020204" pitchFamily="34" charset="0"/>
                <a:cs typeface="Arial" panose="020B0604020202020204" pitchFamily="34" charset="0"/>
              </a:rPr>
              <a:t>.</a:t>
            </a:r>
            <a:endParaRPr lang="en-US"/>
          </a:p>
        </p:txBody>
      </p:sp>
      <p:sp>
        <p:nvSpPr>
          <p:cNvPr id="11" name="Decagon 10">
            <a:extLst>
              <a:ext uri="{FF2B5EF4-FFF2-40B4-BE49-F238E27FC236}">
                <a16:creationId xmlns:a16="http://schemas.microsoft.com/office/drawing/2014/main" id="{22FC7D91-7AF0-6DDC-8F9F-7091CB3CB578}"/>
              </a:ext>
            </a:extLst>
          </p:cNvPr>
          <p:cNvSpPr/>
          <p:nvPr/>
        </p:nvSpPr>
        <p:spPr>
          <a:xfrm>
            <a:off x="5410200" y="1752600"/>
            <a:ext cx="469509" cy="491828"/>
          </a:xfrm>
          <a:prstGeom prst="decagon">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4.">
            <a:hlinkClick r:id="rId3" action="ppaction://hlinksldjump"/>
            <a:extLst>
              <a:ext uri="{FF2B5EF4-FFF2-40B4-BE49-F238E27FC236}">
                <a16:creationId xmlns:a16="http://schemas.microsoft.com/office/drawing/2014/main" id="{1AE3F346-3BD4-41A2-4041-A7C80AEAC433}"/>
              </a:ext>
            </a:extLst>
          </p:cNvPr>
          <p:cNvSpPr/>
          <p:nvPr/>
        </p:nvSpPr>
        <p:spPr>
          <a:xfrm>
            <a:off x="0" y="2286000"/>
            <a:ext cx="1219200" cy="1143000"/>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ỗ dành sẵn cho Văn bản 3">
            <a:extLst>
              <a:ext uri="{FF2B5EF4-FFF2-40B4-BE49-F238E27FC236}">
                <a16:creationId xmlns:a16="http://schemas.microsoft.com/office/drawing/2014/main" id="{C6EBB320-B00C-CB0F-EAB1-23C1FE92572C}"/>
              </a:ext>
            </a:extLst>
          </p:cNvPr>
          <p:cNvSpPr txBox="1">
            <a:spLocks/>
          </p:cNvSpPr>
          <p:nvPr/>
        </p:nvSpPr>
        <p:spPr>
          <a:xfrm>
            <a:off x="304800" y="2514600"/>
            <a:ext cx="478284" cy="6477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4</a:t>
            </a:r>
          </a:p>
        </p:txBody>
      </p:sp>
      <p:sp>
        <p:nvSpPr>
          <p:cNvPr id="14" name="Rectangle 13"/>
          <p:cNvSpPr/>
          <p:nvPr/>
        </p:nvSpPr>
        <p:spPr>
          <a:xfrm>
            <a:off x="1295400" y="2514600"/>
            <a:ext cx="7696200" cy="1077218"/>
          </a:xfrm>
          <a:prstGeom prst="rect">
            <a:avLst/>
          </a:prstGeom>
        </p:spPr>
        <p:txBody>
          <a:bodyPr wrap="square">
            <a:spAutoFit/>
          </a:bodyPr>
          <a:lstStyle/>
          <a:p>
            <a:r>
              <a:rPr lang="vi-VN" sz="3200" b="1">
                <a:latin typeface="+mj-lt"/>
                <a:cs typeface="Arial" panose="020B0604020202020204" pitchFamily="34" charset="0"/>
              </a:rPr>
              <a:t>Không có dòng điện chạy qua vật nào dưới đây?</a:t>
            </a:r>
            <a:endParaRPr lang="x-none" sz="3200" b="1" dirty="0">
              <a:latin typeface="+mj-lt"/>
              <a:cs typeface="Arial" panose="020B0604020202020204" pitchFamily="34" charset="0"/>
            </a:endParaRPr>
          </a:p>
        </p:txBody>
      </p:sp>
      <p:sp>
        <p:nvSpPr>
          <p:cNvPr id="15" name="Rectangle 14"/>
          <p:cNvSpPr/>
          <p:nvPr/>
        </p:nvSpPr>
        <p:spPr>
          <a:xfrm>
            <a:off x="381000" y="3581400"/>
            <a:ext cx="5950668" cy="678199"/>
          </a:xfrm>
          <a:prstGeom prst="rect">
            <a:avLst/>
          </a:prstGeom>
        </p:spPr>
        <p:txBody>
          <a:bodyPr wrap="none">
            <a:spAutoFit/>
          </a:bodyPr>
          <a:lstStyle/>
          <a:p>
            <a:pPr algn="just">
              <a:lnSpc>
                <a:spcPct val="130000"/>
              </a:lnSpc>
            </a:pPr>
            <a:r>
              <a:rPr lang="vi-VN" sz="3200" b="1">
                <a:solidFill>
                  <a:srgbClr val="002060"/>
                </a:solidFill>
                <a:latin typeface="+mj-lt"/>
                <a:ea typeface="Courier New" panose="02070309020205020404" pitchFamily="49" charset="0"/>
                <a:cs typeface="Arial" panose="020B0604020202020204" pitchFamily="34" charset="0"/>
              </a:rPr>
              <a:t>A. </a:t>
            </a:r>
            <a:r>
              <a:rPr lang="vi-VN" sz="3200" b="1">
                <a:solidFill>
                  <a:srgbClr val="002060"/>
                </a:solidFill>
                <a:latin typeface="+mj-lt"/>
                <a:cs typeface="Arial" panose="020B0604020202020204" pitchFamily="34" charset="0"/>
              </a:rPr>
              <a:t>Quạt điện đang quay liên tục.</a:t>
            </a:r>
            <a:r>
              <a:rPr lang="x-none" sz="3200" b="1">
                <a:solidFill>
                  <a:srgbClr val="002060"/>
                </a:solidFill>
                <a:latin typeface="+mj-lt"/>
                <a:cs typeface="Arial" panose="020B0604020202020204" pitchFamily="34" charset="0"/>
              </a:rPr>
              <a:t> </a:t>
            </a:r>
            <a:endParaRPr lang="vi-VN" sz="3200" b="1" dirty="0">
              <a:solidFill>
                <a:srgbClr val="002060"/>
              </a:solidFill>
              <a:latin typeface="+mj-lt"/>
              <a:ea typeface="Courier New" panose="02070309020205020404" pitchFamily="49" charset="0"/>
              <a:cs typeface="Arial" panose="020B0604020202020204" pitchFamily="34" charset="0"/>
            </a:endParaRPr>
          </a:p>
        </p:txBody>
      </p:sp>
      <p:sp>
        <p:nvSpPr>
          <p:cNvPr id="16" name="Rectangle 15"/>
          <p:cNvSpPr/>
          <p:nvPr/>
        </p:nvSpPr>
        <p:spPr>
          <a:xfrm>
            <a:off x="762000" y="4267200"/>
            <a:ext cx="6042039" cy="678199"/>
          </a:xfrm>
          <a:prstGeom prst="rect">
            <a:avLst/>
          </a:prstGeom>
        </p:spPr>
        <p:txBody>
          <a:bodyPr wrap="none">
            <a:spAutoFit/>
          </a:bodyPr>
          <a:lstStyle/>
          <a:p>
            <a:pPr>
              <a:lnSpc>
                <a:spcPct val="130000"/>
              </a:lnSpc>
            </a:pPr>
            <a:r>
              <a:rPr lang="vi-VN" sz="3200" b="1">
                <a:solidFill>
                  <a:srgbClr val="002060"/>
                </a:solidFill>
                <a:latin typeface="+mj-lt"/>
                <a:ea typeface="Courier New" panose="02070309020205020404" pitchFamily="49" charset="0"/>
                <a:cs typeface="Arial" panose="020B0604020202020204" pitchFamily="34" charset="0"/>
              </a:rPr>
              <a:t>B. </a:t>
            </a:r>
            <a:r>
              <a:rPr lang="vi-VN" sz="3200" b="1">
                <a:solidFill>
                  <a:srgbClr val="002060"/>
                </a:solidFill>
                <a:latin typeface="+mj-lt"/>
                <a:cs typeface="Arial" panose="020B0604020202020204" pitchFamily="34" charset="0"/>
              </a:rPr>
              <a:t>Bóng đèn điện đang phát sáng.</a:t>
            </a:r>
            <a:endParaRPr lang="x-none" sz="3200" b="1" dirty="0">
              <a:solidFill>
                <a:srgbClr val="002060"/>
              </a:solidFill>
              <a:latin typeface="+mj-lt"/>
              <a:cs typeface="Arial" panose="020B0604020202020204" pitchFamily="34" charset="0"/>
            </a:endParaRPr>
          </a:p>
        </p:txBody>
      </p:sp>
      <p:sp>
        <p:nvSpPr>
          <p:cNvPr id="17" name="Rectangle 16"/>
          <p:cNvSpPr/>
          <p:nvPr/>
        </p:nvSpPr>
        <p:spPr>
          <a:xfrm>
            <a:off x="1143000" y="5105400"/>
            <a:ext cx="6438557" cy="584775"/>
          </a:xfrm>
          <a:prstGeom prst="rect">
            <a:avLst/>
          </a:prstGeom>
        </p:spPr>
        <p:txBody>
          <a:bodyPr wrap="none">
            <a:spAutoFit/>
          </a:bodyPr>
          <a:lstStyle/>
          <a:p>
            <a:r>
              <a:rPr lang="vi-VN" sz="3200" b="1">
                <a:solidFill>
                  <a:srgbClr val="002060"/>
                </a:solidFill>
                <a:latin typeface="+mj-lt"/>
                <a:cs typeface="Arial" panose="020B0604020202020204" pitchFamily="34" charset="0"/>
              </a:rPr>
              <a:t>C. Thước nhựa đang bị nhiễm điện</a:t>
            </a:r>
            <a:r>
              <a:rPr lang="vi-VN">
                <a:latin typeface="Arial" panose="020B0604020202020204" pitchFamily="34" charset="0"/>
                <a:cs typeface="Arial" panose="020B0604020202020204" pitchFamily="34" charset="0"/>
              </a:rPr>
              <a:t>.</a:t>
            </a:r>
            <a:r>
              <a:rPr lang="x-none">
                <a:latin typeface="Arial" panose="020B0604020202020204" pitchFamily="34" charset="0"/>
                <a:cs typeface="Arial" panose="020B0604020202020204" pitchFamily="34" charset="0"/>
              </a:rPr>
              <a:t> </a:t>
            </a:r>
            <a:endParaRPr lang="x-none" dirty="0">
              <a:latin typeface="Arial" panose="020B0604020202020204" pitchFamily="34" charset="0"/>
              <a:cs typeface="Arial" panose="020B0604020202020204" pitchFamily="34" charset="0"/>
            </a:endParaRPr>
          </a:p>
        </p:txBody>
      </p:sp>
      <p:sp>
        <p:nvSpPr>
          <p:cNvPr id="18" name="Rectangle 17"/>
          <p:cNvSpPr/>
          <p:nvPr/>
        </p:nvSpPr>
        <p:spPr>
          <a:xfrm>
            <a:off x="1752600" y="5715000"/>
            <a:ext cx="4645246" cy="584775"/>
          </a:xfrm>
          <a:prstGeom prst="rect">
            <a:avLst/>
          </a:prstGeom>
        </p:spPr>
        <p:txBody>
          <a:bodyPr wrap="none">
            <a:spAutoFit/>
          </a:bodyPr>
          <a:lstStyle/>
          <a:p>
            <a:pPr>
              <a:spcBef>
                <a:spcPts val="0"/>
              </a:spcBef>
            </a:pPr>
            <a:r>
              <a:rPr lang="vi-VN" sz="3200" b="1">
                <a:solidFill>
                  <a:srgbClr val="002060"/>
                </a:solidFill>
                <a:latin typeface="+mj-lt"/>
                <a:cs typeface="Arial" panose="020B0604020202020204" pitchFamily="34" charset="0"/>
              </a:rPr>
              <a:t>D. Rađio đang </a:t>
            </a:r>
            <a:r>
              <a:rPr lang="en-US" sz="3200" b="1">
                <a:solidFill>
                  <a:srgbClr val="002060"/>
                </a:solidFill>
                <a:latin typeface="Times New Roman" pitchFamily="18" charset="0"/>
                <a:cs typeface="Times New Roman" pitchFamily="18" charset="0"/>
              </a:rPr>
              <a:t>phát tiếng</a:t>
            </a:r>
            <a:r>
              <a:rPr lang="vi-VN" sz="3200" b="1">
                <a:solidFill>
                  <a:srgbClr val="002060"/>
                </a:solidFill>
                <a:latin typeface="Times New Roman" pitchFamily="18" charset="0"/>
                <a:cs typeface="Times New Roman" pitchFamily="18" charset="0"/>
              </a:rPr>
              <a:t>.</a:t>
            </a:r>
            <a:endParaRPr lang="x-none" sz="3200" b="1" dirty="0">
              <a:solidFill>
                <a:srgbClr val="002060"/>
              </a:solidFill>
              <a:latin typeface="Times New Roman" pitchFamily="18" charset="0"/>
              <a:cs typeface="Times New Roman" pitchFamily="18" charset="0"/>
            </a:endParaRPr>
          </a:p>
        </p:txBody>
      </p:sp>
      <p:sp>
        <p:nvSpPr>
          <p:cNvPr id="19" name="Decagon 18">
            <a:extLst>
              <a:ext uri="{FF2B5EF4-FFF2-40B4-BE49-F238E27FC236}">
                <a16:creationId xmlns:a16="http://schemas.microsoft.com/office/drawing/2014/main" id="{DEF48CBB-489F-97AF-AC37-962B14656E05}"/>
              </a:ext>
            </a:extLst>
          </p:cNvPr>
          <p:cNvSpPr/>
          <p:nvPr/>
        </p:nvSpPr>
        <p:spPr>
          <a:xfrm>
            <a:off x="1143000" y="5105400"/>
            <a:ext cx="53340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2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20" presetClass="exit" presetSubtype="0" fill="hold" grpId="1" nodeType="withEffect">
                                  <p:stCondLst>
                                    <p:cond delay="0"/>
                                  </p:stCondLst>
                                  <p:iterate type="wd">
                                    <p:tmPct val="0"/>
                                  </p:iterate>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linds(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plus(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Horizontal)">
                                      <p:cBhvr>
                                        <p:cTn id="46" dur="1250"/>
                                        <p:tgtEl>
                                          <p:spTgt spid="11"/>
                                        </p:tgtEl>
                                      </p:cBhvr>
                                    </p:animEffect>
                                  </p:childTnLst>
                                </p:cTn>
                              </p:par>
                              <p:par>
                                <p:cTn id="47" presetID="2" presetClass="entr" presetSubtype="8" decel="100000" fill="hold" grpId="0" nodeType="withEffect">
                                  <p:stCondLst>
                                    <p:cond delay="1250"/>
                                  </p:stCondLst>
                                  <p:iterate type="wd">
                                    <p:tmPct val="6000"/>
                                  </p:iterate>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500" fill="hold"/>
                                        <p:tgtEl>
                                          <p:spTgt spid="12"/>
                                        </p:tgtEl>
                                        <p:attrNameLst>
                                          <p:attrName>ppt_x</p:attrName>
                                        </p:attrNameLst>
                                      </p:cBhvr>
                                      <p:tavLst>
                                        <p:tav tm="0">
                                          <p:val>
                                            <p:strVal val="0-#ppt_w/2"/>
                                          </p:val>
                                        </p:tav>
                                        <p:tav tm="100000">
                                          <p:val>
                                            <p:strVal val="#ppt_x"/>
                                          </p:val>
                                        </p:tav>
                                      </p:tavLst>
                                    </p:anim>
                                    <p:anim calcmode="lin" valueType="num">
                                      <p:cBhvr additive="base">
                                        <p:cTn id="50" dur="1500" fill="hold"/>
                                        <p:tgtEl>
                                          <p:spTgt spid="12"/>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500"/>
                                  </p:stCondLst>
                                  <p:iterate type="wd">
                                    <p:tmPct val="5000"/>
                                  </p:iterate>
                                  <p:childTnLst>
                                    <p:set>
                                      <p:cBhvr>
                                        <p:cTn id="52" dur="1" fill="hold">
                                          <p:stCondLst>
                                            <p:cond delay="0"/>
                                          </p:stCondLst>
                                        </p:cTn>
                                        <p:tgtEl>
                                          <p:spTgt spid="13"/>
                                        </p:tgtEl>
                                        <p:attrNameLst>
                                          <p:attrName>style.visibility</p:attrName>
                                        </p:attrNameLst>
                                      </p:cBhvr>
                                      <p:to>
                                        <p:strVal val="visible"/>
                                      </p:to>
                                    </p:set>
                                    <p:animEffect transition="in" filter="fade">
                                      <p:cBhvr>
                                        <p:cTn id="53" dur="1250"/>
                                        <p:tgtEl>
                                          <p:spTgt spid="13"/>
                                        </p:tgtEl>
                                      </p:cBhvr>
                                    </p:animEffect>
                                  </p:childTnLst>
                                </p:cTn>
                              </p:par>
                              <p:par>
                                <p:cTn id="54" presetID="22" presetClass="exit" presetSubtype="4" fill="hold" grpId="1" nodeType="withEffect">
                                  <p:stCondLst>
                                    <p:cond delay="0"/>
                                  </p:stCondLst>
                                  <p:iterate type="wd">
                                    <p:tmPct val="0"/>
                                  </p:iterate>
                                  <p:childTnLst>
                                    <p:animEffect transition="out" filter="wipe(down)">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 calcmode="lin" valueType="num">
                                      <p:cBhvr additive="base">
                                        <p:cTn id="6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plus(in)">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barn(inHorizontal)">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outHorizontal)">
                                      <p:cBhvr>
                                        <p:cTn id="8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0" presetClass="exit" presetSubtype="0" fill="hold" grpId="1" nodeType="clickEffect">
                                  <p:stCondLst>
                                    <p:cond delay="0"/>
                                  </p:stCondLst>
                                  <p:iterate type="wd">
                                    <p:tmPct val="0"/>
                                  </p:iterate>
                                  <p:childTnLst>
                                    <p:animEffect transition="out" filter="wedge">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2"/>
                    </p:tgtEl>
                  </p:cond>
                </p:stCondLst>
                <p:endSync evt="end" delay="0">
                  <p:rtn val="all"/>
                </p:endSync>
                <p:childTnLst>
                  <p:par>
                    <p:cTn id="95" fill="hold">
                      <p:stCondLst>
                        <p:cond delay="0"/>
                      </p:stCondLst>
                      <p:childTnLst>
                        <p:par>
                          <p:cTn id="96" fill="hold">
                            <p:stCondLst>
                              <p:cond delay="0"/>
                            </p:stCondLst>
                            <p:childTnLst>
                              <p:par>
                                <p:cTn id="97" presetID="22" presetClass="exit" presetSubtype="4" fill="hold" grpId="1" nodeType="clickEffect">
                                  <p:stCondLst>
                                    <p:cond delay="0"/>
                                  </p:stCondLst>
                                  <p:iterate type="wd">
                                    <p:tmPct val="0"/>
                                  </p:iterate>
                                  <p:childTnLst>
                                    <p:animEffect transition="out" filter="wipe(down)">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3" grpId="1" animBg="1"/>
      <p:bldP spid="4" grpId="0"/>
      <p:bldP spid="4" grpId="1"/>
      <p:bldP spid="7" grpId="0"/>
      <p:bldP spid="8" grpId="0"/>
      <p:bldP spid="9" grpId="0"/>
      <p:bldP spid="10" grpId="0"/>
      <p:bldP spid="11" grpId="0" animBg="1"/>
      <p:bldP spid="12" grpId="0" animBg="1"/>
      <p:bldP spid="12" grpId="1" animBg="1"/>
      <p:bldP spid="13" grpId="0"/>
      <p:bldP spid="13" grpId="1"/>
      <p:bldP spid="14" grpId="0"/>
      <p:bldP spid="16" grpId="0"/>
      <p:bldP spid="18"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ổng hợp 109+ hình nền học tập dễ thương mới nhất - Tin học Đông Hò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5.">
            <a:hlinkClick r:id="rId3" action="ppaction://hlinksldjump"/>
            <a:extLst>
              <a:ext uri="{FF2B5EF4-FFF2-40B4-BE49-F238E27FC236}">
                <a16:creationId xmlns:a16="http://schemas.microsoft.com/office/drawing/2014/main" id="{F01D0626-FB14-6FF8-E942-766649E95DE6}"/>
              </a:ext>
            </a:extLst>
          </p:cNvPr>
          <p:cNvSpPr/>
          <p:nvPr/>
        </p:nvSpPr>
        <p:spPr>
          <a:xfrm>
            <a:off x="19867" y="20005"/>
            <a:ext cx="1351733" cy="1351596"/>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1BA67D93-EEE8-EAF5-5BF6-2CD369A8CC3B}"/>
              </a:ext>
            </a:extLst>
          </p:cNvPr>
          <p:cNvSpPr txBox="1">
            <a:spLocks/>
          </p:cNvSpPr>
          <p:nvPr/>
        </p:nvSpPr>
        <p:spPr>
          <a:xfrm>
            <a:off x="381000" y="3048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5</a:t>
            </a:r>
          </a:p>
        </p:txBody>
      </p:sp>
      <p:sp>
        <p:nvSpPr>
          <p:cNvPr id="5" name="Rectangle 4"/>
          <p:cNvSpPr/>
          <p:nvPr/>
        </p:nvSpPr>
        <p:spPr>
          <a:xfrm>
            <a:off x="1524000" y="228600"/>
            <a:ext cx="5712846" cy="584775"/>
          </a:xfrm>
          <a:prstGeom prst="rect">
            <a:avLst/>
          </a:prstGeom>
        </p:spPr>
        <p:txBody>
          <a:bodyPr wrap="none">
            <a:spAutoFit/>
          </a:bodyPr>
          <a:lstStyle/>
          <a:p>
            <a:pPr algn="ctr"/>
            <a:r>
              <a:rPr lang="vi-VN" sz="3200" b="1">
                <a:latin typeface="+mj-lt"/>
                <a:cs typeface="Arial" panose="020B0604020202020204" pitchFamily="34" charset="0"/>
              </a:rPr>
              <a:t>Chọn câu </a:t>
            </a:r>
            <a:r>
              <a:rPr lang="en-US" sz="3200" b="1">
                <a:latin typeface="Times New Roman" pitchFamily="18" charset="0"/>
                <a:cs typeface="Times New Roman" pitchFamily="18" charset="0"/>
              </a:rPr>
              <a:t>phát biểu </a:t>
            </a:r>
            <a:r>
              <a:rPr lang="en-US" sz="3200" b="1" i="1">
                <a:latin typeface="Times New Roman" pitchFamily="18" charset="0"/>
                <a:cs typeface="Times New Roman" pitchFamily="18" charset="0"/>
              </a:rPr>
              <a:t>không đúng</a:t>
            </a:r>
            <a:endParaRPr lang="x-none" sz="3200" b="1" dirty="0">
              <a:latin typeface="Times New Roman" pitchFamily="18" charset="0"/>
              <a:cs typeface="Times New Roman" pitchFamily="18" charset="0"/>
            </a:endParaRPr>
          </a:p>
        </p:txBody>
      </p:sp>
      <p:sp>
        <p:nvSpPr>
          <p:cNvPr id="6" name="Rectangle 5"/>
          <p:cNvSpPr/>
          <p:nvPr/>
        </p:nvSpPr>
        <p:spPr>
          <a:xfrm>
            <a:off x="1371600" y="762000"/>
            <a:ext cx="7772400" cy="584775"/>
          </a:xfrm>
          <a:prstGeom prst="rect">
            <a:avLst/>
          </a:prstGeom>
        </p:spPr>
        <p:txBody>
          <a:bodyPr wrap="square">
            <a:spAutoFit/>
          </a:bodyPr>
          <a:lstStyle/>
          <a:p>
            <a:r>
              <a:rPr lang="vi-VN" sz="3200">
                <a:solidFill>
                  <a:srgbClr val="000000"/>
                </a:solidFill>
                <a:latin typeface="+mj-lt"/>
                <a:ea typeface="Courier New" panose="02070309020205020404" pitchFamily="49" charset="0"/>
                <a:cs typeface="Arial" panose="020B0604020202020204" pitchFamily="34" charset="0"/>
              </a:rPr>
              <a:t>A. </a:t>
            </a:r>
            <a:r>
              <a:rPr lang="vi-VN" sz="3200">
                <a:latin typeface="+mj-lt"/>
                <a:cs typeface="Arial" panose="020B0604020202020204" pitchFamily="34" charset="0"/>
              </a:rPr>
              <a:t>Nguồn điện càng lớn thì thiết bị càng mạnh</a:t>
            </a:r>
            <a:endParaRPr lang="en-US" sz="3200">
              <a:latin typeface="+mj-lt"/>
            </a:endParaRPr>
          </a:p>
        </p:txBody>
      </p:sp>
      <p:sp>
        <p:nvSpPr>
          <p:cNvPr id="7" name="Rectangle 6"/>
          <p:cNvSpPr/>
          <p:nvPr/>
        </p:nvSpPr>
        <p:spPr>
          <a:xfrm>
            <a:off x="1371600" y="1295400"/>
            <a:ext cx="5452134" cy="678199"/>
          </a:xfrm>
          <a:prstGeom prst="rect">
            <a:avLst/>
          </a:prstGeom>
        </p:spPr>
        <p:txBody>
          <a:bodyPr wrap="none">
            <a:spAutoFit/>
          </a:bodyPr>
          <a:lstStyle/>
          <a:p>
            <a:pPr algn="just">
              <a:lnSpc>
                <a:spcPct val="130000"/>
              </a:lnSpc>
            </a:pPr>
            <a:r>
              <a:rPr lang="vi-VN" sz="3200">
                <a:solidFill>
                  <a:srgbClr val="000000"/>
                </a:solidFill>
                <a:latin typeface="+mj-lt"/>
                <a:ea typeface="Courier New" panose="02070309020205020404" pitchFamily="49" charset="0"/>
                <a:cs typeface="Arial" panose="020B0604020202020204" pitchFamily="34" charset="0"/>
              </a:rPr>
              <a:t>B. </a:t>
            </a:r>
            <a:r>
              <a:rPr lang="vi-VN" sz="3200">
                <a:latin typeface="+mj-lt"/>
                <a:cs typeface="Arial" panose="020B0604020202020204" pitchFamily="34" charset="0"/>
              </a:rPr>
              <a:t>Nguồn điện tạo ra dòng điện.</a:t>
            </a:r>
            <a:endParaRPr lang="x-none" sz="3200" dirty="0">
              <a:latin typeface="+mj-lt"/>
              <a:cs typeface="Arial" panose="020B0604020202020204" pitchFamily="34" charset="0"/>
            </a:endParaRPr>
          </a:p>
        </p:txBody>
      </p:sp>
      <p:sp>
        <p:nvSpPr>
          <p:cNvPr id="8" name="Rectangle 7"/>
          <p:cNvSpPr/>
          <p:nvPr/>
        </p:nvSpPr>
        <p:spPr>
          <a:xfrm>
            <a:off x="381000" y="1905000"/>
            <a:ext cx="8763000" cy="584775"/>
          </a:xfrm>
          <a:prstGeom prst="rect">
            <a:avLst/>
          </a:prstGeom>
        </p:spPr>
        <p:txBody>
          <a:bodyPr wrap="square">
            <a:spAutoFit/>
          </a:bodyPr>
          <a:lstStyle/>
          <a:p>
            <a:r>
              <a:rPr lang="vi-VN" sz="3200">
                <a:latin typeface="+mj-lt"/>
                <a:cs typeface="Arial" panose="020B0604020202020204" pitchFamily="34" charset="0"/>
              </a:rPr>
              <a:t>C.Nguồn điện có thể tồn tại ở nhiều dạng khác nhau.</a:t>
            </a:r>
            <a:endParaRPr lang="x-none" sz="3200" dirty="0">
              <a:latin typeface="+mj-lt"/>
              <a:cs typeface="Arial" panose="020B0604020202020204" pitchFamily="34" charset="0"/>
            </a:endParaRPr>
          </a:p>
        </p:txBody>
      </p:sp>
      <p:sp>
        <p:nvSpPr>
          <p:cNvPr id="9" name="Rectangle 8"/>
          <p:cNvSpPr/>
          <p:nvPr/>
        </p:nvSpPr>
        <p:spPr>
          <a:xfrm>
            <a:off x="304800" y="2438400"/>
            <a:ext cx="8839200" cy="1077218"/>
          </a:xfrm>
          <a:prstGeom prst="rect">
            <a:avLst/>
          </a:prstGeom>
        </p:spPr>
        <p:txBody>
          <a:bodyPr wrap="square">
            <a:spAutoFit/>
          </a:bodyPr>
          <a:lstStyle/>
          <a:p>
            <a:r>
              <a:rPr lang="vi-VN" sz="3200">
                <a:latin typeface="+mj-lt"/>
                <a:cs typeface="Arial" panose="020B0604020202020204" pitchFamily="34" charset="0"/>
              </a:rPr>
              <a:t>D. Nguồn điện có khả năng duy trì hoạt động của các thiết bị điện</a:t>
            </a:r>
            <a:endParaRPr lang="en-US" sz="3200">
              <a:latin typeface="+mj-lt"/>
            </a:endParaRPr>
          </a:p>
        </p:txBody>
      </p:sp>
      <p:sp>
        <p:nvSpPr>
          <p:cNvPr id="10" name="Decagon 9">
            <a:extLst>
              <a:ext uri="{FF2B5EF4-FFF2-40B4-BE49-F238E27FC236}">
                <a16:creationId xmlns:a16="http://schemas.microsoft.com/office/drawing/2014/main" id="{B691AF09-C385-21BB-58C8-07DC655C8335}"/>
              </a:ext>
            </a:extLst>
          </p:cNvPr>
          <p:cNvSpPr/>
          <p:nvPr/>
        </p:nvSpPr>
        <p:spPr>
          <a:xfrm>
            <a:off x="1295400" y="685800"/>
            <a:ext cx="582240" cy="6658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6.">
            <a:hlinkClick r:id="rId4" action="ppaction://hlinksldjump"/>
            <a:extLst>
              <a:ext uri="{FF2B5EF4-FFF2-40B4-BE49-F238E27FC236}">
                <a16:creationId xmlns:a16="http://schemas.microsoft.com/office/drawing/2014/main" id="{2101AD05-27CF-7007-1146-E0269F085F4F}"/>
              </a:ext>
            </a:extLst>
          </p:cNvPr>
          <p:cNvSpPr/>
          <p:nvPr/>
        </p:nvSpPr>
        <p:spPr>
          <a:xfrm>
            <a:off x="0" y="3429001"/>
            <a:ext cx="1295400" cy="1219200"/>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6A6485AC-AF74-CE92-0353-5547080363F4}"/>
              </a:ext>
            </a:extLst>
          </p:cNvPr>
          <p:cNvSpPr txBox="1">
            <a:spLocks/>
          </p:cNvSpPr>
          <p:nvPr/>
        </p:nvSpPr>
        <p:spPr>
          <a:xfrm>
            <a:off x="228600" y="3657600"/>
            <a:ext cx="685800" cy="6858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6</a:t>
            </a:r>
          </a:p>
        </p:txBody>
      </p:sp>
      <p:sp>
        <p:nvSpPr>
          <p:cNvPr id="13" name="Rectangle 12"/>
          <p:cNvSpPr/>
          <p:nvPr/>
        </p:nvSpPr>
        <p:spPr>
          <a:xfrm>
            <a:off x="1295400" y="3581400"/>
            <a:ext cx="6115777" cy="584775"/>
          </a:xfrm>
          <a:prstGeom prst="rect">
            <a:avLst/>
          </a:prstGeom>
        </p:spPr>
        <p:txBody>
          <a:bodyPr wrap="none">
            <a:spAutoFit/>
          </a:bodyPr>
          <a:lstStyle/>
          <a:p>
            <a:pPr algn="ctr"/>
            <a:r>
              <a:rPr lang="vi-VN" sz="3200" b="1">
                <a:solidFill>
                  <a:srgbClr val="C00000"/>
                </a:solidFill>
                <a:latin typeface="+mj-lt"/>
                <a:cs typeface="Arial" panose="020B0604020202020204" pitchFamily="34" charset="0"/>
              </a:rPr>
              <a:t>Vật nào dưới đây là vật dẫn điện?</a:t>
            </a:r>
            <a:endParaRPr lang="x-none" sz="3200" b="1" dirty="0">
              <a:solidFill>
                <a:srgbClr val="C00000"/>
              </a:solidFill>
              <a:latin typeface="+mj-lt"/>
              <a:cs typeface="Arial" panose="020B0604020202020204" pitchFamily="34" charset="0"/>
            </a:endParaRPr>
          </a:p>
        </p:txBody>
      </p:sp>
      <p:sp>
        <p:nvSpPr>
          <p:cNvPr id="14" name="Rectangle 13"/>
          <p:cNvSpPr/>
          <p:nvPr/>
        </p:nvSpPr>
        <p:spPr>
          <a:xfrm>
            <a:off x="1371600" y="4114800"/>
            <a:ext cx="3431324" cy="584775"/>
          </a:xfrm>
          <a:prstGeom prst="rect">
            <a:avLst/>
          </a:prstGeom>
        </p:spPr>
        <p:txBody>
          <a:bodyPr wrap="none">
            <a:spAutoFit/>
          </a:bodyPr>
          <a:lstStyle/>
          <a:p>
            <a:r>
              <a:rPr lang="vi-VN" sz="3200" b="1">
                <a:solidFill>
                  <a:srgbClr val="000000"/>
                </a:solidFill>
                <a:latin typeface="+mj-lt"/>
                <a:ea typeface="Courier New" panose="02070309020205020404" pitchFamily="49" charset="0"/>
                <a:cs typeface="Arial" panose="020B0604020202020204" pitchFamily="34" charset="0"/>
              </a:rPr>
              <a:t>A. </a:t>
            </a:r>
            <a:r>
              <a:rPr lang="vi-VN" sz="3200" b="1">
                <a:latin typeface="+mj-lt"/>
                <a:cs typeface="Arial" panose="020B0604020202020204" pitchFamily="34" charset="0"/>
              </a:rPr>
              <a:t>Thanh gỗ khô</a:t>
            </a:r>
            <a:r>
              <a:rPr lang="en-US" sz="3200" b="1">
                <a:latin typeface="+mj-lt"/>
                <a:cs typeface="Arial" panose="020B0604020202020204" pitchFamily="34" charset="0"/>
              </a:rPr>
              <a:t>.</a:t>
            </a:r>
            <a:r>
              <a:rPr lang="vi-VN" sz="3200" b="1">
                <a:latin typeface="+mj-lt"/>
                <a:cs typeface="Arial" panose="020B0604020202020204" pitchFamily="34" charset="0"/>
              </a:rPr>
              <a:t>  </a:t>
            </a:r>
            <a:endParaRPr lang="en-US" sz="3200" b="1">
              <a:latin typeface="+mj-lt"/>
            </a:endParaRPr>
          </a:p>
        </p:txBody>
      </p:sp>
      <p:sp>
        <p:nvSpPr>
          <p:cNvPr id="15" name="Rectangle 14"/>
          <p:cNvSpPr/>
          <p:nvPr/>
        </p:nvSpPr>
        <p:spPr>
          <a:xfrm>
            <a:off x="2438400" y="4495800"/>
            <a:ext cx="4645824" cy="678199"/>
          </a:xfrm>
          <a:prstGeom prst="rect">
            <a:avLst/>
          </a:prstGeom>
        </p:spPr>
        <p:txBody>
          <a:bodyPr wrap="none">
            <a:spAutoFit/>
          </a:bodyPr>
          <a:lstStyle/>
          <a:p>
            <a:pPr algn="just">
              <a:lnSpc>
                <a:spcPct val="130000"/>
              </a:lnSpc>
            </a:pPr>
            <a:r>
              <a:rPr lang="vi-VN" sz="3200" b="1">
                <a:solidFill>
                  <a:srgbClr val="000000"/>
                </a:solidFill>
                <a:latin typeface="+mj-lt"/>
                <a:ea typeface="Courier New" panose="02070309020205020404" pitchFamily="49" charset="0"/>
                <a:cs typeface="Arial" panose="020B0604020202020204" pitchFamily="34" charset="0"/>
              </a:rPr>
              <a:t>B. </a:t>
            </a:r>
            <a:r>
              <a:rPr lang="vi-VN" sz="3200" b="1">
                <a:latin typeface="+mj-lt"/>
                <a:cs typeface="Arial" panose="020B0604020202020204" pitchFamily="34" charset="0"/>
              </a:rPr>
              <a:t>Một đoạn ruột bút chì</a:t>
            </a:r>
            <a:r>
              <a:rPr lang="en-US" sz="3200" b="1">
                <a:latin typeface="+mj-lt"/>
                <a:cs typeface="Arial" panose="020B0604020202020204" pitchFamily="34" charset="0"/>
              </a:rPr>
              <a:t>.</a:t>
            </a:r>
            <a:endParaRPr lang="x-none" sz="3200" b="1" dirty="0">
              <a:latin typeface="+mj-lt"/>
              <a:cs typeface="Arial" panose="020B0604020202020204" pitchFamily="34" charset="0"/>
            </a:endParaRPr>
          </a:p>
        </p:txBody>
      </p:sp>
      <p:sp>
        <p:nvSpPr>
          <p:cNvPr id="16" name="Rectangle 15"/>
          <p:cNvSpPr/>
          <p:nvPr/>
        </p:nvSpPr>
        <p:spPr>
          <a:xfrm>
            <a:off x="1371600" y="5029200"/>
            <a:ext cx="4243469" cy="584775"/>
          </a:xfrm>
          <a:prstGeom prst="rect">
            <a:avLst/>
          </a:prstGeom>
        </p:spPr>
        <p:txBody>
          <a:bodyPr wrap="none">
            <a:spAutoFit/>
          </a:bodyPr>
          <a:lstStyle/>
          <a:p>
            <a:r>
              <a:rPr lang="vi-VN" sz="3200" b="1">
                <a:latin typeface="+mj-lt"/>
                <a:cs typeface="Arial" panose="020B0604020202020204" pitchFamily="34" charset="0"/>
              </a:rPr>
              <a:t>C. Một đoạn dây nhựa</a:t>
            </a:r>
            <a:r>
              <a:rPr lang="en-US" sz="3200" b="1">
                <a:latin typeface="+mj-lt"/>
                <a:cs typeface="Arial" panose="020B0604020202020204" pitchFamily="34" charset="0"/>
              </a:rPr>
              <a:t>.</a:t>
            </a:r>
            <a:endParaRPr lang="x-none" sz="3200" b="1" dirty="0">
              <a:latin typeface="+mj-lt"/>
              <a:cs typeface="Arial" panose="020B0604020202020204" pitchFamily="34" charset="0"/>
            </a:endParaRPr>
          </a:p>
        </p:txBody>
      </p:sp>
      <p:sp>
        <p:nvSpPr>
          <p:cNvPr id="17" name="Rectangle 16"/>
          <p:cNvSpPr/>
          <p:nvPr/>
        </p:nvSpPr>
        <p:spPr>
          <a:xfrm>
            <a:off x="2362200" y="5486400"/>
            <a:ext cx="3657348" cy="584775"/>
          </a:xfrm>
          <a:prstGeom prst="rect">
            <a:avLst/>
          </a:prstGeom>
        </p:spPr>
        <p:txBody>
          <a:bodyPr wrap="none">
            <a:spAutoFit/>
          </a:bodyPr>
          <a:lstStyle/>
          <a:p>
            <a:r>
              <a:rPr lang="vi-VN" sz="3200" b="1">
                <a:latin typeface="+mj-lt"/>
                <a:cs typeface="Arial" panose="020B0604020202020204" pitchFamily="34" charset="0"/>
              </a:rPr>
              <a:t>D. Thanh thủy tinh</a:t>
            </a:r>
            <a:r>
              <a:rPr lang="en-US" sz="3200" b="1">
                <a:latin typeface="+mj-lt"/>
                <a:cs typeface="Arial" panose="020B0604020202020204" pitchFamily="34" charset="0"/>
              </a:rPr>
              <a:t>.</a:t>
            </a:r>
            <a:endParaRPr lang="en-US" sz="3200" b="1">
              <a:latin typeface="+mj-lt"/>
            </a:endParaRPr>
          </a:p>
        </p:txBody>
      </p:sp>
      <p:sp>
        <p:nvSpPr>
          <p:cNvPr id="18" name="Decagon 17">
            <a:extLst>
              <a:ext uri="{FF2B5EF4-FFF2-40B4-BE49-F238E27FC236}">
                <a16:creationId xmlns:a16="http://schemas.microsoft.com/office/drawing/2014/main" id="{EA6F400B-50F2-24FD-D740-2F7E2D3A3EFC}"/>
              </a:ext>
            </a:extLst>
          </p:cNvPr>
          <p:cNvSpPr/>
          <p:nvPr/>
        </p:nvSpPr>
        <p:spPr>
          <a:xfrm>
            <a:off x="2438400" y="4572000"/>
            <a:ext cx="50604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6" presetClass="exit" presetSubtype="21" fill="hold" grpId="1" nodeType="withEffect">
                                  <p:stCondLst>
                                    <p:cond delay="0"/>
                                  </p:stCondLst>
                                  <p:iterate type="wd">
                                    <p:tmPct val="0"/>
                                  </p:iterate>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arn(in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barn(inHorizontal)">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outHorizontal)">
                                      <p:cBhvr>
                                        <p:cTn id="48" dur="1250"/>
                                        <p:tgtEl>
                                          <p:spTgt spid="10"/>
                                        </p:tgtEl>
                                      </p:cBhvr>
                                    </p:animEffect>
                                  </p:childTnLst>
                                </p:cTn>
                              </p:par>
                              <p:par>
                                <p:cTn id="49" presetID="2" presetClass="entr" presetSubtype="8" decel="100000" fill="hold" grpId="0" nodeType="withEffect">
                                  <p:stCondLst>
                                    <p:cond delay="1250"/>
                                  </p:stCondLst>
                                  <p:iterate type="wd">
                                    <p:tmPct val="6000"/>
                                  </p:iterate>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500" fill="hold"/>
                                        <p:tgtEl>
                                          <p:spTgt spid="11"/>
                                        </p:tgtEl>
                                        <p:attrNameLst>
                                          <p:attrName>ppt_x</p:attrName>
                                        </p:attrNameLst>
                                      </p:cBhvr>
                                      <p:tavLst>
                                        <p:tav tm="0">
                                          <p:val>
                                            <p:strVal val="0-#ppt_w/2"/>
                                          </p:val>
                                        </p:tav>
                                        <p:tav tm="100000">
                                          <p:val>
                                            <p:strVal val="#ppt_x"/>
                                          </p:val>
                                        </p:tav>
                                      </p:tavLst>
                                    </p:anim>
                                    <p:anim calcmode="lin" valueType="num">
                                      <p:cBhvr additive="base">
                                        <p:cTn id="52" dur="1500" fill="hold"/>
                                        <p:tgtEl>
                                          <p:spTgt spid="11"/>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3000"/>
                                  </p:stCondLst>
                                  <p:iterate type="wd">
                                    <p:tmPct val="5000"/>
                                  </p:iterate>
                                  <p:childTnLst>
                                    <p:set>
                                      <p:cBhvr>
                                        <p:cTn id="54" dur="1" fill="hold">
                                          <p:stCondLst>
                                            <p:cond delay="0"/>
                                          </p:stCondLst>
                                        </p:cTn>
                                        <p:tgtEl>
                                          <p:spTgt spid="12"/>
                                        </p:tgtEl>
                                        <p:attrNameLst>
                                          <p:attrName>style.visibility</p:attrName>
                                        </p:attrNameLst>
                                      </p:cBhvr>
                                      <p:to>
                                        <p:strVal val="visible"/>
                                      </p:to>
                                    </p:set>
                                    <p:animEffect transition="in" filter="fade">
                                      <p:cBhvr>
                                        <p:cTn id="55" dur="125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xit" presetSubtype="1" fill="hold" grpId="1" nodeType="clickEffect">
                                  <p:stCondLst>
                                    <p:cond delay="0"/>
                                  </p:stCondLst>
                                  <p:iterate type="wd">
                                    <p:tmPct val="0"/>
                                  </p:iterate>
                                  <p:childTnLst>
                                    <p:animEffect transition="out" filter="wheel(1)">
                                      <p:cBhvr>
                                        <p:cTn id="59" dur="2000"/>
                                        <p:tgtEl>
                                          <p:spTgt spid="12"/>
                                        </p:tgtEl>
                                      </p:cBhvr>
                                    </p:animEffect>
                                    <p:set>
                                      <p:cBhvr>
                                        <p:cTn id="60" dur="1" fill="hold">
                                          <p:stCondLst>
                                            <p:cond delay="19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slide(fromBottom)">
                                      <p:cBhvr>
                                        <p:cTn id="65" dur="5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 calcmode="lin" valueType="num">
                                      <p:cBhvr additive="base">
                                        <p:cTn id="7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Horizont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Effect transition="in" filter="wipe(down)">
                                      <p:cBhvr>
                                        <p:cTn id="81" dur="500"/>
                                        <p:tgtEl>
                                          <p:spTgt spid="1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42"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outHorizontal)">
                                      <p:cBhvr>
                                        <p:cTn id="91"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3"/>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grpId="1" nodeType="clickEffect">
                                  <p:stCondLst>
                                    <p:cond delay="0"/>
                                  </p:stCondLst>
                                  <p:iterate type="wd">
                                    <p:tmPct val="0"/>
                                  </p:iterate>
                                  <p:childTnLst>
                                    <p:animEffect transition="out" filter="barn(inVertical)">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8" restart="whenNotActive" fill="hold" evtFilter="cancelBubble" nodeType="interactiveSeq">
                <p:stCondLst>
                  <p:cond evt="onClick" delay="0">
                    <p:tgtEl>
                      <p:spTgt spid="11"/>
                    </p:tgtEl>
                  </p:cond>
                </p:stCondLst>
                <p:endSync evt="end" delay="0">
                  <p:rtn val="all"/>
                </p:endSync>
                <p:childTnLst>
                  <p:par>
                    <p:cTn id="99" fill="hold">
                      <p:stCondLst>
                        <p:cond delay="0"/>
                      </p:stCondLst>
                      <p:childTnLst>
                        <p:par>
                          <p:cTn id="100" fill="hold">
                            <p:stCondLst>
                              <p:cond delay="0"/>
                            </p:stCondLst>
                            <p:childTnLst>
                              <p:par>
                                <p:cTn id="101" presetID="21" presetClass="exit" presetSubtype="1" fill="hold" grpId="1" nodeType="withEffect">
                                  <p:stCondLst>
                                    <p:cond delay="0"/>
                                  </p:stCondLst>
                                  <p:iterate type="wd">
                                    <p:tmPct val="0"/>
                                  </p:iterate>
                                  <p:childTnLst>
                                    <p:animEffect transition="out" filter="wheel(1)">
                                      <p:cBhvr>
                                        <p:cTn id="102" dur="2000"/>
                                        <p:tgtEl>
                                          <p:spTgt spid="11"/>
                                        </p:tgtEl>
                                      </p:cBhvr>
                                    </p:animEffect>
                                    <p:set>
                                      <p:cBhvr>
                                        <p:cTn id="103"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10" grpId="0" animBg="1"/>
      <p:bldP spid="11" grpId="0" animBg="1"/>
      <p:bldP spid="11" grpId="1" animBg="1"/>
      <p:bldP spid="12" grpId="0"/>
      <p:bldP spid="12" grpId="1"/>
      <p:bldP spid="15" grpId="0"/>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ổng hợp top 75+ hình nền Powerpoint học tập - background powerpoint học  tập chất lượng full HD cực đẹp để làm Slide - Trường THPT Nguyễn Quán Nh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3.">
            <a:hlinkClick r:id="" action="ppaction://noaction"/>
            <a:extLst>
              <a:ext uri="{FF2B5EF4-FFF2-40B4-BE49-F238E27FC236}">
                <a16:creationId xmlns:a16="http://schemas.microsoft.com/office/drawing/2014/main" id="{BF496873-25E6-A3FC-6D08-77732B80FB7C}"/>
              </a:ext>
            </a:extLst>
          </p:cNvPr>
          <p:cNvSpPr/>
          <p:nvPr/>
        </p:nvSpPr>
        <p:spPr>
          <a:xfrm>
            <a:off x="-12445" y="20005"/>
            <a:ext cx="1231645" cy="1275396"/>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C71B1013-21BC-DFDD-8EFC-EF617573FDF8}"/>
              </a:ext>
            </a:extLst>
          </p:cNvPr>
          <p:cNvSpPr txBox="1">
            <a:spLocks/>
          </p:cNvSpPr>
          <p:nvPr/>
        </p:nvSpPr>
        <p:spPr>
          <a:xfrm>
            <a:off x="228600" y="2286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7</a:t>
            </a:r>
          </a:p>
        </p:txBody>
      </p:sp>
      <p:sp>
        <p:nvSpPr>
          <p:cNvPr id="5" name="Rectangle 4"/>
          <p:cNvSpPr/>
          <p:nvPr/>
        </p:nvSpPr>
        <p:spPr>
          <a:xfrm>
            <a:off x="1295400" y="0"/>
            <a:ext cx="7848600" cy="1569660"/>
          </a:xfrm>
          <a:prstGeom prst="rect">
            <a:avLst/>
          </a:prstGeom>
        </p:spPr>
        <p:txBody>
          <a:bodyPr wrap="square">
            <a:spAutoFit/>
          </a:bodyPr>
          <a:lstStyle/>
          <a:p>
            <a:r>
              <a:rPr lang="vi-VN" sz="3200" b="1">
                <a:solidFill>
                  <a:srgbClr val="7030A0"/>
                </a:solidFill>
                <a:latin typeface="+mj-lt"/>
                <a:cs typeface="Arial" panose="020B0604020202020204" pitchFamily="34" charset="0"/>
              </a:rPr>
              <a:t>Trong các dụng cụ và thiết bị điện thường dùng, vật liệu cách điện nào sử dụng nhiều nhất?</a:t>
            </a:r>
            <a:endParaRPr lang="x-none" sz="3200" b="1" dirty="0">
              <a:solidFill>
                <a:srgbClr val="7030A0"/>
              </a:solidFill>
              <a:latin typeface="+mj-lt"/>
              <a:cs typeface="Arial" panose="020B0604020202020204" pitchFamily="34" charset="0"/>
            </a:endParaRPr>
          </a:p>
        </p:txBody>
      </p:sp>
      <p:sp>
        <p:nvSpPr>
          <p:cNvPr id="6" name="Rectangle 5"/>
          <p:cNvSpPr/>
          <p:nvPr/>
        </p:nvSpPr>
        <p:spPr>
          <a:xfrm>
            <a:off x="533400" y="1752600"/>
            <a:ext cx="1269899" cy="584775"/>
          </a:xfrm>
          <a:prstGeom prst="rect">
            <a:avLst/>
          </a:prstGeom>
        </p:spPr>
        <p:txBody>
          <a:bodyPr wrap="none">
            <a:spAutoFit/>
          </a:bodyPr>
          <a:lstStyle/>
          <a:p>
            <a:r>
              <a:rPr lang="vi-VN" sz="3200" b="1">
                <a:solidFill>
                  <a:srgbClr val="7030A0"/>
                </a:solidFill>
                <a:latin typeface="+mj-lt"/>
                <a:ea typeface="Courier New" panose="02070309020205020404" pitchFamily="49" charset="0"/>
                <a:cs typeface="Arial" panose="020B0604020202020204" pitchFamily="34" charset="0"/>
              </a:rPr>
              <a:t>A. </a:t>
            </a:r>
            <a:r>
              <a:rPr lang="vi-VN" sz="3200" b="1">
                <a:solidFill>
                  <a:srgbClr val="7030A0"/>
                </a:solidFill>
                <a:latin typeface="+mj-lt"/>
                <a:cs typeface="Arial" panose="020B0604020202020204" pitchFamily="34" charset="0"/>
              </a:rPr>
              <a:t>Sứ</a:t>
            </a:r>
            <a:r>
              <a:rPr lang="en-US" sz="3200" b="1">
                <a:solidFill>
                  <a:srgbClr val="7030A0"/>
                </a:solidFill>
                <a:latin typeface="+mj-lt"/>
                <a:cs typeface="Arial" panose="020B0604020202020204" pitchFamily="34" charset="0"/>
              </a:rPr>
              <a:t>.</a:t>
            </a:r>
            <a:endParaRPr lang="en-US" sz="3200" b="1">
              <a:solidFill>
                <a:srgbClr val="7030A0"/>
              </a:solidFill>
              <a:latin typeface="+mj-lt"/>
            </a:endParaRPr>
          </a:p>
        </p:txBody>
      </p:sp>
      <p:sp>
        <p:nvSpPr>
          <p:cNvPr id="7" name="Rectangle 6"/>
          <p:cNvSpPr/>
          <p:nvPr/>
        </p:nvSpPr>
        <p:spPr>
          <a:xfrm>
            <a:off x="2133600" y="1752600"/>
            <a:ext cx="1537600" cy="584775"/>
          </a:xfrm>
          <a:prstGeom prst="rect">
            <a:avLst/>
          </a:prstGeom>
        </p:spPr>
        <p:txBody>
          <a:bodyPr wrap="none">
            <a:spAutoFit/>
          </a:bodyPr>
          <a:lstStyle/>
          <a:p>
            <a:r>
              <a:rPr lang="vi-VN" sz="3200" b="1">
                <a:solidFill>
                  <a:srgbClr val="7030A0"/>
                </a:solidFill>
                <a:latin typeface="+mj-lt"/>
                <a:ea typeface="Courier New" panose="02070309020205020404" pitchFamily="49" charset="0"/>
                <a:cs typeface="Arial" panose="020B0604020202020204" pitchFamily="34" charset="0"/>
              </a:rPr>
              <a:t>B.</a:t>
            </a:r>
            <a:r>
              <a:rPr lang="vi-VN" sz="3200" b="1">
                <a:solidFill>
                  <a:srgbClr val="7030A0"/>
                </a:solidFill>
                <a:latin typeface="+mj-lt"/>
                <a:cs typeface="Arial" panose="020B0604020202020204" pitchFamily="34" charset="0"/>
              </a:rPr>
              <a:t>Nhựa</a:t>
            </a:r>
            <a:endParaRPr lang="en-US" sz="3200" b="1">
              <a:solidFill>
                <a:srgbClr val="7030A0"/>
              </a:solidFill>
              <a:latin typeface="+mj-lt"/>
            </a:endParaRPr>
          </a:p>
        </p:txBody>
      </p:sp>
      <p:sp>
        <p:nvSpPr>
          <p:cNvPr id="8" name="Rectangle 7"/>
          <p:cNvSpPr/>
          <p:nvPr/>
        </p:nvSpPr>
        <p:spPr>
          <a:xfrm>
            <a:off x="3886200" y="1752600"/>
            <a:ext cx="2430474" cy="584775"/>
          </a:xfrm>
          <a:prstGeom prst="rect">
            <a:avLst/>
          </a:prstGeom>
        </p:spPr>
        <p:txBody>
          <a:bodyPr wrap="none">
            <a:spAutoFit/>
          </a:bodyPr>
          <a:lstStyle/>
          <a:p>
            <a:pPr lvl="0"/>
            <a:r>
              <a:rPr lang="vi-VN" sz="3200" b="1">
                <a:solidFill>
                  <a:srgbClr val="7030A0"/>
                </a:solidFill>
                <a:latin typeface="+mj-lt"/>
                <a:cs typeface="Arial" panose="020B0604020202020204" pitchFamily="34" charset="0"/>
              </a:rPr>
              <a:t>C.Thủy tinh</a:t>
            </a:r>
            <a:r>
              <a:rPr lang="en-US" sz="3200">
                <a:solidFill>
                  <a:srgbClr val="7030A0"/>
                </a:solidFill>
                <a:latin typeface="+mj-lt"/>
                <a:cs typeface="Arial" panose="020B0604020202020204" pitchFamily="34" charset="0"/>
              </a:rPr>
              <a:t>.</a:t>
            </a:r>
            <a:endParaRPr lang="x-none" sz="3200" dirty="0">
              <a:solidFill>
                <a:srgbClr val="7030A0"/>
              </a:solidFill>
              <a:latin typeface="+mj-lt"/>
              <a:cs typeface="Arial" panose="020B0604020202020204" pitchFamily="34" charset="0"/>
            </a:endParaRPr>
          </a:p>
        </p:txBody>
      </p:sp>
      <p:sp>
        <p:nvSpPr>
          <p:cNvPr id="9" name="Rectangle 8"/>
          <p:cNvSpPr/>
          <p:nvPr/>
        </p:nvSpPr>
        <p:spPr>
          <a:xfrm>
            <a:off x="6477000" y="1752600"/>
            <a:ext cx="2085827" cy="584775"/>
          </a:xfrm>
          <a:prstGeom prst="rect">
            <a:avLst/>
          </a:prstGeom>
        </p:spPr>
        <p:txBody>
          <a:bodyPr wrap="none">
            <a:spAutoFit/>
          </a:bodyPr>
          <a:lstStyle/>
          <a:p>
            <a:r>
              <a:rPr lang="vi-VN" sz="3200" b="1">
                <a:solidFill>
                  <a:srgbClr val="7030A0"/>
                </a:solidFill>
                <a:latin typeface="+mj-lt"/>
                <a:cs typeface="Arial" panose="020B0604020202020204" pitchFamily="34" charset="0"/>
              </a:rPr>
              <a:t>D. Cao su</a:t>
            </a:r>
            <a:r>
              <a:rPr lang="en-US" sz="3200" b="1">
                <a:solidFill>
                  <a:srgbClr val="7030A0"/>
                </a:solidFill>
                <a:latin typeface="+mj-lt"/>
                <a:cs typeface="Arial" panose="020B0604020202020204" pitchFamily="34" charset="0"/>
              </a:rPr>
              <a:t>.</a:t>
            </a:r>
            <a:r>
              <a:rPr lang="x-none" sz="3200" b="1">
                <a:solidFill>
                  <a:srgbClr val="7030A0"/>
                </a:solidFill>
                <a:latin typeface="+mj-lt"/>
                <a:cs typeface="Arial" panose="020B0604020202020204" pitchFamily="34" charset="0"/>
              </a:rPr>
              <a:t> </a:t>
            </a:r>
            <a:endParaRPr lang="en-US" sz="3200" b="1">
              <a:solidFill>
                <a:srgbClr val="7030A0"/>
              </a:solidFill>
              <a:latin typeface="+mj-lt"/>
            </a:endParaRPr>
          </a:p>
        </p:txBody>
      </p:sp>
      <p:sp>
        <p:nvSpPr>
          <p:cNvPr id="10" name="Decagon 9">
            <a:extLst>
              <a:ext uri="{FF2B5EF4-FFF2-40B4-BE49-F238E27FC236}">
                <a16:creationId xmlns:a16="http://schemas.microsoft.com/office/drawing/2014/main" id="{22FC7D91-7AF0-6DDC-8F9F-7091CB3CB578}"/>
              </a:ext>
            </a:extLst>
          </p:cNvPr>
          <p:cNvSpPr/>
          <p:nvPr/>
        </p:nvSpPr>
        <p:spPr>
          <a:xfrm>
            <a:off x="2133600" y="1752600"/>
            <a:ext cx="469509" cy="528152"/>
          </a:xfrm>
          <a:prstGeom prst="decagon">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4.">
            <a:hlinkClick r:id="rId3" action="ppaction://hlinksldjump"/>
            <a:extLst>
              <a:ext uri="{FF2B5EF4-FFF2-40B4-BE49-F238E27FC236}">
                <a16:creationId xmlns:a16="http://schemas.microsoft.com/office/drawing/2014/main" id="{1AE3F346-3BD4-41A2-4041-A7C80AEAC433}"/>
              </a:ext>
            </a:extLst>
          </p:cNvPr>
          <p:cNvSpPr/>
          <p:nvPr/>
        </p:nvSpPr>
        <p:spPr>
          <a:xfrm>
            <a:off x="0" y="2362201"/>
            <a:ext cx="1295400" cy="1066800"/>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C6EBB320-B00C-CB0F-EAB1-23C1FE92572C}"/>
              </a:ext>
            </a:extLst>
          </p:cNvPr>
          <p:cNvSpPr txBox="1">
            <a:spLocks/>
          </p:cNvSpPr>
          <p:nvPr/>
        </p:nvSpPr>
        <p:spPr>
          <a:xfrm>
            <a:off x="304800" y="24384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8</a:t>
            </a:r>
          </a:p>
        </p:txBody>
      </p:sp>
      <p:sp>
        <p:nvSpPr>
          <p:cNvPr id="13" name="Rectangle 12"/>
          <p:cNvSpPr/>
          <p:nvPr/>
        </p:nvSpPr>
        <p:spPr>
          <a:xfrm>
            <a:off x="1371600" y="2590800"/>
            <a:ext cx="7772400" cy="1077218"/>
          </a:xfrm>
          <a:prstGeom prst="rect">
            <a:avLst/>
          </a:prstGeom>
        </p:spPr>
        <p:txBody>
          <a:bodyPr wrap="square">
            <a:spAutoFit/>
          </a:bodyPr>
          <a:lstStyle/>
          <a:p>
            <a:pPr lvl="0"/>
            <a:r>
              <a:rPr lang="en-US" sz="3200" b="1">
                <a:latin typeface="Times New Roman" pitchFamily="18" charset="0"/>
                <a:cs typeface="Times New Roman" pitchFamily="18" charset="0"/>
              </a:rPr>
              <a:t>Dụng cụ nào dưới đây không phải là nguồn điện?</a:t>
            </a:r>
            <a:r>
              <a:rPr lang="x-none" sz="3200" b="1">
                <a:latin typeface="Times New Roman" pitchFamily="18" charset="0"/>
                <a:cs typeface="Times New Roman" pitchFamily="18" charset="0"/>
              </a:rPr>
              <a:t> </a:t>
            </a:r>
            <a:endParaRPr lang="x-none" sz="3200" b="1" dirty="0">
              <a:solidFill>
                <a:prstClr val="black"/>
              </a:solidFill>
              <a:latin typeface="Times New Roman" pitchFamily="18" charset="0"/>
              <a:cs typeface="Times New Roman" pitchFamily="18" charset="0"/>
            </a:endParaRPr>
          </a:p>
        </p:txBody>
      </p:sp>
      <p:sp>
        <p:nvSpPr>
          <p:cNvPr id="14" name="Rectangle 13"/>
          <p:cNvSpPr/>
          <p:nvPr/>
        </p:nvSpPr>
        <p:spPr>
          <a:xfrm>
            <a:off x="1066800" y="3733800"/>
            <a:ext cx="1572866" cy="732508"/>
          </a:xfrm>
          <a:prstGeom prst="rect">
            <a:avLst/>
          </a:prstGeom>
        </p:spPr>
        <p:txBody>
          <a:bodyPr wrap="none">
            <a:spAutoFit/>
          </a:bodyPr>
          <a:lstStyle/>
          <a:p>
            <a:pPr lvl="0" algn="just">
              <a:lnSpc>
                <a:spcPct val="130000"/>
              </a:lnSpc>
            </a:pPr>
            <a:r>
              <a:rPr lang="vi-VN" sz="3200" b="1">
                <a:solidFill>
                  <a:srgbClr val="002060"/>
                </a:solidFill>
                <a:latin typeface="+mj-lt"/>
                <a:ea typeface="Courier New" panose="02070309020205020404" pitchFamily="49" charset="0"/>
                <a:cs typeface="Arial" panose="020B0604020202020204" pitchFamily="34" charset="0"/>
              </a:rPr>
              <a:t>A. </a:t>
            </a:r>
            <a:r>
              <a:rPr lang="en-US" sz="3200" b="1">
                <a:solidFill>
                  <a:srgbClr val="002060"/>
                </a:solidFill>
                <a:latin typeface="Times New Roman" pitchFamily="18" charset="0"/>
                <a:cs typeface="Times New Roman" pitchFamily="18" charset="0"/>
              </a:rPr>
              <a:t>Pin</a:t>
            </a:r>
            <a:r>
              <a:rPr lang="en-US" sz="3200" b="1">
                <a:solidFill>
                  <a:srgbClr val="002060"/>
                </a:solidFill>
                <a:latin typeface="+mj-lt"/>
                <a:cs typeface="Arial" panose="020B0604020202020204" pitchFamily="34" charset="0"/>
              </a:rPr>
              <a:t>. </a:t>
            </a:r>
            <a:r>
              <a:rPr lang="x-none" sz="3200" b="1">
                <a:solidFill>
                  <a:srgbClr val="002060"/>
                </a:solidFill>
                <a:latin typeface="+mj-lt"/>
                <a:cs typeface="Arial" panose="020B0604020202020204" pitchFamily="34" charset="0"/>
              </a:rPr>
              <a:t> </a:t>
            </a:r>
            <a:endParaRPr lang="vi-VN" sz="3200" b="1" dirty="0">
              <a:solidFill>
                <a:srgbClr val="002060"/>
              </a:solidFill>
              <a:latin typeface="+mj-lt"/>
              <a:ea typeface="Courier New" panose="02070309020205020404" pitchFamily="49" charset="0"/>
              <a:cs typeface="Arial" panose="020B0604020202020204" pitchFamily="34" charset="0"/>
            </a:endParaRPr>
          </a:p>
        </p:txBody>
      </p:sp>
      <p:sp>
        <p:nvSpPr>
          <p:cNvPr id="15" name="Rectangle 14"/>
          <p:cNvSpPr/>
          <p:nvPr/>
        </p:nvSpPr>
        <p:spPr>
          <a:xfrm>
            <a:off x="1828800" y="4419600"/>
            <a:ext cx="4344459" cy="584775"/>
          </a:xfrm>
          <a:prstGeom prst="rect">
            <a:avLst/>
          </a:prstGeom>
        </p:spPr>
        <p:txBody>
          <a:bodyPr wrap="none">
            <a:spAutoFit/>
          </a:bodyPr>
          <a:lstStyle/>
          <a:p>
            <a:r>
              <a:rPr lang="vi-VN" sz="3200" b="1">
                <a:solidFill>
                  <a:srgbClr val="002060"/>
                </a:solidFill>
                <a:latin typeface="+mj-lt"/>
                <a:ea typeface="Courier New" panose="02070309020205020404" pitchFamily="49" charset="0"/>
                <a:cs typeface="Arial" panose="020B0604020202020204" pitchFamily="34" charset="0"/>
              </a:rPr>
              <a:t>B. </a:t>
            </a:r>
            <a:r>
              <a:rPr lang="en-US" sz="3200" b="1">
                <a:solidFill>
                  <a:srgbClr val="002060"/>
                </a:solidFill>
                <a:latin typeface="Times New Roman" pitchFamily="18" charset="0"/>
                <a:cs typeface="Times New Roman" pitchFamily="18" charset="0"/>
              </a:rPr>
              <a:t>Đinamô lắp ở xe đạp</a:t>
            </a:r>
            <a:r>
              <a:rPr lang="en-US">
                <a:latin typeface="Times New Roman" pitchFamily="18" charset="0"/>
                <a:cs typeface="Times New Roman" pitchFamily="18" charset="0"/>
              </a:rPr>
              <a:t>.</a:t>
            </a:r>
          </a:p>
        </p:txBody>
      </p:sp>
      <p:sp>
        <p:nvSpPr>
          <p:cNvPr id="16" name="Rectangle 15"/>
          <p:cNvSpPr/>
          <p:nvPr/>
        </p:nvSpPr>
        <p:spPr>
          <a:xfrm>
            <a:off x="2362200" y="5029200"/>
            <a:ext cx="5120312" cy="584775"/>
          </a:xfrm>
          <a:prstGeom prst="rect">
            <a:avLst/>
          </a:prstGeom>
        </p:spPr>
        <p:txBody>
          <a:bodyPr wrap="none">
            <a:spAutoFit/>
          </a:bodyPr>
          <a:lstStyle/>
          <a:p>
            <a:r>
              <a:rPr lang="vi-VN" sz="3200" b="1">
                <a:solidFill>
                  <a:srgbClr val="002060"/>
                </a:solidFill>
                <a:latin typeface="+mj-lt"/>
                <a:cs typeface="Arial" panose="020B0604020202020204" pitchFamily="34" charset="0"/>
              </a:rPr>
              <a:t>C. </a:t>
            </a:r>
            <a:r>
              <a:rPr lang="en-US" sz="3200" b="1">
                <a:solidFill>
                  <a:srgbClr val="002060"/>
                </a:solidFill>
                <a:latin typeface="Times New Roman" pitchFamily="18" charset="0"/>
                <a:cs typeface="Times New Roman" pitchFamily="18" charset="0"/>
              </a:rPr>
              <a:t>Bóng đèn điện đang sáng</a:t>
            </a:r>
            <a:r>
              <a:rPr lang="en-US">
                <a:latin typeface="Times New Roman" pitchFamily="18" charset="0"/>
                <a:cs typeface="Times New Roman" pitchFamily="18" charset="0"/>
              </a:rPr>
              <a:t>.</a:t>
            </a:r>
            <a:endParaRPr lang="x-none" dirty="0">
              <a:latin typeface="Times New Roman" pitchFamily="18" charset="0"/>
              <a:cs typeface="Times New Roman" pitchFamily="18" charset="0"/>
            </a:endParaRPr>
          </a:p>
        </p:txBody>
      </p:sp>
      <p:sp>
        <p:nvSpPr>
          <p:cNvPr id="17" name="Rectangle 16"/>
          <p:cNvSpPr/>
          <p:nvPr/>
        </p:nvSpPr>
        <p:spPr>
          <a:xfrm>
            <a:off x="3352800" y="5638800"/>
            <a:ext cx="1883464" cy="584775"/>
          </a:xfrm>
          <a:prstGeom prst="rect">
            <a:avLst/>
          </a:prstGeom>
        </p:spPr>
        <p:txBody>
          <a:bodyPr wrap="none">
            <a:spAutoFit/>
          </a:bodyPr>
          <a:lstStyle/>
          <a:p>
            <a:pPr>
              <a:spcBef>
                <a:spcPts val="0"/>
              </a:spcBef>
            </a:pPr>
            <a:r>
              <a:rPr lang="vi-VN" sz="3200" b="1">
                <a:solidFill>
                  <a:srgbClr val="002060"/>
                </a:solidFill>
                <a:latin typeface="+mj-lt"/>
                <a:cs typeface="Arial" panose="020B0604020202020204" pitchFamily="34" charset="0"/>
              </a:rPr>
              <a:t>D. </a:t>
            </a:r>
            <a:r>
              <a:rPr lang="en-US" sz="3200" b="1">
                <a:solidFill>
                  <a:srgbClr val="002060"/>
                </a:solidFill>
                <a:latin typeface="Times New Roman" pitchFamily="18" charset="0"/>
                <a:cs typeface="Times New Roman" pitchFamily="18" charset="0"/>
              </a:rPr>
              <a:t>Acquy.</a:t>
            </a:r>
            <a:endParaRPr lang="x-none" sz="3200" b="1" dirty="0">
              <a:solidFill>
                <a:srgbClr val="002060"/>
              </a:solidFill>
              <a:latin typeface="Times New Roman" pitchFamily="18" charset="0"/>
              <a:cs typeface="Times New Roman" pitchFamily="18" charset="0"/>
            </a:endParaRPr>
          </a:p>
        </p:txBody>
      </p:sp>
      <p:sp>
        <p:nvSpPr>
          <p:cNvPr id="18" name="Decagon 17">
            <a:extLst>
              <a:ext uri="{FF2B5EF4-FFF2-40B4-BE49-F238E27FC236}">
                <a16:creationId xmlns:a16="http://schemas.microsoft.com/office/drawing/2014/main" id="{DEF48CBB-489F-97AF-AC37-962B14656E05}"/>
              </a:ext>
            </a:extLst>
          </p:cNvPr>
          <p:cNvSpPr/>
          <p:nvPr/>
        </p:nvSpPr>
        <p:spPr>
          <a:xfrm>
            <a:off x="2438400" y="5029200"/>
            <a:ext cx="42984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2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20" presetClass="exit" presetSubtype="0" fill="hold" grpId="1" nodeType="withEffect">
                                  <p:stCondLst>
                                    <p:cond delay="0"/>
                                  </p:stCondLst>
                                  <p:iterate type="wd">
                                    <p:tmPct val="0"/>
                                  </p:iterate>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barn(inHorizontal)">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down)">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outHorizontal)">
                                      <p:cBhvr>
                                        <p:cTn id="46" dur="1250"/>
                                        <p:tgtEl>
                                          <p:spTgt spid="10"/>
                                        </p:tgtEl>
                                      </p:cBhvr>
                                    </p:animEffect>
                                  </p:childTnLst>
                                </p:cTn>
                              </p:par>
                              <p:par>
                                <p:cTn id="47" presetID="2" presetClass="entr" presetSubtype="8" decel="100000" fill="hold" grpId="0" nodeType="withEffect">
                                  <p:stCondLst>
                                    <p:cond delay="1250"/>
                                  </p:stCondLst>
                                  <p:iterate type="wd">
                                    <p:tmPct val="6000"/>
                                  </p:iterate>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500" fill="hold"/>
                                        <p:tgtEl>
                                          <p:spTgt spid="11"/>
                                        </p:tgtEl>
                                        <p:attrNameLst>
                                          <p:attrName>ppt_x</p:attrName>
                                        </p:attrNameLst>
                                      </p:cBhvr>
                                      <p:tavLst>
                                        <p:tav tm="0">
                                          <p:val>
                                            <p:strVal val="0-#ppt_w/2"/>
                                          </p:val>
                                        </p:tav>
                                        <p:tav tm="100000">
                                          <p:val>
                                            <p:strVal val="#ppt_x"/>
                                          </p:val>
                                        </p:tav>
                                      </p:tavLst>
                                    </p:anim>
                                    <p:anim calcmode="lin" valueType="num">
                                      <p:cBhvr additive="base">
                                        <p:cTn id="50" dur="1500" fill="hold"/>
                                        <p:tgtEl>
                                          <p:spTgt spid="11"/>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500"/>
                                  </p:stCondLst>
                                  <p:iterate type="wd">
                                    <p:tmPct val="5000"/>
                                  </p:iterate>
                                  <p:childTnLst>
                                    <p:set>
                                      <p:cBhvr>
                                        <p:cTn id="52" dur="1" fill="hold">
                                          <p:stCondLst>
                                            <p:cond delay="0"/>
                                          </p:stCondLst>
                                        </p:cTn>
                                        <p:tgtEl>
                                          <p:spTgt spid="12"/>
                                        </p:tgtEl>
                                        <p:attrNameLst>
                                          <p:attrName>style.visibility</p:attrName>
                                        </p:attrNameLst>
                                      </p:cBhvr>
                                      <p:to>
                                        <p:strVal val="visible"/>
                                      </p:to>
                                    </p:set>
                                    <p:animEffect transition="in" filter="fade">
                                      <p:cBhvr>
                                        <p:cTn id="53" dur="1250"/>
                                        <p:tgtEl>
                                          <p:spTgt spid="12"/>
                                        </p:tgtEl>
                                      </p:cBhvr>
                                    </p:animEffect>
                                  </p:childTnLst>
                                </p:cTn>
                              </p:par>
                              <p:par>
                                <p:cTn id="54" presetID="22" presetClass="exit" presetSubtype="4" fill="hold" grpId="1" nodeType="withEffect">
                                  <p:stCondLst>
                                    <p:cond delay="0"/>
                                  </p:stCondLst>
                                  <p:iterate type="wd">
                                    <p:tmPct val="0"/>
                                  </p:iterate>
                                  <p:childTnLst>
                                    <p:animEffect transition="out" filter="wipe(down)">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blinds(horizontal)">
                                      <p:cBhvr>
                                        <p:cTn id="61" dur="500"/>
                                        <p:tgtEl>
                                          <p:spTgt spid="1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2" dur="500"/>
                                        <p:tgtEl>
                                          <p:spTgt spid="1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down)">
                                      <p:cBhvr>
                                        <p:cTn id="82" dur="500"/>
                                        <p:tgtEl>
                                          <p:spTgt spid="1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outHorizontal)">
                                      <p:cBhvr>
                                        <p:cTn id="8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0" presetClass="exit" presetSubtype="0" fill="hold" grpId="1" nodeType="clickEffect">
                                  <p:stCondLst>
                                    <p:cond delay="0"/>
                                  </p:stCondLst>
                                  <p:iterate type="wd">
                                    <p:tmPct val="0"/>
                                  </p:iterate>
                                  <p:childTnLst>
                                    <p:animEffect transition="out" filter="wedge">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1"/>
                    </p:tgtEl>
                  </p:cond>
                </p:stCondLst>
                <p:endSync evt="end" delay="0">
                  <p:rtn val="all"/>
                </p:endSync>
                <p:childTnLst>
                  <p:par>
                    <p:cTn id="95" fill="hold">
                      <p:stCondLst>
                        <p:cond delay="0"/>
                      </p:stCondLst>
                      <p:childTnLst>
                        <p:par>
                          <p:cTn id="96" fill="hold">
                            <p:stCondLst>
                              <p:cond delay="0"/>
                            </p:stCondLst>
                            <p:childTnLst>
                              <p:par>
                                <p:cTn id="97" presetID="22" presetClass="exit" presetSubtype="4" fill="hold" grpId="1" nodeType="clickEffect">
                                  <p:stCondLst>
                                    <p:cond delay="0"/>
                                  </p:stCondLst>
                                  <p:iterate type="wd">
                                    <p:tmPct val="0"/>
                                  </p:iterate>
                                  <p:childTnLst>
                                    <p:animEffect transition="out" filter="wipe(down)">
                                      <p:cBhvr>
                                        <p:cTn id="98" dur="500"/>
                                        <p:tgtEl>
                                          <p:spTgt spid="11"/>
                                        </p:tgtEl>
                                      </p:cBhvr>
                                    </p:animEffect>
                                    <p:set>
                                      <p:cBhvr>
                                        <p:cTn id="9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6" grpId="0"/>
      <p:bldP spid="7" grpId="0"/>
      <p:bldP spid="10" grpId="0" animBg="1"/>
      <p:bldP spid="11" grpId="0" animBg="1"/>
      <p:bldP spid="11" grpId="1" animBg="1"/>
      <p:bldP spid="12" grpId="0"/>
      <p:bldP spid="12" grpId="1"/>
      <p:bldP spid="14" grpId="0"/>
      <p:bldP spid="16"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op 300 hình nền Powerpoint đẹp chuyên nghiệp chất lừ nhất 2023 - Thế Giới  Táo Khuyế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5.">
            <a:hlinkClick r:id="rId3" action="ppaction://hlinksldjump"/>
            <a:extLst>
              <a:ext uri="{FF2B5EF4-FFF2-40B4-BE49-F238E27FC236}">
                <a16:creationId xmlns:a16="http://schemas.microsoft.com/office/drawing/2014/main" id="{F01D0626-FB14-6FF8-E942-766649E95DE6}"/>
              </a:ext>
            </a:extLst>
          </p:cNvPr>
          <p:cNvSpPr/>
          <p:nvPr/>
        </p:nvSpPr>
        <p:spPr>
          <a:xfrm>
            <a:off x="0" y="0"/>
            <a:ext cx="1123133" cy="1122995"/>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1BA67D93-EEE8-EAF5-5BF6-2CD369A8CC3B}"/>
              </a:ext>
            </a:extLst>
          </p:cNvPr>
          <p:cNvSpPr txBox="1">
            <a:spLocks/>
          </p:cNvSpPr>
          <p:nvPr/>
        </p:nvSpPr>
        <p:spPr>
          <a:xfrm>
            <a:off x="304800" y="228600"/>
            <a:ext cx="609600" cy="6858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9</a:t>
            </a:r>
          </a:p>
        </p:txBody>
      </p:sp>
      <p:sp>
        <p:nvSpPr>
          <p:cNvPr id="5" name="Rectangle 4"/>
          <p:cNvSpPr/>
          <p:nvPr/>
        </p:nvSpPr>
        <p:spPr>
          <a:xfrm>
            <a:off x="1143000" y="0"/>
            <a:ext cx="6781800" cy="1077218"/>
          </a:xfrm>
          <a:prstGeom prst="rect">
            <a:avLst/>
          </a:prstGeom>
        </p:spPr>
        <p:txBody>
          <a:bodyPr wrap="square">
            <a:spAutoFit/>
          </a:bodyPr>
          <a:lstStyle/>
          <a:p>
            <a:r>
              <a:rPr lang="vi-VN" sz="3200" b="1">
                <a:solidFill>
                  <a:srgbClr val="002060"/>
                </a:solidFill>
                <a:latin typeface="+mj-lt"/>
                <a:cs typeface="Arial" panose="020B0604020202020204" pitchFamily="34" charset="0"/>
              </a:rPr>
              <a:t>Phát biểu nào dưới đây </a:t>
            </a:r>
            <a:r>
              <a:rPr lang="vi-VN" sz="3200" b="1" i="1">
                <a:solidFill>
                  <a:srgbClr val="FF0000"/>
                </a:solidFill>
                <a:latin typeface="+mj-lt"/>
                <a:cs typeface="Arial" panose="020B0604020202020204" pitchFamily="34" charset="0"/>
              </a:rPr>
              <a:t>sai?</a:t>
            </a:r>
            <a:r>
              <a:rPr lang="vi-VN" sz="3200" b="1">
                <a:solidFill>
                  <a:srgbClr val="002060"/>
                </a:solidFill>
                <a:latin typeface="+mj-lt"/>
                <a:cs typeface="Arial" panose="020B0604020202020204" pitchFamily="34" charset="0"/>
              </a:rPr>
              <a:t> </a:t>
            </a:r>
          </a:p>
          <a:p>
            <a:r>
              <a:rPr lang="vi-VN" sz="3200" b="1">
                <a:solidFill>
                  <a:srgbClr val="002060"/>
                </a:solidFill>
                <a:latin typeface="+mj-lt"/>
                <a:cs typeface="Arial" panose="020B0604020202020204" pitchFamily="34" charset="0"/>
              </a:rPr>
              <a:t>Vật cách điện là vật</a:t>
            </a:r>
            <a:endParaRPr lang="x-none" sz="3200" b="1" dirty="0">
              <a:solidFill>
                <a:srgbClr val="002060"/>
              </a:solidFill>
              <a:latin typeface="+mj-lt"/>
              <a:cs typeface="Arial" panose="020B0604020202020204" pitchFamily="34" charset="0"/>
            </a:endParaRPr>
          </a:p>
        </p:txBody>
      </p:sp>
      <p:sp>
        <p:nvSpPr>
          <p:cNvPr id="6" name="A. ">
            <a:extLst>
              <a:ext uri="{FF2B5EF4-FFF2-40B4-BE49-F238E27FC236}">
                <a16:creationId xmlns:a16="http://schemas.microsoft.com/office/drawing/2014/main" id="{35A6CE61-06EF-BB6E-CF5F-5145C8A91E2C}"/>
              </a:ext>
            </a:extLst>
          </p:cNvPr>
          <p:cNvSpPr txBox="1">
            <a:spLocks/>
          </p:cNvSpPr>
          <p:nvPr/>
        </p:nvSpPr>
        <p:spPr>
          <a:xfrm>
            <a:off x="762000" y="1066800"/>
            <a:ext cx="6088724" cy="609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just">
              <a:lnSpc>
                <a:spcPct val="130000"/>
              </a:lnSpc>
            </a:pP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A. </a:t>
            </a:r>
            <a:r>
              <a:rPr lang="vi-VN" sz="3200" dirty="0">
                <a:latin typeface="+mj-lt"/>
                <a:cs typeface="Arial" panose="020B0604020202020204" pitchFamily="34" charset="0"/>
              </a:rPr>
              <a:t>không có khả năng nhiễm điện</a:t>
            </a:r>
            <a:r>
              <a:rPr lang="en-US" sz="3200" dirty="0">
                <a:latin typeface="+mj-lt"/>
                <a:cs typeface="Arial" panose="020B0604020202020204" pitchFamily="34" charset="0"/>
              </a:rPr>
              <a:t>.</a:t>
            </a:r>
            <a:r>
              <a:rPr lang="x-none" sz="3200" dirty="0">
                <a:latin typeface="+mj-lt"/>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	</a:t>
            </a:r>
          </a:p>
        </p:txBody>
      </p:sp>
      <p:sp>
        <p:nvSpPr>
          <p:cNvPr id="7" name="B.">
            <a:extLst>
              <a:ext uri="{FF2B5EF4-FFF2-40B4-BE49-F238E27FC236}">
                <a16:creationId xmlns:a16="http://schemas.microsoft.com/office/drawing/2014/main" id="{1B539216-2555-0545-3CD8-8D5A71BD6B0E}"/>
              </a:ext>
            </a:extLst>
          </p:cNvPr>
          <p:cNvSpPr txBox="1"/>
          <p:nvPr/>
        </p:nvSpPr>
        <p:spPr>
          <a:xfrm>
            <a:off x="1219200" y="1600200"/>
            <a:ext cx="6677214" cy="678199"/>
          </a:xfrm>
          <a:prstGeom prst="rect">
            <a:avLst/>
          </a:prstGeom>
          <a:noFill/>
        </p:spPr>
        <p:txBody>
          <a:bodyPr wrap="square">
            <a:spAutoFit/>
          </a:bodyPr>
          <a:lstStyle/>
          <a:p>
            <a:pPr>
              <a:lnSpc>
                <a:spcPct val="130000"/>
              </a:lnSpc>
            </a:pP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B. </a:t>
            </a:r>
            <a:r>
              <a:rPr lang="vi-VN" sz="3200" dirty="0">
                <a:latin typeface="+mj-lt"/>
                <a:cs typeface="Arial" panose="020B0604020202020204" pitchFamily="34" charset="0"/>
              </a:rPr>
              <a:t>không cho dòng điện chạy qua</a:t>
            </a:r>
            <a:r>
              <a:rPr lang="en-US" sz="3200" dirty="0">
                <a:latin typeface="+mj-lt"/>
                <a:cs typeface="Arial" panose="020B0604020202020204" pitchFamily="34" charset="0"/>
              </a:rPr>
              <a:t>.</a:t>
            </a:r>
            <a:endParaRPr lang="x-none" sz="3200" dirty="0">
              <a:latin typeface="+mj-lt"/>
              <a:cs typeface="Arial" panose="020B0604020202020204" pitchFamily="34" charset="0"/>
            </a:endParaRPr>
          </a:p>
        </p:txBody>
      </p:sp>
      <p:sp>
        <p:nvSpPr>
          <p:cNvPr id="8" name="Chỗ dành sẵn cho Văn bản 3">
            <a:extLst>
              <a:ext uri="{FF2B5EF4-FFF2-40B4-BE49-F238E27FC236}">
                <a16:creationId xmlns:a16="http://schemas.microsoft.com/office/drawing/2014/main" id="{C363D956-9EFE-EA73-779E-4B1629227616}"/>
              </a:ext>
            </a:extLst>
          </p:cNvPr>
          <p:cNvSpPr txBox="1">
            <a:spLocks/>
          </p:cNvSpPr>
          <p:nvPr/>
        </p:nvSpPr>
        <p:spPr>
          <a:xfrm>
            <a:off x="1600200" y="2133600"/>
            <a:ext cx="6629400" cy="698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r>
              <a:rPr kumimoji="0" lang="vi-VN" sz="3200" b="0" i="0" u="none" strike="noStrike" kern="1200" cap="none" spc="0" normalizeH="0" baseline="0" noProof="0" dirty="0">
                <a:ln>
                  <a:noFill/>
                </a:ln>
                <a:solidFill>
                  <a:prstClr val="black"/>
                </a:solidFill>
                <a:effectLst/>
                <a:uLnTx/>
                <a:uFillTx/>
                <a:latin typeface="+mj-lt"/>
                <a:cs typeface="Arial" panose="020B0604020202020204" pitchFamily="34" charset="0"/>
              </a:rPr>
              <a:t>C. </a:t>
            </a:r>
            <a:r>
              <a:rPr lang="vi-VN" sz="3200" dirty="0">
                <a:latin typeface="+mj-lt"/>
                <a:cs typeface="Arial" panose="020B0604020202020204" pitchFamily="34" charset="0"/>
              </a:rPr>
              <a:t>không cho điện tích chạy qua</a:t>
            </a:r>
            <a:r>
              <a:rPr lang="en-US" sz="3200" dirty="0">
                <a:latin typeface="+mj-lt"/>
                <a:cs typeface="Arial" panose="020B0604020202020204" pitchFamily="34" charset="0"/>
              </a:rPr>
              <a:t>.</a:t>
            </a:r>
            <a:r>
              <a:rPr lang="x-none" sz="3200" dirty="0">
                <a:latin typeface="+mj-lt"/>
                <a:cs typeface="Arial" panose="020B0604020202020204" pitchFamily="34" charset="0"/>
              </a:rPr>
              <a:t> </a:t>
            </a:r>
            <a:endParaRPr kumimoji="0" lang="x-none" sz="3200" b="0"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sp>
        <p:nvSpPr>
          <p:cNvPr id="9" name="Chỗ dành sẵn cho Văn bản 3">
            <a:extLst>
              <a:ext uri="{FF2B5EF4-FFF2-40B4-BE49-F238E27FC236}">
                <a16:creationId xmlns:a16="http://schemas.microsoft.com/office/drawing/2014/main" id="{BADD41F8-168B-E2D9-1744-86E81381282A}"/>
              </a:ext>
            </a:extLst>
          </p:cNvPr>
          <p:cNvSpPr txBox="1">
            <a:spLocks/>
          </p:cNvSpPr>
          <p:nvPr/>
        </p:nvSpPr>
        <p:spPr>
          <a:xfrm>
            <a:off x="1828800" y="2590800"/>
            <a:ext cx="6858000" cy="6207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kumimoji="0" lang="vi-VN" sz="3200" b="0" i="0" u="none" strike="noStrike" kern="1200" cap="none" spc="0" normalizeH="0" baseline="0" noProof="0" dirty="0">
                <a:ln>
                  <a:noFill/>
                </a:ln>
                <a:solidFill>
                  <a:prstClr val="black"/>
                </a:solidFill>
                <a:effectLst/>
                <a:uLnTx/>
                <a:uFillTx/>
                <a:latin typeface="+mj-lt"/>
                <a:cs typeface="Arial" panose="020B0604020202020204" pitchFamily="34" charset="0"/>
              </a:rPr>
              <a:t>D. </a:t>
            </a:r>
            <a:r>
              <a:rPr lang="vi-VN" sz="3200" dirty="0">
                <a:latin typeface="+mj-lt"/>
                <a:cs typeface="Arial" panose="020B0604020202020204" pitchFamily="34" charset="0"/>
              </a:rPr>
              <a:t>không cho electron chạy qua</a:t>
            </a:r>
            <a:r>
              <a:rPr lang="en-US" sz="3200" dirty="0">
                <a:latin typeface="+mj-lt"/>
                <a:cs typeface="Arial" panose="020B0604020202020204" pitchFamily="34" charset="0"/>
              </a:rPr>
              <a:t>.</a:t>
            </a:r>
            <a:endParaRPr lang="x-none" sz="3200" dirty="0">
              <a:latin typeface="+mj-lt"/>
              <a:cs typeface="Arial" panose="020B0604020202020204" pitchFamily="34" charset="0"/>
            </a:endParaRPr>
          </a:p>
        </p:txBody>
      </p:sp>
      <p:sp>
        <p:nvSpPr>
          <p:cNvPr id="10" name="Decagon 9">
            <a:extLst>
              <a:ext uri="{FF2B5EF4-FFF2-40B4-BE49-F238E27FC236}">
                <a16:creationId xmlns:a16="http://schemas.microsoft.com/office/drawing/2014/main" id="{B691AF09-C385-21BB-58C8-07DC655C8335}"/>
              </a:ext>
            </a:extLst>
          </p:cNvPr>
          <p:cNvSpPr/>
          <p:nvPr/>
        </p:nvSpPr>
        <p:spPr>
          <a:xfrm>
            <a:off x="762000" y="1143000"/>
            <a:ext cx="626304" cy="675025"/>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6.">
            <a:hlinkClick r:id="rId4" action="ppaction://hlinksldjump"/>
            <a:extLst>
              <a:ext uri="{FF2B5EF4-FFF2-40B4-BE49-F238E27FC236}">
                <a16:creationId xmlns:a16="http://schemas.microsoft.com/office/drawing/2014/main" id="{2101AD05-27CF-7007-1146-E0269F085F4F}"/>
              </a:ext>
            </a:extLst>
          </p:cNvPr>
          <p:cNvSpPr/>
          <p:nvPr/>
        </p:nvSpPr>
        <p:spPr>
          <a:xfrm>
            <a:off x="0" y="2895600"/>
            <a:ext cx="1219200" cy="1066800"/>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6A6485AC-AF74-CE92-0353-5547080363F4}"/>
              </a:ext>
            </a:extLst>
          </p:cNvPr>
          <p:cNvSpPr txBox="1">
            <a:spLocks/>
          </p:cNvSpPr>
          <p:nvPr/>
        </p:nvSpPr>
        <p:spPr>
          <a:xfrm>
            <a:off x="228600" y="3048000"/>
            <a:ext cx="762000" cy="6477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10</a:t>
            </a:r>
          </a:p>
        </p:txBody>
      </p:sp>
      <p:sp>
        <p:nvSpPr>
          <p:cNvPr id="13" name="Rectangle 12"/>
          <p:cNvSpPr/>
          <p:nvPr/>
        </p:nvSpPr>
        <p:spPr>
          <a:xfrm>
            <a:off x="1295400" y="3124200"/>
            <a:ext cx="7391400" cy="1077218"/>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Trong các vật dưới đây, vật nào đang có dòng điện chạy qua?</a:t>
            </a:r>
            <a:endParaRPr lang="x-none" sz="3200" b="1" dirty="0">
              <a:solidFill>
                <a:srgbClr val="FF0000"/>
              </a:solidFill>
              <a:latin typeface="Times New Roman" pitchFamily="18" charset="0"/>
              <a:cs typeface="Times New Roman" pitchFamily="18" charset="0"/>
            </a:endParaRPr>
          </a:p>
        </p:txBody>
      </p:sp>
      <p:sp>
        <p:nvSpPr>
          <p:cNvPr id="14" name="Chỗ dành sẵn cho Văn bản 3">
            <a:extLst>
              <a:ext uri="{FF2B5EF4-FFF2-40B4-BE49-F238E27FC236}">
                <a16:creationId xmlns:a16="http://schemas.microsoft.com/office/drawing/2014/main" id="{D8E51A3C-AC0A-1834-8A8F-CD479BCEF2AB}"/>
              </a:ext>
            </a:extLst>
          </p:cNvPr>
          <p:cNvSpPr txBox="1">
            <a:spLocks/>
          </p:cNvSpPr>
          <p:nvPr/>
        </p:nvSpPr>
        <p:spPr>
          <a:xfrm>
            <a:off x="304800" y="4114800"/>
            <a:ext cx="7924800" cy="610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30000"/>
              </a:lnSpc>
            </a:pPr>
            <a:r>
              <a:rPr kumimoji="0" lang="vi-VN" sz="2800" b="0" i="0" u="none" strike="noStrike" kern="1200" cap="none" spc="0" normalizeH="0" baseline="0" noProof="0">
                <a:ln>
                  <a:noFill/>
                </a:ln>
                <a:solidFill>
                  <a:srgbClr val="000000"/>
                </a:solidFill>
                <a:effectLst/>
                <a:uLnTx/>
                <a:uFillTx/>
                <a:latin typeface="+mj-lt"/>
                <a:ea typeface="Courier New" panose="02070309020205020404" pitchFamily="49" charset="0"/>
                <a:cs typeface="Arial" panose="020B0604020202020204" pitchFamily="34" charset="0"/>
              </a:rPr>
              <a:t>A.</a:t>
            </a:r>
            <a:r>
              <a:rPr lang="en-US" sz="2800">
                <a:latin typeface="Times New Roman" pitchFamily="18" charset="0"/>
                <a:cs typeface="Times New Roman" pitchFamily="18" charset="0"/>
              </a:rPr>
              <a:t>Một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lụa</a:t>
            </a:r>
            <a:r>
              <a:rPr lang="en-US" sz="2800" dirty="0">
                <a:latin typeface="Times New Roman" pitchFamily="18" charset="0"/>
                <a:cs typeface="Times New Roman" pitchFamily="18" charset="0"/>
              </a:rPr>
              <a:t>.</a:t>
            </a:r>
            <a:endParaRPr lang="x-none" sz="2800" dirty="0">
              <a:latin typeface="Times New Roman" pitchFamily="18" charset="0"/>
              <a:cs typeface="Times New Roman" pitchFamily="18" charset="0"/>
            </a:endParaRPr>
          </a:p>
          <a:p>
            <a:pPr marL="0" marR="0" lvl="0" indent="0" algn="just"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vi-VN" sz="2800" b="0" i="0" u="none" strike="noStrike" kern="1200" cap="none" spc="0" normalizeH="0" baseline="0" noProof="0" dirty="0">
              <a:ln>
                <a:noFill/>
              </a:ln>
              <a:solidFill>
                <a:srgbClr val="000000"/>
              </a:solidFill>
              <a:effectLst/>
              <a:uLnTx/>
              <a:uFillTx/>
              <a:latin typeface="Arial" panose="020B0604020202020204" pitchFamily="34" charset="0"/>
              <a:ea typeface="Courier New" panose="02070309020205020404" pitchFamily="49" charset="0"/>
              <a:cs typeface="Arial" panose="020B0604020202020204" pitchFamily="34" charset="0"/>
            </a:endParaRPr>
          </a:p>
        </p:txBody>
      </p:sp>
      <p:sp>
        <p:nvSpPr>
          <p:cNvPr id="15" name="Rectangle 14"/>
          <p:cNvSpPr/>
          <p:nvPr/>
        </p:nvSpPr>
        <p:spPr>
          <a:xfrm>
            <a:off x="381000" y="4724400"/>
            <a:ext cx="8763000" cy="584775"/>
          </a:xfrm>
          <a:prstGeom prst="rect">
            <a:avLst/>
          </a:prstGeom>
        </p:spPr>
        <p:txBody>
          <a:bodyPr wrap="square">
            <a:spAutoFit/>
          </a:bodyPr>
          <a:lstStyle/>
          <a:p>
            <a:r>
              <a:rPr lang="vi-VN" sz="2800">
                <a:solidFill>
                  <a:srgbClr val="000000"/>
                </a:solidFill>
                <a:latin typeface="+mj-lt"/>
                <a:ea typeface="Courier New" panose="02070309020205020404" pitchFamily="49" charset="0"/>
                <a:cs typeface="Arial" panose="020B0604020202020204" pitchFamily="34" charset="0"/>
              </a:rPr>
              <a:t>B</a:t>
            </a:r>
            <a:r>
              <a:rPr lang="vi-VN" sz="3200">
                <a:solidFill>
                  <a:srgbClr val="000000"/>
                </a:solidFill>
                <a:latin typeface="Times New Roman" pitchFamily="18" charset="0"/>
                <a:ea typeface="Courier New" panose="02070309020205020404" pitchFamily="49" charset="0"/>
                <a:cs typeface="Times New Roman" pitchFamily="18" charset="0"/>
              </a:rPr>
              <a:t>.</a:t>
            </a:r>
            <a:r>
              <a:rPr lang="en-US" sz="2800">
                <a:latin typeface="Times New Roman" pitchFamily="18" charset="0"/>
                <a:cs typeface="Times New Roman" pitchFamily="18" charset="0"/>
              </a:rPr>
              <a:t>Một chiếc bút thử điện đặt trong quầy bán đồ điện</a:t>
            </a:r>
            <a:r>
              <a:rPr lang="en-US" sz="320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
        <p:nvSpPr>
          <p:cNvPr id="16" name="Rectangle 15"/>
          <p:cNvSpPr/>
          <p:nvPr/>
        </p:nvSpPr>
        <p:spPr>
          <a:xfrm>
            <a:off x="304800" y="5257800"/>
            <a:ext cx="8686800" cy="523220"/>
          </a:xfrm>
          <a:prstGeom prst="rect">
            <a:avLst/>
          </a:prstGeom>
        </p:spPr>
        <p:txBody>
          <a:bodyPr wrap="square">
            <a:spAutoFit/>
          </a:bodyPr>
          <a:lstStyle/>
          <a:p>
            <a:r>
              <a:rPr lang="vi-VN" sz="2800">
                <a:solidFill>
                  <a:prstClr val="black"/>
                </a:solidFill>
                <a:latin typeface="+mj-lt"/>
                <a:cs typeface="Arial" panose="020B0604020202020204" pitchFamily="34" charset="0"/>
              </a:rPr>
              <a:t>C.</a:t>
            </a:r>
            <a:r>
              <a:rPr lang="en-US" sz="2800">
                <a:latin typeface="Times New Roman" pitchFamily="18" charset="0"/>
                <a:cs typeface="Times New Roman" pitchFamily="18" charset="0"/>
              </a:rPr>
              <a:t>Một chiếc đèn pin mà bóng đèn của nó bị đứt dây tóc</a:t>
            </a:r>
          </a:p>
        </p:txBody>
      </p:sp>
      <p:sp>
        <p:nvSpPr>
          <p:cNvPr id="17" name="Rectangle 16"/>
          <p:cNvSpPr/>
          <p:nvPr/>
        </p:nvSpPr>
        <p:spPr>
          <a:xfrm>
            <a:off x="304800" y="5715000"/>
            <a:ext cx="8991600" cy="523220"/>
          </a:xfrm>
          <a:prstGeom prst="rect">
            <a:avLst/>
          </a:prstGeom>
        </p:spPr>
        <p:txBody>
          <a:bodyPr wrap="square">
            <a:spAutoFit/>
          </a:bodyPr>
          <a:lstStyle/>
          <a:p>
            <a:r>
              <a:rPr lang="vi-VN" sz="2800">
                <a:solidFill>
                  <a:prstClr val="black"/>
                </a:solidFill>
                <a:latin typeface="+mj-lt"/>
                <a:cs typeface="Arial" panose="020B0604020202020204" pitchFamily="34" charset="0"/>
              </a:rPr>
              <a:t>D.</a:t>
            </a:r>
            <a:r>
              <a:rPr lang="en-US" sz="2800">
                <a:latin typeface="Times New Roman" pitchFamily="18" charset="0"/>
                <a:cs typeface="Times New Roman" pitchFamily="18" charset="0"/>
              </a:rPr>
              <a:t>Một chiếc điện thoại di động đang được dùng để nghe </a:t>
            </a:r>
          </a:p>
        </p:txBody>
      </p:sp>
      <p:sp>
        <p:nvSpPr>
          <p:cNvPr id="18" name="Decagon 17">
            <a:extLst>
              <a:ext uri="{FF2B5EF4-FFF2-40B4-BE49-F238E27FC236}">
                <a16:creationId xmlns:a16="http://schemas.microsoft.com/office/drawing/2014/main" id="{EA6F400B-50F2-24FD-D740-2F7E2D3A3EFC}"/>
              </a:ext>
            </a:extLst>
          </p:cNvPr>
          <p:cNvSpPr/>
          <p:nvPr/>
        </p:nvSpPr>
        <p:spPr>
          <a:xfrm>
            <a:off x="228600" y="5715000"/>
            <a:ext cx="518752" cy="509252"/>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6" presetClass="exit" presetSubtype="21" fill="hold" grpId="1" nodeType="withEffect">
                                  <p:stCondLst>
                                    <p:cond delay="0"/>
                                  </p:stCondLst>
                                  <p:iterate type="wd">
                                    <p:tmPct val="0"/>
                                  </p:iterate>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8674"/>
                                        </p:tgtEl>
                                        <p:attrNameLst>
                                          <p:attrName>style.visibility</p:attrName>
                                        </p:attrNameLst>
                                      </p:cBhvr>
                                      <p:to>
                                        <p:strVal val="visible"/>
                                      </p:to>
                                    </p:set>
                                    <p:animEffect transition="in" filter="blinds(horizontal)">
                                      <p:cBhvr>
                                        <p:cTn id="19" dur="500"/>
                                        <p:tgtEl>
                                          <p:spTgt spid="2867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plus(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Horizontal)">
                                      <p:cBhvr>
                                        <p:cTn id="50" dur="1250"/>
                                        <p:tgtEl>
                                          <p:spTgt spid="10"/>
                                        </p:tgtEl>
                                      </p:cBhvr>
                                    </p:animEffect>
                                  </p:childTnLst>
                                </p:cTn>
                              </p:par>
                              <p:par>
                                <p:cTn id="51" presetID="2" presetClass="entr" presetSubtype="8" decel="100000" fill="hold" grpId="0" nodeType="withEffect">
                                  <p:stCondLst>
                                    <p:cond delay="1250"/>
                                  </p:stCondLst>
                                  <p:iterate type="wd">
                                    <p:tmPct val="6000"/>
                                  </p:iterate>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500" fill="hold"/>
                                        <p:tgtEl>
                                          <p:spTgt spid="11"/>
                                        </p:tgtEl>
                                        <p:attrNameLst>
                                          <p:attrName>ppt_x</p:attrName>
                                        </p:attrNameLst>
                                      </p:cBhvr>
                                      <p:tavLst>
                                        <p:tav tm="0">
                                          <p:val>
                                            <p:strVal val="0-#ppt_w/2"/>
                                          </p:val>
                                        </p:tav>
                                        <p:tav tm="100000">
                                          <p:val>
                                            <p:strVal val="#ppt_x"/>
                                          </p:val>
                                        </p:tav>
                                      </p:tavLst>
                                    </p:anim>
                                    <p:anim calcmode="lin" valueType="num">
                                      <p:cBhvr additive="base">
                                        <p:cTn id="54" dur="1500" fill="hold"/>
                                        <p:tgtEl>
                                          <p:spTgt spid="11"/>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3000"/>
                                  </p:stCondLst>
                                  <p:iterate type="wd">
                                    <p:tmPct val="5000"/>
                                  </p:iterate>
                                  <p:childTnLst>
                                    <p:set>
                                      <p:cBhvr>
                                        <p:cTn id="56" dur="1" fill="hold">
                                          <p:stCondLst>
                                            <p:cond delay="0"/>
                                          </p:stCondLst>
                                        </p:cTn>
                                        <p:tgtEl>
                                          <p:spTgt spid="12"/>
                                        </p:tgtEl>
                                        <p:attrNameLst>
                                          <p:attrName>style.visibility</p:attrName>
                                        </p:attrNameLst>
                                      </p:cBhvr>
                                      <p:to>
                                        <p:strVal val="visible"/>
                                      </p:to>
                                    </p:set>
                                    <p:animEffect transition="in" filter="fade">
                                      <p:cBhvr>
                                        <p:cTn id="57" dur="125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xit" presetSubtype="1" fill="hold" grpId="1" nodeType="clickEffect">
                                  <p:stCondLst>
                                    <p:cond delay="0"/>
                                  </p:stCondLst>
                                  <p:iterate type="wd">
                                    <p:tmPct val="0"/>
                                  </p:iterate>
                                  <p:childTnLst>
                                    <p:animEffect transition="out" filter="wheel(1)">
                                      <p:cBhvr>
                                        <p:cTn id="61" dur="2000"/>
                                        <p:tgtEl>
                                          <p:spTgt spid="12"/>
                                        </p:tgtEl>
                                      </p:cBhvr>
                                    </p:animEffect>
                                    <p:set>
                                      <p:cBhvr>
                                        <p:cTn id="62" dur="1" fill="hold">
                                          <p:stCondLst>
                                            <p:cond delay="19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blinds(horizontal)">
                                      <p:cBhvr>
                                        <p:cTn id="67" dur="5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randombar(horizont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6">
                                            <p:txEl>
                                              <p:pRg st="0" end="0"/>
                                            </p:txEl>
                                          </p:spTgt>
                                        </p:tgtEl>
                                        <p:attrNameLst>
                                          <p:attrName>style.visibility</p:attrName>
                                        </p:attrNameLst>
                                      </p:cBhvr>
                                      <p:to>
                                        <p:strVal val="visible"/>
                                      </p:to>
                                    </p:set>
                                    <p:animEffect transition="in" filter="wipe(down)">
                                      <p:cBhvr>
                                        <p:cTn id="84" dur="500"/>
                                        <p:tgtEl>
                                          <p:spTgt spid="1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linds(horizontal)">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42"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barn(outHorizontal)">
                                      <p:cBhvr>
                                        <p:cTn id="94"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3"/>
                    </p:tgtEl>
                  </p:cond>
                </p:stCondLst>
                <p:endSync evt="end" delay="0">
                  <p:rtn val="all"/>
                </p:endSync>
                <p:childTnLst>
                  <p:par>
                    <p:cTn id="96" fill="hold">
                      <p:stCondLst>
                        <p:cond delay="0"/>
                      </p:stCondLst>
                      <p:childTnLst>
                        <p:par>
                          <p:cTn id="97" fill="hold">
                            <p:stCondLst>
                              <p:cond delay="0"/>
                            </p:stCondLst>
                            <p:childTnLst>
                              <p:par>
                                <p:cTn id="98" presetID="16" presetClass="exit" presetSubtype="21" fill="hold" grpId="1" nodeType="clickEffect">
                                  <p:stCondLst>
                                    <p:cond delay="0"/>
                                  </p:stCondLst>
                                  <p:iterate type="wd">
                                    <p:tmPct val="0"/>
                                  </p:iterate>
                                  <p:childTnLst>
                                    <p:animEffect transition="out" filter="barn(inVertical)">
                                      <p:cBhvr>
                                        <p:cTn id="99" dur="500"/>
                                        <p:tgtEl>
                                          <p:spTgt spid="3"/>
                                        </p:tgtEl>
                                      </p:cBhvr>
                                    </p:animEffect>
                                    <p:set>
                                      <p:cBhvr>
                                        <p:cTn id="10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1" restart="whenNotActive" fill="hold" evtFilter="cancelBubble" nodeType="interactiveSeq">
                <p:stCondLst>
                  <p:cond evt="onClick" delay="0">
                    <p:tgtEl>
                      <p:spTgt spid="11"/>
                    </p:tgtEl>
                  </p:cond>
                </p:stCondLst>
                <p:endSync evt="end" delay="0">
                  <p:rtn val="all"/>
                </p:endSync>
                <p:childTnLst>
                  <p:par>
                    <p:cTn id="102" fill="hold">
                      <p:stCondLst>
                        <p:cond delay="0"/>
                      </p:stCondLst>
                      <p:childTnLst>
                        <p:par>
                          <p:cTn id="103" fill="hold">
                            <p:stCondLst>
                              <p:cond delay="0"/>
                            </p:stCondLst>
                            <p:childTnLst>
                              <p:par>
                                <p:cTn id="104" presetID="21" presetClass="exit" presetSubtype="1" fill="hold" grpId="1" nodeType="withEffect">
                                  <p:stCondLst>
                                    <p:cond delay="0"/>
                                  </p:stCondLst>
                                  <p:iterate type="wd">
                                    <p:tmPct val="0"/>
                                  </p:iterate>
                                  <p:childTnLst>
                                    <p:animEffect transition="out" filter="wheel(1)">
                                      <p:cBhvr>
                                        <p:cTn id="105" dur="2000"/>
                                        <p:tgtEl>
                                          <p:spTgt spid="11"/>
                                        </p:tgtEl>
                                      </p:cBhvr>
                                    </p:animEffect>
                                    <p:set>
                                      <p:cBhvr>
                                        <p:cTn id="106"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6" grpId="0"/>
      <p:bldP spid="8" grpId="0"/>
      <p:bldP spid="9" grpId="0"/>
      <p:bldP spid="10" grpId="0" animBg="1"/>
      <p:bldP spid="11" grpId="0" animBg="1"/>
      <p:bldP spid="11" grpId="1" animBg="1"/>
      <p:bldP spid="12" grpId="0"/>
      <p:bldP spid="12" grpId="1"/>
      <p:bldP spid="14" grpId="0"/>
      <p:bldP spid="15" grpId="0"/>
      <p:bldP spid="17"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2">
            <a:extLst>
              <a:ext uri="{FF2B5EF4-FFF2-40B4-BE49-F238E27FC236}">
                <a16:creationId xmlns:a16="http://schemas.microsoft.com/office/drawing/2014/main" id="{3174DD79-9352-4C7D-BC35-3E13972F2F0E}"/>
              </a:ext>
            </a:extLst>
          </p:cNvPr>
          <p:cNvGrpSpPr/>
          <p:nvPr/>
        </p:nvGrpSpPr>
        <p:grpSpPr>
          <a:xfrm>
            <a:off x="3077773" y="1425828"/>
            <a:ext cx="3551627" cy="3741484"/>
            <a:chOff x="8347902" y="2433610"/>
            <a:chExt cx="3305120" cy="3277098"/>
          </a:xfrm>
        </p:grpSpPr>
        <p:sp>
          <p:nvSpPr>
            <p:cNvPr id="34" name="Hình tự do: Hình 33">
              <a:extLst>
                <a:ext uri="{FF2B5EF4-FFF2-40B4-BE49-F238E27FC236}">
                  <a16:creationId xmlns:a16="http://schemas.microsoft.com/office/drawing/2014/main" id="{F40A0A66-0474-4E25-9A59-3C13C22BDA20}"/>
                </a:ext>
              </a:extLst>
            </p:cNvPr>
            <p:cNvSpPr/>
            <p:nvPr/>
          </p:nvSpPr>
          <p:spPr>
            <a:xfrm>
              <a:off x="8347902" y="3489757"/>
              <a:ext cx="308210" cy="456280"/>
            </a:xfrm>
            <a:custGeom>
              <a:avLst/>
              <a:gdLst>
                <a:gd name="connsiteX0" fmla="*/ 0 w 308210"/>
                <a:gd name="connsiteY0" fmla="*/ 163721 h 456280"/>
                <a:gd name="connsiteX1" fmla="*/ 213675 w 308210"/>
                <a:gd name="connsiteY1" fmla="*/ 456281 h 456280"/>
                <a:gd name="connsiteX2" fmla="*/ 308211 w 308210"/>
                <a:gd name="connsiteY2" fmla="*/ 0 h 456280"/>
              </a:gdLst>
              <a:ahLst/>
              <a:cxnLst>
                <a:cxn ang="0">
                  <a:pos x="connsiteX0" y="connsiteY0"/>
                </a:cxn>
                <a:cxn ang="0">
                  <a:pos x="connsiteX1" y="connsiteY1"/>
                </a:cxn>
                <a:cxn ang="0">
                  <a:pos x="connsiteX2" y="connsiteY2"/>
                </a:cxn>
              </a:cxnLst>
              <a:rect l="l" t="t" r="r" b="b"/>
              <a:pathLst>
                <a:path w="308210" h="456280">
                  <a:moveTo>
                    <a:pt x="0" y="163721"/>
                  </a:moveTo>
                  <a:lnTo>
                    <a:pt x="213675" y="456281"/>
                  </a:lnTo>
                  <a:lnTo>
                    <a:pt x="308211"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Hình tự do: Hình 34">
              <a:extLst>
                <a:ext uri="{FF2B5EF4-FFF2-40B4-BE49-F238E27FC236}">
                  <a16:creationId xmlns:a16="http://schemas.microsoft.com/office/drawing/2014/main" id="{D6F48029-1A1D-4ABB-B3EB-D7EAA827DD37}"/>
                </a:ext>
              </a:extLst>
            </p:cNvPr>
            <p:cNvSpPr/>
            <p:nvPr/>
          </p:nvSpPr>
          <p:spPr>
            <a:xfrm>
              <a:off x="11227923" y="3500957"/>
              <a:ext cx="425099" cy="386394"/>
            </a:xfrm>
            <a:custGeom>
              <a:avLst/>
              <a:gdLst>
                <a:gd name="connsiteX0" fmla="*/ 425099 w 425099"/>
                <a:gd name="connsiteY0" fmla="*/ 153731 h 386394"/>
                <a:gd name="connsiteX1" fmla="*/ 206224 w 425099"/>
                <a:gd name="connsiteY1" fmla="*/ 386395 h 386394"/>
                <a:gd name="connsiteX2" fmla="*/ 0 w 425099"/>
                <a:gd name="connsiteY2" fmla="*/ 0 h 386394"/>
              </a:gdLst>
              <a:ahLst/>
              <a:cxnLst>
                <a:cxn ang="0">
                  <a:pos x="connsiteX0" y="connsiteY0"/>
                </a:cxn>
                <a:cxn ang="0">
                  <a:pos x="connsiteX1" y="connsiteY1"/>
                </a:cxn>
                <a:cxn ang="0">
                  <a:pos x="connsiteX2" y="connsiteY2"/>
                </a:cxn>
              </a:cxnLst>
              <a:rect l="l" t="t" r="r" b="b"/>
              <a:pathLst>
                <a:path w="425099" h="386394">
                  <a:moveTo>
                    <a:pt x="425099" y="153731"/>
                  </a:moveTo>
                  <a:lnTo>
                    <a:pt x="206224" y="386395"/>
                  </a:lnTo>
                  <a:lnTo>
                    <a:pt x="0"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35">
              <a:extLst>
                <a:ext uri="{FF2B5EF4-FFF2-40B4-BE49-F238E27FC236}">
                  <a16:creationId xmlns:a16="http://schemas.microsoft.com/office/drawing/2014/main" id="{2954AD9E-F1CE-4E9C-9D1F-7112D8C7CF65}"/>
                </a:ext>
              </a:extLst>
            </p:cNvPr>
            <p:cNvGrpSpPr/>
            <p:nvPr/>
          </p:nvGrpSpPr>
          <p:grpSpPr>
            <a:xfrm>
              <a:off x="8443866" y="2612731"/>
              <a:ext cx="3097977" cy="3097977"/>
              <a:chOff x="8443866" y="2612731"/>
              <a:chExt cx="3097977" cy="3097977"/>
            </a:xfrm>
          </p:grpSpPr>
          <p:sp>
            <p:nvSpPr>
              <p:cNvPr id="42" name="Hình tự do: Hình 41">
                <a:extLst>
                  <a:ext uri="{FF2B5EF4-FFF2-40B4-BE49-F238E27FC236}">
                    <a16:creationId xmlns:a16="http://schemas.microsoft.com/office/drawing/2014/main" id="{FD39E9AA-BEC0-4488-A4B0-BA911E986735}"/>
                  </a:ext>
                </a:extLst>
              </p:cNvPr>
              <p:cNvSpPr/>
              <p:nvPr/>
            </p:nvSpPr>
            <p:spPr>
              <a:xfrm>
                <a:off x="8443866" y="2612731"/>
                <a:ext cx="3097977" cy="3097977"/>
              </a:xfrm>
              <a:custGeom>
                <a:avLst/>
                <a:gdLst>
                  <a:gd name="connsiteX0" fmla="*/ 3097977 w 3097977"/>
                  <a:gd name="connsiteY0" fmla="*/ 1548989 h 3097977"/>
                  <a:gd name="connsiteX1" fmla="*/ 1548989 w 3097977"/>
                  <a:gd name="connsiteY1" fmla="*/ 3097978 h 3097977"/>
                  <a:gd name="connsiteX2" fmla="*/ 0 w 3097977"/>
                  <a:gd name="connsiteY2" fmla="*/ 1548989 h 3097977"/>
                  <a:gd name="connsiteX3" fmla="*/ 1548989 w 3097977"/>
                  <a:gd name="connsiteY3" fmla="*/ 0 h 3097977"/>
                  <a:gd name="connsiteX4" fmla="*/ 3097977 w 3097977"/>
                  <a:gd name="connsiteY4" fmla="*/ 1548989 h 309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977" h="3097977">
                    <a:moveTo>
                      <a:pt x="3097977" y="1548989"/>
                    </a:moveTo>
                    <a:cubicBezTo>
                      <a:pt x="3097977" y="2404472"/>
                      <a:pt x="2404472" y="3097978"/>
                      <a:pt x="1548989" y="3097978"/>
                    </a:cubicBezTo>
                    <a:cubicBezTo>
                      <a:pt x="693506" y="3097978"/>
                      <a:pt x="0" y="2404472"/>
                      <a:pt x="0" y="1548989"/>
                    </a:cubicBezTo>
                    <a:cubicBezTo>
                      <a:pt x="0" y="693506"/>
                      <a:pt x="693506" y="0"/>
                      <a:pt x="1548989" y="0"/>
                    </a:cubicBezTo>
                    <a:cubicBezTo>
                      <a:pt x="2404472" y="0"/>
                      <a:pt x="3097977" y="693506"/>
                      <a:pt x="3097977" y="1548989"/>
                    </a:cubicBezTo>
                    <a:close/>
                  </a:path>
                </a:pathLst>
              </a:custGeom>
              <a:solidFill>
                <a:srgbClr val="FFFFFF"/>
              </a:solidFill>
              <a:ln w="24190" cap="flat">
                <a:noFill/>
                <a:prstDash val="solid"/>
                <a:miter/>
              </a:ln>
              <a:effectLst>
                <a:outerShdw blurRad="444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7BB58CA5-67EC-4B89-B651-662DAB6A653A}"/>
                  </a:ext>
                </a:extLst>
              </p:cNvPr>
              <p:cNvSpPr/>
              <p:nvPr/>
            </p:nvSpPr>
            <p:spPr>
              <a:xfrm>
                <a:off x="8548320" y="2716920"/>
                <a:ext cx="2889358" cy="2888585"/>
              </a:xfrm>
              <a:custGeom>
                <a:avLst/>
                <a:gdLst>
                  <a:gd name="connsiteX0" fmla="*/ 1500027 w 2889358"/>
                  <a:gd name="connsiteY0" fmla="*/ 2888585 h 2888585"/>
                  <a:gd name="connsiteX1" fmla="*/ 1499084 w 2889358"/>
                  <a:gd name="connsiteY1" fmla="*/ 2864395 h 2888585"/>
                  <a:gd name="connsiteX2" fmla="*/ 1595314 w 2889358"/>
                  <a:gd name="connsiteY2" fmla="*/ 2857476 h 2888585"/>
                  <a:gd name="connsiteX3" fmla="*/ 1597853 w 2889358"/>
                  <a:gd name="connsiteY3" fmla="*/ 2881522 h 2888585"/>
                  <a:gd name="connsiteX4" fmla="*/ 1500027 w 2889358"/>
                  <a:gd name="connsiteY4" fmla="*/ 2888585 h 2888585"/>
                  <a:gd name="connsiteX5" fmla="*/ 1352924 w 2889358"/>
                  <a:gd name="connsiteY5" fmla="*/ 2886747 h 2888585"/>
                  <a:gd name="connsiteX6" fmla="*/ 1255292 w 2889358"/>
                  <a:gd name="connsiteY6" fmla="*/ 2877240 h 2888585"/>
                  <a:gd name="connsiteX7" fmla="*/ 1258461 w 2889358"/>
                  <a:gd name="connsiteY7" fmla="*/ 2853292 h 2888585"/>
                  <a:gd name="connsiteX8" fmla="*/ 1354449 w 2889358"/>
                  <a:gd name="connsiteY8" fmla="*/ 2862605 h 2888585"/>
                  <a:gd name="connsiteX9" fmla="*/ 1352924 w 2889358"/>
                  <a:gd name="connsiteY9" fmla="*/ 2886747 h 2888585"/>
                  <a:gd name="connsiteX10" fmla="*/ 1743190 w 2889358"/>
                  <a:gd name="connsiteY10" fmla="*/ 2858589 h 2888585"/>
                  <a:gd name="connsiteX11" fmla="*/ 1738231 w 2889358"/>
                  <a:gd name="connsiteY11" fmla="*/ 2834907 h 2888585"/>
                  <a:gd name="connsiteX12" fmla="*/ 1831896 w 2889358"/>
                  <a:gd name="connsiteY12" fmla="*/ 2811877 h 2888585"/>
                  <a:gd name="connsiteX13" fmla="*/ 1838452 w 2889358"/>
                  <a:gd name="connsiteY13" fmla="*/ 2835149 h 2888585"/>
                  <a:gd name="connsiteX14" fmla="*/ 1743190 w 2889358"/>
                  <a:gd name="connsiteY14" fmla="*/ 2858589 h 2888585"/>
                  <a:gd name="connsiteX15" fmla="*/ 1110609 w 2889358"/>
                  <a:gd name="connsiteY15" fmla="*/ 2850727 h 2888585"/>
                  <a:gd name="connsiteX16" fmla="*/ 1016000 w 2889358"/>
                  <a:gd name="connsiteY16" fmla="*/ 2824940 h 2888585"/>
                  <a:gd name="connsiteX17" fmla="*/ 1023136 w 2889358"/>
                  <a:gd name="connsiteY17" fmla="*/ 2801838 h 2888585"/>
                  <a:gd name="connsiteX18" fmla="*/ 1116197 w 2889358"/>
                  <a:gd name="connsiteY18" fmla="*/ 2827214 h 2888585"/>
                  <a:gd name="connsiteX19" fmla="*/ 1110609 w 2889358"/>
                  <a:gd name="connsiteY19" fmla="*/ 2850727 h 2888585"/>
                  <a:gd name="connsiteX20" fmla="*/ 1977813 w 2889358"/>
                  <a:gd name="connsiteY20" fmla="*/ 2788001 h 2888585"/>
                  <a:gd name="connsiteX21" fmla="*/ 1968887 w 2889358"/>
                  <a:gd name="connsiteY21" fmla="*/ 2765528 h 2888585"/>
                  <a:gd name="connsiteX22" fmla="*/ 2057303 w 2889358"/>
                  <a:gd name="connsiteY22" fmla="*/ 2726896 h 2888585"/>
                  <a:gd name="connsiteX23" fmla="*/ 2067754 w 2889358"/>
                  <a:gd name="connsiteY23" fmla="*/ 2748716 h 2888585"/>
                  <a:gd name="connsiteX24" fmla="*/ 1977813 w 2889358"/>
                  <a:gd name="connsiteY24" fmla="*/ 2788001 h 2888585"/>
                  <a:gd name="connsiteX25" fmla="*/ 877848 w 2889358"/>
                  <a:gd name="connsiteY25" fmla="*/ 2774309 h 2888585"/>
                  <a:gd name="connsiteX26" fmla="*/ 788997 w 2889358"/>
                  <a:gd name="connsiteY26" fmla="*/ 2732823 h 2888585"/>
                  <a:gd name="connsiteX27" fmla="*/ 799955 w 2889358"/>
                  <a:gd name="connsiteY27" fmla="*/ 2711245 h 2888585"/>
                  <a:gd name="connsiteX28" fmla="*/ 887331 w 2889358"/>
                  <a:gd name="connsiteY28" fmla="*/ 2752054 h 2888585"/>
                  <a:gd name="connsiteX29" fmla="*/ 877848 w 2889358"/>
                  <a:gd name="connsiteY29" fmla="*/ 2774309 h 2888585"/>
                  <a:gd name="connsiteX30" fmla="*/ 2197076 w 2889358"/>
                  <a:gd name="connsiteY30" fmla="*/ 2678588 h 2888585"/>
                  <a:gd name="connsiteX31" fmla="*/ 2184472 w 2889358"/>
                  <a:gd name="connsiteY31" fmla="*/ 2657929 h 2888585"/>
                  <a:gd name="connsiteX32" fmla="*/ 2265051 w 2889358"/>
                  <a:gd name="connsiteY32" fmla="*/ 2604831 h 2888585"/>
                  <a:gd name="connsiteX33" fmla="*/ 2279033 w 2889358"/>
                  <a:gd name="connsiteY33" fmla="*/ 2624570 h 2888585"/>
                  <a:gd name="connsiteX34" fmla="*/ 2197076 w 2889358"/>
                  <a:gd name="connsiteY34" fmla="*/ 2678588 h 2888585"/>
                  <a:gd name="connsiteX35" fmla="*/ 661512 w 2889358"/>
                  <a:gd name="connsiteY35" fmla="*/ 2659429 h 2888585"/>
                  <a:gd name="connsiteX36" fmla="*/ 581031 w 2889358"/>
                  <a:gd name="connsiteY36" fmla="*/ 2603476 h 2888585"/>
                  <a:gd name="connsiteX37" fmla="*/ 595497 w 2889358"/>
                  <a:gd name="connsiteY37" fmla="*/ 2584100 h 2888585"/>
                  <a:gd name="connsiteX38" fmla="*/ 674648 w 2889358"/>
                  <a:gd name="connsiteY38" fmla="*/ 2639109 h 2888585"/>
                  <a:gd name="connsiteX39" fmla="*/ 661512 w 2889358"/>
                  <a:gd name="connsiteY39" fmla="*/ 2659429 h 2888585"/>
                  <a:gd name="connsiteX40" fmla="*/ 2394543 w 2889358"/>
                  <a:gd name="connsiteY40" fmla="*/ 2533493 h 2888585"/>
                  <a:gd name="connsiteX41" fmla="*/ 2378625 w 2889358"/>
                  <a:gd name="connsiteY41" fmla="*/ 2515253 h 2888585"/>
                  <a:gd name="connsiteX42" fmla="*/ 2449068 w 2889358"/>
                  <a:gd name="connsiteY42" fmla="*/ 2449359 h 2888585"/>
                  <a:gd name="connsiteX43" fmla="*/ 2451584 w 2889358"/>
                  <a:gd name="connsiteY43" fmla="*/ 2446843 h 2888585"/>
                  <a:gd name="connsiteX44" fmla="*/ 2468831 w 2889358"/>
                  <a:gd name="connsiteY44" fmla="*/ 2463849 h 2888585"/>
                  <a:gd name="connsiteX45" fmla="*/ 2466074 w 2889358"/>
                  <a:gd name="connsiteY45" fmla="*/ 2466582 h 2888585"/>
                  <a:gd name="connsiteX46" fmla="*/ 2394543 w 2889358"/>
                  <a:gd name="connsiteY46" fmla="*/ 2533493 h 2888585"/>
                  <a:gd name="connsiteX47" fmla="*/ 467844 w 2889358"/>
                  <a:gd name="connsiteY47" fmla="*/ 2509520 h 2888585"/>
                  <a:gd name="connsiteX48" fmla="*/ 422898 w 2889358"/>
                  <a:gd name="connsiteY48" fmla="*/ 2466461 h 2888585"/>
                  <a:gd name="connsiteX49" fmla="*/ 397861 w 2889358"/>
                  <a:gd name="connsiteY49" fmla="*/ 2440771 h 2888585"/>
                  <a:gd name="connsiteX50" fmla="*/ 415399 w 2889358"/>
                  <a:gd name="connsiteY50" fmla="*/ 2424104 h 2888585"/>
                  <a:gd name="connsiteX51" fmla="*/ 440025 w 2889358"/>
                  <a:gd name="connsiteY51" fmla="*/ 2449359 h 2888585"/>
                  <a:gd name="connsiteX52" fmla="*/ 484221 w 2889358"/>
                  <a:gd name="connsiteY52" fmla="*/ 2491716 h 2888585"/>
                  <a:gd name="connsiteX53" fmla="*/ 467844 w 2889358"/>
                  <a:gd name="connsiteY53" fmla="*/ 2509520 h 2888585"/>
                  <a:gd name="connsiteX54" fmla="*/ 2567141 w 2889358"/>
                  <a:gd name="connsiteY54" fmla="*/ 2354556 h 2888585"/>
                  <a:gd name="connsiteX55" fmla="*/ 2548394 w 2889358"/>
                  <a:gd name="connsiteY55" fmla="*/ 2339292 h 2888585"/>
                  <a:gd name="connsiteX56" fmla="*/ 2606596 w 2889358"/>
                  <a:gd name="connsiteY56" fmla="*/ 2262463 h 2888585"/>
                  <a:gd name="connsiteX57" fmla="*/ 2626336 w 2889358"/>
                  <a:gd name="connsiteY57" fmla="*/ 2276397 h 2888585"/>
                  <a:gd name="connsiteX58" fmla="*/ 2567141 w 2889358"/>
                  <a:gd name="connsiteY58" fmla="*/ 2354556 h 2888585"/>
                  <a:gd name="connsiteX59" fmla="*/ 301897 w 2889358"/>
                  <a:gd name="connsiteY59" fmla="*/ 2329326 h 2888585"/>
                  <a:gd name="connsiteX60" fmla="*/ 244396 w 2889358"/>
                  <a:gd name="connsiteY60" fmla="*/ 2249763 h 2888585"/>
                  <a:gd name="connsiteX61" fmla="*/ 264474 w 2889358"/>
                  <a:gd name="connsiteY61" fmla="*/ 2236241 h 2888585"/>
                  <a:gd name="connsiteX62" fmla="*/ 321007 w 2889358"/>
                  <a:gd name="connsiteY62" fmla="*/ 2314473 h 2888585"/>
                  <a:gd name="connsiteX63" fmla="*/ 301897 w 2889358"/>
                  <a:gd name="connsiteY63" fmla="*/ 2329326 h 2888585"/>
                  <a:gd name="connsiteX64" fmla="*/ 2704858 w 2889358"/>
                  <a:gd name="connsiteY64" fmla="*/ 2152009 h 2888585"/>
                  <a:gd name="connsiteX65" fmla="*/ 2683764 w 2889358"/>
                  <a:gd name="connsiteY65" fmla="*/ 2140204 h 2888585"/>
                  <a:gd name="connsiteX66" fmla="*/ 2728105 w 2889358"/>
                  <a:gd name="connsiteY66" fmla="*/ 2054570 h 2888585"/>
                  <a:gd name="connsiteX67" fmla="*/ 2749925 w 2889358"/>
                  <a:gd name="connsiteY67" fmla="*/ 2064972 h 2888585"/>
                  <a:gd name="connsiteX68" fmla="*/ 2704858 w 2889358"/>
                  <a:gd name="connsiteY68" fmla="*/ 2152009 h 2888585"/>
                  <a:gd name="connsiteX69" fmla="*/ 168656 w 2889358"/>
                  <a:gd name="connsiteY69" fmla="*/ 2123610 h 2888585"/>
                  <a:gd name="connsiteX70" fmla="*/ 125524 w 2889358"/>
                  <a:gd name="connsiteY70" fmla="*/ 2035435 h 2888585"/>
                  <a:gd name="connsiteX71" fmla="*/ 147586 w 2889358"/>
                  <a:gd name="connsiteY71" fmla="*/ 2025566 h 2888585"/>
                  <a:gd name="connsiteX72" fmla="*/ 190016 w 2889358"/>
                  <a:gd name="connsiteY72" fmla="*/ 2112216 h 2888585"/>
                  <a:gd name="connsiteX73" fmla="*/ 168656 w 2889358"/>
                  <a:gd name="connsiteY73" fmla="*/ 2123610 h 2888585"/>
                  <a:gd name="connsiteX74" fmla="*/ 2806216 w 2889358"/>
                  <a:gd name="connsiteY74" fmla="*/ 1928997 h 2888585"/>
                  <a:gd name="connsiteX75" fmla="*/ 2783404 w 2889358"/>
                  <a:gd name="connsiteY75" fmla="*/ 1920917 h 2888585"/>
                  <a:gd name="connsiteX76" fmla="*/ 2812530 w 2889358"/>
                  <a:gd name="connsiteY76" fmla="*/ 1828970 h 2888585"/>
                  <a:gd name="connsiteX77" fmla="*/ 2835826 w 2889358"/>
                  <a:gd name="connsiteY77" fmla="*/ 1835501 h 2888585"/>
                  <a:gd name="connsiteX78" fmla="*/ 2806216 w 2889358"/>
                  <a:gd name="connsiteY78" fmla="*/ 1928997 h 2888585"/>
                  <a:gd name="connsiteX79" fmla="*/ 72354 w 2889358"/>
                  <a:gd name="connsiteY79" fmla="*/ 1898275 h 2888585"/>
                  <a:gd name="connsiteX80" fmla="*/ 44825 w 2889358"/>
                  <a:gd name="connsiteY80" fmla="*/ 1804078 h 2888585"/>
                  <a:gd name="connsiteX81" fmla="*/ 68265 w 2889358"/>
                  <a:gd name="connsiteY81" fmla="*/ 1798102 h 2888585"/>
                  <a:gd name="connsiteX82" fmla="*/ 95311 w 2889358"/>
                  <a:gd name="connsiteY82" fmla="*/ 1890679 h 2888585"/>
                  <a:gd name="connsiteX83" fmla="*/ 72354 w 2889358"/>
                  <a:gd name="connsiteY83" fmla="*/ 1898275 h 2888585"/>
                  <a:gd name="connsiteX84" fmla="*/ 2868192 w 2889358"/>
                  <a:gd name="connsiteY84" fmla="*/ 1692003 h 2888585"/>
                  <a:gd name="connsiteX85" fmla="*/ 2844340 w 2889358"/>
                  <a:gd name="connsiteY85" fmla="*/ 1687891 h 2888585"/>
                  <a:gd name="connsiteX86" fmla="*/ 2857548 w 2889358"/>
                  <a:gd name="connsiteY86" fmla="*/ 1592363 h 2888585"/>
                  <a:gd name="connsiteX87" fmla="*/ 2881594 w 2889358"/>
                  <a:gd name="connsiteY87" fmla="*/ 1594878 h 2888585"/>
                  <a:gd name="connsiteX88" fmla="*/ 2868192 w 2889358"/>
                  <a:gd name="connsiteY88" fmla="*/ 1692003 h 2888585"/>
                  <a:gd name="connsiteX89" fmla="*/ 15699 w 2889358"/>
                  <a:gd name="connsiteY89" fmla="*/ 1659878 h 2888585"/>
                  <a:gd name="connsiteX90" fmla="*/ 4475 w 2889358"/>
                  <a:gd name="connsiteY90" fmla="*/ 1562439 h 2888585"/>
                  <a:gd name="connsiteX91" fmla="*/ 28569 w 2889358"/>
                  <a:gd name="connsiteY91" fmla="*/ 1560479 h 2888585"/>
                  <a:gd name="connsiteX92" fmla="*/ 39600 w 2889358"/>
                  <a:gd name="connsiteY92" fmla="*/ 1656322 h 2888585"/>
                  <a:gd name="connsiteX93" fmla="*/ 15699 w 2889358"/>
                  <a:gd name="connsiteY93" fmla="*/ 1659878 h 2888585"/>
                  <a:gd name="connsiteX94" fmla="*/ 2889359 w 2889358"/>
                  <a:gd name="connsiteY94" fmla="*/ 1447946 h 2888585"/>
                  <a:gd name="connsiteX95" fmla="*/ 2865168 w 2889358"/>
                  <a:gd name="connsiteY95" fmla="*/ 1447946 h 2888585"/>
                  <a:gd name="connsiteX96" fmla="*/ 2865168 w 2889358"/>
                  <a:gd name="connsiteY96" fmla="*/ 1444825 h 2888585"/>
                  <a:gd name="connsiteX97" fmla="*/ 2862096 w 2889358"/>
                  <a:gd name="connsiteY97" fmla="*/ 1351498 h 2888585"/>
                  <a:gd name="connsiteX98" fmla="*/ 2886238 w 2889358"/>
                  <a:gd name="connsiteY98" fmla="*/ 1349926 h 2888585"/>
                  <a:gd name="connsiteX99" fmla="*/ 2889359 w 2889358"/>
                  <a:gd name="connsiteY99" fmla="*/ 1444849 h 2888585"/>
                  <a:gd name="connsiteX100" fmla="*/ 2889359 w 2889358"/>
                  <a:gd name="connsiteY100" fmla="*/ 1447946 h 2888585"/>
                  <a:gd name="connsiteX101" fmla="*/ 24190 w 2889358"/>
                  <a:gd name="connsiteY101" fmla="*/ 1415869 h 2888585"/>
                  <a:gd name="connsiteX102" fmla="*/ 0 w 2889358"/>
                  <a:gd name="connsiteY102" fmla="*/ 1415361 h 2888585"/>
                  <a:gd name="connsiteX103" fmla="*/ 5298 w 2889358"/>
                  <a:gd name="connsiteY103" fmla="*/ 1317438 h 2888585"/>
                  <a:gd name="connsiteX104" fmla="*/ 29391 w 2889358"/>
                  <a:gd name="connsiteY104" fmla="*/ 1319543 h 2888585"/>
                  <a:gd name="connsiteX105" fmla="*/ 24190 w 2889358"/>
                  <a:gd name="connsiteY105" fmla="*/ 1415869 h 2888585"/>
                  <a:gd name="connsiteX106" fmla="*/ 2845381 w 2889358"/>
                  <a:gd name="connsiteY106" fmla="*/ 1207782 h 2888585"/>
                  <a:gd name="connsiteX107" fmla="*/ 2826149 w 2889358"/>
                  <a:gd name="connsiteY107" fmla="*/ 1113246 h 2888585"/>
                  <a:gd name="connsiteX108" fmla="*/ 2849687 w 2889358"/>
                  <a:gd name="connsiteY108" fmla="*/ 1107634 h 2888585"/>
                  <a:gd name="connsiteX109" fmla="*/ 2869257 w 2889358"/>
                  <a:gd name="connsiteY109" fmla="*/ 1203791 h 2888585"/>
                  <a:gd name="connsiteX110" fmla="*/ 2845381 w 2889358"/>
                  <a:gd name="connsiteY110" fmla="*/ 1207782 h 2888585"/>
                  <a:gd name="connsiteX111" fmla="*/ 49348 w 2889358"/>
                  <a:gd name="connsiteY111" fmla="*/ 1176286 h 2888585"/>
                  <a:gd name="connsiteX112" fmla="*/ 25593 w 2889358"/>
                  <a:gd name="connsiteY112" fmla="*/ 1171739 h 2888585"/>
                  <a:gd name="connsiteX113" fmla="*/ 47292 w 2889358"/>
                  <a:gd name="connsiteY113" fmla="*/ 1076089 h 2888585"/>
                  <a:gd name="connsiteX114" fmla="*/ 70685 w 2889358"/>
                  <a:gd name="connsiteY114" fmla="*/ 1082234 h 2888585"/>
                  <a:gd name="connsiteX115" fmla="*/ 49348 w 2889358"/>
                  <a:gd name="connsiteY115" fmla="*/ 1176286 h 2888585"/>
                  <a:gd name="connsiteX116" fmla="*/ 2785437 w 2889358"/>
                  <a:gd name="connsiteY116" fmla="*/ 974441 h 2888585"/>
                  <a:gd name="connsiteX117" fmla="*/ 2750457 w 2889358"/>
                  <a:gd name="connsiteY117" fmla="*/ 884525 h 2888585"/>
                  <a:gd name="connsiteX118" fmla="*/ 2772712 w 2889358"/>
                  <a:gd name="connsiteY118" fmla="*/ 874970 h 2888585"/>
                  <a:gd name="connsiteX119" fmla="*/ 2808272 w 2889358"/>
                  <a:gd name="connsiteY119" fmla="*/ 966434 h 2888585"/>
                  <a:gd name="connsiteX120" fmla="*/ 2785437 w 2889358"/>
                  <a:gd name="connsiteY120" fmla="*/ 974441 h 2888585"/>
                  <a:gd name="connsiteX121" fmla="*/ 114542 w 2889358"/>
                  <a:gd name="connsiteY121" fmla="*/ 944421 h 2888585"/>
                  <a:gd name="connsiteX122" fmla="*/ 91899 w 2889358"/>
                  <a:gd name="connsiteY122" fmla="*/ 935905 h 2888585"/>
                  <a:gd name="connsiteX123" fmla="*/ 129492 w 2889358"/>
                  <a:gd name="connsiteY123" fmla="*/ 845336 h 2888585"/>
                  <a:gd name="connsiteX124" fmla="*/ 151505 w 2889358"/>
                  <a:gd name="connsiteY124" fmla="*/ 855375 h 2888585"/>
                  <a:gd name="connsiteX125" fmla="*/ 114542 w 2889358"/>
                  <a:gd name="connsiteY125" fmla="*/ 944421 h 2888585"/>
                  <a:gd name="connsiteX126" fmla="*/ 2686691 w 2889358"/>
                  <a:gd name="connsiteY126" fmla="*/ 754695 h 2888585"/>
                  <a:gd name="connsiteX127" fmla="*/ 2636907 w 2889358"/>
                  <a:gd name="connsiteY127" fmla="*/ 672036 h 2888585"/>
                  <a:gd name="connsiteX128" fmla="*/ 2657179 w 2889358"/>
                  <a:gd name="connsiteY128" fmla="*/ 658852 h 2888585"/>
                  <a:gd name="connsiteX129" fmla="*/ 2707809 w 2889358"/>
                  <a:gd name="connsiteY129" fmla="*/ 742938 h 2888585"/>
                  <a:gd name="connsiteX130" fmla="*/ 2686691 w 2889358"/>
                  <a:gd name="connsiteY130" fmla="*/ 754695 h 2888585"/>
                  <a:gd name="connsiteX131" fmla="*/ 218173 w 2889358"/>
                  <a:gd name="connsiteY131" fmla="*/ 727021 h 2888585"/>
                  <a:gd name="connsiteX132" fmla="*/ 197298 w 2889358"/>
                  <a:gd name="connsiteY132" fmla="*/ 714780 h 2888585"/>
                  <a:gd name="connsiteX133" fmla="*/ 249743 w 2889358"/>
                  <a:gd name="connsiteY133" fmla="*/ 631952 h 2888585"/>
                  <a:gd name="connsiteX134" fmla="*/ 269724 w 2889358"/>
                  <a:gd name="connsiteY134" fmla="*/ 645571 h 2888585"/>
                  <a:gd name="connsiteX135" fmla="*/ 218173 w 2889358"/>
                  <a:gd name="connsiteY135" fmla="*/ 727021 h 2888585"/>
                  <a:gd name="connsiteX136" fmla="*/ 2552022 w 2889358"/>
                  <a:gd name="connsiteY136" fmla="*/ 554905 h 2888585"/>
                  <a:gd name="connsiteX137" fmla="*/ 2488982 w 2889358"/>
                  <a:gd name="connsiteY137" fmla="*/ 481802 h 2888585"/>
                  <a:gd name="connsiteX138" fmla="*/ 2506738 w 2889358"/>
                  <a:gd name="connsiteY138" fmla="*/ 465401 h 2888585"/>
                  <a:gd name="connsiteX139" fmla="*/ 2570867 w 2889358"/>
                  <a:gd name="connsiteY139" fmla="*/ 539714 h 2888585"/>
                  <a:gd name="connsiteX140" fmla="*/ 2552022 w 2889358"/>
                  <a:gd name="connsiteY140" fmla="*/ 554905 h 2888585"/>
                  <a:gd name="connsiteX141" fmla="*/ 357221 w 2889358"/>
                  <a:gd name="connsiteY141" fmla="*/ 530376 h 2888585"/>
                  <a:gd name="connsiteX142" fmla="*/ 338691 w 2889358"/>
                  <a:gd name="connsiteY142" fmla="*/ 514773 h 2888585"/>
                  <a:gd name="connsiteX143" fmla="*/ 404392 w 2889358"/>
                  <a:gd name="connsiteY143" fmla="*/ 441984 h 2888585"/>
                  <a:gd name="connsiteX144" fmla="*/ 421785 w 2889358"/>
                  <a:gd name="connsiteY144" fmla="*/ 458772 h 2888585"/>
                  <a:gd name="connsiteX145" fmla="*/ 357221 w 2889358"/>
                  <a:gd name="connsiteY145" fmla="*/ 530376 h 2888585"/>
                  <a:gd name="connsiteX146" fmla="*/ 2385640 w 2889358"/>
                  <a:gd name="connsiteY146" fmla="*/ 380540 h 2888585"/>
                  <a:gd name="connsiteX147" fmla="*/ 2311352 w 2889358"/>
                  <a:gd name="connsiteY147" fmla="*/ 319048 h 2888585"/>
                  <a:gd name="connsiteX148" fmla="*/ 2326132 w 2889358"/>
                  <a:gd name="connsiteY148" fmla="*/ 299889 h 2888585"/>
                  <a:gd name="connsiteX149" fmla="*/ 2401703 w 2889358"/>
                  <a:gd name="connsiteY149" fmla="*/ 362422 h 2888585"/>
                  <a:gd name="connsiteX150" fmla="*/ 2385640 w 2889358"/>
                  <a:gd name="connsiteY150" fmla="*/ 380540 h 2888585"/>
                  <a:gd name="connsiteX151" fmla="*/ 527304 w 2889358"/>
                  <a:gd name="connsiteY151" fmla="*/ 359858 h 2888585"/>
                  <a:gd name="connsiteX152" fmla="*/ 511676 w 2889358"/>
                  <a:gd name="connsiteY152" fmla="*/ 341400 h 2888585"/>
                  <a:gd name="connsiteX153" fmla="*/ 588675 w 2889358"/>
                  <a:gd name="connsiteY153" fmla="*/ 280513 h 2888585"/>
                  <a:gd name="connsiteX154" fmla="*/ 603044 w 2889358"/>
                  <a:gd name="connsiteY154" fmla="*/ 299986 h 2888585"/>
                  <a:gd name="connsiteX155" fmla="*/ 527304 w 2889358"/>
                  <a:gd name="connsiteY155" fmla="*/ 359858 h 2888585"/>
                  <a:gd name="connsiteX156" fmla="*/ 2192503 w 2889358"/>
                  <a:gd name="connsiteY156" fmla="*/ 236631 h 2888585"/>
                  <a:gd name="connsiteX157" fmla="*/ 2108901 w 2889358"/>
                  <a:gd name="connsiteY157" fmla="*/ 188662 h 2888585"/>
                  <a:gd name="connsiteX158" fmla="*/ 2120199 w 2889358"/>
                  <a:gd name="connsiteY158" fmla="*/ 167277 h 2888585"/>
                  <a:gd name="connsiteX159" fmla="*/ 2205276 w 2889358"/>
                  <a:gd name="connsiteY159" fmla="*/ 216094 h 2888585"/>
                  <a:gd name="connsiteX160" fmla="*/ 2192503 w 2889358"/>
                  <a:gd name="connsiteY160" fmla="*/ 236631 h 2888585"/>
                  <a:gd name="connsiteX161" fmla="*/ 723706 w 2889358"/>
                  <a:gd name="connsiteY161" fmla="*/ 220230 h 2888585"/>
                  <a:gd name="connsiteX162" fmla="*/ 711418 w 2889358"/>
                  <a:gd name="connsiteY162" fmla="*/ 199402 h 2888585"/>
                  <a:gd name="connsiteX163" fmla="*/ 797608 w 2889358"/>
                  <a:gd name="connsiteY163" fmla="*/ 152473 h 2888585"/>
                  <a:gd name="connsiteX164" fmla="*/ 808422 w 2889358"/>
                  <a:gd name="connsiteY164" fmla="*/ 174123 h 2888585"/>
                  <a:gd name="connsiteX165" fmla="*/ 723706 w 2889358"/>
                  <a:gd name="connsiteY165" fmla="*/ 220230 h 2888585"/>
                  <a:gd name="connsiteX166" fmla="*/ 1977765 w 2889358"/>
                  <a:gd name="connsiteY166" fmla="*/ 127653 h 2888585"/>
                  <a:gd name="connsiteX167" fmla="*/ 1887195 w 2889358"/>
                  <a:gd name="connsiteY167" fmla="*/ 94585 h 2888585"/>
                  <a:gd name="connsiteX168" fmla="*/ 1894719 w 2889358"/>
                  <a:gd name="connsiteY168" fmla="*/ 71604 h 2888585"/>
                  <a:gd name="connsiteX169" fmla="*/ 1986861 w 2889358"/>
                  <a:gd name="connsiteY169" fmla="*/ 105253 h 2888585"/>
                  <a:gd name="connsiteX170" fmla="*/ 1977765 w 2889358"/>
                  <a:gd name="connsiteY170" fmla="*/ 127653 h 2888585"/>
                  <a:gd name="connsiteX171" fmla="*/ 940937 w 2889358"/>
                  <a:gd name="connsiteY171" fmla="*/ 116066 h 2888585"/>
                  <a:gd name="connsiteX172" fmla="*/ 932374 w 2889358"/>
                  <a:gd name="connsiteY172" fmla="*/ 93424 h 2888585"/>
                  <a:gd name="connsiteX173" fmla="*/ 1025313 w 2889358"/>
                  <a:gd name="connsiteY173" fmla="*/ 61855 h 2888585"/>
                  <a:gd name="connsiteX174" fmla="*/ 1032304 w 2889358"/>
                  <a:gd name="connsiteY174" fmla="*/ 85005 h 2888585"/>
                  <a:gd name="connsiteX175" fmla="*/ 940937 w 2889358"/>
                  <a:gd name="connsiteY175" fmla="*/ 116066 h 2888585"/>
                  <a:gd name="connsiteX176" fmla="*/ 1747592 w 2889358"/>
                  <a:gd name="connsiteY176" fmla="*/ 56702 h 2888585"/>
                  <a:gd name="connsiteX177" fmla="*/ 1652694 w 2889358"/>
                  <a:gd name="connsiteY177" fmla="*/ 39430 h 2888585"/>
                  <a:gd name="connsiteX178" fmla="*/ 1656225 w 2889358"/>
                  <a:gd name="connsiteY178" fmla="*/ 15506 h 2888585"/>
                  <a:gd name="connsiteX179" fmla="*/ 1752721 w 2889358"/>
                  <a:gd name="connsiteY179" fmla="*/ 33068 h 2888585"/>
                  <a:gd name="connsiteX180" fmla="*/ 1747592 w 2889358"/>
                  <a:gd name="connsiteY180" fmla="*/ 56702 h 2888585"/>
                  <a:gd name="connsiteX181" fmla="*/ 1172706 w 2889358"/>
                  <a:gd name="connsiteY181" fmla="*/ 50244 h 2888585"/>
                  <a:gd name="connsiteX182" fmla="*/ 1168134 w 2889358"/>
                  <a:gd name="connsiteY182" fmla="*/ 26513 h 2888585"/>
                  <a:gd name="connsiteX183" fmla="*/ 1265017 w 2889358"/>
                  <a:gd name="connsiteY183" fmla="*/ 11104 h 2888585"/>
                  <a:gd name="connsiteX184" fmla="*/ 1267992 w 2889358"/>
                  <a:gd name="connsiteY184" fmla="*/ 35100 h 2888585"/>
                  <a:gd name="connsiteX185" fmla="*/ 1172706 w 2889358"/>
                  <a:gd name="connsiteY185" fmla="*/ 50244 h 2888585"/>
                  <a:gd name="connsiteX186" fmla="*/ 1508711 w 2889358"/>
                  <a:gd name="connsiteY186" fmla="*/ 25618 h 2888585"/>
                  <a:gd name="connsiteX187" fmla="*/ 1412288 w 2889358"/>
                  <a:gd name="connsiteY187" fmla="*/ 24553 h 2888585"/>
                  <a:gd name="connsiteX188" fmla="*/ 1411732 w 2889358"/>
                  <a:gd name="connsiteY188" fmla="*/ 363 h 2888585"/>
                  <a:gd name="connsiteX189" fmla="*/ 1509824 w 2889358"/>
                  <a:gd name="connsiteY189" fmla="*/ 1451 h 2888585"/>
                  <a:gd name="connsiteX190" fmla="*/ 1508711 w 2889358"/>
                  <a:gd name="connsiteY190" fmla="*/ 25618 h 288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889358" h="2888585">
                    <a:moveTo>
                      <a:pt x="1500027" y="2888585"/>
                    </a:moveTo>
                    <a:lnTo>
                      <a:pt x="1499084" y="2864395"/>
                    </a:lnTo>
                    <a:cubicBezTo>
                      <a:pt x="1531160" y="2863161"/>
                      <a:pt x="1563527" y="2860863"/>
                      <a:pt x="1595314" y="2857476"/>
                    </a:cubicBezTo>
                    <a:lnTo>
                      <a:pt x="1597853" y="2881522"/>
                    </a:lnTo>
                    <a:cubicBezTo>
                      <a:pt x="1565535" y="2884957"/>
                      <a:pt x="1532612" y="2887351"/>
                      <a:pt x="1500027" y="2888585"/>
                    </a:cubicBezTo>
                    <a:close/>
                    <a:moveTo>
                      <a:pt x="1352924" y="2886747"/>
                    </a:moveTo>
                    <a:cubicBezTo>
                      <a:pt x="1320340" y="2884690"/>
                      <a:pt x="1287514" y="2881497"/>
                      <a:pt x="1255292" y="2877240"/>
                    </a:cubicBezTo>
                    <a:lnTo>
                      <a:pt x="1258461" y="2853292"/>
                    </a:lnTo>
                    <a:cubicBezTo>
                      <a:pt x="1290150" y="2857452"/>
                      <a:pt x="1322445" y="2860573"/>
                      <a:pt x="1354449" y="2862605"/>
                    </a:cubicBezTo>
                    <a:lnTo>
                      <a:pt x="1352924" y="2886747"/>
                    </a:lnTo>
                    <a:close/>
                    <a:moveTo>
                      <a:pt x="1743190" y="2858589"/>
                    </a:moveTo>
                    <a:lnTo>
                      <a:pt x="1738231" y="2834907"/>
                    </a:lnTo>
                    <a:cubicBezTo>
                      <a:pt x="1769581" y="2828351"/>
                      <a:pt x="1801102" y="2820562"/>
                      <a:pt x="1831896" y="2811877"/>
                    </a:cubicBezTo>
                    <a:lnTo>
                      <a:pt x="1838452" y="2835149"/>
                    </a:lnTo>
                    <a:cubicBezTo>
                      <a:pt x="1807125" y="2844026"/>
                      <a:pt x="1775073" y="2851888"/>
                      <a:pt x="1743190" y="2858589"/>
                    </a:cubicBezTo>
                    <a:close/>
                    <a:moveTo>
                      <a:pt x="1110609" y="2850727"/>
                    </a:moveTo>
                    <a:cubicBezTo>
                      <a:pt x="1078895" y="2843228"/>
                      <a:pt x="1047061" y="2834544"/>
                      <a:pt x="1016000" y="2824940"/>
                    </a:cubicBezTo>
                    <a:lnTo>
                      <a:pt x="1023136" y="2801838"/>
                    </a:lnTo>
                    <a:cubicBezTo>
                      <a:pt x="1053713" y="2811297"/>
                      <a:pt x="1085015" y="2819812"/>
                      <a:pt x="1116197" y="2827214"/>
                    </a:cubicBezTo>
                    <a:lnTo>
                      <a:pt x="1110609" y="2850727"/>
                    </a:lnTo>
                    <a:close/>
                    <a:moveTo>
                      <a:pt x="1977813" y="2788001"/>
                    </a:moveTo>
                    <a:lnTo>
                      <a:pt x="1968887" y="2765528"/>
                    </a:lnTo>
                    <a:cubicBezTo>
                      <a:pt x="1998617" y="2753748"/>
                      <a:pt x="2028372" y="2740757"/>
                      <a:pt x="2057303" y="2726896"/>
                    </a:cubicBezTo>
                    <a:lnTo>
                      <a:pt x="2067754" y="2748716"/>
                    </a:lnTo>
                    <a:cubicBezTo>
                      <a:pt x="2038289" y="2762819"/>
                      <a:pt x="2008027" y="2776051"/>
                      <a:pt x="1977813" y="2788001"/>
                    </a:cubicBezTo>
                    <a:close/>
                    <a:moveTo>
                      <a:pt x="877848" y="2774309"/>
                    </a:moveTo>
                    <a:cubicBezTo>
                      <a:pt x="847997" y="2761561"/>
                      <a:pt x="818073" y="2747603"/>
                      <a:pt x="788997" y="2732823"/>
                    </a:cubicBezTo>
                    <a:lnTo>
                      <a:pt x="799955" y="2711245"/>
                    </a:lnTo>
                    <a:cubicBezTo>
                      <a:pt x="828572" y="2725808"/>
                      <a:pt x="857940" y="2739524"/>
                      <a:pt x="887331" y="2752054"/>
                    </a:cubicBezTo>
                    <a:lnTo>
                      <a:pt x="877848" y="2774309"/>
                    </a:lnTo>
                    <a:close/>
                    <a:moveTo>
                      <a:pt x="2197076" y="2678588"/>
                    </a:moveTo>
                    <a:lnTo>
                      <a:pt x="2184472" y="2657929"/>
                    </a:lnTo>
                    <a:cubicBezTo>
                      <a:pt x="2211784" y="2641262"/>
                      <a:pt x="2238877" y="2623385"/>
                      <a:pt x="2265051" y="2604831"/>
                    </a:cubicBezTo>
                    <a:lnTo>
                      <a:pt x="2279033" y="2624570"/>
                    </a:lnTo>
                    <a:cubicBezTo>
                      <a:pt x="2252424" y="2643439"/>
                      <a:pt x="2224846" y="2661606"/>
                      <a:pt x="2197076" y="2678588"/>
                    </a:cubicBezTo>
                    <a:close/>
                    <a:moveTo>
                      <a:pt x="661512" y="2659429"/>
                    </a:moveTo>
                    <a:cubicBezTo>
                      <a:pt x="634226" y="2641794"/>
                      <a:pt x="607157" y="2622974"/>
                      <a:pt x="581031" y="2603476"/>
                    </a:cubicBezTo>
                    <a:lnTo>
                      <a:pt x="595497" y="2584100"/>
                    </a:lnTo>
                    <a:cubicBezTo>
                      <a:pt x="621211" y="2603283"/>
                      <a:pt x="647821" y="2621788"/>
                      <a:pt x="674648" y="2639109"/>
                    </a:cubicBezTo>
                    <a:lnTo>
                      <a:pt x="661512" y="2659429"/>
                    </a:lnTo>
                    <a:close/>
                    <a:moveTo>
                      <a:pt x="2394543" y="2533493"/>
                    </a:moveTo>
                    <a:lnTo>
                      <a:pt x="2378625" y="2515253"/>
                    </a:lnTo>
                    <a:cubicBezTo>
                      <a:pt x="2402695" y="2494208"/>
                      <a:pt x="2426426" y="2472025"/>
                      <a:pt x="2449068" y="2449359"/>
                    </a:cubicBezTo>
                    <a:lnTo>
                      <a:pt x="2451584" y="2446843"/>
                    </a:lnTo>
                    <a:lnTo>
                      <a:pt x="2468831" y="2463849"/>
                    </a:lnTo>
                    <a:lnTo>
                      <a:pt x="2466074" y="2466582"/>
                    </a:lnTo>
                    <a:cubicBezTo>
                      <a:pt x="2443142" y="2489491"/>
                      <a:pt x="2419023" y="2512061"/>
                      <a:pt x="2394543" y="2533493"/>
                    </a:cubicBezTo>
                    <a:close/>
                    <a:moveTo>
                      <a:pt x="467844" y="2509520"/>
                    </a:moveTo>
                    <a:cubicBezTo>
                      <a:pt x="452604" y="2495562"/>
                      <a:pt x="437630" y="2481193"/>
                      <a:pt x="422898" y="2466461"/>
                    </a:cubicBezTo>
                    <a:cubicBezTo>
                      <a:pt x="414407" y="2457970"/>
                      <a:pt x="406085" y="2449431"/>
                      <a:pt x="397861" y="2440771"/>
                    </a:cubicBezTo>
                    <a:lnTo>
                      <a:pt x="415399" y="2424104"/>
                    </a:lnTo>
                    <a:cubicBezTo>
                      <a:pt x="423478" y="2432619"/>
                      <a:pt x="431679" y="2441013"/>
                      <a:pt x="440025" y="2449359"/>
                    </a:cubicBezTo>
                    <a:cubicBezTo>
                      <a:pt x="454539" y="2463849"/>
                      <a:pt x="469271" y="2477976"/>
                      <a:pt x="484221" y="2491716"/>
                    </a:cubicBezTo>
                    <a:lnTo>
                      <a:pt x="467844" y="2509520"/>
                    </a:lnTo>
                    <a:close/>
                    <a:moveTo>
                      <a:pt x="2567141" y="2354556"/>
                    </a:moveTo>
                    <a:lnTo>
                      <a:pt x="2548394" y="2339292"/>
                    </a:lnTo>
                    <a:cubicBezTo>
                      <a:pt x="2568545" y="2314497"/>
                      <a:pt x="2588139" y="2288637"/>
                      <a:pt x="2606596" y="2262463"/>
                    </a:cubicBezTo>
                    <a:lnTo>
                      <a:pt x="2626336" y="2276397"/>
                    </a:lnTo>
                    <a:cubicBezTo>
                      <a:pt x="2607588" y="2303006"/>
                      <a:pt x="2587679" y="2329326"/>
                      <a:pt x="2567141" y="2354556"/>
                    </a:cubicBezTo>
                    <a:close/>
                    <a:moveTo>
                      <a:pt x="301897" y="2329326"/>
                    </a:moveTo>
                    <a:cubicBezTo>
                      <a:pt x="281867" y="2303490"/>
                      <a:pt x="262515" y="2276711"/>
                      <a:pt x="244396" y="2249763"/>
                    </a:cubicBezTo>
                    <a:lnTo>
                      <a:pt x="264474" y="2236241"/>
                    </a:lnTo>
                    <a:cubicBezTo>
                      <a:pt x="282279" y="2262753"/>
                      <a:pt x="301292" y="2289073"/>
                      <a:pt x="321007" y="2314473"/>
                    </a:cubicBezTo>
                    <a:lnTo>
                      <a:pt x="301897" y="2329326"/>
                    </a:lnTo>
                    <a:close/>
                    <a:moveTo>
                      <a:pt x="2704858" y="2152009"/>
                    </a:moveTo>
                    <a:lnTo>
                      <a:pt x="2683764" y="2140204"/>
                    </a:lnTo>
                    <a:cubicBezTo>
                      <a:pt x="2699488" y="2112192"/>
                      <a:pt x="2714413" y="2083357"/>
                      <a:pt x="2728105" y="2054570"/>
                    </a:cubicBezTo>
                    <a:lnTo>
                      <a:pt x="2749925" y="2064972"/>
                    </a:lnTo>
                    <a:cubicBezTo>
                      <a:pt x="2736040" y="2094242"/>
                      <a:pt x="2720872" y="2123537"/>
                      <a:pt x="2704858" y="2152009"/>
                    </a:cubicBezTo>
                    <a:close/>
                    <a:moveTo>
                      <a:pt x="168656" y="2123610"/>
                    </a:moveTo>
                    <a:cubicBezTo>
                      <a:pt x="153271" y="2094702"/>
                      <a:pt x="138756" y="2065045"/>
                      <a:pt x="125524" y="2035435"/>
                    </a:cubicBezTo>
                    <a:lnTo>
                      <a:pt x="147586" y="2025566"/>
                    </a:lnTo>
                    <a:cubicBezTo>
                      <a:pt x="160624" y="2054667"/>
                      <a:pt x="174897" y="2083816"/>
                      <a:pt x="190016" y="2112216"/>
                    </a:cubicBezTo>
                    <a:lnTo>
                      <a:pt x="168656" y="2123610"/>
                    </a:lnTo>
                    <a:close/>
                    <a:moveTo>
                      <a:pt x="2806216" y="1928997"/>
                    </a:moveTo>
                    <a:lnTo>
                      <a:pt x="2783404" y="1920917"/>
                    </a:lnTo>
                    <a:cubicBezTo>
                      <a:pt x="2794145" y="1890534"/>
                      <a:pt x="2803966" y="1859643"/>
                      <a:pt x="2812530" y="1828970"/>
                    </a:cubicBezTo>
                    <a:lnTo>
                      <a:pt x="2835826" y="1835501"/>
                    </a:lnTo>
                    <a:cubicBezTo>
                      <a:pt x="2827092" y="1866683"/>
                      <a:pt x="2817126" y="1898130"/>
                      <a:pt x="2806216" y="1928997"/>
                    </a:cubicBezTo>
                    <a:close/>
                    <a:moveTo>
                      <a:pt x="72354" y="1898275"/>
                    </a:moveTo>
                    <a:cubicBezTo>
                      <a:pt x="62145" y="1867360"/>
                      <a:pt x="52880" y="1835646"/>
                      <a:pt x="44825" y="1804078"/>
                    </a:cubicBezTo>
                    <a:lnTo>
                      <a:pt x="68265" y="1798102"/>
                    </a:lnTo>
                    <a:cubicBezTo>
                      <a:pt x="76200" y="1829115"/>
                      <a:pt x="85296" y="1860272"/>
                      <a:pt x="95311" y="1890679"/>
                    </a:cubicBezTo>
                    <a:lnTo>
                      <a:pt x="72354" y="1898275"/>
                    </a:lnTo>
                    <a:close/>
                    <a:moveTo>
                      <a:pt x="2868192" y="1692003"/>
                    </a:moveTo>
                    <a:lnTo>
                      <a:pt x="2844340" y="1687891"/>
                    </a:lnTo>
                    <a:cubicBezTo>
                      <a:pt x="2849808" y="1656226"/>
                      <a:pt x="2854234" y="1624101"/>
                      <a:pt x="2857548" y="1592363"/>
                    </a:cubicBezTo>
                    <a:lnTo>
                      <a:pt x="2881594" y="1594878"/>
                    </a:lnTo>
                    <a:cubicBezTo>
                      <a:pt x="2878231" y="1627148"/>
                      <a:pt x="2873732" y="1659830"/>
                      <a:pt x="2868192" y="1692003"/>
                    </a:cubicBezTo>
                    <a:close/>
                    <a:moveTo>
                      <a:pt x="15699" y="1659878"/>
                    </a:moveTo>
                    <a:cubicBezTo>
                      <a:pt x="10885" y="1627681"/>
                      <a:pt x="7112" y="1594878"/>
                      <a:pt x="4475" y="1562439"/>
                    </a:cubicBezTo>
                    <a:lnTo>
                      <a:pt x="28569" y="1560479"/>
                    </a:lnTo>
                    <a:cubicBezTo>
                      <a:pt x="31157" y="1592411"/>
                      <a:pt x="34882" y="1624633"/>
                      <a:pt x="39600" y="1656322"/>
                    </a:cubicBezTo>
                    <a:lnTo>
                      <a:pt x="15699" y="1659878"/>
                    </a:lnTo>
                    <a:close/>
                    <a:moveTo>
                      <a:pt x="2889359" y="1447946"/>
                    </a:moveTo>
                    <a:lnTo>
                      <a:pt x="2865168" y="1447946"/>
                    </a:lnTo>
                    <a:lnTo>
                      <a:pt x="2865168" y="1444825"/>
                    </a:lnTo>
                    <a:cubicBezTo>
                      <a:pt x="2865144" y="1413595"/>
                      <a:pt x="2864104" y="1382171"/>
                      <a:pt x="2862096" y="1351498"/>
                    </a:cubicBezTo>
                    <a:lnTo>
                      <a:pt x="2886238" y="1349926"/>
                    </a:lnTo>
                    <a:cubicBezTo>
                      <a:pt x="2888294" y="1381131"/>
                      <a:pt x="2889334" y="1413038"/>
                      <a:pt x="2889359" y="1444849"/>
                    </a:cubicBezTo>
                    <a:lnTo>
                      <a:pt x="2889359" y="1447946"/>
                    </a:lnTo>
                    <a:close/>
                    <a:moveTo>
                      <a:pt x="24190" y="1415869"/>
                    </a:moveTo>
                    <a:lnTo>
                      <a:pt x="0" y="1415361"/>
                    </a:lnTo>
                    <a:cubicBezTo>
                      <a:pt x="653" y="1382800"/>
                      <a:pt x="2467" y="1349853"/>
                      <a:pt x="5298" y="1317438"/>
                    </a:cubicBezTo>
                    <a:lnTo>
                      <a:pt x="29391" y="1319543"/>
                    </a:lnTo>
                    <a:cubicBezTo>
                      <a:pt x="26610" y="1351449"/>
                      <a:pt x="24843" y="1383865"/>
                      <a:pt x="24190" y="1415869"/>
                    </a:cubicBezTo>
                    <a:close/>
                    <a:moveTo>
                      <a:pt x="2845381" y="1207782"/>
                    </a:moveTo>
                    <a:cubicBezTo>
                      <a:pt x="2840083" y="1176311"/>
                      <a:pt x="2833648" y="1144500"/>
                      <a:pt x="2826149" y="1113246"/>
                    </a:cubicBezTo>
                    <a:lnTo>
                      <a:pt x="2849687" y="1107634"/>
                    </a:lnTo>
                    <a:cubicBezTo>
                      <a:pt x="2857282" y="1139420"/>
                      <a:pt x="2863862" y="1171763"/>
                      <a:pt x="2869257" y="1203791"/>
                    </a:cubicBezTo>
                    <a:lnTo>
                      <a:pt x="2845381" y="1207782"/>
                    </a:lnTo>
                    <a:close/>
                    <a:moveTo>
                      <a:pt x="49348" y="1176286"/>
                    </a:moveTo>
                    <a:lnTo>
                      <a:pt x="25593" y="1171739"/>
                    </a:lnTo>
                    <a:cubicBezTo>
                      <a:pt x="31714" y="1139880"/>
                      <a:pt x="39019" y="1107706"/>
                      <a:pt x="47292" y="1076089"/>
                    </a:cubicBezTo>
                    <a:lnTo>
                      <a:pt x="70685" y="1082234"/>
                    </a:lnTo>
                    <a:cubicBezTo>
                      <a:pt x="62532" y="1113318"/>
                      <a:pt x="55348" y="1144960"/>
                      <a:pt x="49348" y="1176286"/>
                    </a:cubicBezTo>
                    <a:close/>
                    <a:moveTo>
                      <a:pt x="2785437" y="974441"/>
                    </a:moveTo>
                    <a:cubicBezTo>
                      <a:pt x="2774889" y="944300"/>
                      <a:pt x="2763133" y="914037"/>
                      <a:pt x="2750457" y="884525"/>
                    </a:cubicBezTo>
                    <a:lnTo>
                      <a:pt x="2772712" y="874970"/>
                    </a:lnTo>
                    <a:cubicBezTo>
                      <a:pt x="2785581" y="905014"/>
                      <a:pt x="2797532" y="935785"/>
                      <a:pt x="2808272" y="966434"/>
                    </a:cubicBezTo>
                    <a:lnTo>
                      <a:pt x="2785437" y="974441"/>
                    </a:lnTo>
                    <a:close/>
                    <a:moveTo>
                      <a:pt x="114542" y="944421"/>
                    </a:moveTo>
                    <a:lnTo>
                      <a:pt x="91899" y="935905"/>
                    </a:lnTo>
                    <a:cubicBezTo>
                      <a:pt x="103342" y="905425"/>
                      <a:pt x="115993" y="874946"/>
                      <a:pt x="129492" y="845336"/>
                    </a:cubicBezTo>
                    <a:lnTo>
                      <a:pt x="151505" y="855375"/>
                    </a:lnTo>
                    <a:cubicBezTo>
                      <a:pt x="138248" y="884501"/>
                      <a:pt x="125814" y="914448"/>
                      <a:pt x="114542" y="944421"/>
                    </a:cubicBezTo>
                    <a:close/>
                    <a:moveTo>
                      <a:pt x="2686691" y="754695"/>
                    </a:moveTo>
                    <a:cubicBezTo>
                      <a:pt x="2671064" y="726585"/>
                      <a:pt x="2654300" y="698790"/>
                      <a:pt x="2636907" y="672036"/>
                    </a:cubicBezTo>
                    <a:lnTo>
                      <a:pt x="2657179" y="658852"/>
                    </a:lnTo>
                    <a:cubicBezTo>
                      <a:pt x="2674862" y="686066"/>
                      <a:pt x="2691916" y="714369"/>
                      <a:pt x="2707809" y="742938"/>
                    </a:cubicBezTo>
                    <a:lnTo>
                      <a:pt x="2686691" y="754695"/>
                    </a:lnTo>
                    <a:close/>
                    <a:moveTo>
                      <a:pt x="218173" y="727021"/>
                    </a:moveTo>
                    <a:lnTo>
                      <a:pt x="197298" y="714780"/>
                    </a:lnTo>
                    <a:cubicBezTo>
                      <a:pt x="213723" y="686816"/>
                      <a:pt x="231333" y="658949"/>
                      <a:pt x="249743" y="631952"/>
                    </a:cubicBezTo>
                    <a:lnTo>
                      <a:pt x="269724" y="645571"/>
                    </a:lnTo>
                    <a:cubicBezTo>
                      <a:pt x="251629" y="672132"/>
                      <a:pt x="234285" y="699516"/>
                      <a:pt x="218173" y="727021"/>
                    </a:cubicBezTo>
                    <a:close/>
                    <a:moveTo>
                      <a:pt x="2552022" y="554905"/>
                    </a:moveTo>
                    <a:cubicBezTo>
                      <a:pt x="2531920" y="529965"/>
                      <a:pt x="2510705" y="505363"/>
                      <a:pt x="2488982" y="481802"/>
                    </a:cubicBezTo>
                    <a:lnTo>
                      <a:pt x="2506738" y="465401"/>
                    </a:lnTo>
                    <a:cubicBezTo>
                      <a:pt x="2528848" y="489349"/>
                      <a:pt x="2550426" y="514338"/>
                      <a:pt x="2570867" y="539714"/>
                    </a:cubicBezTo>
                    <a:lnTo>
                      <a:pt x="2552022" y="554905"/>
                    </a:lnTo>
                    <a:close/>
                    <a:moveTo>
                      <a:pt x="357221" y="530376"/>
                    </a:moveTo>
                    <a:lnTo>
                      <a:pt x="338691" y="514773"/>
                    </a:lnTo>
                    <a:cubicBezTo>
                      <a:pt x="359640" y="489906"/>
                      <a:pt x="381750" y="465425"/>
                      <a:pt x="404392" y="441984"/>
                    </a:cubicBezTo>
                    <a:lnTo>
                      <a:pt x="421785" y="458772"/>
                    </a:lnTo>
                    <a:cubicBezTo>
                      <a:pt x="399530" y="481850"/>
                      <a:pt x="377806" y="505944"/>
                      <a:pt x="357221" y="530376"/>
                    </a:cubicBezTo>
                    <a:close/>
                    <a:moveTo>
                      <a:pt x="2385640" y="380540"/>
                    </a:moveTo>
                    <a:cubicBezTo>
                      <a:pt x="2361643" y="359277"/>
                      <a:pt x="2336655" y="338594"/>
                      <a:pt x="2311352" y="319048"/>
                    </a:cubicBezTo>
                    <a:lnTo>
                      <a:pt x="2326132" y="299889"/>
                    </a:lnTo>
                    <a:cubicBezTo>
                      <a:pt x="2351846" y="319750"/>
                      <a:pt x="2377270" y="340796"/>
                      <a:pt x="2401703" y="362422"/>
                    </a:cubicBezTo>
                    <a:lnTo>
                      <a:pt x="2385640" y="380540"/>
                    </a:lnTo>
                    <a:close/>
                    <a:moveTo>
                      <a:pt x="527304" y="359858"/>
                    </a:moveTo>
                    <a:lnTo>
                      <a:pt x="511676" y="341400"/>
                    </a:lnTo>
                    <a:cubicBezTo>
                      <a:pt x="536569" y="320282"/>
                      <a:pt x="562501" y="299793"/>
                      <a:pt x="588675" y="280513"/>
                    </a:cubicBezTo>
                    <a:lnTo>
                      <a:pt x="603044" y="299986"/>
                    </a:lnTo>
                    <a:cubicBezTo>
                      <a:pt x="577258" y="318952"/>
                      <a:pt x="551809" y="339102"/>
                      <a:pt x="527304" y="359858"/>
                    </a:cubicBezTo>
                    <a:close/>
                    <a:moveTo>
                      <a:pt x="2192503" y="236631"/>
                    </a:moveTo>
                    <a:cubicBezTo>
                      <a:pt x="2165289" y="219746"/>
                      <a:pt x="2137180" y="203611"/>
                      <a:pt x="2108901" y="188662"/>
                    </a:cubicBezTo>
                    <a:lnTo>
                      <a:pt x="2120199" y="167277"/>
                    </a:lnTo>
                    <a:cubicBezTo>
                      <a:pt x="2148961" y="182493"/>
                      <a:pt x="2177579" y="198918"/>
                      <a:pt x="2205276" y="216094"/>
                    </a:cubicBezTo>
                    <a:lnTo>
                      <a:pt x="2192503" y="236631"/>
                    </a:lnTo>
                    <a:close/>
                    <a:moveTo>
                      <a:pt x="723706" y="220230"/>
                    </a:moveTo>
                    <a:lnTo>
                      <a:pt x="711418" y="199402"/>
                    </a:lnTo>
                    <a:cubicBezTo>
                      <a:pt x="739454" y="182856"/>
                      <a:pt x="768434" y="167084"/>
                      <a:pt x="797608" y="152473"/>
                    </a:cubicBezTo>
                    <a:lnTo>
                      <a:pt x="808422" y="174123"/>
                    </a:lnTo>
                    <a:cubicBezTo>
                      <a:pt x="779780" y="188444"/>
                      <a:pt x="751284" y="203974"/>
                      <a:pt x="723706" y="220230"/>
                    </a:cubicBezTo>
                    <a:close/>
                    <a:moveTo>
                      <a:pt x="1977765" y="127653"/>
                    </a:moveTo>
                    <a:cubicBezTo>
                      <a:pt x="1948156" y="115679"/>
                      <a:pt x="1917700" y="104551"/>
                      <a:pt x="1887195" y="94585"/>
                    </a:cubicBezTo>
                    <a:lnTo>
                      <a:pt x="1894719" y="71604"/>
                    </a:lnTo>
                    <a:cubicBezTo>
                      <a:pt x="1925731" y="81740"/>
                      <a:pt x="1956743" y="93061"/>
                      <a:pt x="1986861" y="105253"/>
                    </a:cubicBezTo>
                    <a:lnTo>
                      <a:pt x="1977765" y="127653"/>
                    </a:lnTo>
                    <a:close/>
                    <a:moveTo>
                      <a:pt x="940937" y="116066"/>
                    </a:moveTo>
                    <a:lnTo>
                      <a:pt x="932374" y="93424"/>
                    </a:lnTo>
                    <a:cubicBezTo>
                      <a:pt x="962756" y="81933"/>
                      <a:pt x="994011" y="71314"/>
                      <a:pt x="1025313" y="61855"/>
                    </a:cubicBezTo>
                    <a:lnTo>
                      <a:pt x="1032304" y="85005"/>
                    </a:lnTo>
                    <a:cubicBezTo>
                      <a:pt x="1001558" y="94319"/>
                      <a:pt x="970812" y="104769"/>
                      <a:pt x="940937" y="116066"/>
                    </a:cubicBezTo>
                    <a:close/>
                    <a:moveTo>
                      <a:pt x="1747592" y="56702"/>
                    </a:moveTo>
                    <a:cubicBezTo>
                      <a:pt x="1716266" y="49905"/>
                      <a:pt x="1684334" y="44099"/>
                      <a:pt x="1652694" y="39430"/>
                    </a:cubicBezTo>
                    <a:lnTo>
                      <a:pt x="1656225" y="15506"/>
                    </a:lnTo>
                    <a:cubicBezTo>
                      <a:pt x="1688374" y="20247"/>
                      <a:pt x="1720862" y="26150"/>
                      <a:pt x="1752721" y="33068"/>
                    </a:cubicBezTo>
                    <a:lnTo>
                      <a:pt x="1747592" y="56702"/>
                    </a:lnTo>
                    <a:close/>
                    <a:moveTo>
                      <a:pt x="1172706" y="50244"/>
                    </a:moveTo>
                    <a:lnTo>
                      <a:pt x="1168134" y="26513"/>
                    </a:lnTo>
                    <a:cubicBezTo>
                      <a:pt x="1200041" y="20320"/>
                      <a:pt x="1232650" y="15143"/>
                      <a:pt x="1265017" y="11104"/>
                    </a:cubicBezTo>
                    <a:lnTo>
                      <a:pt x="1267992" y="35100"/>
                    </a:lnTo>
                    <a:cubicBezTo>
                      <a:pt x="1236157" y="39068"/>
                      <a:pt x="1204081" y="44172"/>
                      <a:pt x="1172706" y="50244"/>
                    </a:cubicBezTo>
                    <a:close/>
                    <a:moveTo>
                      <a:pt x="1508711" y="25618"/>
                    </a:moveTo>
                    <a:cubicBezTo>
                      <a:pt x="1476635" y="24191"/>
                      <a:pt x="1444438" y="23828"/>
                      <a:pt x="1412288" y="24553"/>
                    </a:cubicBezTo>
                    <a:lnTo>
                      <a:pt x="1411732" y="363"/>
                    </a:lnTo>
                    <a:cubicBezTo>
                      <a:pt x="1444462" y="-363"/>
                      <a:pt x="1477192" y="0"/>
                      <a:pt x="1509824" y="1451"/>
                    </a:cubicBezTo>
                    <a:lnTo>
                      <a:pt x="1508711" y="25618"/>
                    </a:lnTo>
                    <a:close/>
                  </a:path>
                </a:pathLst>
              </a:custGeom>
              <a:solidFill>
                <a:srgbClr val="FF3654"/>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ỗ dành sẵn cho Văn bản 3">
                <a:extLst>
                  <a:ext uri="{FF2B5EF4-FFF2-40B4-BE49-F238E27FC236}">
                    <a16:creationId xmlns:a16="http://schemas.microsoft.com/office/drawing/2014/main" id="{14E12240-7D06-48B6-82A5-90084A918A3E}"/>
                  </a:ext>
                </a:extLst>
              </p:cNvPr>
              <p:cNvSpPr txBox="1">
                <a:spLocks/>
              </p:cNvSpPr>
              <p:nvPr/>
            </p:nvSpPr>
            <p:spPr>
              <a:xfrm>
                <a:off x="8600596" y="3957602"/>
                <a:ext cx="2799732" cy="1240049"/>
              </a:xfrm>
              <a:prstGeom prst="rect">
                <a:avLst/>
              </a:prstGeom>
            </p:spPr>
            <p:txBody>
              <a:bodyPr wrap="square">
                <a:spAutoFit/>
              </a:bodyPr>
              <a:lstStyle>
                <a:defPPr>
                  <a:defRPr lang="en-US"/>
                </a:defPPr>
                <a:lvl1pPr indent="0">
                  <a:lnSpc>
                    <a:spcPct val="100000"/>
                  </a:lnSpc>
                  <a:spcBef>
                    <a:spcPts val="1000"/>
                  </a:spcBef>
                  <a:buFont typeface="Arial" panose="020B0604020202020204" pitchFamily="34" charset="0"/>
                  <a:buNone/>
                  <a:defRPr>
                    <a:latin typeface="#9Slide03 Cabin" panose="00000500000000000000" pitchFamily="2"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4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grpSp>
        <p:sp>
          <p:nvSpPr>
            <p:cNvPr id="37" name="Hình tự do: Hình 36">
              <a:extLst>
                <a:ext uri="{FF2B5EF4-FFF2-40B4-BE49-F238E27FC236}">
                  <a16:creationId xmlns:a16="http://schemas.microsoft.com/office/drawing/2014/main" id="{D5D28FDF-1877-41FF-A69F-B1477A6D13CC}"/>
                </a:ext>
              </a:extLst>
            </p:cNvPr>
            <p:cNvSpPr/>
            <p:nvPr/>
          </p:nvSpPr>
          <p:spPr>
            <a:xfrm>
              <a:off x="8347902" y="2433610"/>
              <a:ext cx="3305120" cy="1221078"/>
            </a:xfrm>
            <a:custGeom>
              <a:avLst/>
              <a:gdLst>
                <a:gd name="connsiteX0" fmla="*/ 2908227 w 3305120"/>
                <a:gd name="connsiteY0" fmla="*/ 540769 h 1221078"/>
                <a:gd name="connsiteX1" fmla="*/ 464723 w 3305120"/>
                <a:gd name="connsiteY1" fmla="*/ 472697 h 1221078"/>
                <a:gd name="connsiteX2" fmla="*/ 0 w 3305120"/>
                <a:gd name="connsiteY2" fmla="*/ 1219893 h 1221078"/>
                <a:gd name="connsiteX3" fmla="*/ 3305121 w 3305120"/>
                <a:gd name="connsiteY3" fmla="*/ 1221078 h 1221078"/>
                <a:gd name="connsiteX4" fmla="*/ 2908227 w 3305120"/>
                <a:gd name="connsiteY4" fmla="*/ 540769 h 12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20" h="1221078">
                  <a:moveTo>
                    <a:pt x="2908227" y="540769"/>
                  </a:moveTo>
                  <a:cubicBezTo>
                    <a:pt x="2252303" y="-152772"/>
                    <a:pt x="1158264" y="-183252"/>
                    <a:pt x="464723" y="472697"/>
                  </a:cubicBezTo>
                  <a:cubicBezTo>
                    <a:pt x="239849" y="685356"/>
                    <a:pt x="84691" y="943855"/>
                    <a:pt x="0" y="1219893"/>
                  </a:cubicBezTo>
                  <a:lnTo>
                    <a:pt x="3305121" y="1221078"/>
                  </a:lnTo>
                  <a:cubicBezTo>
                    <a:pt x="3229743" y="974408"/>
                    <a:pt x="3097494" y="740873"/>
                    <a:pt x="2908227" y="540769"/>
                  </a:cubicBezTo>
                  <a:close/>
                </a:path>
              </a:pathLst>
            </a:custGeom>
            <a:solidFill>
              <a:srgbClr val="00B0F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Đồ họa 45">
              <a:extLst>
                <a:ext uri="{FF2B5EF4-FFF2-40B4-BE49-F238E27FC236}">
                  <a16:creationId xmlns:a16="http://schemas.microsoft.com/office/drawing/2014/main" id="{968811F0-C984-42C1-97A4-6129D6E24F08}"/>
                </a:ext>
              </a:extLst>
            </p:cNvPr>
            <p:cNvGrpSpPr/>
            <p:nvPr/>
          </p:nvGrpSpPr>
          <p:grpSpPr>
            <a:xfrm>
              <a:off x="9512044" y="2584649"/>
              <a:ext cx="933371" cy="933181"/>
              <a:chOff x="9223755" y="1285883"/>
              <a:chExt cx="933371" cy="933181"/>
            </a:xfrm>
          </p:grpSpPr>
          <p:sp>
            <p:nvSpPr>
              <p:cNvPr id="40" name="Hình tự do: Hình 39">
                <a:extLst>
                  <a:ext uri="{FF2B5EF4-FFF2-40B4-BE49-F238E27FC236}">
                    <a16:creationId xmlns:a16="http://schemas.microsoft.com/office/drawing/2014/main" id="{36D63EF4-B3B1-474A-80F8-D4383553DC63}"/>
                  </a:ext>
                </a:extLst>
              </p:cNvPr>
              <p:cNvSpPr/>
              <p:nvPr/>
            </p:nvSpPr>
            <p:spPr>
              <a:xfrm>
                <a:off x="9247970" y="1309889"/>
                <a:ext cx="885177" cy="885178"/>
              </a:xfrm>
              <a:custGeom>
                <a:avLst/>
                <a:gdLst>
                  <a:gd name="connsiteX0" fmla="*/ 885178 w 885177"/>
                  <a:gd name="connsiteY0" fmla="*/ 442589 h 885178"/>
                  <a:gd name="connsiteX1" fmla="*/ 442590 w 885177"/>
                  <a:gd name="connsiteY1" fmla="*/ 885178 h 885178"/>
                  <a:gd name="connsiteX2" fmla="*/ 1 w 885177"/>
                  <a:gd name="connsiteY2" fmla="*/ 442589 h 885178"/>
                  <a:gd name="connsiteX3" fmla="*/ 442590 w 885177"/>
                  <a:gd name="connsiteY3" fmla="*/ 0 h 885178"/>
                  <a:gd name="connsiteX4" fmla="*/ 885178 w 885177"/>
                  <a:gd name="connsiteY4" fmla="*/ 442589 h 88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77" h="885178">
                    <a:moveTo>
                      <a:pt x="885178" y="442589"/>
                    </a:moveTo>
                    <a:cubicBezTo>
                      <a:pt x="885178" y="687024"/>
                      <a:pt x="687024" y="885178"/>
                      <a:pt x="442590" y="885178"/>
                    </a:cubicBezTo>
                    <a:cubicBezTo>
                      <a:pt x="198154" y="885178"/>
                      <a:pt x="1" y="687024"/>
                      <a:pt x="1" y="442589"/>
                    </a:cubicBezTo>
                    <a:cubicBezTo>
                      <a:pt x="1" y="198154"/>
                      <a:pt x="198155" y="0"/>
                      <a:pt x="442590" y="0"/>
                    </a:cubicBezTo>
                    <a:cubicBezTo>
                      <a:pt x="687025" y="0"/>
                      <a:pt x="885178" y="198154"/>
                      <a:pt x="885178" y="442589"/>
                    </a:cubicBezTo>
                    <a:close/>
                  </a:path>
                </a:pathLst>
              </a:custGeom>
              <a:solidFill>
                <a:srgbClr val="4EA0F8"/>
              </a:solidFill>
              <a:ln w="24190" cap="flat">
                <a:solidFill>
                  <a:srgbClr val="00B0F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hlinkClick r:id="rId2" action="ppaction://hlinksldjump"/>
                <a:extLst>
                  <a:ext uri="{FF2B5EF4-FFF2-40B4-BE49-F238E27FC236}">
                    <a16:creationId xmlns:a16="http://schemas.microsoft.com/office/drawing/2014/main" id="{5AF5EB69-4BF1-47FB-AFE9-C996392165DA}"/>
                  </a:ext>
                </a:extLst>
              </p:cNvPr>
              <p:cNvSpPr/>
              <p:nvPr/>
            </p:nvSpPr>
            <p:spPr>
              <a:xfrm>
                <a:off x="9223755" y="1285883"/>
                <a:ext cx="933371" cy="933181"/>
              </a:xfrm>
              <a:custGeom>
                <a:avLst/>
                <a:gdLst>
                  <a:gd name="connsiteX0" fmla="*/ 466804 w 933371"/>
                  <a:gd name="connsiteY0" fmla="*/ 933181 h 933181"/>
                  <a:gd name="connsiteX1" fmla="*/ 136725 w 933371"/>
                  <a:gd name="connsiteY1" fmla="*/ 796674 h 933181"/>
                  <a:gd name="connsiteX2" fmla="*/ 0 w 933371"/>
                  <a:gd name="connsiteY2" fmla="*/ 466595 h 933181"/>
                  <a:gd name="connsiteX3" fmla="*/ 136725 w 933371"/>
                  <a:gd name="connsiteY3" fmla="*/ 136516 h 933181"/>
                  <a:gd name="connsiteX4" fmla="*/ 796883 w 933371"/>
                  <a:gd name="connsiteY4" fmla="*/ 136516 h 933181"/>
                  <a:gd name="connsiteX5" fmla="*/ 796883 w 933371"/>
                  <a:gd name="connsiteY5" fmla="*/ 796650 h 933181"/>
                  <a:gd name="connsiteX6" fmla="*/ 796883 w 933371"/>
                  <a:gd name="connsiteY6" fmla="*/ 796650 h 933181"/>
                  <a:gd name="connsiteX7" fmla="*/ 466804 w 933371"/>
                  <a:gd name="connsiteY7" fmla="*/ 933181 h 933181"/>
                  <a:gd name="connsiteX8" fmla="*/ 466828 w 933371"/>
                  <a:gd name="connsiteY8" fmla="*/ 48390 h 933181"/>
                  <a:gd name="connsiteX9" fmla="*/ 170955 w 933371"/>
                  <a:gd name="connsiteY9" fmla="*/ 170745 h 933181"/>
                  <a:gd name="connsiteX10" fmla="*/ 48405 w 933371"/>
                  <a:gd name="connsiteY10" fmla="*/ 466595 h 933181"/>
                  <a:gd name="connsiteX11" fmla="*/ 170955 w 933371"/>
                  <a:gd name="connsiteY11" fmla="*/ 762445 h 933181"/>
                  <a:gd name="connsiteX12" fmla="*/ 762701 w 933371"/>
                  <a:gd name="connsiteY12" fmla="*/ 762445 h 933181"/>
                  <a:gd name="connsiteX13" fmla="*/ 762701 w 933371"/>
                  <a:gd name="connsiteY13" fmla="*/ 170721 h 933181"/>
                  <a:gd name="connsiteX14" fmla="*/ 466828 w 933371"/>
                  <a:gd name="connsiteY14" fmla="*/ 48390 h 93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371" h="933181">
                    <a:moveTo>
                      <a:pt x="466804" y="933181"/>
                    </a:moveTo>
                    <a:cubicBezTo>
                      <a:pt x="347279" y="933181"/>
                      <a:pt x="227729" y="887679"/>
                      <a:pt x="136725" y="796674"/>
                    </a:cubicBezTo>
                    <a:cubicBezTo>
                      <a:pt x="48550" y="708500"/>
                      <a:pt x="0" y="591297"/>
                      <a:pt x="0" y="466595"/>
                    </a:cubicBezTo>
                    <a:cubicBezTo>
                      <a:pt x="0" y="341893"/>
                      <a:pt x="48574" y="224690"/>
                      <a:pt x="136725" y="136516"/>
                    </a:cubicBezTo>
                    <a:cubicBezTo>
                      <a:pt x="318734" y="-45517"/>
                      <a:pt x="614874" y="-45493"/>
                      <a:pt x="796883" y="136516"/>
                    </a:cubicBezTo>
                    <a:cubicBezTo>
                      <a:pt x="978868" y="318501"/>
                      <a:pt x="978868" y="614665"/>
                      <a:pt x="796883" y="796650"/>
                    </a:cubicBezTo>
                    <a:lnTo>
                      <a:pt x="796883" y="796650"/>
                    </a:lnTo>
                    <a:cubicBezTo>
                      <a:pt x="705902" y="887679"/>
                      <a:pt x="586353" y="933181"/>
                      <a:pt x="466804" y="933181"/>
                    </a:cubicBezTo>
                    <a:close/>
                    <a:moveTo>
                      <a:pt x="466828" y="48390"/>
                    </a:moveTo>
                    <a:cubicBezTo>
                      <a:pt x="359640" y="48390"/>
                      <a:pt x="252524" y="89175"/>
                      <a:pt x="170955" y="170745"/>
                    </a:cubicBezTo>
                    <a:cubicBezTo>
                      <a:pt x="91924" y="249776"/>
                      <a:pt x="48405" y="354835"/>
                      <a:pt x="48405" y="466595"/>
                    </a:cubicBezTo>
                    <a:cubicBezTo>
                      <a:pt x="48405" y="578355"/>
                      <a:pt x="91948" y="683414"/>
                      <a:pt x="170955" y="762445"/>
                    </a:cubicBezTo>
                    <a:cubicBezTo>
                      <a:pt x="334095" y="925561"/>
                      <a:pt x="599561" y="925609"/>
                      <a:pt x="762701" y="762445"/>
                    </a:cubicBezTo>
                    <a:cubicBezTo>
                      <a:pt x="925818" y="599304"/>
                      <a:pt x="925818" y="333862"/>
                      <a:pt x="762701" y="170721"/>
                    </a:cubicBezTo>
                    <a:cubicBezTo>
                      <a:pt x="681107" y="89175"/>
                      <a:pt x="573944" y="48390"/>
                      <a:pt x="466828" y="48390"/>
                    </a:cubicBezTo>
                    <a:close/>
                  </a:path>
                </a:pathLst>
              </a:custGeom>
              <a:solidFill>
                <a:srgbClr val="FFFFFF"/>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Hình tự do: Hình 38">
              <a:extLst>
                <a:ext uri="{FF2B5EF4-FFF2-40B4-BE49-F238E27FC236}">
                  <a16:creationId xmlns:a16="http://schemas.microsoft.com/office/drawing/2014/main" id="{C8553FE7-75B6-412E-9A64-B0B94BE0AC06}"/>
                </a:ext>
              </a:extLst>
            </p:cNvPr>
            <p:cNvSpPr/>
            <p:nvPr/>
          </p:nvSpPr>
          <p:spPr>
            <a:xfrm>
              <a:off x="9794468" y="2850536"/>
              <a:ext cx="354995" cy="355019"/>
            </a:xfrm>
            <a:custGeom>
              <a:avLst/>
              <a:gdLst>
                <a:gd name="connsiteX0" fmla="*/ 51042 w 354995"/>
                <a:gd name="connsiteY0" fmla="*/ 309009 h 355019"/>
                <a:gd name="connsiteX1" fmla="*/ 126081 w 354995"/>
                <a:gd name="connsiteY1" fmla="*/ 233994 h 355019"/>
                <a:gd name="connsiteX2" fmla="*/ 157626 w 354995"/>
                <a:gd name="connsiteY2" fmla="*/ 265539 h 355019"/>
                <a:gd name="connsiteX3" fmla="*/ 303349 w 354995"/>
                <a:gd name="connsiteY3" fmla="*/ 119888 h 355019"/>
                <a:gd name="connsiteX4" fmla="*/ 327636 w 354995"/>
                <a:gd name="connsiteY4" fmla="*/ 144151 h 355019"/>
                <a:gd name="connsiteX5" fmla="*/ 337095 w 354995"/>
                <a:gd name="connsiteY5" fmla="*/ 86118 h 355019"/>
                <a:gd name="connsiteX6" fmla="*/ 339852 w 354995"/>
                <a:gd name="connsiteY6" fmla="*/ 83385 h 355019"/>
                <a:gd name="connsiteX7" fmla="*/ 337844 w 354995"/>
                <a:gd name="connsiteY7" fmla="*/ 81401 h 355019"/>
                <a:gd name="connsiteX8" fmla="*/ 344932 w 354995"/>
                <a:gd name="connsiteY8" fmla="*/ 38003 h 355019"/>
                <a:gd name="connsiteX9" fmla="*/ 238809 w 354995"/>
                <a:gd name="connsiteY9" fmla="*/ 55348 h 355019"/>
                <a:gd name="connsiteX10" fmla="*/ 266168 w 354995"/>
                <a:gd name="connsiteY10" fmla="*/ 82683 h 355019"/>
                <a:gd name="connsiteX11" fmla="*/ 157626 w 354995"/>
                <a:gd name="connsiteY11" fmla="*/ 191177 h 355019"/>
                <a:gd name="connsiteX12" fmla="*/ 126081 w 354995"/>
                <a:gd name="connsiteY12" fmla="*/ 159633 h 355019"/>
                <a:gd name="connsiteX13" fmla="*/ 46035 w 354995"/>
                <a:gd name="connsiteY13" fmla="*/ 239679 h 355019"/>
                <a:gd name="connsiteX14" fmla="*/ 46035 w 354995"/>
                <a:gd name="connsiteY14" fmla="*/ 0 h 355019"/>
                <a:gd name="connsiteX15" fmla="*/ 0 w 354995"/>
                <a:gd name="connsiteY15" fmla="*/ 0 h 355019"/>
                <a:gd name="connsiteX16" fmla="*/ 0 w 354995"/>
                <a:gd name="connsiteY16" fmla="*/ 309009 h 355019"/>
                <a:gd name="connsiteX17" fmla="*/ 0 w 354995"/>
                <a:gd name="connsiteY17" fmla="*/ 355019 h 355019"/>
                <a:gd name="connsiteX18" fmla="*/ 46035 w 354995"/>
                <a:gd name="connsiteY18" fmla="*/ 355019 h 355019"/>
                <a:gd name="connsiteX19" fmla="*/ 354996 w 354995"/>
                <a:gd name="connsiteY19" fmla="*/ 355019 h 355019"/>
                <a:gd name="connsiteX20" fmla="*/ 354996 w 354995"/>
                <a:gd name="connsiteY20" fmla="*/ 309009 h 35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995" h="355019">
                  <a:moveTo>
                    <a:pt x="51042" y="309009"/>
                  </a:moveTo>
                  <a:lnTo>
                    <a:pt x="126081" y="233994"/>
                  </a:lnTo>
                  <a:lnTo>
                    <a:pt x="157626" y="265539"/>
                  </a:lnTo>
                  <a:lnTo>
                    <a:pt x="303349" y="119888"/>
                  </a:lnTo>
                  <a:lnTo>
                    <a:pt x="327636" y="144151"/>
                  </a:lnTo>
                  <a:lnTo>
                    <a:pt x="337095" y="86118"/>
                  </a:lnTo>
                  <a:lnTo>
                    <a:pt x="339852" y="83385"/>
                  </a:lnTo>
                  <a:lnTo>
                    <a:pt x="337844" y="81401"/>
                  </a:lnTo>
                  <a:lnTo>
                    <a:pt x="344932" y="38003"/>
                  </a:lnTo>
                  <a:lnTo>
                    <a:pt x="238809" y="55348"/>
                  </a:lnTo>
                  <a:lnTo>
                    <a:pt x="266168" y="82683"/>
                  </a:lnTo>
                  <a:lnTo>
                    <a:pt x="157626" y="191177"/>
                  </a:lnTo>
                  <a:lnTo>
                    <a:pt x="126081" y="159633"/>
                  </a:lnTo>
                  <a:lnTo>
                    <a:pt x="46035" y="239679"/>
                  </a:lnTo>
                  <a:lnTo>
                    <a:pt x="46035" y="0"/>
                  </a:lnTo>
                  <a:lnTo>
                    <a:pt x="0" y="0"/>
                  </a:lnTo>
                  <a:lnTo>
                    <a:pt x="0" y="309009"/>
                  </a:lnTo>
                  <a:lnTo>
                    <a:pt x="0" y="355019"/>
                  </a:lnTo>
                  <a:lnTo>
                    <a:pt x="46035" y="355019"/>
                  </a:lnTo>
                  <a:lnTo>
                    <a:pt x="354996" y="355019"/>
                  </a:lnTo>
                  <a:lnTo>
                    <a:pt x="354996" y="309009"/>
                  </a:lnTo>
                  <a:close/>
                </a:path>
              </a:pathLst>
            </a:custGeom>
            <a:solidFill>
              <a:srgbClr val="2B4107"/>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Hình tự do: Hình 45">
            <a:extLst>
              <a:ext uri="{FF2B5EF4-FFF2-40B4-BE49-F238E27FC236}">
                <a16:creationId xmlns:a16="http://schemas.microsoft.com/office/drawing/2014/main" id="{BA5E1676-A638-44CB-B407-FBD404800D8E}"/>
              </a:ext>
            </a:extLst>
          </p:cNvPr>
          <p:cNvSpPr/>
          <p:nvPr/>
        </p:nvSpPr>
        <p:spPr>
          <a:xfrm flipH="1">
            <a:off x="5700947"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Hình tự do: Hình 46">
            <a:extLst>
              <a:ext uri="{FF2B5EF4-FFF2-40B4-BE49-F238E27FC236}">
                <a16:creationId xmlns:a16="http://schemas.microsoft.com/office/drawing/2014/main" id="{0EA94501-EFF6-4741-88AD-44506F22ECA7}"/>
              </a:ext>
            </a:extLst>
          </p:cNvPr>
          <p:cNvSpPr/>
          <p:nvPr/>
        </p:nvSpPr>
        <p:spPr>
          <a:xfrm flipH="1">
            <a:off x="5030246"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Hình tự do: Hình 47">
            <a:extLst>
              <a:ext uri="{FF2B5EF4-FFF2-40B4-BE49-F238E27FC236}">
                <a16:creationId xmlns:a16="http://schemas.microsoft.com/office/drawing/2014/main" id="{D5AFC7A3-5CF8-47A2-8BC7-5EAB4BF4A875}"/>
              </a:ext>
            </a:extLst>
          </p:cNvPr>
          <p:cNvSpPr/>
          <p:nvPr/>
        </p:nvSpPr>
        <p:spPr>
          <a:xfrm flipH="1">
            <a:off x="4363709"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01BE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Hình tự do: Hình 48">
            <a:extLst>
              <a:ext uri="{FF2B5EF4-FFF2-40B4-BE49-F238E27FC236}">
                <a16:creationId xmlns:a16="http://schemas.microsoft.com/office/drawing/2014/main" id="{6AB09ECC-D56F-42B1-831C-4B7B79BF2837}"/>
              </a:ext>
            </a:extLst>
          </p:cNvPr>
          <p:cNvSpPr/>
          <p:nvPr/>
        </p:nvSpPr>
        <p:spPr>
          <a:xfrm flipH="1">
            <a:off x="3693006"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Hình tự do: Hình 49">
            <a:extLst>
              <a:ext uri="{FF2B5EF4-FFF2-40B4-BE49-F238E27FC236}">
                <a16:creationId xmlns:a16="http://schemas.microsoft.com/office/drawing/2014/main" id="{2E28918B-6ECF-48C8-9ED4-F66FD32D4168}"/>
              </a:ext>
            </a:extLst>
          </p:cNvPr>
          <p:cNvSpPr/>
          <p:nvPr/>
        </p:nvSpPr>
        <p:spPr>
          <a:xfrm flipH="1">
            <a:off x="3026469"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Nhóm 85">
            <a:extLst>
              <a:ext uri="{FF2B5EF4-FFF2-40B4-BE49-F238E27FC236}">
                <a16:creationId xmlns:a16="http://schemas.microsoft.com/office/drawing/2014/main" id="{3FE8B0BD-5DBE-4C6F-9251-AAA63A88313D}"/>
              </a:ext>
            </a:extLst>
          </p:cNvPr>
          <p:cNvGrpSpPr/>
          <p:nvPr/>
        </p:nvGrpSpPr>
        <p:grpSpPr>
          <a:xfrm>
            <a:off x="7104093" y="4072098"/>
            <a:ext cx="2039908" cy="2785903"/>
            <a:chOff x="9472123" y="4072097"/>
            <a:chExt cx="2719877" cy="2785903"/>
          </a:xfrm>
        </p:grpSpPr>
        <p:sp>
          <p:nvSpPr>
            <p:cNvPr id="51" name="Hình tự do: Hình 50">
              <a:extLst>
                <a:ext uri="{FF2B5EF4-FFF2-40B4-BE49-F238E27FC236}">
                  <a16:creationId xmlns:a16="http://schemas.microsoft.com/office/drawing/2014/main" id="{D046B917-09A9-4821-A4AE-F9FE373C1F67}"/>
                </a:ext>
              </a:extLst>
            </p:cNvPr>
            <p:cNvSpPr/>
            <p:nvPr/>
          </p:nvSpPr>
          <p:spPr>
            <a:xfrm flipH="1">
              <a:off x="9472123" y="6576157"/>
              <a:ext cx="589306" cy="281842"/>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Hình tự do: Hình 51">
              <a:extLst>
                <a:ext uri="{FF2B5EF4-FFF2-40B4-BE49-F238E27FC236}">
                  <a16:creationId xmlns:a16="http://schemas.microsoft.com/office/drawing/2014/main" id="{5D2FEB27-6606-4E51-98F1-AC619B8FF8F8}"/>
                </a:ext>
              </a:extLst>
            </p:cNvPr>
            <p:cNvSpPr/>
            <p:nvPr/>
          </p:nvSpPr>
          <p:spPr>
            <a:xfrm flipH="1">
              <a:off x="10580768" y="4989563"/>
              <a:ext cx="1064299" cy="1045575"/>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Hình tự do: Hình 52">
              <a:extLst>
                <a:ext uri="{FF2B5EF4-FFF2-40B4-BE49-F238E27FC236}">
                  <a16:creationId xmlns:a16="http://schemas.microsoft.com/office/drawing/2014/main" id="{65872531-FE23-4374-99B4-367723B8ACDC}"/>
                </a:ext>
              </a:extLst>
            </p:cNvPr>
            <p:cNvSpPr/>
            <p:nvPr/>
          </p:nvSpPr>
          <p:spPr>
            <a:xfrm flipH="1">
              <a:off x="11872686" y="4072097"/>
              <a:ext cx="319314" cy="623797"/>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Hình tự do: Hình 53">
              <a:extLst>
                <a:ext uri="{FF2B5EF4-FFF2-40B4-BE49-F238E27FC236}">
                  <a16:creationId xmlns:a16="http://schemas.microsoft.com/office/drawing/2014/main" id="{E9C7CC36-FBC5-462D-A206-040A0A1C7ADA}"/>
                </a:ext>
              </a:extLst>
            </p:cNvPr>
            <p:cNvSpPr/>
            <p:nvPr/>
          </p:nvSpPr>
          <p:spPr>
            <a:xfrm flipH="1">
              <a:off x="10028728" y="4513584"/>
              <a:ext cx="2163272" cy="2344416"/>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Hình tự do: Hình 54">
              <a:extLst>
                <a:ext uri="{FF2B5EF4-FFF2-40B4-BE49-F238E27FC236}">
                  <a16:creationId xmlns:a16="http://schemas.microsoft.com/office/drawing/2014/main" id="{1EF3BB88-A189-4A68-AAF7-6C2A0948F573}"/>
                </a:ext>
              </a:extLst>
            </p:cNvPr>
            <p:cNvSpPr/>
            <p:nvPr/>
          </p:nvSpPr>
          <p:spPr>
            <a:xfrm flipH="1">
              <a:off x="10191510" y="4741226"/>
              <a:ext cx="2000489" cy="2116774"/>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Nhóm 82">
            <a:extLst>
              <a:ext uri="{FF2B5EF4-FFF2-40B4-BE49-F238E27FC236}">
                <a16:creationId xmlns:a16="http://schemas.microsoft.com/office/drawing/2014/main" id="{079A8F55-BF5A-4AAC-A8CD-9477D19F4DD4}"/>
              </a:ext>
            </a:extLst>
          </p:cNvPr>
          <p:cNvGrpSpPr/>
          <p:nvPr/>
        </p:nvGrpSpPr>
        <p:grpSpPr>
          <a:xfrm>
            <a:off x="-9517" y="-28122"/>
            <a:ext cx="1772720" cy="2437493"/>
            <a:chOff x="-12690" y="-28122"/>
            <a:chExt cx="2987782" cy="3081153"/>
          </a:xfrm>
        </p:grpSpPr>
        <p:sp>
          <p:nvSpPr>
            <p:cNvPr id="61" name="Hình tự do: Hình 60">
              <a:extLst>
                <a:ext uri="{FF2B5EF4-FFF2-40B4-BE49-F238E27FC236}">
                  <a16:creationId xmlns:a16="http://schemas.microsoft.com/office/drawing/2014/main" id="{0907B901-E2D8-4D49-A271-77C5035440A7}"/>
                </a:ext>
              </a:extLst>
            </p:cNvPr>
            <p:cNvSpPr/>
            <p:nvPr/>
          </p:nvSpPr>
          <p:spPr>
            <a:xfrm rot="21579675" flipV="1">
              <a:off x="2326440" y="-28122"/>
              <a:ext cx="648652" cy="310224"/>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Hình tự do: Hình 61">
              <a:extLst>
                <a:ext uri="{FF2B5EF4-FFF2-40B4-BE49-F238E27FC236}">
                  <a16:creationId xmlns:a16="http://schemas.microsoft.com/office/drawing/2014/main" id="{C012B9CB-BBAA-4DD9-869F-2EE625D79D34}"/>
                </a:ext>
              </a:extLst>
            </p:cNvPr>
            <p:cNvSpPr/>
            <p:nvPr/>
          </p:nvSpPr>
          <p:spPr>
            <a:xfrm rot="21579675" flipV="1">
              <a:off x="591188" y="886342"/>
              <a:ext cx="1171479" cy="1150870"/>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Hình tự do: Hình 62">
              <a:extLst>
                <a:ext uri="{FF2B5EF4-FFF2-40B4-BE49-F238E27FC236}">
                  <a16:creationId xmlns:a16="http://schemas.microsoft.com/office/drawing/2014/main" id="{2A37C759-67ED-4B3E-9AE0-D3BD3C04E109}"/>
                </a:ext>
              </a:extLst>
            </p:cNvPr>
            <p:cNvSpPr/>
            <p:nvPr/>
          </p:nvSpPr>
          <p:spPr>
            <a:xfrm rot="21579675" flipV="1">
              <a:off x="-3462" y="2366415"/>
              <a:ext cx="351470" cy="686616"/>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Hình tự do: Hình 63">
              <a:extLst>
                <a:ext uri="{FF2B5EF4-FFF2-40B4-BE49-F238E27FC236}">
                  <a16:creationId xmlns:a16="http://schemas.microsoft.com/office/drawing/2014/main" id="{F83CCEF2-8CCA-4314-AF04-207DFACD9956}"/>
                </a:ext>
              </a:extLst>
            </p:cNvPr>
            <p:cNvSpPr/>
            <p:nvPr/>
          </p:nvSpPr>
          <p:spPr>
            <a:xfrm rot="21579675" flipV="1">
              <a:off x="-11951" y="-19398"/>
              <a:ext cx="2381123" cy="2580508"/>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Hình tự do: Hình 64">
              <a:extLst>
                <a:ext uri="{FF2B5EF4-FFF2-40B4-BE49-F238E27FC236}">
                  <a16:creationId xmlns:a16="http://schemas.microsoft.com/office/drawing/2014/main" id="{6A1E5838-C56D-4E42-80A9-F82EDE5F2017}"/>
                </a:ext>
              </a:extLst>
            </p:cNvPr>
            <p:cNvSpPr/>
            <p:nvPr/>
          </p:nvSpPr>
          <p:spPr>
            <a:xfrm rot="21579675" flipV="1">
              <a:off x="-12690" y="-18866"/>
              <a:ext cx="2201946" cy="2329942"/>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Nhóm 3">
            <a:extLst>
              <a:ext uri="{FF2B5EF4-FFF2-40B4-BE49-F238E27FC236}">
                <a16:creationId xmlns:a16="http://schemas.microsoft.com/office/drawing/2014/main" id="{58223F8A-BFA6-4BD2-8FE7-F999B4AC0D33}"/>
              </a:ext>
            </a:extLst>
          </p:cNvPr>
          <p:cNvGrpSpPr/>
          <p:nvPr/>
        </p:nvGrpSpPr>
        <p:grpSpPr>
          <a:xfrm>
            <a:off x="0" y="4349658"/>
            <a:ext cx="1926924" cy="2508342"/>
            <a:chOff x="1493545" y="9164830"/>
            <a:chExt cx="1584410" cy="1546860"/>
          </a:xfrm>
        </p:grpSpPr>
        <p:sp>
          <p:nvSpPr>
            <p:cNvPr id="66" name="Hình tự do: Hình 65">
              <a:extLst>
                <a:ext uri="{FF2B5EF4-FFF2-40B4-BE49-F238E27FC236}">
                  <a16:creationId xmlns:a16="http://schemas.microsoft.com/office/drawing/2014/main" id="{D4D651A5-4B93-4458-94B4-22BDE2236A67}"/>
                </a:ext>
              </a:extLst>
            </p:cNvPr>
            <p:cNvSpPr/>
            <p:nvPr/>
          </p:nvSpPr>
          <p:spPr>
            <a:xfrm rot="5400000" flipH="1">
              <a:off x="1406114" y="9252262"/>
              <a:ext cx="335153" cy="160290"/>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Hình tự do: Hình 66">
              <a:extLst>
                <a:ext uri="{FF2B5EF4-FFF2-40B4-BE49-F238E27FC236}">
                  <a16:creationId xmlns:a16="http://schemas.microsoft.com/office/drawing/2014/main" id="{7E700DEB-71A9-4852-BE5B-B88B5DB172EA}"/>
                </a:ext>
              </a:extLst>
            </p:cNvPr>
            <p:cNvSpPr/>
            <p:nvPr/>
          </p:nvSpPr>
          <p:spPr>
            <a:xfrm rot="5400000" flipH="1">
              <a:off x="1956202" y="9800668"/>
              <a:ext cx="605292" cy="594644"/>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Hình tự do: Hình 67">
              <a:extLst>
                <a:ext uri="{FF2B5EF4-FFF2-40B4-BE49-F238E27FC236}">
                  <a16:creationId xmlns:a16="http://schemas.microsoft.com/office/drawing/2014/main" id="{48B1629E-E95D-483F-97B3-7B7B4ED08807}"/>
                </a:ext>
              </a:extLst>
            </p:cNvPr>
            <p:cNvSpPr/>
            <p:nvPr/>
          </p:nvSpPr>
          <p:spPr>
            <a:xfrm rot="5400000" flipH="1">
              <a:off x="2809770" y="10443504"/>
              <a:ext cx="181602" cy="354768"/>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Hình tự do: Hình 68">
              <a:extLst>
                <a:ext uri="{FF2B5EF4-FFF2-40B4-BE49-F238E27FC236}">
                  <a16:creationId xmlns:a16="http://schemas.microsoft.com/office/drawing/2014/main" id="{7C602ACD-FAC1-41AE-8FC6-2E09734D3B37}"/>
                </a:ext>
              </a:extLst>
            </p:cNvPr>
            <p:cNvSpPr/>
            <p:nvPr/>
          </p:nvSpPr>
          <p:spPr>
            <a:xfrm rot="5400000" flipH="1">
              <a:off x="1545056" y="9429874"/>
              <a:ext cx="1230304" cy="1333325"/>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Hình tự do: Hình 69">
              <a:extLst>
                <a:ext uri="{FF2B5EF4-FFF2-40B4-BE49-F238E27FC236}">
                  <a16:creationId xmlns:a16="http://schemas.microsoft.com/office/drawing/2014/main" id="{BC19BEEA-B663-44E2-9FCA-1C53AAB0FD7B}"/>
                </a:ext>
              </a:extLst>
            </p:cNvPr>
            <p:cNvSpPr/>
            <p:nvPr/>
          </p:nvSpPr>
          <p:spPr>
            <a:xfrm rot="5400000" flipH="1">
              <a:off x="1526612" y="9540897"/>
              <a:ext cx="1137726" cy="1203860"/>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 name="Hình tự do: Hình 70">
            <a:extLst>
              <a:ext uri="{FF2B5EF4-FFF2-40B4-BE49-F238E27FC236}">
                <a16:creationId xmlns:a16="http://schemas.microsoft.com/office/drawing/2014/main" id="{DA63D74C-E66B-4594-AAF8-7EF0350B50CD}"/>
              </a:ext>
            </a:extLst>
          </p:cNvPr>
          <p:cNvSpPr/>
          <p:nvPr/>
        </p:nvSpPr>
        <p:spPr>
          <a:xfrm>
            <a:off x="9484488" y="-1477537"/>
            <a:ext cx="2115007" cy="969266"/>
          </a:xfrm>
          <a:custGeom>
            <a:avLst/>
            <a:gdLst>
              <a:gd name="connsiteX0" fmla="*/ 2820010 w 2820009"/>
              <a:gd name="connsiteY0" fmla="*/ 72695 h 969266"/>
              <a:gd name="connsiteX1" fmla="*/ 787299 w 2820009"/>
              <a:gd name="connsiteY1" fmla="*/ 829818 h 969266"/>
              <a:gd name="connsiteX2" fmla="*/ 0 w 2820009"/>
              <a:gd name="connsiteY2" fmla="*/ 0 h 969266"/>
            </a:gdLst>
            <a:ahLst/>
            <a:cxnLst>
              <a:cxn ang="0">
                <a:pos x="connsiteX0" y="connsiteY0"/>
              </a:cxn>
              <a:cxn ang="0">
                <a:pos x="connsiteX1" y="connsiteY1"/>
              </a:cxn>
              <a:cxn ang="0">
                <a:pos x="connsiteX2" y="connsiteY2"/>
              </a:cxn>
            </a:cxnLst>
            <a:rect l="l" t="t" r="r" b="b"/>
            <a:pathLst>
              <a:path w="2820009" h="969266">
                <a:moveTo>
                  <a:pt x="2820010" y="72695"/>
                </a:moveTo>
                <a:cubicBezTo>
                  <a:pt x="2467509" y="843534"/>
                  <a:pt x="1558138" y="1182319"/>
                  <a:pt x="787299" y="829818"/>
                </a:cubicBezTo>
                <a:cubicBezTo>
                  <a:pt x="412852" y="658368"/>
                  <a:pt x="139903" y="355244"/>
                  <a:pt x="0" y="0"/>
                </a:cubicBezTo>
              </a:path>
            </a:pathLst>
          </a:custGeom>
          <a:noFill/>
          <a:ln w="27432"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Hình tự do: Hình 71">
            <a:extLst>
              <a:ext uri="{FF2B5EF4-FFF2-40B4-BE49-F238E27FC236}">
                <a16:creationId xmlns:a16="http://schemas.microsoft.com/office/drawing/2014/main" id="{145C778D-AF53-4737-A9B0-D4A219FC9B30}"/>
              </a:ext>
            </a:extLst>
          </p:cNvPr>
          <p:cNvSpPr/>
          <p:nvPr/>
        </p:nvSpPr>
        <p:spPr>
          <a:xfrm>
            <a:off x="11192630" y="-99080"/>
            <a:ext cx="185166" cy="246888"/>
          </a:xfrm>
          <a:custGeom>
            <a:avLst/>
            <a:gdLst>
              <a:gd name="connsiteX0" fmla="*/ 246888 w 246888"/>
              <a:gd name="connsiteY0" fmla="*/ 49378 h 246888"/>
              <a:gd name="connsiteX1" fmla="*/ 198882 w 246888"/>
              <a:gd name="connsiteY1" fmla="*/ 0 h 246888"/>
              <a:gd name="connsiteX2" fmla="*/ 123444 w 246888"/>
              <a:gd name="connsiteY2" fmla="*/ 75438 h 246888"/>
              <a:gd name="connsiteX3" fmla="*/ 48006 w 246888"/>
              <a:gd name="connsiteY3" fmla="*/ 0 h 246888"/>
              <a:gd name="connsiteX4" fmla="*/ 0 w 246888"/>
              <a:gd name="connsiteY4" fmla="*/ 49378 h 246888"/>
              <a:gd name="connsiteX5" fmla="*/ 74066 w 246888"/>
              <a:gd name="connsiteY5" fmla="*/ 123444 h 246888"/>
              <a:gd name="connsiteX6" fmla="*/ 0 w 246888"/>
              <a:gd name="connsiteY6" fmla="*/ 198882 h 246888"/>
              <a:gd name="connsiteX7" fmla="*/ 48006 w 246888"/>
              <a:gd name="connsiteY7" fmla="*/ 246888 h 246888"/>
              <a:gd name="connsiteX8" fmla="*/ 123444 w 246888"/>
              <a:gd name="connsiteY8" fmla="*/ 172822 h 246888"/>
              <a:gd name="connsiteX9" fmla="*/ 198882 w 246888"/>
              <a:gd name="connsiteY9" fmla="*/ 246888 h 246888"/>
              <a:gd name="connsiteX10" fmla="*/ 246888 w 246888"/>
              <a:gd name="connsiteY10" fmla="*/ 198882 h 246888"/>
              <a:gd name="connsiteX11" fmla="*/ 171450 w 246888"/>
              <a:gd name="connsiteY11" fmla="*/ 123444 h 2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88" h="246888">
                <a:moveTo>
                  <a:pt x="246888" y="49378"/>
                </a:moveTo>
                <a:lnTo>
                  <a:pt x="198882" y="0"/>
                </a:lnTo>
                <a:lnTo>
                  <a:pt x="123444" y="75438"/>
                </a:lnTo>
                <a:lnTo>
                  <a:pt x="48006" y="0"/>
                </a:lnTo>
                <a:lnTo>
                  <a:pt x="0" y="49378"/>
                </a:lnTo>
                <a:lnTo>
                  <a:pt x="74066" y="123444"/>
                </a:lnTo>
                <a:lnTo>
                  <a:pt x="0" y="198882"/>
                </a:lnTo>
                <a:lnTo>
                  <a:pt x="48006" y="246888"/>
                </a:lnTo>
                <a:lnTo>
                  <a:pt x="123444" y="172822"/>
                </a:lnTo>
                <a:lnTo>
                  <a:pt x="198882" y="246888"/>
                </a:lnTo>
                <a:lnTo>
                  <a:pt x="246888" y="198882"/>
                </a:lnTo>
                <a:lnTo>
                  <a:pt x="171450" y="123444"/>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Hình tự do: Hình 72">
            <a:extLst>
              <a:ext uri="{FF2B5EF4-FFF2-40B4-BE49-F238E27FC236}">
                <a16:creationId xmlns:a16="http://schemas.microsoft.com/office/drawing/2014/main" id="{47A83F23-FB46-48C3-8E22-37A648121097}"/>
              </a:ext>
            </a:extLst>
          </p:cNvPr>
          <p:cNvSpPr/>
          <p:nvPr/>
        </p:nvSpPr>
        <p:spPr>
          <a:xfrm>
            <a:off x="9622333" y="-1529658"/>
            <a:ext cx="1878406" cy="860282"/>
          </a:xfrm>
          <a:custGeom>
            <a:avLst/>
            <a:gdLst>
              <a:gd name="connsiteX0" fmla="*/ 2504542 w 2504541"/>
              <a:gd name="connsiteY0" fmla="*/ 64465 h 860282"/>
              <a:gd name="connsiteX1" fmla="*/ 699516 w 2504541"/>
              <a:gd name="connsiteY1" fmla="*/ 736549 h 860282"/>
              <a:gd name="connsiteX2" fmla="*/ 0 w 2504541"/>
              <a:gd name="connsiteY2" fmla="*/ 0 h 860282"/>
            </a:gdLst>
            <a:ahLst/>
            <a:cxnLst>
              <a:cxn ang="0">
                <a:pos x="connsiteX0" y="connsiteY0"/>
              </a:cxn>
              <a:cxn ang="0">
                <a:pos x="connsiteX1" y="connsiteY1"/>
              </a:cxn>
              <a:cxn ang="0">
                <a:pos x="connsiteX2" y="connsiteY2"/>
              </a:cxn>
            </a:cxnLst>
            <a:rect l="l" t="t" r="r" b="b"/>
            <a:pathLst>
              <a:path w="2504541" h="860282">
                <a:moveTo>
                  <a:pt x="2504542" y="64465"/>
                </a:moveTo>
                <a:cubicBezTo>
                  <a:pt x="2191817" y="748894"/>
                  <a:pt x="1383944" y="1049274"/>
                  <a:pt x="699516" y="736549"/>
                </a:cubicBezTo>
                <a:cubicBezTo>
                  <a:pt x="367589" y="584302"/>
                  <a:pt x="124815" y="315468"/>
                  <a:pt x="0" y="0"/>
                </a:cubicBezTo>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Hình tự do: Hình 73">
            <a:extLst>
              <a:ext uri="{FF2B5EF4-FFF2-40B4-BE49-F238E27FC236}">
                <a16:creationId xmlns:a16="http://schemas.microsoft.com/office/drawing/2014/main" id="{0DF22438-22F4-42B2-B6B8-F890E9D05A6A}"/>
              </a:ext>
            </a:extLst>
          </p:cNvPr>
          <p:cNvSpPr/>
          <p:nvPr/>
        </p:nvSpPr>
        <p:spPr>
          <a:xfrm>
            <a:off x="9743720" y="-1574920"/>
            <a:ext cx="1669580" cy="763615"/>
          </a:xfrm>
          <a:custGeom>
            <a:avLst/>
            <a:gdLst>
              <a:gd name="connsiteX0" fmla="*/ 2226107 w 2226107"/>
              <a:gd name="connsiteY0" fmla="*/ 56236 h 763615"/>
              <a:gd name="connsiteX1" fmla="*/ 621335 w 2226107"/>
              <a:gd name="connsiteY1" fmla="*/ 654253 h 763615"/>
              <a:gd name="connsiteX2" fmla="*/ 0 w 2226107"/>
              <a:gd name="connsiteY2" fmla="*/ 0 h 763615"/>
            </a:gdLst>
            <a:ahLst/>
            <a:cxnLst>
              <a:cxn ang="0">
                <a:pos x="connsiteX0" y="connsiteY0"/>
              </a:cxn>
              <a:cxn ang="0">
                <a:pos x="connsiteX1" y="connsiteY1"/>
              </a:cxn>
              <a:cxn ang="0">
                <a:pos x="connsiteX2" y="connsiteY2"/>
              </a:cxn>
            </a:cxnLst>
            <a:rect l="l" t="t" r="r" b="b"/>
            <a:pathLst>
              <a:path w="2226107" h="763615">
                <a:moveTo>
                  <a:pt x="2226107" y="56236"/>
                </a:moveTo>
                <a:cubicBezTo>
                  <a:pt x="1947672" y="663854"/>
                  <a:pt x="1228954" y="931316"/>
                  <a:pt x="621335" y="654253"/>
                </a:cubicBezTo>
                <a:cubicBezTo>
                  <a:pt x="325069" y="518465"/>
                  <a:pt x="111100" y="279806"/>
                  <a:pt x="0" y="0"/>
                </a:cubicBezTo>
              </a:path>
            </a:pathLst>
          </a:custGeom>
          <a:noFill/>
          <a:ln w="10287"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Hình tự do: Hình 74">
            <a:extLst>
              <a:ext uri="{FF2B5EF4-FFF2-40B4-BE49-F238E27FC236}">
                <a16:creationId xmlns:a16="http://schemas.microsoft.com/office/drawing/2014/main" id="{61F53F04-1257-4425-95A2-ABF9C062A93D}"/>
              </a:ext>
            </a:extLst>
          </p:cNvPr>
          <p:cNvSpPr/>
          <p:nvPr/>
        </p:nvSpPr>
        <p:spPr>
          <a:xfrm>
            <a:off x="9854819" y="-1617440"/>
            <a:ext cx="1479270" cy="677279"/>
          </a:xfrm>
          <a:custGeom>
            <a:avLst/>
            <a:gdLst>
              <a:gd name="connsiteX0" fmla="*/ 1972361 w 1972360"/>
              <a:gd name="connsiteY0" fmla="*/ 50749 h 677279"/>
              <a:gd name="connsiteX1" fmla="*/ 551383 w 1972360"/>
              <a:gd name="connsiteY1" fmla="*/ 580187 h 677279"/>
              <a:gd name="connsiteX2" fmla="*/ 0 w 1972360"/>
              <a:gd name="connsiteY2" fmla="*/ 0 h 677279"/>
            </a:gdLst>
            <a:ahLst/>
            <a:cxnLst>
              <a:cxn ang="0">
                <a:pos x="connsiteX0" y="connsiteY0"/>
              </a:cxn>
              <a:cxn ang="0">
                <a:pos x="connsiteX1" y="connsiteY1"/>
              </a:cxn>
              <a:cxn ang="0">
                <a:pos x="connsiteX2" y="connsiteY2"/>
              </a:cxn>
            </a:cxnLst>
            <a:rect l="l" t="t" r="r" b="b"/>
            <a:pathLst>
              <a:path w="1972360" h="677279">
                <a:moveTo>
                  <a:pt x="1972361" y="50749"/>
                </a:moveTo>
                <a:cubicBezTo>
                  <a:pt x="1725473" y="589788"/>
                  <a:pt x="1090422" y="825703"/>
                  <a:pt x="551383" y="580187"/>
                </a:cubicBezTo>
                <a:cubicBezTo>
                  <a:pt x="289408" y="460858"/>
                  <a:pt x="98755" y="248260"/>
                  <a:pt x="0" y="0"/>
                </a:cubicBezTo>
              </a:path>
            </a:pathLst>
          </a:custGeom>
          <a:noFill/>
          <a:ln w="6858"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Hình tự do: Hình 75">
            <a:extLst>
              <a:ext uri="{FF2B5EF4-FFF2-40B4-BE49-F238E27FC236}">
                <a16:creationId xmlns:a16="http://schemas.microsoft.com/office/drawing/2014/main" id="{8B058463-9125-43F0-8DF9-A1B3AC1B2D54}"/>
              </a:ext>
            </a:extLst>
          </p:cNvPr>
          <p:cNvSpPr/>
          <p:nvPr/>
        </p:nvSpPr>
        <p:spPr>
          <a:xfrm>
            <a:off x="9963861" y="-1658588"/>
            <a:ext cx="1291018" cy="591290"/>
          </a:xfrm>
          <a:custGeom>
            <a:avLst/>
            <a:gdLst>
              <a:gd name="connsiteX0" fmla="*/ 1721358 w 1721357"/>
              <a:gd name="connsiteY0" fmla="*/ 43891 h 591290"/>
              <a:gd name="connsiteX1" fmla="*/ 481431 w 1721357"/>
              <a:gd name="connsiteY1" fmla="*/ 506120 h 591290"/>
              <a:gd name="connsiteX2" fmla="*/ 0 w 1721357"/>
              <a:gd name="connsiteY2" fmla="*/ 0 h 591290"/>
            </a:gdLst>
            <a:ahLst/>
            <a:cxnLst>
              <a:cxn ang="0">
                <a:pos x="connsiteX0" y="connsiteY0"/>
              </a:cxn>
              <a:cxn ang="0">
                <a:pos x="connsiteX1" y="connsiteY1"/>
              </a:cxn>
              <a:cxn ang="0">
                <a:pos x="connsiteX2" y="connsiteY2"/>
              </a:cxn>
            </a:cxnLst>
            <a:rect l="l" t="t" r="r" b="b"/>
            <a:pathLst>
              <a:path w="1721357" h="591290">
                <a:moveTo>
                  <a:pt x="1721358" y="43891"/>
                </a:moveTo>
                <a:cubicBezTo>
                  <a:pt x="1506017" y="514350"/>
                  <a:pt x="950519" y="721462"/>
                  <a:pt x="481431" y="506120"/>
                </a:cubicBezTo>
                <a:cubicBezTo>
                  <a:pt x="252375" y="401879"/>
                  <a:pt x="86411" y="216713"/>
                  <a:pt x="0" y="0"/>
                </a:cubicBezTo>
              </a:path>
            </a:pathLst>
          </a:custGeom>
          <a:noFill/>
          <a:ln w="3429"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Hình tự do: Hình 76">
            <a:extLst>
              <a:ext uri="{FF2B5EF4-FFF2-40B4-BE49-F238E27FC236}">
                <a16:creationId xmlns:a16="http://schemas.microsoft.com/office/drawing/2014/main" id="{28B5BB55-F466-4687-BAAF-24C8E0131E7F}"/>
              </a:ext>
            </a:extLst>
          </p:cNvPr>
          <p:cNvSpPr/>
          <p:nvPr/>
        </p:nvSpPr>
        <p:spPr>
          <a:xfrm>
            <a:off x="11663158" y="202773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40" y="46634"/>
                  <a:pt x="0" y="36195"/>
                  <a:pt x="0" y="23317"/>
                </a:cubicBezTo>
                <a:cubicBezTo>
                  <a:pt x="0" y="10439"/>
                  <a:pt x="10440" y="0"/>
                  <a:pt x="23317" y="0"/>
                </a:cubicBezTo>
                <a:cubicBezTo>
                  <a:pt x="36195" y="0"/>
                  <a:pt x="46634" y="10439"/>
                  <a:pt x="46634" y="23317"/>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Nhóm 83">
            <a:extLst>
              <a:ext uri="{FF2B5EF4-FFF2-40B4-BE49-F238E27FC236}">
                <a16:creationId xmlns:a16="http://schemas.microsoft.com/office/drawing/2014/main" id="{64306D68-FD3B-42D2-8C32-2B152A0B2411}"/>
              </a:ext>
            </a:extLst>
          </p:cNvPr>
          <p:cNvGrpSpPr/>
          <p:nvPr/>
        </p:nvGrpSpPr>
        <p:grpSpPr>
          <a:xfrm>
            <a:off x="7616466" y="1"/>
            <a:ext cx="1527534" cy="2450111"/>
            <a:chOff x="9167922" y="-108757"/>
            <a:chExt cx="3135479" cy="3771900"/>
          </a:xfrm>
        </p:grpSpPr>
        <p:sp>
          <p:nvSpPr>
            <p:cNvPr id="56" name="Hình tự do: Hình 55">
              <a:extLst>
                <a:ext uri="{FF2B5EF4-FFF2-40B4-BE49-F238E27FC236}">
                  <a16:creationId xmlns:a16="http://schemas.microsoft.com/office/drawing/2014/main" id="{93B6213E-6DBC-4156-A1FF-7652735FF0AB}"/>
                </a:ext>
              </a:extLst>
            </p:cNvPr>
            <p:cNvSpPr/>
            <p:nvPr/>
          </p:nvSpPr>
          <p:spPr>
            <a:xfrm>
              <a:off x="10525807" y="524921"/>
              <a:ext cx="1209752" cy="1462125"/>
            </a:xfrm>
            <a:custGeom>
              <a:avLst/>
              <a:gdLst>
                <a:gd name="connsiteX0" fmla="*/ 1086307 w 1209751"/>
                <a:gd name="connsiteY0" fmla="*/ 1024585 h 1462125"/>
                <a:gd name="connsiteX1" fmla="*/ 1209751 w 1209751"/>
                <a:gd name="connsiteY1" fmla="*/ 1462126 h 1462125"/>
                <a:gd name="connsiteX2" fmla="*/ 652881 w 1209751"/>
                <a:gd name="connsiteY2" fmla="*/ 1116482 h 1462125"/>
                <a:gd name="connsiteX3" fmla="*/ 159105 w 1209751"/>
                <a:gd name="connsiteY3" fmla="*/ 286664 h 1462125"/>
                <a:gd name="connsiteX4" fmla="*/ 0 w 1209751"/>
                <a:gd name="connsiteY4" fmla="*/ 0 h 1462125"/>
                <a:gd name="connsiteX5" fmla="*/ 194767 w 1209751"/>
                <a:gd name="connsiteY5" fmla="*/ 63094 h 1462125"/>
                <a:gd name="connsiteX6" fmla="*/ 849021 w 1209751"/>
                <a:gd name="connsiteY6" fmla="*/ 454000 h 1462125"/>
                <a:gd name="connsiteX7" fmla="*/ 1086307 w 1209751"/>
                <a:gd name="connsiteY7" fmla="*/ 1024585 h 14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751" h="1462125">
                  <a:moveTo>
                    <a:pt x="1086307" y="1024585"/>
                  </a:moveTo>
                  <a:cubicBezTo>
                    <a:pt x="1121969" y="1171346"/>
                    <a:pt x="1153515" y="1322222"/>
                    <a:pt x="1209751" y="1462126"/>
                  </a:cubicBezTo>
                  <a:cubicBezTo>
                    <a:pt x="998525" y="1414120"/>
                    <a:pt x="799643" y="1281074"/>
                    <a:pt x="652881" y="1116482"/>
                  </a:cubicBezTo>
                  <a:cubicBezTo>
                    <a:pt x="437541" y="876452"/>
                    <a:pt x="305867" y="574700"/>
                    <a:pt x="159105" y="286664"/>
                  </a:cubicBezTo>
                  <a:cubicBezTo>
                    <a:pt x="109728" y="189281"/>
                    <a:pt x="57607" y="93269"/>
                    <a:pt x="0" y="0"/>
                  </a:cubicBezTo>
                  <a:cubicBezTo>
                    <a:pt x="65837" y="20574"/>
                    <a:pt x="130302" y="41148"/>
                    <a:pt x="194767" y="63094"/>
                  </a:cubicBezTo>
                  <a:cubicBezTo>
                    <a:pt x="438912" y="144018"/>
                    <a:pt x="688543" y="252374"/>
                    <a:pt x="849021" y="454000"/>
                  </a:cubicBezTo>
                  <a:cubicBezTo>
                    <a:pt x="979323" y="615848"/>
                    <a:pt x="1038301" y="822960"/>
                    <a:pt x="1086307" y="1024585"/>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Hình tự do: Hình 56">
              <a:extLst>
                <a:ext uri="{FF2B5EF4-FFF2-40B4-BE49-F238E27FC236}">
                  <a16:creationId xmlns:a16="http://schemas.microsoft.com/office/drawing/2014/main" id="{F404B494-6594-42B6-BEE1-546E0CF0FDB2}"/>
                </a:ext>
              </a:extLst>
            </p:cNvPr>
            <p:cNvSpPr/>
            <p:nvPr/>
          </p:nvSpPr>
          <p:spPr>
            <a:xfrm>
              <a:off x="9679530" y="-108757"/>
              <a:ext cx="2622499" cy="2578608"/>
            </a:xfrm>
            <a:custGeom>
              <a:avLst/>
              <a:gdLst>
                <a:gd name="connsiteX0" fmla="*/ 2056029 w 2622499"/>
                <a:gd name="connsiteY0" fmla="*/ 2095805 h 2578608"/>
                <a:gd name="connsiteX1" fmla="*/ 1932585 w 2622499"/>
                <a:gd name="connsiteY1" fmla="*/ 1658264 h 2578608"/>
                <a:gd name="connsiteX2" fmla="*/ 1695298 w 2622499"/>
                <a:gd name="connsiteY2" fmla="*/ 1086307 h 2578608"/>
                <a:gd name="connsiteX3" fmla="*/ 1041045 w 2622499"/>
                <a:gd name="connsiteY3" fmla="*/ 695401 h 2578608"/>
                <a:gd name="connsiteX4" fmla="*/ 846277 w 2622499"/>
                <a:gd name="connsiteY4" fmla="*/ 632308 h 2578608"/>
                <a:gd name="connsiteX5" fmla="*/ 326441 w 2622499"/>
                <a:gd name="connsiteY5" fmla="*/ 407365 h 2578608"/>
                <a:gd name="connsiteX6" fmla="*/ 0 w 2622499"/>
                <a:gd name="connsiteY6" fmla="*/ 0 h 2578608"/>
                <a:gd name="connsiteX7" fmla="*/ 2622499 w 2622499"/>
                <a:gd name="connsiteY7" fmla="*/ 0 h 2578608"/>
                <a:gd name="connsiteX8" fmla="*/ 2622499 w 2622499"/>
                <a:gd name="connsiteY8" fmla="*/ 2578608 h 2578608"/>
                <a:gd name="connsiteX9" fmla="*/ 2128723 w 2622499"/>
                <a:gd name="connsiteY9" fmla="*/ 2248053 h 2578608"/>
                <a:gd name="connsiteX10" fmla="*/ 2056029 w 2622499"/>
                <a:gd name="connsiteY10" fmla="*/ 2095805 h 257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499" h="2578608">
                  <a:moveTo>
                    <a:pt x="2056029" y="2095805"/>
                  </a:moveTo>
                  <a:cubicBezTo>
                    <a:pt x="2001165" y="1955902"/>
                    <a:pt x="1968246" y="1805026"/>
                    <a:pt x="1932585" y="1658264"/>
                  </a:cubicBezTo>
                  <a:cubicBezTo>
                    <a:pt x="1884579" y="1455268"/>
                    <a:pt x="1825600" y="1249528"/>
                    <a:pt x="1695298" y="1086307"/>
                  </a:cubicBezTo>
                  <a:cubicBezTo>
                    <a:pt x="1534821" y="884682"/>
                    <a:pt x="1285189" y="776326"/>
                    <a:pt x="1041045" y="695401"/>
                  </a:cubicBezTo>
                  <a:cubicBezTo>
                    <a:pt x="976579" y="673456"/>
                    <a:pt x="910743" y="654253"/>
                    <a:pt x="846277" y="632308"/>
                  </a:cubicBezTo>
                  <a:cubicBezTo>
                    <a:pt x="665226" y="574700"/>
                    <a:pt x="484175" y="511607"/>
                    <a:pt x="326441" y="407365"/>
                  </a:cubicBezTo>
                  <a:cubicBezTo>
                    <a:pt x="182423" y="311353"/>
                    <a:pt x="57607" y="160477"/>
                    <a:pt x="0" y="0"/>
                  </a:cubicBezTo>
                  <a:lnTo>
                    <a:pt x="2622499" y="0"/>
                  </a:lnTo>
                  <a:lnTo>
                    <a:pt x="2622499" y="2578608"/>
                  </a:lnTo>
                  <a:cubicBezTo>
                    <a:pt x="2414016" y="2575865"/>
                    <a:pt x="2234337" y="2426361"/>
                    <a:pt x="2128723" y="2248053"/>
                  </a:cubicBezTo>
                  <a:cubicBezTo>
                    <a:pt x="2099920" y="2200047"/>
                    <a:pt x="2076603" y="2149297"/>
                    <a:pt x="2056029" y="2095805"/>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Hình tự do: Hình 57">
              <a:extLst>
                <a:ext uri="{FF2B5EF4-FFF2-40B4-BE49-F238E27FC236}">
                  <a16:creationId xmlns:a16="http://schemas.microsoft.com/office/drawing/2014/main" id="{A2F5DC62-9354-4635-8B49-65FF081EFEA8}"/>
                </a:ext>
              </a:extLst>
            </p:cNvPr>
            <p:cNvSpPr/>
            <p:nvPr/>
          </p:nvSpPr>
          <p:spPr>
            <a:xfrm>
              <a:off x="10004599" y="-107385"/>
              <a:ext cx="2297430" cy="2316633"/>
            </a:xfrm>
            <a:custGeom>
              <a:avLst/>
              <a:gdLst>
                <a:gd name="connsiteX0" fmla="*/ 2297430 w 2297430"/>
                <a:gd name="connsiteY0" fmla="*/ 2316633 h 2316632"/>
                <a:gd name="connsiteX1" fmla="*/ 2012137 w 2297430"/>
                <a:gd name="connsiteY1" fmla="*/ 2038198 h 2316632"/>
                <a:gd name="connsiteX2" fmla="*/ 1938071 w 2297430"/>
                <a:gd name="connsiteY2" fmla="*/ 1885950 h 2316632"/>
                <a:gd name="connsiteX3" fmla="*/ 1814627 w 2297430"/>
                <a:gd name="connsiteY3" fmla="*/ 1448410 h 2316632"/>
                <a:gd name="connsiteX4" fmla="*/ 1577340 w 2297430"/>
                <a:gd name="connsiteY4" fmla="*/ 876452 h 2316632"/>
                <a:gd name="connsiteX5" fmla="*/ 925830 w 2297430"/>
                <a:gd name="connsiteY5" fmla="*/ 485546 h 2316632"/>
                <a:gd name="connsiteX6" fmla="*/ 731063 w 2297430"/>
                <a:gd name="connsiteY6" fmla="*/ 422453 h 2316632"/>
                <a:gd name="connsiteX7" fmla="*/ 211227 w 2297430"/>
                <a:gd name="connsiteY7" fmla="*/ 197510 h 2316632"/>
                <a:gd name="connsiteX8" fmla="*/ 0 w 2297430"/>
                <a:gd name="connsiteY8" fmla="*/ 0 h 23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30" h="2316632">
                  <a:moveTo>
                    <a:pt x="2297430" y="2316633"/>
                  </a:moveTo>
                  <a:cubicBezTo>
                    <a:pt x="2179473" y="2257654"/>
                    <a:pt x="2080717" y="2153412"/>
                    <a:pt x="2012137" y="2038198"/>
                  </a:cubicBezTo>
                  <a:cubicBezTo>
                    <a:pt x="1983333" y="1988820"/>
                    <a:pt x="1960017" y="1938071"/>
                    <a:pt x="1938071" y="1885950"/>
                  </a:cubicBezTo>
                  <a:cubicBezTo>
                    <a:pt x="1883207" y="1746047"/>
                    <a:pt x="1850289" y="1595171"/>
                    <a:pt x="1814627" y="1448410"/>
                  </a:cubicBezTo>
                  <a:cubicBezTo>
                    <a:pt x="1766621" y="1245413"/>
                    <a:pt x="1707642" y="1039673"/>
                    <a:pt x="1577340" y="876452"/>
                  </a:cubicBezTo>
                  <a:cubicBezTo>
                    <a:pt x="1418235" y="674827"/>
                    <a:pt x="1169975" y="566471"/>
                    <a:pt x="925830" y="485546"/>
                  </a:cubicBezTo>
                  <a:cubicBezTo>
                    <a:pt x="861365" y="463601"/>
                    <a:pt x="795528" y="444398"/>
                    <a:pt x="731063" y="422453"/>
                  </a:cubicBezTo>
                  <a:cubicBezTo>
                    <a:pt x="550011" y="364846"/>
                    <a:pt x="368961" y="301752"/>
                    <a:pt x="211227" y="197510"/>
                  </a:cubicBezTo>
                  <a:cubicBezTo>
                    <a:pt x="133045" y="145390"/>
                    <a:pt x="58979" y="76810"/>
                    <a:pt x="0" y="0"/>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Hình tự do: Hình 58">
              <a:extLst>
                <a:ext uri="{FF2B5EF4-FFF2-40B4-BE49-F238E27FC236}">
                  <a16:creationId xmlns:a16="http://schemas.microsoft.com/office/drawing/2014/main" id="{E19ACBE9-8D0B-4C31-9C1A-272CB8FDBFB7}"/>
                </a:ext>
              </a:extLst>
            </p:cNvPr>
            <p:cNvSpPr/>
            <p:nvPr/>
          </p:nvSpPr>
          <p:spPr>
            <a:xfrm>
              <a:off x="11418718" y="1845773"/>
              <a:ext cx="884683" cy="1817370"/>
            </a:xfrm>
            <a:custGeom>
              <a:avLst/>
              <a:gdLst>
                <a:gd name="connsiteX0" fmla="*/ 316840 w 884682"/>
                <a:gd name="connsiteY0" fmla="*/ 141275 h 1817370"/>
                <a:gd name="connsiteX1" fmla="*/ 390906 w 884682"/>
                <a:gd name="connsiteY1" fmla="*/ 293522 h 1817370"/>
                <a:gd name="connsiteX2" fmla="*/ 884682 w 884682"/>
                <a:gd name="connsiteY2" fmla="*/ 624078 h 1817370"/>
                <a:gd name="connsiteX3" fmla="*/ 884682 w 884682"/>
                <a:gd name="connsiteY3" fmla="*/ 1817370 h 1817370"/>
                <a:gd name="connsiteX4" fmla="*/ 52121 w 884682"/>
                <a:gd name="connsiteY4" fmla="*/ 467715 h 1817370"/>
                <a:gd name="connsiteX5" fmla="*/ 0 w 884682"/>
                <a:gd name="connsiteY5" fmla="*/ 0 h 1817370"/>
                <a:gd name="connsiteX6" fmla="*/ 316840 w 884682"/>
                <a:gd name="connsiteY6" fmla="*/ 141275 h 181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82" h="1817370">
                  <a:moveTo>
                    <a:pt x="316840" y="141275"/>
                  </a:moveTo>
                  <a:cubicBezTo>
                    <a:pt x="337414" y="193395"/>
                    <a:pt x="362103" y="244145"/>
                    <a:pt x="390906" y="293522"/>
                  </a:cubicBezTo>
                  <a:cubicBezTo>
                    <a:pt x="496519" y="473202"/>
                    <a:pt x="676200" y="622706"/>
                    <a:pt x="884682" y="624078"/>
                  </a:cubicBezTo>
                  <a:lnTo>
                    <a:pt x="884682" y="1817370"/>
                  </a:lnTo>
                  <a:cubicBezTo>
                    <a:pt x="444399" y="1500530"/>
                    <a:pt x="134417" y="1004011"/>
                    <a:pt x="52121" y="467715"/>
                  </a:cubicBezTo>
                  <a:cubicBezTo>
                    <a:pt x="28804" y="314096"/>
                    <a:pt x="21946" y="154991"/>
                    <a:pt x="0" y="0"/>
                  </a:cubicBezTo>
                  <a:cubicBezTo>
                    <a:pt x="97384" y="67208"/>
                    <a:pt x="204369" y="116586"/>
                    <a:pt x="316840" y="141275"/>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Hình tự do: Hình 59">
              <a:extLst>
                <a:ext uri="{FF2B5EF4-FFF2-40B4-BE49-F238E27FC236}">
                  <a16:creationId xmlns:a16="http://schemas.microsoft.com/office/drawing/2014/main" id="{B05E1A3C-FF22-490E-B56C-8525009D2C03}"/>
                </a:ext>
              </a:extLst>
            </p:cNvPr>
            <p:cNvSpPr/>
            <p:nvPr/>
          </p:nvSpPr>
          <p:spPr>
            <a:xfrm>
              <a:off x="9167922" y="-107385"/>
              <a:ext cx="1622602" cy="1132941"/>
            </a:xfrm>
            <a:custGeom>
              <a:avLst/>
              <a:gdLst>
                <a:gd name="connsiteX0" fmla="*/ 1622603 w 1622602"/>
                <a:gd name="connsiteY0" fmla="*/ 1132942 h 1132941"/>
                <a:gd name="connsiteX1" fmla="*/ 1533449 w 1622602"/>
                <a:gd name="connsiteY1" fmla="*/ 1097280 h 1132941"/>
                <a:gd name="connsiteX2" fmla="*/ 855879 w 1622602"/>
                <a:gd name="connsiteY2" fmla="*/ 879196 h 1132941"/>
                <a:gd name="connsiteX3" fmla="*/ 0 w 1622602"/>
                <a:gd name="connsiteY3" fmla="*/ 0 h 1132941"/>
                <a:gd name="connsiteX4" fmla="*/ 511607 w 1622602"/>
                <a:gd name="connsiteY4" fmla="*/ 0 h 1132941"/>
                <a:gd name="connsiteX5" fmla="*/ 838047 w 1622602"/>
                <a:gd name="connsiteY5" fmla="*/ 407365 h 1132941"/>
                <a:gd name="connsiteX6" fmla="*/ 1357884 w 1622602"/>
                <a:gd name="connsiteY6" fmla="*/ 632308 h 1132941"/>
                <a:gd name="connsiteX7" fmla="*/ 1516989 w 1622602"/>
                <a:gd name="connsiteY7" fmla="*/ 918972 h 1132941"/>
                <a:gd name="connsiteX8" fmla="*/ 1622603 w 1622602"/>
                <a:gd name="connsiteY8" fmla="*/ 1132942 h 1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602" h="1132941">
                  <a:moveTo>
                    <a:pt x="1622603" y="1132942"/>
                  </a:moveTo>
                  <a:cubicBezTo>
                    <a:pt x="1593799" y="1120597"/>
                    <a:pt x="1563624" y="1108253"/>
                    <a:pt x="1533449" y="1097280"/>
                  </a:cubicBezTo>
                  <a:cubicBezTo>
                    <a:pt x="1311249" y="1014984"/>
                    <a:pt x="1076706" y="966978"/>
                    <a:pt x="855879" y="879196"/>
                  </a:cubicBezTo>
                  <a:cubicBezTo>
                    <a:pt x="462229" y="722833"/>
                    <a:pt x="102870" y="403250"/>
                    <a:pt x="0" y="0"/>
                  </a:cubicBezTo>
                  <a:lnTo>
                    <a:pt x="511607" y="0"/>
                  </a:lnTo>
                  <a:cubicBezTo>
                    <a:pt x="569214" y="160477"/>
                    <a:pt x="694029" y="311353"/>
                    <a:pt x="838047" y="407365"/>
                  </a:cubicBezTo>
                  <a:cubicBezTo>
                    <a:pt x="995781" y="511607"/>
                    <a:pt x="1176833" y="574700"/>
                    <a:pt x="1357884" y="632308"/>
                  </a:cubicBezTo>
                  <a:cubicBezTo>
                    <a:pt x="1415491" y="725576"/>
                    <a:pt x="1467612" y="821588"/>
                    <a:pt x="1516989" y="918972"/>
                  </a:cubicBezTo>
                  <a:cubicBezTo>
                    <a:pt x="1552651" y="988924"/>
                    <a:pt x="1586941" y="1061618"/>
                    <a:pt x="1622603" y="11329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8" name="Hình tự do: Hình 77">
            <a:extLst>
              <a:ext uri="{FF2B5EF4-FFF2-40B4-BE49-F238E27FC236}">
                <a16:creationId xmlns:a16="http://schemas.microsoft.com/office/drawing/2014/main" id="{B2EEB25B-CAC7-42DA-8549-37737671EECD}"/>
              </a:ext>
            </a:extLst>
          </p:cNvPr>
          <p:cNvSpPr/>
          <p:nvPr/>
        </p:nvSpPr>
        <p:spPr>
          <a:xfrm>
            <a:off x="10119195" y="3122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39" y="46634"/>
                  <a:pt x="0" y="36195"/>
                  <a:pt x="0" y="23317"/>
                </a:cubicBezTo>
                <a:cubicBezTo>
                  <a:pt x="0" y="10440"/>
                  <a:pt x="10439" y="0"/>
                  <a:pt x="23317" y="0"/>
                </a:cubicBezTo>
                <a:cubicBezTo>
                  <a:pt x="36194" y="0"/>
                  <a:pt x="46634" y="10440"/>
                  <a:pt x="46634" y="23317"/>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Hình tự do: Hình 78">
            <a:extLst>
              <a:ext uri="{FF2B5EF4-FFF2-40B4-BE49-F238E27FC236}">
                <a16:creationId xmlns:a16="http://schemas.microsoft.com/office/drawing/2014/main" id="{7BB12327-3123-4B79-A4C7-0FA2B6D06DC0}"/>
              </a:ext>
            </a:extLst>
          </p:cNvPr>
          <p:cNvSpPr/>
          <p:nvPr/>
        </p:nvSpPr>
        <p:spPr>
          <a:xfrm>
            <a:off x="9124442" y="-976904"/>
            <a:ext cx="55550" cy="74066"/>
          </a:xfrm>
          <a:custGeom>
            <a:avLst/>
            <a:gdLst>
              <a:gd name="connsiteX0" fmla="*/ 74066 w 74066"/>
              <a:gd name="connsiteY0" fmla="*/ 37033 h 74066"/>
              <a:gd name="connsiteX1" fmla="*/ 37033 w 74066"/>
              <a:gd name="connsiteY1" fmla="*/ 74066 h 74066"/>
              <a:gd name="connsiteX2" fmla="*/ 0 w 74066"/>
              <a:gd name="connsiteY2" fmla="*/ 37033 h 74066"/>
              <a:gd name="connsiteX3" fmla="*/ 37033 w 74066"/>
              <a:gd name="connsiteY3" fmla="*/ 0 h 74066"/>
              <a:gd name="connsiteX4" fmla="*/ 74066 w 74066"/>
              <a:gd name="connsiteY4" fmla="*/ 37033 h 7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66" h="74066">
                <a:moveTo>
                  <a:pt x="74066" y="37033"/>
                </a:moveTo>
                <a:cubicBezTo>
                  <a:pt x="74066" y="57486"/>
                  <a:pt x="57486" y="74066"/>
                  <a:pt x="37033" y="74066"/>
                </a:cubicBezTo>
                <a:cubicBezTo>
                  <a:pt x="16581" y="74066"/>
                  <a:pt x="0" y="57486"/>
                  <a:pt x="0" y="37033"/>
                </a:cubicBezTo>
                <a:cubicBezTo>
                  <a:pt x="0" y="16580"/>
                  <a:pt x="16581" y="0"/>
                  <a:pt x="37033" y="0"/>
                </a:cubicBezTo>
                <a:cubicBezTo>
                  <a:pt x="57486" y="0"/>
                  <a:pt x="74066" y="16580"/>
                  <a:pt x="74066" y="37033"/>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Hình tự do: Hình 79">
            <a:extLst>
              <a:ext uri="{FF2B5EF4-FFF2-40B4-BE49-F238E27FC236}">
                <a16:creationId xmlns:a16="http://schemas.microsoft.com/office/drawing/2014/main" id="{B7F16E9A-740E-4A1E-AD8A-EFC9D5F9F7F0}"/>
              </a:ext>
            </a:extLst>
          </p:cNvPr>
          <p:cNvSpPr/>
          <p:nvPr/>
        </p:nvSpPr>
        <p:spPr>
          <a:xfrm>
            <a:off x="11194187" y="-300705"/>
            <a:ext cx="84353" cy="112471"/>
          </a:xfrm>
          <a:custGeom>
            <a:avLst/>
            <a:gdLst>
              <a:gd name="connsiteX0" fmla="*/ 112471 w 112471"/>
              <a:gd name="connsiteY0" fmla="*/ 56236 h 112471"/>
              <a:gd name="connsiteX1" fmla="*/ 56236 w 112471"/>
              <a:gd name="connsiteY1" fmla="*/ 112471 h 112471"/>
              <a:gd name="connsiteX2" fmla="*/ 0 w 112471"/>
              <a:gd name="connsiteY2" fmla="*/ 56236 h 112471"/>
              <a:gd name="connsiteX3" fmla="*/ 56236 w 112471"/>
              <a:gd name="connsiteY3" fmla="*/ 0 h 112471"/>
              <a:gd name="connsiteX4" fmla="*/ 112471 w 112471"/>
              <a:gd name="connsiteY4" fmla="*/ 56236 h 11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 h="112471">
                <a:moveTo>
                  <a:pt x="112471" y="56236"/>
                </a:moveTo>
                <a:cubicBezTo>
                  <a:pt x="112471" y="87294"/>
                  <a:pt x="87294" y="112471"/>
                  <a:pt x="56236" y="112471"/>
                </a:cubicBezTo>
                <a:cubicBezTo>
                  <a:pt x="25177" y="112471"/>
                  <a:pt x="0" y="87294"/>
                  <a:pt x="0" y="56236"/>
                </a:cubicBezTo>
                <a:cubicBezTo>
                  <a:pt x="0" y="25178"/>
                  <a:pt x="25177" y="0"/>
                  <a:pt x="56236" y="0"/>
                </a:cubicBezTo>
                <a:cubicBezTo>
                  <a:pt x="87294" y="0"/>
                  <a:pt x="112471" y="25178"/>
                  <a:pt x="112471" y="56236"/>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Hình tự do: Hình 86">
            <a:extLst>
              <a:ext uri="{FF2B5EF4-FFF2-40B4-BE49-F238E27FC236}">
                <a16:creationId xmlns:a16="http://schemas.microsoft.com/office/drawing/2014/main" id="{3869ACBB-06EF-4FCC-B7CD-E4039E926F94}"/>
              </a:ext>
            </a:extLst>
          </p:cNvPr>
          <p:cNvSpPr/>
          <p:nvPr/>
        </p:nvSpPr>
        <p:spPr>
          <a:xfrm flipH="1">
            <a:off x="5700947"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Hình tự do: Hình 87">
            <a:extLst>
              <a:ext uri="{FF2B5EF4-FFF2-40B4-BE49-F238E27FC236}">
                <a16:creationId xmlns:a16="http://schemas.microsoft.com/office/drawing/2014/main" id="{AEC1B235-38F2-4056-9C70-BAA422BEB50B}"/>
              </a:ext>
            </a:extLst>
          </p:cNvPr>
          <p:cNvSpPr/>
          <p:nvPr/>
        </p:nvSpPr>
        <p:spPr>
          <a:xfrm flipH="1">
            <a:off x="5030246"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Hình tự do: Hình 88">
            <a:extLst>
              <a:ext uri="{FF2B5EF4-FFF2-40B4-BE49-F238E27FC236}">
                <a16:creationId xmlns:a16="http://schemas.microsoft.com/office/drawing/2014/main" id="{22B5ACFE-2A50-44E0-98C0-7220390795F8}"/>
              </a:ext>
            </a:extLst>
          </p:cNvPr>
          <p:cNvSpPr/>
          <p:nvPr/>
        </p:nvSpPr>
        <p:spPr>
          <a:xfrm flipH="1">
            <a:off x="4363709"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01BE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Hình tự do: Hình 89">
            <a:extLst>
              <a:ext uri="{FF2B5EF4-FFF2-40B4-BE49-F238E27FC236}">
                <a16:creationId xmlns:a16="http://schemas.microsoft.com/office/drawing/2014/main" id="{D2872C0B-EB1E-47E4-AF06-7976A112F6A6}"/>
              </a:ext>
            </a:extLst>
          </p:cNvPr>
          <p:cNvSpPr/>
          <p:nvPr/>
        </p:nvSpPr>
        <p:spPr>
          <a:xfrm flipH="1">
            <a:off x="3693006"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Hình tự do: Hình 90">
            <a:extLst>
              <a:ext uri="{FF2B5EF4-FFF2-40B4-BE49-F238E27FC236}">
                <a16:creationId xmlns:a16="http://schemas.microsoft.com/office/drawing/2014/main" id="{8384DD6F-25EF-4981-9CBA-B9F5C311B4EA}"/>
              </a:ext>
            </a:extLst>
          </p:cNvPr>
          <p:cNvSpPr/>
          <p:nvPr/>
        </p:nvSpPr>
        <p:spPr>
          <a:xfrm flipH="1">
            <a:off x="3026469"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28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175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225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250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275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175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grpId="0" nodeType="withEffect">
                                  <p:stCondLst>
                                    <p:cond delay="200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225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250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275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87" grpId="0" animBg="1"/>
      <p:bldP spid="88" grpId="0" animBg="1"/>
      <p:bldP spid="89" grpId="0" animBg="1"/>
      <p:bldP spid="90" grpId="0" animBg="1"/>
      <p:bldP spid="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0"/>
            <a:ext cx="9144000" cy="1523999"/>
          </a:xfrm>
          <a:prstGeom prst="snip2Diag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1: Quan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sát</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hình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ảnh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bên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dưới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chỉ</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ra</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bộ</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phận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dẫn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bộ</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phận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của</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mỗi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hình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endParaRPr kumimoji="0" lang="x-none"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đáp án"/>
          <p:cNvSpPr/>
          <p:nvPr/>
        </p:nvSpPr>
        <p:spPr>
          <a:xfrm>
            <a:off x="800740" y="6003322"/>
            <a:ext cx="1606283" cy="85308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3" name="Picture 2" descr="A picture containing screenshot, text, line&#10;&#10;Description automatically generated">
            <a:extLst>
              <a:ext uri="{FF2B5EF4-FFF2-40B4-BE49-F238E27FC236}">
                <a16:creationId xmlns:a16="http://schemas.microsoft.com/office/drawing/2014/main" id="{3F0D24C4-6CDF-66B7-2EB0-C5FF58E2B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70" y="1521362"/>
            <a:ext cx="8511548" cy="4216050"/>
          </a:xfrm>
          <a:prstGeom prst="rect">
            <a:avLst/>
          </a:prstGeom>
        </p:spPr>
      </p:pic>
      <p:pic>
        <p:nvPicPr>
          <p:cNvPr id="4" name="Picture 3">
            <a:extLst>
              <a:ext uri="{FF2B5EF4-FFF2-40B4-BE49-F238E27FC236}">
                <a16:creationId xmlns:a16="http://schemas.microsoft.com/office/drawing/2014/main" id="{6FA5D165-4D3E-F3B2-E3B6-3351F1546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83" y="1398495"/>
            <a:ext cx="8511548" cy="4841540"/>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250"/>
                                        <p:tgtEl>
                                          <p:spTgt spid="50"/>
                                        </p:tgtEl>
                                      </p:cBhvr>
                                    </p:animEffect>
                                    <p:anim calcmode="lin" valueType="num">
                                      <p:cBhvr>
                                        <p:cTn id="15" dur="1250" fill="hold"/>
                                        <p:tgtEl>
                                          <p:spTgt spid="50"/>
                                        </p:tgtEl>
                                        <p:attrNameLst>
                                          <p:attrName>ppt_x</p:attrName>
                                        </p:attrNameLst>
                                      </p:cBhvr>
                                      <p:tavLst>
                                        <p:tav tm="0">
                                          <p:val>
                                            <p:strVal val="#ppt_x"/>
                                          </p:val>
                                        </p:tav>
                                        <p:tav tm="100000">
                                          <p:val>
                                            <p:strVal val="#ppt_x"/>
                                          </p:val>
                                        </p:tav>
                                      </p:tavLst>
                                    </p:anim>
                                    <p:anim calcmode="lin" valueType="num">
                                      <p:cBhvr>
                                        <p:cTn id="16" dur="1125" decel="100000" fill="hold"/>
                                        <p:tgtEl>
                                          <p:spTgt spid="50"/>
                                        </p:tgtEl>
                                        <p:attrNameLst>
                                          <p:attrName>ppt_y</p:attrName>
                                        </p:attrNameLst>
                                      </p:cBhvr>
                                      <p:tavLst>
                                        <p:tav tm="0">
                                          <p:val>
                                            <p:strVal val="#ppt_y+1"/>
                                          </p:val>
                                        </p:tav>
                                        <p:tav tm="100000">
                                          <p:val>
                                            <p:strVal val="#ppt_y-.03"/>
                                          </p:val>
                                        </p:tav>
                                      </p:tavLst>
                                    </p:anim>
                                    <p:anim calcmode="lin" valueType="num">
                                      <p:cBhvr>
                                        <p:cTn id="17" dur="125" accel="100000" fill="hold">
                                          <p:stCondLst>
                                            <p:cond delay="1125"/>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126622"/>
            <a:ext cx="9144000" cy="4068860"/>
          </a:xfrm>
          <a:prstGeom prst="snip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2: </a:t>
            </a:r>
            <a:r>
              <a:rPr kumimoji="0" lang="vi-VN"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Những việc làm nào dưới đây đảm bảo an toàn đối với học sinh khi sử dụng điện ?</a:t>
            </a:r>
            <a:endParaRPr kumimoji="0" lang="x-none"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 Phơi quần áo lên dây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b. Làm thí nghiệm với dây dẫn có vỏ bọc cách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c. Lắp cầu chì phù hợp cho mỗi thiết bị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d. Tự mình sửa chữa mạng điện gia đình.</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e. Làm thí nghiệm với pin hoặc acquy.</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f. Chơi thả diều gần đường dây tải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Snip Diagonal Corner Rectangle 49"/>
          <p:cNvSpPr/>
          <p:nvPr/>
        </p:nvSpPr>
        <p:spPr>
          <a:xfrm>
            <a:off x="0" y="4343400"/>
            <a:ext cx="9144000" cy="2387979"/>
          </a:xfrm>
          <a:prstGeom prst="snip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việc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đảm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bảo</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an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toàn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đối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sinh</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b.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nghiệm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dây</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dẫn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vỏ</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bọc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cách</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c.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Lắp</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cầu</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chì</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phù</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hợp</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cho</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mỗi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e.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nghiệm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hoặc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acquy</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159636"/>
            <a:ext cx="9144000" cy="1740883"/>
          </a:xfrm>
          <a:prstGeom prst="snip2DiagRect">
            <a:avLst/>
          </a:prstGeom>
          <a:ln/>
        </p:spPr>
        <p:style>
          <a:lnRef idx="3">
            <a:schemeClr val="lt1"/>
          </a:lnRef>
          <a:fillRef idx="1">
            <a:schemeClr val="accent4"/>
          </a:fillRef>
          <a:effectRef idx="1">
            <a:schemeClr val="accent4"/>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Câu</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hỏi</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3: </a:t>
            </a:r>
            <a:r>
              <a:rPr kumimoji="0" lang="vi-VN"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Trong mỗi hình ảnh dưới đây, hãy cho biết nguyên nhân nào không an toàn điện và cách khắc phục cho mỗi hình. </a:t>
            </a:r>
            <a:endParaRPr kumimoji="0" lang="x-none"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50" name="đáp án"/>
          <p:cNvSpPr/>
          <p:nvPr/>
        </p:nvSpPr>
        <p:spPr>
          <a:xfrm>
            <a:off x="228600" y="6063428"/>
            <a:ext cx="1980953" cy="794572"/>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id="{F63CD921-2B5C-3FB8-E018-1520084B637B}"/>
              </a:ext>
            </a:extLst>
          </p:cNvPr>
          <p:cNvGrpSpPr/>
          <p:nvPr/>
        </p:nvGrpSpPr>
        <p:grpSpPr>
          <a:xfrm>
            <a:off x="376517" y="1948853"/>
            <a:ext cx="3980330" cy="4290581"/>
            <a:chOff x="0" y="0"/>
            <a:chExt cx="2870200" cy="3149600"/>
          </a:xfrm>
        </p:grpSpPr>
        <p:pic>
          <p:nvPicPr>
            <p:cNvPr id="6" name="Picture 5" descr="Giải bài tập Vật Lý 7 | Để học tốt Vật Lý 7 Bai C6 Trang 84 Sgk Vat Ly 7">
              <a:extLst>
                <a:ext uri="{FF2B5EF4-FFF2-40B4-BE49-F238E27FC236}">
                  <a16:creationId xmlns:a16="http://schemas.microsoft.com/office/drawing/2014/main" id="{7C7D0CE6-90A2-1010-7222-ECB318595CB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r="67600" b="9538"/>
            <a:stretch/>
          </p:blipFill>
          <p:spPr bwMode="auto">
            <a:xfrm>
              <a:off x="0" y="0"/>
              <a:ext cx="2870200" cy="3149600"/>
            </a:xfrm>
            <a:prstGeom prst="rect">
              <a:avLst/>
            </a:prstGeom>
            <a:noFill/>
            <a:ln>
              <a:noFill/>
            </a:ln>
            <a:extLst>
              <a:ext uri="{53640926-AAD7-44D8-BBD7-CCE9431645EC}">
                <a14:shadowObscured xmlns:a14="http://schemas.microsoft.com/office/drawing/2010/main"/>
              </a:ext>
            </a:extLst>
          </p:spPr>
        </p:pic>
        <p:sp>
          <p:nvSpPr>
            <p:cNvPr id="7" name="Text Box 2">
              <a:extLst>
                <a:ext uri="{FF2B5EF4-FFF2-40B4-BE49-F238E27FC236}">
                  <a16:creationId xmlns:a16="http://schemas.microsoft.com/office/drawing/2014/main" id="{0C52F34E-82C3-2209-F6C4-5C4A2D470D51}"/>
                </a:ext>
              </a:extLst>
            </p:cNvPr>
            <p:cNvSpPr txBox="1"/>
            <p:nvPr/>
          </p:nvSpPr>
          <p:spPr>
            <a:xfrm>
              <a:off x="0" y="0"/>
              <a:ext cx="843022"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1</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grpSp>
        <p:nvGrpSpPr>
          <p:cNvPr id="3" name="Group 2">
            <a:extLst>
              <a:ext uri="{FF2B5EF4-FFF2-40B4-BE49-F238E27FC236}">
                <a16:creationId xmlns:a16="http://schemas.microsoft.com/office/drawing/2014/main" id="{3927CD3E-1B78-1E78-694D-C383A6F4CE98}"/>
              </a:ext>
            </a:extLst>
          </p:cNvPr>
          <p:cNvGrpSpPr/>
          <p:nvPr/>
        </p:nvGrpSpPr>
        <p:grpSpPr>
          <a:xfrm>
            <a:off x="4572000" y="1948853"/>
            <a:ext cx="3765176" cy="4290582"/>
            <a:chOff x="0" y="0"/>
            <a:chExt cx="2650490" cy="3225800"/>
          </a:xfrm>
        </p:grpSpPr>
        <p:pic>
          <p:nvPicPr>
            <p:cNvPr id="4" name="Picture 3" descr="Giải bài tập Vật Lý 7 | Để học tốt Vật Lý 7 Bai C6 Trang 84 Sgk Vat Ly 7">
              <a:extLst>
                <a:ext uri="{FF2B5EF4-FFF2-40B4-BE49-F238E27FC236}">
                  <a16:creationId xmlns:a16="http://schemas.microsoft.com/office/drawing/2014/main" id="{6D4315CE-EA93-6B0C-8B7A-88195615C792}"/>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5241" b="7349"/>
            <a:stretch/>
          </p:blipFill>
          <p:spPr bwMode="auto">
            <a:xfrm>
              <a:off x="0" y="0"/>
              <a:ext cx="2650490" cy="3225800"/>
            </a:xfrm>
            <a:prstGeom prst="rect">
              <a:avLst/>
            </a:prstGeom>
            <a:noFill/>
            <a:ln>
              <a:noFill/>
            </a:ln>
            <a:extLst>
              <a:ext uri="{53640926-AAD7-44D8-BBD7-CCE9431645EC}">
                <a14:shadowObscured xmlns:a14="http://schemas.microsoft.com/office/drawing/2010/main"/>
              </a:ext>
            </a:extLst>
          </p:spPr>
        </p:pic>
        <p:sp>
          <p:nvSpPr>
            <p:cNvPr id="5" name="Text Box 2">
              <a:extLst>
                <a:ext uri="{FF2B5EF4-FFF2-40B4-BE49-F238E27FC236}">
                  <a16:creationId xmlns:a16="http://schemas.microsoft.com/office/drawing/2014/main" id="{BB9806A2-DD24-35F0-1C4A-2110F5BB9F09}"/>
                </a:ext>
              </a:extLst>
            </p:cNvPr>
            <p:cNvSpPr txBox="1"/>
            <p:nvPr/>
          </p:nvSpPr>
          <p:spPr>
            <a:xfrm>
              <a:off x="126983" y="0"/>
              <a:ext cx="862371"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2</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sp>
        <p:nvSpPr>
          <p:cNvPr id="8" name="TextBox 7">
            <a:extLst>
              <a:ext uri="{FF2B5EF4-FFF2-40B4-BE49-F238E27FC236}">
                <a16:creationId xmlns:a16="http://schemas.microsoft.com/office/drawing/2014/main" id="{0FAD6E14-15B9-DC40-71C5-CC2D9FD8F0C8}"/>
              </a:ext>
            </a:extLst>
          </p:cNvPr>
          <p:cNvSpPr txBox="1"/>
          <p:nvPr/>
        </p:nvSpPr>
        <p:spPr>
          <a:xfrm>
            <a:off x="4495800" y="2438400"/>
            <a:ext cx="4441701" cy="3539430"/>
          </a:xfrm>
          <a:prstGeom prst="rect">
            <a:avLst/>
          </a:prstGeom>
          <a:solidFill>
            <a:schemeClr val="bg1"/>
          </a:solid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x-none"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Hình </a:t>
            </a:r>
            <a:r>
              <a:rPr kumimoji="0" lang="en-US"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1</a:t>
            </a:r>
            <a:r>
              <a:rPr kumimoji="0" lang="x-none"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a:t>
            </a:r>
            <a:r>
              <a:rPr kumimoji="0" lang="x-none"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Lõi dây điện bị hở, nếu vô ý chạm phải có thể bị điện giật rất nguy hiểm. </a:t>
            </a: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=&gt; </a:t>
            </a:r>
            <a:r>
              <a:rPr kumimoji="0" lang="x-none"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Cách khắc phục: Dùng băng dính cách điện bọc nhiều lớp thật kín lõi dây (trước đó cần ngắt điện hoặc rút nắp cầu chì).</a:t>
            </a:r>
            <a:endParaRPr kumimoji="0" lang="x-none" sz="28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p:txBody>
      </p:sp>
      <p:grpSp>
        <p:nvGrpSpPr>
          <p:cNvPr id="9" name="Group 8">
            <a:extLst>
              <a:ext uri="{FF2B5EF4-FFF2-40B4-BE49-F238E27FC236}">
                <a16:creationId xmlns:a16="http://schemas.microsoft.com/office/drawing/2014/main" id="{00776DB6-0BDF-50BE-183A-6E3B3445DAA6}"/>
              </a:ext>
            </a:extLst>
          </p:cNvPr>
          <p:cNvGrpSpPr/>
          <p:nvPr/>
        </p:nvGrpSpPr>
        <p:grpSpPr>
          <a:xfrm>
            <a:off x="152400" y="1905000"/>
            <a:ext cx="2514600" cy="4290582"/>
            <a:chOff x="0" y="0"/>
            <a:chExt cx="2650490" cy="3225800"/>
          </a:xfrm>
        </p:grpSpPr>
        <p:pic>
          <p:nvPicPr>
            <p:cNvPr id="10" name="Picture 9" descr="Giải bài tập Vật Lý 7 | Để học tốt Vật Lý 7 Bai C6 Trang 84 Sgk Vat Ly 7">
              <a:extLst>
                <a:ext uri="{FF2B5EF4-FFF2-40B4-BE49-F238E27FC236}">
                  <a16:creationId xmlns:a16="http://schemas.microsoft.com/office/drawing/2014/main" id="{4710D45F-DF06-7C1B-25BB-56058BC7C3F4}"/>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5241" b="7349"/>
            <a:stretch/>
          </p:blipFill>
          <p:spPr bwMode="auto">
            <a:xfrm>
              <a:off x="0" y="0"/>
              <a:ext cx="2650490" cy="3225800"/>
            </a:xfrm>
            <a:prstGeom prst="rect">
              <a:avLst/>
            </a:prstGeom>
            <a:noFill/>
            <a:ln>
              <a:noFill/>
            </a:ln>
            <a:extLst>
              <a:ext uri="{53640926-AAD7-44D8-BBD7-CCE9431645EC}">
                <a14:shadowObscured xmlns:a14="http://schemas.microsoft.com/office/drawing/2010/main"/>
              </a:ext>
            </a:extLst>
          </p:spPr>
        </p:pic>
        <p:sp>
          <p:nvSpPr>
            <p:cNvPr id="11" name="Text Box 2">
              <a:extLst>
                <a:ext uri="{FF2B5EF4-FFF2-40B4-BE49-F238E27FC236}">
                  <a16:creationId xmlns:a16="http://schemas.microsoft.com/office/drawing/2014/main" id="{3783678C-EEB3-B78A-C972-DC656E2D4D97}"/>
                </a:ext>
              </a:extLst>
            </p:cNvPr>
            <p:cNvSpPr txBox="1"/>
            <p:nvPr/>
          </p:nvSpPr>
          <p:spPr>
            <a:xfrm>
              <a:off x="126983" y="0"/>
              <a:ext cx="862371"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2</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sp>
        <p:nvSpPr>
          <p:cNvPr id="12" name="TextBox 11">
            <a:extLst>
              <a:ext uri="{FF2B5EF4-FFF2-40B4-BE49-F238E27FC236}">
                <a16:creationId xmlns:a16="http://schemas.microsoft.com/office/drawing/2014/main" id="{C5DD8C6E-92F9-2D80-EB36-F2A4E346A64E}"/>
              </a:ext>
            </a:extLst>
          </p:cNvPr>
          <p:cNvSpPr txBox="1"/>
          <p:nvPr/>
        </p:nvSpPr>
        <p:spPr>
          <a:xfrm>
            <a:off x="2667001" y="1981200"/>
            <a:ext cx="6476999" cy="4708981"/>
          </a:xfrm>
          <a:prstGeom prst="rect">
            <a:avLst/>
          </a:prstGeom>
          <a:solidFill>
            <a:schemeClr val="bg1"/>
          </a:solid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Hình </a:t>
            </a:r>
            <a:r>
              <a:rPr kumimoji="0" lang="en-US"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2</a:t>
            </a:r>
            <a:r>
              <a:rPr kumimoji="0" lang="x-none"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 </a:t>
            </a: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Có thể cậu bé này đang bật công tắc trong khi mẹ cậụ đang thay (hay sửa chữa) bóng đèn. Làm như thế rất nguy hiểm vì sẽ bị điện giật. Mặc khác chân người mẹ lại tiếp xúc trực tiếp với mặt đất là không an toàn.</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=&gt; </a:t>
            </a: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Cách khắc phục:</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Không đươc đóng công tắc điện trong khi đang sửa chữa điện.</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Khi sửa chữa điện cần đứng trên một vật cách điện (như mang dẻp cao su hay dép nhựa; đứng trên ghế nhựa hay ghế gỗ khô…) để cách điện với đất và sàn nhà.</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p:txBody>
      </p:sp>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nodeType="with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6" presetClass="exit" presetSubtype="21" fill="hold" grpId="1" nodeType="withEffect">
                                  <p:stCondLst>
                                    <p:cond delay="0"/>
                                  </p:stCondLst>
                                  <p:childTnLst>
                                    <p:animEffect transition="out" filter="barn(inVertic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6" presetClass="entr" presetSubtype="2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500"/>
                            </p:stCondLst>
                            <p:childTnLst>
                              <p:par>
                                <p:cTn id="39" presetID="16" presetClass="entr" presetSubtype="21" fill="hold" grpId="0" nodeType="after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P spid="8" grpId="0" animBg="1"/>
      <p:bldP spid="8" grpId="1"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ết quả hình ảnh cho đèn điện chiếu sáng">
            <a:extLst>
              <a:ext uri="{FF2B5EF4-FFF2-40B4-BE49-F238E27FC236}">
                <a16:creationId xmlns:a16="http://schemas.microsoft.com/office/drawing/2014/main" id="{36356398-8628-7288-179C-BD40FA5CF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5" y="31283"/>
            <a:ext cx="2675282" cy="3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Hình ảnh có liên quan">
            <a:extLst>
              <a:ext uri="{FF2B5EF4-FFF2-40B4-BE49-F238E27FC236}">
                <a16:creationId xmlns:a16="http://schemas.microsoft.com/office/drawing/2014/main" id="{17631154-E2DD-A264-00D0-24C5D1977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5" y="3663841"/>
            <a:ext cx="2675282"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treet with lights on it&#10;&#10;Description automatically generated">
            <a:extLst>
              <a:ext uri="{FF2B5EF4-FFF2-40B4-BE49-F238E27FC236}">
                <a16:creationId xmlns:a16="http://schemas.microsoft.com/office/drawing/2014/main" id="{C5694E46-9E08-82D2-EF72-9667069D4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753" y="31283"/>
            <a:ext cx="3390899" cy="6653570"/>
          </a:xfrm>
          <a:prstGeom prst="rect">
            <a:avLst/>
          </a:prstGeom>
        </p:spPr>
      </p:pic>
      <p:sp>
        <p:nvSpPr>
          <p:cNvPr id="4" name="Rectangle 3">
            <a:extLst>
              <a:ext uri="{FF2B5EF4-FFF2-40B4-BE49-F238E27FC236}">
                <a16:creationId xmlns:a16="http://schemas.microsoft.com/office/drawing/2014/main" id="{E2854BBB-F04D-5579-C0F9-302468AB5FAC}"/>
              </a:ext>
            </a:extLst>
          </p:cNvPr>
          <p:cNvSpPr>
            <a:spLocks noChangeArrowheads="1"/>
          </p:cNvSpPr>
          <p:nvPr/>
        </p:nvSpPr>
        <p:spPr bwMode="auto">
          <a:xfrm>
            <a:off x="6319629" y="173147"/>
            <a:ext cx="2686877" cy="48320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altLang="en-US" sz="2800" dirty="0" err="1">
                <a:solidFill>
                  <a:schemeClr val="accent2"/>
                </a:solidFill>
                <a:latin typeface="Times New Roman" panose="02020603050405020304" pitchFamily="18" charset="0"/>
              </a:rPr>
              <a:t>Đèn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thể</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bật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tắt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dễ</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dàng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sáng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trưng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ngay</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cả</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dưới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trời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mưa</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gió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Ngoài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ra</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còn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các</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thiết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bị</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khác</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quạt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nồi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cơm</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hoạt</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dòng</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điện</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x-none" sz="2800" dirty="0"/>
          </a:p>
        </p:txBody>
      </p:sp>
      <p:sp>
        <p:nvSpPr>
          <p:cNvPr id="7" name="Text Box 31" descr="Papyrus">
            <a:extLst>
              <a:ext uri="{FF2B5EF4-FFF2-40B4-BE49-F238E27FC236}">
                <a16:creationId xmlns:a16="http://schemas.microsoft.com/office/drawing/2014/main" id="{ACFA961D-3355-0B58-D461-5A9D52F78190}"/>
              </a:ext>
            </a:extLst>
          </p:cNvPr>
          <p:cNvSpPr txBox="1">
            <a:spLocks noChangeArrowheads="1"/>
          </p:cNvSpPr>
          <p:nvPr/>
        </p:nvSpPr>
        <p:spPr bwMode="auto">
          <a:xfrm>
            <a:off x="4800600" y="6130817"/>
            <a:ext cx="4205907" cy="553998"/>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sz="30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Vậy</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Dòng</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điện</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là</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gì</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228600"/>
            <a:ext cx="9144000" cy="3048000"/>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4: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Một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số</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nạp</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lại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như</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đèn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thoại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động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micrô</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không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dây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ta</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không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cắm</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chúng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vào</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ổ</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lúc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hay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cụ</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tiêu</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thụ</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Lúc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nào</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thì</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endParaRPr kumimoji="0" lang="x-none"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đáp án"/>
          <p:cNvSpPr/>
          <p:nvPr/>
        </p:nvSpPr>
        <p:spPr>
          <a:xfrm>
            <a:off x="762000" y="6150451"/>
            <a:ext cx="1690974" cy="707549"/>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2" name="Picture 1" descr="Kết quả hình ảnh cho đèn pin sạc">
            <a:extLst>
              <a:ext uri="{FF2B5EF4-FFF2-40B4-BE49-F238E27FC236}">
                <a16:creationId xmlns:a16="http://schemas.microsoft.com/office/drawing/2014/main" id="{729FB4FB-1A3B-356B-3AED-630F35DC8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170" y="3733800"/>
            <a:ext cx="3867830" cy="2404300"/>
          </a:xfrm>
          <a:prstGeom prst="rect">
            <a:avLst/>
          </a:prstGeom>
          <a:noFill/>
          <a:ln w="9525">
            <a:solidFill>
              <a:schemeClr val="tx1"/>
            </a:solidFill>
            <a:miter lim="800000"/>
            <a:headEnd/>
            <a:tailEnd/>
          </a:ln>
        </p:spPr>
      </p:pic>
      <p:pic>
        <p:nvPicPr>
          <p:cNvPr id="3" name="Picture 2" descr="Kết quả hình ảnh cho điện thoại">
            <a:extLst>
              <a:ext uri="{FF2B5EF4-FFF2-40B4-BE49-F238E27FC236}">
                <a16:creationId xmlns:a16="http://schemas.microsoft.com/office/drawing/2014/main" id="{5FC396E1-3D52-3BFF-F167-69E7DE21EE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733800"/>
            <a:ext cx="4419600" cy="2388507"/>
          </a:xfrm>
          <a:prstGeom prst="rect">
            <a:avLst/>
          </a:prstGeom>
          <a:noFill/>
          <a:ln w="9525">
            <a:solidFill>
              <a:schemeClr val="tx1"/>
            </a:solidFill>
            <a:miter lim="800000"/>
            <a:headEnd/>
            <a:tailEnd/>
          </a:ln>
        </p:spPr>
      </p:pic>
      <p:sp>
        <p:nvSpPr>
          <p:cNvPr id="4" name="TextBox 3">
            <a:extLst>
              <a:ext uri="{FF2B5EF4-FFF2-40B4-BE49-F238E27FC236}">
                <a16:creationId xmlns:a16="http://schemas.microsoft.com/office/drawing/2014/main" id="{6ACDFE94-1E6E-050E-3451-CDF3ED03B094}"/>
              </a:ext>
            </a:extLst>
          </p:cNvPr>
          <p:cNvSpPr txBox="1"/>
          <p:nvPr/>
        </p:nvSpPr>
        <p:spPr>
          <a:xfrm>
            <a:off x="0" y="304800"/>
            <a:ext cx="9144000" cy="353943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ta</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sử</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dụng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vào</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ổ</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lúc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dụng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cụ</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tiêu</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thụ</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vì</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ổ</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lúc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chính</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nguồn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cấp</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lượng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nạp</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vào</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nằm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endParaRPr kumimoji="0" lang="x-none"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nguồn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như</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chiếu</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nghe</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gọi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x-none"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57+ về hình nền powerpoint về trường học - cdgdbentre.edu.vn"/>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WordArt 3"/>
          <p:cNvSpPr>
            <a:spLocks noChangeArrowheads="1" noChangeShapeType="1" noTextEdit="1"/>
          </p:cNvSpPr>
          <p:nvPr/>
        </p:nvSpPr>
        <p:spPr bwMode="auto">
          <a:xfrm>
            <a:off x="2209800" y="1066800"/>
            <a:ext cx="4495800" cy="609600"/>
          </a:xfrm>
          <a:prstGeom prst="rect">
            <a:avLst/>
          </a:prstGeom>
        </p:spPr>
        <p:txBody>
          <a:bodyPr wrap="none" fromWordArt="1">
            <a:prstTxWarp prst="textPlain">
              <a:avLst>
                <a:gd name="adj" fmla="val 50000"/>
              </a:avLst>
            </a:prstTxWarp>
          </a:bodyPr>
          <a:lstStyle/>
          <a:p>
            <a:r>
              <a:rPr lang="vi-VN" sz="3600" i="1" kern="10">
                <a:ln w="57150">
                  <a:solidFill>
                    <a:srgbClr val="FF0066"/>
                  </a:solidFill>
                  <a:round/>
                  <a:headEnd/>
                  <a:tailEnd/>
                </a:ln>
                <a:solidFill>
                  <a:srgbClr val="FFFF66"/>
                </a:solidFill>
                <a:effectLst>
                  <a:outerShdw dist="35921" dir="2700000" algn="ctr" rotWithShape="0">
                    <a:srgbClr val="808080">
                      <a:alpha val="79999"/>
                    </a:srgbClr>
                  </a:outerShdw>
                </a:effectLst>
                <a:latin typeface="+mj-lt"/>
                <a:ea typeface="+mj-lt"/>
                <a:cs typeface="+mj-lt"/>
              </a:rPr>
              <a:t>Hướng dẫn học bài ở nhà</a:t>
            </a:r>
            <a:endParaRPr lang="en-US" sz="3600" i="1" kern="10">
              <a:ln w="57150">
                <a:solidFill>
                  <a:srgbClr val="FF0066"/>
                </a:solidFill>
                <a:round/>
                <a:headEnd/>
                <a:tailEnd/>
              </a:ln>
              <a:solidFill>
                <a:srgbClr val="FFFF66"/>
              </a:solidFill>
              <a:effectLst>
                <a:outerShdw dist="35921" dir="2700000" algn="ctr" rotWithShape="0">
                  <a:srgbClr val="808080">
                    <a:alpha val="79999"/>
                  </a:srgbClr>
                </a:outerShdw>
              </a:effectLst>
              <a:latin typeface="+mj-lt"/>
              <a:ea typeface="+mj-lt"/>
              <a:cs typeface="+mj-lt"/>
            </a:endParaRPr>
          </a:p>
        </p:txBody>
      </p:sp>
      <p:sp>
        <p:nvSpPr>
          <p:cNvPr id="4" name="TextBox 3">
            <a:extLst>
              <a:ext uri="{FF2B5EF4-FFF2-40B4-BE49-F238E27FC236}">
                <a16:creationId xmlns:a16="http://schemas.microsoft.com/office/drawing/2014/main" id="{FE22645D-BF89-B76E-1EF0-BEEF9BB13FFE}"/>
              </a:ext>
            </a:extLst>
          </p:cNvPr>
          <p:cNvSpPr txBox="1"/>
          <p:nvPr/>
        </p:nvSpPr>
        <p:spPr>
          <a:xfrm>
            <a:off x="2133600" y="1828800"/>
            <a:ext cx="5029200" cy="2031325"/>
          </a:xfrm>
          <a:prstGeom prst="rect">
            <a:avLst/>
          </a:prstGeom>
          <a:noFill/>
        </p:spPr>
        <p:txBody>
          <a:bodyPr wrap="square" rtlCol="0">
            <a:spAutoFit/>
          </a:bodyPr>
          <a:lstStyle/>
          <a:p>
            <a:pPr>
              <a:lnSpc>
                <a:spcPct val="90000"/>
              </a:lnSpc>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Xem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duy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vở</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a:t>
            </a:r>
          </a:p>
          <a:p>
            <a:pPr>
              <a:lnSpc>
                <a:spcPct val="90000"/>
              </a:lnSpc>
            </a:pPr>
            <a:r>
              <a:rPr lang="vi-VN" altLang="en-US" sz="2800" dirty="0">
                <a:latin typeface="Times New Roman" pitchFamily="18" charset="0"/>
                <a:cs typeface="Times New Roman" pitchFamily="18" charset="0"/>
              </a:rPr>
              <a:t>Làm các bài tập trong SBT</a:t>
            </a:r>
            <a:r>
              <a:rPr lang="en-US" altLang="en-US" sz="2800" dirty="0">
                <a:latin typeface="Times New Roman" pitchFamily="18" charset="0"/>
                <a:cs typeface="Times New Roman" pitchFamily="18" charset="0"/>
              </a:rPr>
              <a:t>.</a:t>
            </a:r>
          </a:p>
          <a:p>
            <a:pPr marL="457200" indent="-457200">
              <a:lnSpc>
                <a:spcPct val="90000"/>
              </a:lnSpc>
              <a:buFont typeface="Arial" charset="0"/>
              <a:buChar char="•"/>
            </a:pPr>
            <a:r>
              <a:rPr lang="vi-VN" altLang="en-US" sz="2800" dirty="0">
                <a:latin typeface="Times New Roman" pitchFamily="18" charset="0"/>
                <a:cs typeface="Times New Roman" pitchFamily="18" charset="0"/>
              </a:rPr>
              <a:t>Xem trước nội dung bài</a:t>
            </a:r>
            <a:endParaRPr lang="en-US" altLang="en-US" sz="2800" dirty="0">
              <a:latin typeface="Times New Roman" pitchFamily="18" charset="0"/>
              <a:cs typeface="Times New Roman" pitchFamily="18" charset="0"/>
            </a:endParaRPr>
          </a:p>
          <a:p>
            <a:pPr marL="457200" indent="-457200">
              <a:lnSpc>
                <a:spcPct val="90000"/>
              </a:lnSpc>
              <a:buFont typeface="Arial" charset="0"/>
              <a:buChar char="•"/>
            </a:pPr>
            <a:r>
              <a:rPr lang="en-US" altLang="en-US" sz="2800" dirty="0">
                <a:latin typeface="Times New Roman" pitchFamily="18" charset="0"/>
                <a:cs typeface="Times New Roman" pitchFamily="18" charset="0"/>
              </a:rPr>
              <a:t>2</a:t>
            </a:r>
            <a:r>
              <a:rPr lang="vi-VN" altLang="en-US" sz="2800" dirty="0">
                <a:latin typeface="Times New Roman" pitchFamily="18" charset="0"/>
                <a:cs typeface="Times New Roman" pitchFamily="18" charset="0"/>
              </a:rPr>
              <a:t>2</a:t>
            </a:r>
            <a:r>
              <a:rPr lang="en-US" altLang="en-US" sz="2800" dirty="0">
                <a:latin typeface="Times New Roman" pitchFamily="18" charset="0"/>
                <a:cs typeface="Times New Roman" pitchFamily="18" charset="0"/>
              </a:rPr>
              <a:t>/SGK.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6" descr="12715238_1708976576011720_4994867403461814591_n"/>
          <p:cNvPicPr>
            <a:picLocks noChangeAspect="1" noChangeArrowheads="1"/>
          </p:cNvPicPr>
          <p:nvPr/>
        </p:nvPicPr>
        <p:blipFill>
          <a:blip r:embed="rId2"/>
          <a:srcRect/>
          <a:stretch>
            <a:fillRect/>
          </a:stretch>
        </p:blipFill>
        <p:spPr bwMode="auto">
          <a:xfrm>
            <a:off x="0" y="0"/>
            <a:ext cx="9144000" cy="6899275"/>
          </a:xfrm>
          <a:prstGeom prst="rect">
            <a:avLst/>
          </a:prstGeom>
          <a:noFill/>
          <a:ln w="9525">
            <a:noFill/>
            <a:miter lim="800000"/>
            <a:headEnd/>
            <a:tailEnd/>
          </a:ln>
        </p:spPr>
      </p:pic>
      <p:sp>
        <p:nvSpPr>
          <p:cNvPr id="45060" name="AutoShape 4"/>
          <p:cNvSpPr>
            <a:spLocks noChangeArrowheads="1"/>
          </p:cNvSpPr>
          <p:nvPr/>
        </p:nvSpPr>
        <p:spPr bwMode="auto">
          <a:xfrm>
            <a:off x="0" y="685800"/>
            <a:ext cx="9144000" cy="4953000"/>
          </a:xfrm>
          <a:prstGeom prst="horizontalScroll">
            <a:avLst>
              <a:gd name="adj" fmla="val 12500"/>
            </a:avLst>
          </a:prstGeom>
          <a:solidFill>
            <a:srgbClr val="CCFFFF"/>
          </a:solidFill>
          <a:ln w="9525">
            <a:solidFill>
              <a:schemeClr val="tx1"/>
            </a:solidFill>
            <a:round/>
            <a:headEnd/>
            <a:tailEnd/>
          </a:ln>
        </p:spPr>
        <p:txBody>
          <a:bodyPr wrap="none" anchor="ctr"/>
          <a:lstStyle/>
          <a:p>
            <a:pPr algn="ctr"/>
            <a:r>
              <a:rPr lang="vi-VN"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21:</a:t>
            </a:r>
          </a:p>
          <a:p>
            <a:pPr algn="ct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DÒNG ĐIỆN</a:t>
            </a:r>
          </a:p>
          <a:p>
            <a:pPr algn="ctr"/>
            <a:r>
              <a:rPr lang="vi-VN" sz="8000" b="1" dirty="0">
                <a:solidFill>
                  <a:schemeClr val="tx2"/>
                </a:solidFill>
                <a:latin typeface="Times New Roman" pitchFamily="18" charset="0"/>
                <a:cs typeface="Times New Roman" pitchFamily="18" charset="0"/>
              </a:rPr>
              <a:t> </a:t>
            </a:r>
            <a:r>
              <a:rPr lang="vi-VN"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NGUỒN ĐIỆN</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506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506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5" y="0"/>
            <a:ext cx="9061825" cy="3108543"/>
          </a:xfrm>
          <a:prstGeom prst="rect">
            <a:avLst/>
          </a:prstGeom>
        </p:spPr>
        <p:txBody>
          <a:bodyPr wrap="square">
            <a:spAutoFit/>
          </a:bodyPr>
          <a:lstStyle/>
          <a:p>
            <a:r>
              <a:rPr lang="vi-VN" sz="2800" b="0" i="0" dirty="0">
                <a:solidFill>
                  <a:srgbClr val="000000"/>
                </a:solidFill>
                <a:effectLst/>
                <a:latin typeface="+mj-lt"/>
                <a:cs typeface="Calibri" panose="020F0502020204030204" pitchFamily="34" charset="0"/>
              </a:rPr>
              <a:t>Quan sát thí nghiệm sau:Có hai điện nghiệm, điện nghiệm A được tích điện nên hai lá kim loại xòe ra; điện nghiệm B không tích điện nên hai lá kim loại cụp lại (Hình a).Nối hai quả cầu của hai điện nghiệm,hiện tượng xảy ra: hai lá kim loại của điện nghiệm A giảm độ xòe, hai lá kim loại của điện nghiệm B xòe ra (Hình b)</a:t>
            </a:r>
            <a:r>
              <a:rPr lang="en-US" sz="2800" b="0" i="0" dirty="0">
                <a:solidFill>
                  <a:srgbClr val="000000"/>
                </a:solidFill>
                <a:effectLst/>
                <a:latin typeface="+mj-lt"/>
                <a:cs typeface="Calibri" panose="020F0502020204030204" pitchFamily="34" charset="0"/>
              </a:rPr>
              <a:t>.</a:t>
            </a:r>
            <a:r>
              <a:rPr lang="vi-VN" sz="2800" b="0" i="0" dirty="0">
                <a:solidFill>
                  <a:srgbClr val="000000"/>
                </a:solidFill>
                <a:effectLst/>
                <a:latin typeface="+mj-lt"/>
                <a:cs typeface="Calibri" panose="020F0502020204030204" pitchFamily="34" charset="0"/>
              </a:rPr>
              <a:t>Kết quả thí nghiệm chứng tỏ điều gì?</a:t>
            </a:r>
          </a:p>
        </p:txBody>
      </p:sp>
      <p:pic>
        <p:nvPicPr>
          <p:cNvPr id="1026" name="Picture 2" descr="Quan sát thí nghiệm sau: Có hai điện nghiệm, điện nghiệm A được tích điện "/>
          <p:cNvPicPr>
            <a:picLocks noChangeAspect="1" noChangeArrowheads="1"/>
          </p:cNvPicPr>
          <p:nvPr/>
        </p:nvPicPr>
        <p:blipFill rotWithShape="1">
          <a:blip r:embed="rId2">
            <a:extLst>
              <a:ext uri="{28A0092B-C50C-407E-A947-70E740481C1C}">
                <a14:useLocalDpi xmlns:a14="http://schemas.microsoft.com/office/drawing/2010/main" val="0"/>
              </a:ext>
            </a:extLst>
          </a:blip>
          <a:srcRect l="5556" r="8333"/>
          <a:stretch/>
        </p:blipFill>
        <p:spPr bwMode="auto">
          <a:xfrm>
            <a:off x="5715000" y="3123422"/>
            <a:ext cx="3357710" cy="23509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284" y="2971800"/>
            <a:ext cx="5627915" cy="3539430"/>
          </a:xfrm>
          <a:prstGeom prst="rect">
            <a:avLst/>
          </a:prstGeom>
        </p:spPr>
        <p:txBody>
          <a:bodyPr wrap="square">
            <a:spAutoFit/>
          </a:bodyPr>
          <a:lstStyle/>
          <a:p>
            <a:r>
              <a:rPr lang="vi-VN" sz="2800" b="0" i="0" dirty="0">
                <a:effectLst/>
                <a:latin typeface="+mj-lt"/>
                <a:cs typeface="Calibri" panose="020F0502020204030204" pitchFamily="34" charset="0"/>
              </a:rPr>
              <a:t>Kết quả thí nghiệm trên chứng tỏ các hạt mang điện ở điện nghiệm A đã chuyển dịch một phần qua thanh kim loại sang điện nghiệm B làm điện nghiệm B được tích điện hai lá kim loại của điện nghiệm B xòe ra còn điện nghiệm A giảm bớt điện tích nên điện nghiệm A giảm độ xòe.</a:t>
            </a:r>
            <a:endParaRPr lang="en-US" sz="2800" dirty="0">
              <a:latin typeface="+mj-lt"/>
              <a:cs typeface="Calibri" panose="020F0502020204030204" pitchFamily="34" charset="0"/>
            </a:endParaRPr>
          </a:p>
        </p:txBody>
      </p:sp>
      <p:sp>
        <p:nvSpPr>
          <p:cNvPr id="7" name="Text Box 31" descr="Papyrus">
            <a:extLst>
              <a:ext uri="{FF2B5EF4-FFF2-40B4-BE49-F238E27FC236}">
                <a16:creationId xmlns:a16="http://schemas.microsoft.com/office/drawing/2014/main" id="{ACFA961D-3355-0B58-D461-5A9D52F78190}"/>
              </a:ext>
            </a:extLst>
          </p:cNvPr>
          <p:cNvSpPr txBox="1">
            <a:spLocks noChangeArrowheads="1"/>
          </p:cNvSpPr>
          <p:nvPr/>
        </p:nvSpPr>
        <p:spPr bwMode="auto">
          <a:xfrm>
            <a:off x="5562600" y="5474388"/>
            <a:ext cx="3442372" cy="523220"/>
          </a:xfrm>
          <a:prstGeom prst="rect">
            <a:avLst/>
          </a:prstGeom>
          <a:noFill/>
          <a:ln>
            <a:noFill/>
          </a:ln>
          <a:effectLst/>
        </p:spPr>
        <p:txBody>
          <a:bodyPr wrap="square">
            <a:spAutoFit/>
          </a:bodyPr>
          <a:lstStyle/>
          <a:p>
            <a:pPr algn="ctr" eaLnBrk="1" hangingPunct="1">
              <a:spcBef>
                <a:spcPct val="50000"/>
              </a:spcBef>
              <a:defRPr/>
            </a:pPr>
            <a:r>
              <a:rPr lang="en-US" sz="2800" b="1" dirty="0" err="1">
                <a:solidFill>
                  <a:srgbClr val="0000CC"/>
                </a:solidFill>
                <a:latin typeface="Times New Roman" pitchFamily="18" charset="0"/>
                <a:cs typeface="Times New Roman" pitchFamily="18" charset="0"/>
              </a:rPr>
              <a:t>Dòng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gì</a:t>
            </a:r>
            <a:r>
              <a:rPr lang="en-US" sz="2800" b="1" dirty="0">
                <a:solidFill>
                  <a:srgbClr val="0000CC"/>
                </a:solidFill>
                <a:latin typeface="Times New Roman" pitchFamily="18" charset="0"/>
                <a:cs typeface="Times New Roman" pitchFamily="18" charset="0"/>
              </a:rPr>
              <a:t> ? </a:t>
            </a:r>
          </a:p>
        </p:txBody>
      </p:sp>
    </p:spTree>
    <p:extLst>
      <p:ext uri="{BB962C8B-B14F-4D97-AF65-F5344CB8AC3E}">
        <p14:creationId xmlns:p14="http://schemas.microsoft.com/office/powerpoint/2010/main" val="412548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rọn bộ 300+ khung ảnh đẹp cho powerpoint mới nhất - Wikipedia"/>
          <p:cNvPicPr>
            <a:picLocks noChangeAspect="1" noChangeArrowheads="1"/>
          </p:cNvPicPr>
          <p:nvPr/>
        </p:nvPicPr>
        <p:blipFill>
          <a:blip r:embed="rId3"/>
          <a:srcRect/>
          <a:stretch>
            <a:fillRect/>
          </a:stretch>
        </p:blipFill>
        <p:spPr bwMode="auto">
          <a:xfrm>
            <a:off x="38100" y="-24403"/>
            <a:ext cx="9144000" cy="6858000"/>
          </a:xfrm>
          <a:prstGeom prst="rect">
            <a:avLst/>
          </a:prstGeom>
          <a:noFill/>
        </p:spPr>
      </p:pic>
      <p:sp>
        <p:nvSpPr>
          <p:cNvPr id="3" name="Text Box 5">
            <a:extLst>
              <a:ext uri="{FF2B5EF4-FFF2-40B4-BE49-F238E27FC236}">
                <a16:creationId xmlns:a16="http://schemas.microsoft.com/office/drawing/2014/main" id="{F8D65485-7651-F22B-A962-83E1BF79B1E2}"/>
              </a:ext>
            </a:extLst>
          </p:cNvPr>
          <p:cNvSpPr txBox="1">
            <a:spLocks noChangeArrowheads="1"/>
          </p:cNvSpPr>
          <p:nvPr/>
        </p:nvSpPr>
        <p:spPr bwMode="auto">
          <a:xfrm>
            <a:off x="2438401" y="0"/>
            <a:ext cx="64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a:solidFill>
                  <a:srgbClr val="C00000"/>
                </a:solidFill>
                <a:latin typeface="Times New Roman" pitchFamily="18" charset="0"/>
                <a:cs typeface="Times New Roman" pitchFamily="18" charset="0"/>
              </a:rPr>
              <a:t>I: </a:t>
            </a:r>
            <a:r>
              <a:rPr lang="en-US" sz="2800" dirty="0" err="1">
                <a:solidFill>
                  <a:srgbClr val="C00000"/>
                </a:solidFill>
                <a:latin typeface="Times New Roman" pitchFamily="18" charset="0"/>
                <a:cs typeface="Times New Roman" pitchFamily="18" charset="0"/>
              </a:rPr>
              <a:t>Dòng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Nguồn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endParaRPr lang="en-US" sz="2800" u="sng" dirty="0">
              <a:solidFill>
                <a:srgbClr val="C00000"/>
              </a:solidFill>
              <a:latin typeface="Times New Roman" pitchFamily="18" charset="0"/>
              <a:cs typeface="Times New Roman" pitchFamily="18" charset="0"/>
            </a:endParaRPr>
          </a:p>
        </p:txBody>
      </p:sp>
      <p:pic>
        <p:nvPicPr>
          <p:cNvPr id="4" name="图片 58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flipH="1">
            <a:off x="457200" y="533400"/>
            <a:ext cx="708729" cy="876402"/>
          </a:xfrm>
          <a:prstGeom prst="rect">
            <a:avLst/>
          </a:prstGeom>
        </p:spPr>
      </p:pic>
      <p:sp>
        <p:nvSpPr>
          <p:cNvPr id="5" name="文本框 50"/>
          <p:cNvSpPr>
            <a:spLocks noChangeArrowheads="1"/>
          </p:cNvSpPr>
          <p:nvPr/>
        </p:nvSpPr>
        <p:spPr bwMode="auto">
          <a:xfrm>
            <a:off x="1295400" y="762001"/>
            <a:ext cx="52030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rgbClr val="BFBFBF"/>
              </a:buClr>
            </a:pP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Quan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sát</a:t>
            </a: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thí</a:t>
            </a: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nghiệm</a:t>
            </a:r>
            <a:endPar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endParaRPr>
          </a:p>
        </p:txBody>
      </p:sp>
      <p:sp>
        <p:nvSpPr>
          <p:cNvPr id="6" name="TextBox 5">
            <a:hlinkClick r:id="rId6"/>
            <a:extLst>
              <a:ext uri="{FF2B5EF4-FFF2-40B4-BE49-F238E27FC236}">
                <a16:creationId xmlns:a16="http://schemas.microsoft.com/office/drawing/2014/main" id="{CBB526DF-398B-0CE7-6B2D-6E293EFB8F72}"/>
              </a:ext>
            </a:extLst>
          </p:cNvPr>
          <p:cNvSpPr txBox="1"/>
          <p:nvPr/>
        </p:nvSpPr>
        <p:spPr>
          <a:xfrm>
            <a:off x="831762" y="1198223"/>
            <a:ext cx="7282381" cy="646331"/>
          </a:xfrm>
          <a:prstGeom prst="rect">
            <a:avLst/>
          </a:prstGeom>
          <a:noFill/>
        </p:spPr>
        <p:txBody>
          <a:bodyPr wrap="square">
            <a:spAutoFit/>
          </a:bodyPr>
          <a:lstStyle/>
          <a:p>
            <a:r>
              <a:rPr lang="nl-NL" i="1" u="sng" dirty="0" err="1">
                <a:solidFill>
                  <a:srgbClr val="000000"/>
                </a:solidFill>
                <a:latin typeface="Times New Roman" panose="02020603050405020304" pitchFamily="18" charset="0"/>
                <a:ea typeface="Courier New" panose="02070309020205020404" pitchFamily="49" charset="0"/>
              </a:rPr>
              <a:t>https</a:t>
            </a:r>
            <a:r>
              <a:rPr lang="nl-NL" i="1" u="sng" dirty="0">
                <a:solidFill>
                  <a:srgbClr val="000000"/>
                </a:solidFill>
                <a:latin typeface="Times New Roman" panose="02020603050405020304" pitchFamily="18" charset="0"/>
                <a:ea typeface="Courier New" panose="02070309020205020404" pitchFamily="49" charset="0"/>
              </a:rPr>
              <a:t>://</a:t>
            </a:r>
            <a:r>
              <a:rPr lang="nl-NL" i="1" u="sng" dirty="0" err="1">
                <a:solidFill>
                  <a:srgbClr val="000000"/>
                </a:solidFill>
                <a:latin typeface="Times New Roman" panose="02020603050405020304" pitchFamily="18" charset="0"/>
                <a:ea typeface="Courier New" panose="02070309020205020404" pitchFamily="49" charset="0"/>
              </a:rPr>
              <a:t>phet.colorado.edu</a:t>
            </a:r>
            <a:r>
              <a:rPr lang="nl-NL" i="1" u="sng" dirty="0">
                <a:solidFill>
                  <a:srgbClr val="000000"/>
                </a:solidFill>
                <a:latin typeface="Times New Roman" panose="02020603050405020304" pitchFamily="18" charset="0"/>
                <a:ea typeface="Courier New" panose="02070309020205020404" pitchFamily="49" charset="0"/>
              </a:rPr>
              <a:t>/</a:t>
            </a:r>
            <a:r>
              <a:rPr lang="nl-NL" i="1" u="sng" dirty="0" err="1">
                <a:solidFill>
                  <a:srgbClr val="000000"/>
                </a:solidFill>
                <a:latin typeface="Times New Roman" panose="02020603050405020304" pitchFamily="18" charset="0"/>
                <a:ea typeface="Courier New" panose="02070309020205020404" pitchFamily="49" charset="0"/>
              </a:rPr>
              <a:t>sims</a:t>
            </a:r>
            <a:r>
              <a:rPr lang="nl-NL" i="1" u="sng" dirty="0">
                <a:solidFill>
                  <a:srgbClr val="000000"/>
                </a:solidFill>
                <a:latin typeface="Times New Roman" panose="02020603050405020304" pitchFamily="18" charset="0"/>
                <a:ea typeface="Courier New" panose="02070309020205020404" pitchFamily="49" charset="0"/>
              </a:rPr>
              <a:t>/html/circuit-</a:t>
            </a:r>
            <a:r>
              <a:rPr lang="nl-NL" i="1" u="sng" dirty="0" err="1">
                <a:solidFill>
                  <a:srgbClr val="000000"/>
                </a:solidFill>
                <a:latin typeface="Times New Roman" panose="02020603050405020304" pitchFamily="18" charset="0"/>
                <a:ea typeface="Courier New" panose="02070309020205020404" pitchFamily="49" charset="0"/>
              </a:rPr>
              <a:t>construction</a:t>
            </a:r>
            <a:r>
              <a:rPr lang="nl-NL" i="1" u="sng" dirty="0">
                <a:solidFill>
                  <a:srgbClr val="000000"/>
                </a:solidFill>
                <a:latin typeface="Times New Roman" panose="02020603050405020304" pitchFamily="18" charset="0"/>
                <a:ea typeface="Courier New" panose="02070309020205020404" pitchFamily="49" charset="0"/>
              </a:rPr>
              <a:t>-kit-dc-virtual-lab/</a:t>
            </a:r>
            <a:r>
              <a:rPr lang="nl-NL" i="1" u="sng" dirty="0" err="1">
                <a:solidFill>
                  <a:srgbClr val="000000"/>
                </a:solidFill>
                <a:latin typeface="Times New Roman" panose="02020603050405020304" pitchFamily="18" charset="0"/>
                <a:ea typeface="Courier New" panose="02070309020205020404" pitchFamily="49" charset="0"/>
              </a:rPr>
              <a:t>latest</a:t>
            </a:r>
            <a:r>
              <a:rPr lang="nl-NL" i="1" u="sng" dirty="0">
                <a:solidFill>
                  <a:srgbClr val="000000"/>
                </a:solidFill>
                <a:latin typeface="Times New Roman" panose="02020603050405020304" pitchFamily="18" charset="0"/>
                <a:ea typeface="Courier New" panose="02070309020205020404" pitchFamily="49" charset="0"/>
              </a:rPr>
              <a:t>/circuit-</a:t>
            </a:r>
            <a:r>
              <a:rPr lang="nl-NL" i="1" u="sng" dirty="0" err="1">
                <a:solidFill>
                  <a:srgbClr val="000000"/>
                </a:solidFill>
                <a:latin typeface="Times New Roman" panose="02020603050405020304" pitchFamily="18" charset="0"/>
                <a:ea typeface="Courier New" panose="02070309020205020404" pitchFamily="49" charset="0"/>
              </a:rPr>
              <a:t>construction</a:t>
            </a:r>
            <a:r>
              <a:rPr lang="nl-NL" i="1" u="sng" dirty="0">
                <a:solidFill>
                  <a:srgbClr val="000000"/>
                </a:solidFill>
                <a:latin typeface="Times New Roman" panose="02020603050405020304" pitchFamily="18" charset="0"/>
                <a:ea typeface="Courier New" panose="02070309020205020404" pitchFamily="49" charset="0"/>
              </a:rPr>
              <a:t>-kit-dc-virtual-</a:t>
            </a:r>
            <a:r>
              <a:rPr lang="nl-NL" i="1" u="sng" dirty="0" err="1">
                <a:solidFill>
                  <a:srgbClr val="000000"/>
                </a:solidFill>
                <a:latin typeface="Times New Roman" panose="02020603050405020304" pitchFamily="18" charset="0"/>
                <a:ea typeface="Courier New" panose="02070309020205020404" pitchFamily="49" charset="0"/>
              </a:rPr>
              <a:t>lab_all.html</a:t>
            </a:r>
            <a:endParaRPr lang="x-none" dirty="0"/>
          </a:p>
        </p:txBody>
      </p:sp>
      <p:pic>
        <p:nvPicPr>
          <p:cNvPr id="7" name="Picture 6" descr="A diagram of a diagram of a diagram&#10;&#10;Description automatically generated">
            <a:extLst>
              <a:ext uri="{FF2B5EF4-FFF2-40B4-BE49-F238E27FC236}">
                <a16:creationId xmlns:a16="http://schemas.microsoft.com/office/drawing/2014/main" id="{F0ACB1D7-C6D8-8E1B-3A80-95D32EE539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954356" y="872093"/>
            <a:ext cx="4424707" cy="3567248"/>
          </a:xfrm>
          <a:prstGeom prst="rect">
            <a:avLst/>
          </a:prstGeom>
        </p:spPr>
      </p:pic>
      <p:sp>
        <p:nvSpPr>
          <p:cNvPr id="8" name="Text Box 31" descr="Papyrus">
            <a:extLst>
              <a:ext uri="{FF2B5EF4-FFF2-40B4-BE49-F238E27FC236}">
                <a16:creationId xmlns:a16="http://schemas.microsoft.com/office/drawing/2014/main" id="{91F98A17-219A-E900-DEB7-F32B56544957}"/>
              </a:ext>
            </a:extLst>
          </p:cNvPr>
          <p:cNvSpPr txBox="1">
            <a:spLocks noChangeArrowheads="1"/>
          </p:cNvSpPr>
          <p:nvPr/>
        </p:nvSpPr>
        <p:spPr bwMode="auto">
          <a:xfrm>
            <a:off x="5715000" y="4724400"/>
            <a:ext cx="3097696" cy="5540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Dòng</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điện</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là</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gì</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p>
        </p:txBody>
      </p:sp>
      <p:sp>
        <p:nvSpPr>
          <p:cNvPr id="9" name="TextBox 8">
            <a:extLst>
              <a:ext uri="{FF2B5EF4-FFF2-40B4-BE49-F238E27FC236}">
                <a16:creationId xmlns:a16="http://schemas.microsoft.com/office/drawing/2014/main" id="{91DDCB51-FF50-5BE1-7FB3-A5E0E8D04EBA}"/>
              </a:ext>
            </a:extLst>
          </p:cNvPr>
          <p:cNvSpPr txBox="1"/>
          <p:nvPr/>
        </p:nvSpPr>
        <p:spPr>
          <a:xfrm>
            <a:off x="571041" y="2450490"/>
            <a:ext cx="5059254" cy="954107"/>
          </a:xfrm>
          <a:prstGeom prst="rect">
            <a:avLst/>
          </a:prstGeom>
          <a:noFill/>
        </p:spPr>
        <p:txBody>
          <a:bodyPr wrap="square">
            <a:spAutoFit/>
          </a:bodyPr>
          <a:lstStyle/>
          <a:p>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Dòng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điện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là</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dòng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chuyển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dời</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có</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hướng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của</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các</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hạt</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mang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điện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endParaRPr lang="x-none" sz="2800" b="1" dirty="0">
              <a:solidFill>
                <a:srgbClr val="FF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5CB51128-6F08-C34F-D508-6531577E6E4A}"/>
              </a:ext>
            </a:extLst>
          </p:cNvPr>
          <p:cNvSpPr txBox="1"/>
          <p:nvPr/>
        </p:nvSpPr>
        <p:spPr>
          <a:xfrm>
            <a:off x="533400" y="3411933"/>
            <a:ext cx="4953000" cy="1384995"/>
          </a:xfrm>
          <a:prstGeom prst="rect">
            <a:avLst/>
          </a:prstGeom>
          <a:noFill/>
        </p:spPr>
        <p:txBody>
          <a:bodyPr wrap="square" rtlCol="0">
            <a:spAutoFit/>
          </a:bodyPr>
          <a:lstStyle/>
          <a:p>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Các</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thiết</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bị</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dụng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cụ</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điện</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hoạt</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động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khi</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có</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dòng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điện</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chạy</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qua.</a:t>
            </a:r>
            <a:endParaRPr lang="x-none" sz="2800" b="1" dirty="0">
              <a:solidFill>
                <a:schemeClr val="accent2">
                  <a:lumMod val="75000"/>
                </a:schemeClr>
              </a:solidFill>
              <a:latin typeface="Times New Roman" pitchFamily="18" charset="0"/>
              <a:cs typeface="Times New Roman" pitchFamily="18" charset="0"/>
            </a:endParaRPr>
          </a:p>
        </p:txBody>
      </p:sp>
      <p:sp>
        <p:nvSpPr>
          <p:cNvPr id="11" name="Text Box 31" descr="Papyrus">
            <a:extLst>
              <a:ext uri="{FF2B5EF4-FFF2-40B4-BE49-F238E27FC236}">
                <a16:creationId xmlns:a16="http://schemas.microsoft.com/office/drawing/2014/main" id="{7F7C4231-F449-8670-F5D7-AEE180E9CF3A}"/>
              </a:ext>
            </a:extLst>
          </p:cNvPr>
          <p:cNvSpPr txBox="1">
            <a:spLocks noChangeArrowheads="1"/>
          </p:cNvSpPr>
          <p:nvPr/>
        </p:nvSpPr>
        <p:spPr bwMode="auto">
          <a:xfrm>
            <a:off x="609600" y="4800600"/>
            <a:ext cx="8001000" cy="95410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sz="2800" b="1" i="1" dirty="0" err="1">
                <a:latin typeface="Times New Roman" pitchFamily="18" charset="0"/>
                <a:ea typeface="Courier New" panose="02070309020205020404" pitchFamily="49" charset="0"/>
                <a:cs typeface="Times New Roman" pitchFamily="18" charset="0"/>
              </a:rPr>
              <a:t>Cần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điều</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kiện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gì</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để</a:t>
            </a:r>
            <a:r>
              <a:rPr lang="nl-NL" sz="2800" b="1" i="1" dirty="0">
                <a:latin typeface="Times New Roman" pitchFamily="18" charset="0"/>
                <a:ea typeface="Courier New" panose="02070309020205020404" pitchFamily="49" charset="0"/>
                <a:cs typeface="Times New Roman" pitchFamily="18" charset="0"/>
              </a:rPr>
              <a:t> có </a:t>
            </a:r>
            <a:r>
              <a:rPr lang="nl-NL" sz="2800" b="1" i="1" dirty="0" err="1">
                <a:latin typeface="Times New Roman" pitchFamily="18" charset="0"/>
                <a:ea typeface="Courier New" panose="02070309020205020404" pitchFamily="49" charset="0"/>
                <a:cs typeface="Times New Roman" pitchFamily="18" charset="0"/>
              </a:rPr>
              <a:t>dòng</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điện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chạy</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liên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tục</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làm</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cho</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bóng</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đèn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luôn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phát</a:t>
            </a:r>
            <a:r>
              <a:rPr lang="nl-NL" sz="2800" b="1" i="1" dirty="0">
                <a:latin typeface="Times New Roman" pitchFamily="18" charset="0"/>
                <a:ea typeface="Courier New" panose="02070309020205020404" pitchFamily="49" charset="0"/>
                <a:cs typeface="Times New Roman" pitchFamily="18" charset="0"/>
              </a:rPr>
              <a:t> sáng?</a:t>
            </a:r>
            <a:endParaRPr lang="x-none" sz="2800" b="1" dirty="0">
              <a:latin typeface="Times New Roman" pitchFamily="18" charset="0"/>
              <a:cs typeface="Times New Roman" pitchFamily="18" charset="0"/>
            </a:endParaRPr>
          </a:p>
        </p:txBody>
      </p:sp>
      <p:sp>
        <p:nvSpPr>
          <p:cNvPr id="2" name="Rectangle 1"/>
          <p:cNvSpPr/>
          <p:nvPr/>
        </p:nvSpPr>
        <p:spPr>
          <a:xfrm>
            <a:off x="571041" y="1843636"/>
            <a:ext cx="2417650"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1:Dòng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2" nodeType="clickEffect">
                                  <p:stCondLst>
                                    <p:cond delay="0"/>
                                  </p:stCondLst>
                                  <p:childTnLst>
                                    <p:animEffect transition="out" filter="blinds(horizontal)">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1"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2" nodeType="click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linds(horizont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linds(horizontal)">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5" grpId="2"/>
      <p:bldP spid="6" grpId="0"/>
      <p:bldP spid="6" grpId="1"/>
      <p:bldP spid="8" grpId="0" animBg="1"/>
      <p:bldP spid="8" grpId="1" animBg="1"/>
      <p:bldP spid="8" grpId="2" animBg="1"/>
      <p:bldP spid="9" grpId="0"/>
      <p:bldP spid="10" grpId="0"/>
      <p:bldP spid="1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07" y="152400"/>
            <a:ext cx="81280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Nguồn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endParaRPr lang="en-US" sz="3200" b="1" dirty="0">
              <a:latin typeface="Times New Roman" pitchFamily="18" charset="0"/>
              <a:cs typeface="Times New Roman" pitchFamily="18" charset="0"/>
            </a:endParaRPr>
          </a:p>
        </p:txBody>
      </p:sp>
      <p:pic>
        <p:nvPicPr>
          <p:cNvPr id="5" name="Picture 2" descr="Materials: Metals and Non-metals notes for Class 8, CBSE NCERT Ba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3785016" cy="25990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658" y="2751444"/>
            <a:ext cx="8942942" cy="2062103"/>
          </a:xfrm>
          <a:prstGeom prst="rect">
            <a:avLst/>
          </a:prstGeom>
        </p:spPr>
        <p:txBody>
          <a:bodyPr wrap="square">
            <a:spAutoFit/>
          </a:bodyPr>
          <a:lstStyle/>
          <a:p>
            <a:pPr algn="just"/>
            <a:r>
              <a:rPr lang="en-US" sz="3200" dirty="0">
                <a:solidFill>
                  <a:srgbClr val="0000CC"/>
                </a:solidFill>
                <a:ea typeface="Times New Roman" panose="02020603050405020304" pitchFamily="18" charset="0"/>
              </a:rPr>
              <a:t>- </a:t>
            </a:r>
            <a:r>
              <a:rPr lang="en-US" sz="3200" dirty="0" err="1">
                <a:latin typeface="Times New Roman" pitchFamily="18" charset="0"/>
                <a:ea typeface="Times New Roman" pitchFamily="18" charset="0"/>
                <a:cs typeface="Times New Roman" pitchFamily="18" charset="0"/>
              </a:rPr>
              <a:t>Nguồn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điện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có</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khả</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năng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cung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cấp</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năng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điện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dụng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cụ</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điện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hoạt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động</a:t>
            </a:r>
            <a:r>
              <a:rPr lang="en-US" sz="3200" dirty="0">
                <a:latin typeface="Times New Roman" pitchFamily="18" charset="0"/>
                <a:ea typeface="Times New Roman" pitchFamily="18" charset="0"/>
                <a:cs typeface="Times New Roman" pitchFamily="18" charset="0"/>
              </a:rPr>
              <a:t>.</a:t>
            </a:r>
            <a:endParaRPr lang="en-US" sz="3200" dirty="0">
              <a:effectLst/>
              <a:latin typeface="Times New Roman" pitchFamily="18" charset="0"/>
              <a:ea typeface="Times New Roman" pitchFamily="18" charset="0"/>
              <a:cs typeface="Times New Roman" pitchFamily="18" charset="0"/>
            </a:endParaRPr>
          </a:p>
          <a:p>
            <a:pPr algn="just"/>
            <a:r>
              <a:rPr lang="en-US" sz="3200" dirty="0">
                <a:latin typeface="Times New Roman" pitchFamily="18" charset="0"/>
                <a:ea typeface="Times New Roman" pitchFamily="18" charset="0"/>
                <a:cs typeface="Times New Roman" pitchFamily="18" charset="0"/>
              </a:rPr>
              <a:t>- Pin, </a:t>
            </a:r>
            <a:r>
              <a:rPr lang="en-US" sz="3200" dirty="0" err="1">
                <a:latin typeface="Times New Roman" pitchFamily="18" charset="0"/>
                <a:ea typeface="Times New Roman" pitchFamily="18" charset="0"/>
                <a:cs typeface="Times New Roman" pitchFamily="18" charset="0"/>
              </a:rPr>
              <a:t>acquy</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những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nguồn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điện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có</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hai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cực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cực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dương</a:t>
            </a:r>
            <a:r>
              <a:rPr lang="en-US" sz="3200" dirty="0">
                <a:latin typeface="Times New Roman" pitchFamily="18" charset="0"/>
                <a:ea typeface="Times New Roman" pitchFamily="18" charset="0"/>
                <a:cs typeface="Times New Roman" pitchFamily="18" charset="0"/>
              </a:rPr>
              <a:t> (+) </a:t>
            </a:r>
            <a:r>
              <a:rPr lang="en-US" sz="3200" dirty="0" err="1">
                <a:latin typeface="Times New Roman" pitchFamily="18" charset="0"/>
                <a:ea typeface="Times New Roman" pitchFamily="18" charset="0"/>
                <a:cs typeface="Times New Roman" pitchFamily="18" charset="0"/>
              </a:rPr>
              <a:t>và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cực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âm</a:t>
            </a:r>
            <a:r>
              <a:rPr lang="en-US" sz="3200" dirty="0">
                <a:latin typeface="Times New Roman" pitchFamily="18" charset="0"/>
                <a:ea typeface="Times New Roman" pitchFamily="18" charset="0"/>
                <a:cs typeface="Times New Roman" pitchFamily="18" charset="0"/>
              </a:rPr>
              <a:t> (-).</a:t>
            </a:r>
            <a:endParaRPr lang="en-US" sz="3200" dirty="0">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4008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9D2A13E8-2D9D-0FCD-61B6-8D5534CD300F}"/>
              </a:ext>
            </a:extLst>
          </p:cNvPr>
          <p:cNvSpPr txBox="1">
            <a:spLocks noChangeArrowheads="1"/>
          </p:cNvSpPr>
          <p:nvPr/>
        </p:nvSpPr>
        <p:spPr bwMode="auto">
          <a:xfrm>
            <a:off x="11935" y="0"/>
            <a:ext cx="872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Tìm</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hiểu</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và</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trả</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lời</a:t>
            </a:r>
            <a:endParaRPr lang="en-US" sz="2800" u="sng" dirty="0">
              <a:solidFill>
                <a:schemeClr val="accent6">
                  <a:lumMod val="75000"/>
                </a:schemeClr>
              </a:solidFill>
              <a:latin typeface="Times New Roman" pitchFamily="18" charset="0"/>
              <a:cs typeface="Times New Roman" pitchFamily="18" charset="0"/>
            </a:endParaRPr>
          </a:p>
        </p:txBody>
      </p:sp>
      <p:graphicFrame>
        <p:nvGraphicFramePr>
          <p:cNvPr id="5" name="Table 4">
            <a:extLst>
              <a:ext uri="{FF2B5EF4-FFF2-40B4-BE49-F238E27FC236}">
                <a16:creationId xmlns:a16="http://schemas.microsoft.com/office/drawing/2014/main" id="{43BB6BF2-DF53-FBFB-95BE-ED944690DDF0}"/>
              </a:ext>
            </a:extLst>
          </p:cNvPr>
          <p:cNvGraphicFramePr>
            <a:graphicFrameLocks noGrp="1"/>
          </p:cNvGraphicFramePr>
          <p:nvPr>
            <p:extLst>
              <p:ext uri="{D42A27DB-BD31-4B8C-83A1-F6EECF244321}">
                <p14:modId xmlns:p14="http://schemas.microsoft.com/office/powerpoint/2010/main" val="163223546"/>
              </p:ext>
            </p:extLst>
          </p:nvPr>
        </p:nvGraphicFramePr>
        <p:xfrm>
          <a:off x="228600" y="523220"/>
          <a:ext cx="8778478" cy="5354005"/>
        </p:xfrm>
        <a:graphic>
          <a:graphicData uri="http://schemas.openxmlformats.org/drawingml/2006/table">
            <a:tbl>
              <a:tblPr firstRow="1" firstCol="1" bandRow="1">
                <a:tableStyleId>{F2DE63D5-997A-4646-A377-4702673A728D}</a:tableStyleId>
              </a:tblPr>
              <a:tblGrid>
                <a:gridCol w="4419600">
                  <a:extLst>
                    <a:ext uri="{9D8B030D-6E8A-4147-A177-3AD203B41FA5}">
                      <a16:colId xmlns:a16="http://schemas.microsoft.com/office/drawing/2014/main" val="1362387116"/>
                    </a:ext>
                  </a:extLst>
                </a:gridCol>
                <a:gridCol w="4358878">
                  <a:extLst>
                    <a:ext uri="{9D8B030D-6E8A-4147-A177-3AD203B41FA5}">
                      <a16:colId xmlns:a16="http://schemas.microsoft.com/office/drawing/2014/main" val="536879621"/>
                    </a:ext>
                  </a:extLst>
                </a:gridCol>
              </a:tblGrid>
              <a:tr h="1339918">
                <a:tc gridSpan="2">
                  <a:txBody>
                    <a:bodyPr/>
                    <a:lstStyle/>
                    <a:p>
                      <a:pPr marL="0" marR="0" lvl="0" indent="254000" algn="l" defTabSz="914400" rtl="0" eaLnBrk="1" fontAlgn="auto" latinLnBrk="0" hangingPunct="1">
                        <a:lnSpc>
                          <a:spcPct val="100000"/>
                        </a:lnSpc>
                        <a:spcBef>
                          <a:spcPts val="0"/>
                        </a:spcBef>
                        <a:spcAft>
                          <a:spcPts val="600"/>
                        </a:spcAft>
                        <a:buClrTx/>
                        <a:buSzTx/>
                        <a:buFontTx/>
                        <a:buNone/>
                        <a:tabLst/>
                        <a:defRPr/>
                      </a:pP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Phiếu</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học</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tập</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số</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1.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Nhóm</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a:t>
                      </a:r>
                      <a:r>
                        <a:rPr kumimoji="0" lang="vi-VN"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Câu</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hỏi</a:t>
                      </a:r>
                      <a:r>
                        <a:rPr lang="en-US" sz="2800" b="1" dirty="0">
                          <a:solidFill>
                            <a:srgbClr val="000000"/>
                          </a:solidFill>
                          <a:effectLst/>
                          <a:latin typeface="Times New Roman" pitchFamily="18" charset="0"/>
                          <a:cs typeface="Times New Roman" pitchFamily="18" charset="0"/>
                        </a:rPr>
                        <a:t>: </a:t>
                      </a:r>
                      <a:r>
                        <a:rPr lang="pt-BR" sz="2800" b="1" dirty="0">
                          <a:solidFill>
                            <a:srgbClr val="000000"/>
                          </a:solidFill>
                          <a:effectLst/>
                          <a:latin typeface="Times New Roman" pitchFamily="18" charset="0"/>
                          <a:cs typeface="Times New Roman" pitchFamily="18" charset="0"/>
                        </a:rPr>
                        <a:t>Em </a:t>
                      </a:r>
                      <a:r>
                        <a:rPr lang="pt-BR" sz="2800" b="1" dirty="0" err="1">
                          <a:solidFill>
                            <a:srgbClr val="000000"/>
                          </a:solidFill>
                          <a:effectLst/>
                          <a:latin typeface="Times New Roman" pitchFamily="18" charset="0"/>
                          <a:cs typeface="Times New Roman" pitchFamily="18" charset="0"/>
                        </a:rPr>
                        <a:t>hãy</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cho</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biết</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trong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mỗi</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trường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hợp</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sau</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vật</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hay</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dụng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cụ</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sử</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dụng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nguồn</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điện</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nào</a:t>
                      </a:r>
                      <a:r>
                        <a:rPr lang="pt-BR" sz="2800" b="1" dirty="0">
                          <a:solidFill>
                            <a:srgbClr val="000000"/>
                          </a:solidFill>
                          <a:effectLst/>
                          <a:latin typeface="Times New Roman" pitchFamily="18" charset="0"/>
                          <a:cs typeface="Times New Roman" pitchFamily="18" charset="0"/>
                        </a:rPr>
                        <a:t>?</a:t>
                      </a:r>
                      <a:endParaRPr lang="x-none" sz="2800"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x-none"/>
                    </a:p>
                  </a:txBody>
                  <a:tcPr/>
                </a:tc>
                <a:extLst>
                  <a:ext uri="{0D108BD9-81ED-4DB2-BD59-A6C34878D82A}">
                    <a16:rowId xmlns:a16="http://schemas.microsoft.com/office/drawing/2014/main" val="776245176"/>
                  </a:ext>
                </a:extLst>
              </a:tr>
              <a:tr h="440972">
                <a:tc>
                  <a:txBody>
                    <a:bodyPr/>
                    <a:lstStyle/>
                    <a:p>
                      <a:pPr indent="254000" algn="ctr">
                        <a:lnSpc>
                          <a:spcPct val="100000"/>
                        </a:lnSpc>
                        <a:spcBef>
                          <a:spcPts val="600"/>
                        </a:spcBef>
                        <a:spcAft>
                          <a:spcPts val="600"/>
                        </a:spcAft>
                      </a:pPr>
                      <a:r>
                        <a:rPr lang="en-US" sz="2800" b="1" dirty="0" err="1">
                          <a:solidFill>
                            <a:srgbClr val="000000"/>
                          </a:solidFill>
                          <a:effectLst/>
                          <a:latin typeface="Times New Roman" pitchFamily="18" charset="0"/>
                          <a:cs typeface="Times New Roman" pitchFamily="18" charset="0"/>
                        </a:rPr>
                        <a:t>Vật</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sử</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dụng</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điện</a:t>
                      </a:r>
                      <a:endParaRPr lang="x-none" sz="2800" b="1"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n-US" sz="2800" b="1" dirty="0" err="1">
                          <a:solidFill>
                            <a:srgbClr val="000000"/>
                          </a:solidFill>
                          <a:effectLst/>
                          <a:latin typeface="Times New Roman" pitchFamily="18" charset="0"/>
                          <a:cs typeface="Times New Roman" pitchFamily="18" charset="0"/>
                        </a:rPr>
                        <a:t>Nguồn</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điện</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được</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sử</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dụng</a:t>
                      </a:r>
                      <a:endParaRPr lang="x-none" sz="28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37246"/>
                  </a:ext>
                </a:extLst>
              </a:tr>
              <a:tr h="3573115">
                <a:tc>
                  <a:txBody>
                    <a:bodyPr/>
                    <a:lstStyle/>
                    <a:p>
                      <a:pPr indent="254000" algn="l">
                        <a:lnSpc>
                          <a:spcPct val="100000"/>
                        </a:lnSpc>
                        <a:spcBef>
                          <a:spcPts val="600"/>
                        </a:spcBef>
                        <a:spcAft>
                          <a:spcPts val="600"/>
                        </a:spcAft>
                      </a:pPr>
                      <a:r>
                        <a:rPr lang="pt-BR" sz="3200" b="1" dirty="0">
                          <a:solidFill>
                            <a:srgbClr val="000000"/>
                          </a:solidFill>
                          <a:effectLst/>
                          <a:latin typeface="Times New Roman" pitchFamily="18" charset="0"/>
                          <a:cs typeface="Times New Roman" pitchFamily="18" charset="0"/>
                        </a:rPr>
                        <a:t>- xe máy</a:t>
                      </a:r>
                      <a:r>
                        <a:rPr lang="vi-VN" sz="3200" b="1" baseline="0" dirty="0">
                          <a:solidFill>
                            <a:srgbClr val="000000"/>
                          </a:solidFill>
                          <a:effectLst/>
                          <a:latin typeface="Times New Roman" pitchFamily="18" charset="0"/>
                          <a:cs typeface="Times New Roman" pitchFamily="18" charset="0"/>
                        </a:rPr>
                        <a:t>                                                    </a:t>
                      </a:r>
                      <a:r>
                        <a:rPr lang="pt-BR" sz="3200" b="1" dirty="0">
                          <a:solidFill>
                            <a:srgbClr val="000000"/>
                          </a:solidFill>
                          <a:effectLst/>
                          <a:latin typeface="Times New Roman" pitchFamily="18" charset="0"/>
                          <a:cs typeface="Times New Roman" pitchFamily="18" charset="0"/>
                        </a:rPr>
                        <a:t>- đồ chơi em bé</a:t>
                      </a:r>
                      <a:r>
                        <a:rPr lang="vi-VN" sz="3200" b="1" baseline="0" dirty="0">
                          <a:solidFill>
                            <a:srgbClr val="000000"/>
                          </a:solidFill>
                          <a:effectLst/>
                          <a:latin typeface="Times New Roman" pitchFamily="18" charset="0"/>
                          <a:cs typeface="Times New Roman" pitchFamily="18" charset="0"/>
                        </a:rPr>
                        <a:t>                                          </a:t>
                      </a:r>
                      <a:r>
                        <a:rPr lang="pt-BR" sz="3200" b="1" dirty="0">
                          <a:solidFill>
                            <a:srgbClr val="000000"/>
                          </a:solidFill>
                          <a:effectLst/>
                          <a:latin typeface="Times New Roman" pitchFamily="18" charset="0"/>
                          <a:cs typeface="Times New Roman" pitchFamily="18" charset="0"/>
                        </a:rPr>
                        <a:t>- máy tính bỏ túi</a:t>
                      </a:r>
                      <a:r>
                        <a:rPr lang="vi-VN" sz="3200" b="1" baseline="0" dirty="0">
                          <a:solidFill>
                            <a:srgbClr val="000000"/>
                          </a:solidFill>
                          <a:effectLst/>
                          <a:latin typeface="Times New Roman" pitchFamily="18" charset="0"/>
                          <a:cs typeface="Times New Roman" pitchFamily="18" charset="0"/>
                        </a:rPr>
                        <a:t>                                       </a:t>
                      </a:r>
                      <a:r>
                        <a:rPr lang="pt-BR" sz="3200" dirty="0">
                          <a:solidFill>
                            <a:srgbClr val="000000"/>
                          </a:solidFill>
                          <a:effectLst/>
                          <a:latin typeface="Times New Roman" pitchFamily="18" charset="0"/>
                          <a:cs typeface="Times New Roman" pitchFamily="18" charset="0"/>
                        </a:rPr>
                        <a:t>- </a:t>
                      </a:r>
                      <a:r>
                        <a:rPr lang="pt-BR" sz="3200" b="1" dirty="0">
                          <a:solidFill>
                            <a:srgbClr val="000000"/>
                          </a:solidFill>
                          <a:effectLst/>
                          <a:latin typeface="Times New Roman" pitchFamily="18" charset="0"/>
                          <a:cs typeface="Times New Roman" pitchFamily="18" charset="0"/>
                        </a:rPr>
                        <a:t>nồi cơm điện</a:t>
                      </a:r>
                      <a:r>
                        <a:rPr lang="vi-VN" sz="3200" b="1" baseline="0" dirty="0">
                          <a:solidFill>
                            <a:srgbClr val="000000"/>
                          </a:solidFill>
                          <a:effectLst/>
                          <a:latin typeface="Times New Roman" pitchFamily="18" charset="0"/>
                          <a:cs typeface="Times New Roman" pitchFamily="18" charset="0"/>
                        </a:rPr>
                        <a:t>                                               </a:t>
                      </a:r>
                      <a:r>
                        <a:rPr lang="pt-BR" sz="3200" b="1" dirty="0">
                          <a:solidFill>
                            <a:srgbClr val="000000"/>
                          </a:solidFill>
                          <a:effectLst/>
                          <a:latin typeface="Times New Roman" pitchFamily="18" charset="0"/>
                          <a:cs typeface="Times New Roman" pitchFamily="18" charset="0"/>
                        </a:rPr>
                        <a:t>- điện thoại</a:t>
                      </a:r>
                      <a:r>
                        <a:rPr lang="vi-VN" sz="3200" b="1" baseline="0" dirty="0">
                          <a:solidFill>
                            <a:srgbClr val="000000"/>
                          </a:solidFill>
                          <a:effectLst/>
                          <a:latin typeface="Times New Roman" pitchFamily="18" charset="0"/>
                          <a:cs typeface="Times New Roman" pitchFamily="18" charset="0"/>
                        </a:rPr>
                        <a:t>                                                          </a:t>
                      </a:r>
                      <a:r>
                        <a:rPr lang="x-none" sz="320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nhà</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máy</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xay</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xát</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lúa</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gạo</a:t>
                      </a:r>
                      <a:endParaRPr lang="x-none" sz="3200"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1">
                        <a:lnSpc>
                          <a:spcPct val="100000"/>
                        </a:lnSpc>
                      </a:pPr>
                      <a:endParaRPr lang="x-none" sz="3200" dirty="0">
                        <a:solidFill>
                          <a:srgbClr val="A35318"/>
                        </a:solidFill>
                        <a:effectLst/>
                        <a:latin typeface="Times New Roman" pitchFamily="18"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264152"/>
                  </a:ext>
                </a:extLst>
              </a:tr>
            </a:tbl>
          </a:graphicData>
        </a:graphic>
      </p:graphicFrame>
      <p:sp>
        <p:nvSpPr>
          <p:cNvPr id="6" name="Rectangle 5"/>
          <p:cNvSpPr/>
          <p:nvPr/>
        </p:nvSpPr>
        <p:spPr>
          <a:xfrm>
            <a:off x="4876800" y="2362200"/>
            <a:ext cx="1645002" cy="523220"/>
          </a:xfrm>
          <a:prstGeom prst="rect">
            <a:avLst/>
          </a:prstGeom>
        </p:spPr>
        <p:txBody>
          <a:bodyPr wrap="none">
            <a:spAutoFit/>
          </a:bodyPr>
          <a:lstStyle/>
          <a:p>
            <a:pPr lvl="1">
              <a:lnSpc>
                <a:spcPct val="100000"/>
              </a:lnSpc>
            </a:pPr>
            <a:r>
              <a:rPr lang="en-US" sz="2800" b="1" dirty="0" err="1">
                <a:solidFill>
                  <a:srgbClr val="C00000"/>
                </a:solidFill>
                <a:latin typeface="Times New Roman" pitchFamily="18" charset="0"/>
                <a:cs typeface="Times New Roman" pitchFamily="18" charset="0"/>
              </a:rPr>
              <a:t>Ácquy</a:t>
            </a:r>
            <a:endParaRPr lang="x-none" sz="2800" b="1">
              <a:solidFill>
                <a:srgbClr val="C00000"/>
              </a:solidFill>
              <a:latin typeface="Times New Roman" pitchFamily="18" charset="0"/>
              <a:cs typeface="Times New Roman" pitchFamily="18" charset="0"/>
            </a:endParaRPr>
          </a:p>
        </p:txBody>
      </p:sp>
      <p:sp>
        <p:nvSpPr>
          <p:cNvPr id="7" name="Rectangle 6"/>
          <p:cNvSpPr/>
          <p:nvPr/>
        </p:nvSpPr>
        <p:spPr>
          <a:xfrm>
            <a:off x="4648200" y="2754217"/>
            <a:ext cx="3334567" cy="523220"/>
          </a:xfrm>
          <a:prstGeom prst="rect">
            <a:avLst/>
          </a:prstGeom>
        </p:spPr>
        <p:txBody>
          <a:bodyPr wrap="none">
            <a:spAutoFit/>
          </a:bodyPr>
          <a:lstStyle/>
          <a:p>
            <a:pPr lvl="1">
              <a:lnSpc>
                <a:spcPct val="100000"/>
              </a:lnSpc>
            </a:pPr>
            <a:r>
              <a:rPr lang="en-US" sz="2800" b="1" dirty="0">
                <a:solidFill>
                  <a:srgbClr val="C00000"/>
                </a:solidFill>
                <a:latin typeface="Times New Roman" pitchFamily="18" charset="0"/>
                <a:cs typeface="Times New Roman" pitchFamily="18" charset="0"/>
              </a:rPr>
              <a:t>Pin </a:t>
            </a:r>
            <a:r>
              <a:rPr lang="en-US" sz="2800" b="1" dirty="0" err="1">
                <a:solidFill>
                  <a:srgbClr val="C00000"/>
                </a:solidFill>
                <a:latin typeface="Times New Roman" pitchFamily="18" charset="0"/>
                <a:cs typeface="Times New Roman" pitchFamily="18" charset="0"/>
              </a:rPr>
              <a:t>tiểu</a:t>
            </a:r>
            <a:r>
              <a:rPr lang="en-US" sz="2800" b="1" dirty="0">
                <a:solidFill>
                  <a:srgbClr val="C00000"/>
                </a:solidFill>
                <a:latin typeface="Times New Roman" pitchFamily="18" charset="0"/>
                <a:cs typeface="Times New Roman" pitchFamily="18" charset="0"/>
              </a:rPr>
              <a:t> (pin </a:t>
            </a:r>
            <a:r>
              <a:rPr lang="en-US" sz="2800" b="1" dirty="0" err="1">
                <a:solidFill>
                  <a:srgbClr val="C00000"/>
                </a:solidFill>
                <a:latin typeface="Times New Roman" pitchFamily="18" charset="0"/>
                <a:cs typeface="Times New Roman" pitchFamily="18" charset="0"/>
              </a:rPr>
              <a:t>nhỏ</a:t>
            </a:r>
            <a:r>
              <a:rPr lang="en-US" sz="2800" b="1" dirty="0">
                <a:solidFill>
                  <a:srgbClr val="C00000"/>
                </a:solidFill>
                <a:latin typeface="Times New Roman" pitchFamily="18" charset="0"/>
                <a:cs typeface="Times New Roman" pitchFamily="18" charset="0"/>
              </a:rPr>
              <a:t>)</a:t>
            </a:r>
            <a:endParaRPr lang="x-none" sz="2800" b="1">
              <a:solidFill>
                <a:srgbClr val="C00000"/>
              </a:solidFill>
              <a:latin typeface="Times New Roman" pitchFamily="18" charset="0"/>
              <a:cs typeface="Times New Roman" pitchFamily="18" charset="0"/>
            </a:endParaRPr>
          </a:p>
        </p:txBody>
      </p:sp>
      <p:sp>
        <p:nvSpPr>
          <p:cNvPr id="8" name="Rectangle 7"/>
          <p:cNvSpPr/>
          <p:nvPr/>
        </p:nvSpPr>
        <p:spPr>
          <a:xfrm>
            <a:off x="4601244" y="3141643"/>
            <a:ext cx="3841116" cy="523220"/>
          </a:xfrm>
          <a:prstGeom prst="rect">
            <a:avLst/>
          </a:prstGeom>
        </p:spPr>
        <p:txBody>
          <a:bodyPr wrap="none">
            <a:spAutoFit/>
          </a:bodyPr>
          <a:lstStyle/>
          <a:p>
            <a:pPr lvl="1">
              <a:lnSpc>
                <a:spcPct val="100000"/>
              </a:lnSpc>
            </a:pPr>
            <a:r>
              <a:rPr lang="en-US" sz="2800" b="1" dirty="0">
                <a:solidFill>
                  <a:srgbClr val="C00000"/>
                </a:solidFill>
                <a:latin typeface="Times New Roman" pitchFamily="18" charset="0"/>
                <a:cs typeface="Times New Roman" pitchFamily="18" charset="0"/>
              </a:rPr>
              <a:t>Pin </a:t>
            </a:r>
            <a:r>
              <a:rPr lang="en-US" sz="2800" b="1" dirty="0" err="1">
                <a:solidFill>
                  <a:srgbClr val="C00000"/>
                </a:solidFill>
                <a:latin typeface="Times New Roman" pitchFamily="18" charset="0"/>
                <a:cs typeface="Times New Roman" pitchFamily="18" charset="0"/>
              </a:rPr>
              <a:t>tiểu</a:t>
            </a:r>
            <a:r>
              <a:rPr lang="en-US" sz="2800" b="1" dirty="0">
                <a:solidFill>
                  <a:srgbClr val="C00000"/>
                </a:solidFill>
                <a:latin typeface="Times New Roman" pitchFamily="18" charset="0"/>
                <a:cs typeface="Times New Roman" pitchFamily="18" charset="0"/>
              </a:rPr>
              <a:t>/ pin </a:t>
            </a:r>
            <a:r>
              <a:rPr lang="en-US" sz="2800" b="1" dirty="0" err="1">
                <a:solidFill>
                  <a:srgbClr val="C00000"/>
                </a:solidFill>
                <a:latin typeface="Times New Roman" pitchFamily="18" charset="0"/>
                <a:cs typeface="Times New Roman" pitchFamily="18" charset="0"/>
              </a:rPr>
              <a:t>tròn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dẹt</a:t>
            </a:r>
            <a:endParaRPr lang="x-none" sz="2800" b="1">
              <a:solidFill>
                <a:srgbClr val="C00000"/>
              </a:solidFill>
              <a:latin typeface="Times New Roman" pitchFamily="18" charset="0"/>
              <a:cs typeface="Times New Roman" pitchFamily="18" charset="0"/>
            </a:endParaRPr>
          </a:p>
        </p:txBody>
      </p:sp>
      <p:sp>
        <p:nvSpPr>
          <p:cNvPr id="9" name="Rectangle 8"/>
          <p:cNvSpPr/>
          <p:nvPr/>
        </p:nvSpPr>
        <p:spPr>
          <a:xfrm>
            <a:off x="5105400" y="3664863"/>
            <a:ext cx="3478837" cy="523220"/>
          </a:xfrm>
          <a:prstGeom prst="rect">
            <a:avLst/>
          </a:prstGeom>
        </p:spPr>
        <p:txBody>
          <a:bodyPr wrap="none">
            <a:spAutoFit/>
          </a:bodyPr>
          <a:lstStyle/>
          <a:p>
            <a:pPr lvl="1">
              <a:lnSpc>
                <a:spcPct val="100000"/>
              </a:lnSpc>
            </a:pPr>
            <a:r>
              <a:rPr lang="en-US" sz="2800" b="1" dirty="0">
                <a:solidFill>
                  <a:srgbClr val="C00000"/>
                </a:solidFill>
                <a:latin typeface="Times New Roman" pitchFamily="18" charset="0"/>
                <a:cs typeface="Times New Roman" pitchFamily="18" charset="0"/>
              </a:rPr>
              <a:t>ổ </a:t>
            </a:r>
            <a:r>
              <a:rPr lang="en-US" sz="2800" b="1" dirty="0" err="1">
                <a:solidFill>
                  <a:srgbClr val="C00000"/>
                </a:solidFill>
                <a:latin typeface="Times New Roman" pitchFamily="18" charset="0"/>
                <a:cs typeface="Times New Roman" pitchFamily="18" charset="0"/>
              </a:rPr>
              <a:t>cắm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điện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có</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điện</a:t>
            </a:r>
            <a:endParaRPr lang="x-none" sz="2800" b="1">
              <a:solidFill>
                <a:srgbClr val="C00000"/>
              </a:solidFill>
              <a:latin typeface="Times New Roman" pitchFamily="18" charset="0"/>
              <a:cs typeface="Times New Roman" pitchFamily="18" charset="0"/>
            </a:endParaRPr>
          </a:p>
        </p:txBody>
      </p:sp>
      <p:sp>
        <p:nvSpPr>
          <p:cNvPr id="10" name="Rectangle 9"/>
          <p:cNvSpPr/>
          <p:nvPr/>
        </p:nvSpPr>
        <p:spPr>
          <a:xfrm>
            <a:off x="5257800" y="4188083"/>
            <a:ext cx="1713931" cy="523220"/>
          </a:xfrm>
          <a:prstGeom prst="rect">
            <a:avLst/>
          </a:prstGeom>
        </p:spPr>
        <p:txBody>
          <a:bodyPr wrap="none">
            <a:spAutoFit/>
          </a:bodyPr>
          <a:lstStyle/>
          <a:p>
            <a:pPr lvl="1">
              <a:lnSpc>
                <a:spcPct val="100000"/>
              </a:lnSpc>
            </a:pPr>
            <a:r>
              <a:rPr lang="en-US" sz="2800" b="1" dirty="0">
                <a:solidFill>
                  <a:srgbClr val="C00000"/>
                </a:solidFill>
                <a:latin typeface="Times New Roman" pitchFamily="18" charset="0"/>
                <a:cs typeface="Times New Roman" pitchFamily="18" charset="0"/>
              </a:rPr>
              <a:t>pin </a:t>
            </a:r>
            <a:r>
              <a:rPr lang="en-US" sz="2800" b="1" dirty="0" err="1">
                <a:solidFill>
                  <a:srgbClr val="C00000"/>
                </a:solidFill>
                <a:latin typeface="Times New Roman" pitchFamily="18" charset="0"/>
                <a:cs typeface="Times New Roman" pitchFamily="18" charset="0"/>
              </a:rPr>
              <a:t>sạc</a:t>
            </a:r>
            <a:endParaRPr lang="x-none" sz="2800" b="1">
              <a:solidFill>
                <a:srgbClr val="C00000"/>
              </a:solidFill>
              <a:latin typeface="Times New Roman" pitchFamily="18" charset="0"/>
              <a:cs typeface="Times New Roman" pitchFamily="18" charset="0"/>
            </a:endParaRPr>
          </a:p>
        </p:txBody>
      </p:sp>
      <p:sp>
        <p:nvSpPr>
          <p:cNvPr id="11" name="Rectangle 10"/>
          <p:cNvSpPr/>
          <p:nvPr/>
        </p:nvSpPr>
        <p:spPr>
          <a:xfrm>
            <a:off x="4870373" y="4648200"/>
            <a:ext cx="3048000" cy="584775"/>
          </a:xfrm>
          <a:prstGeom prst="rect">
            <a:avLst/>
          </a:prstGeom>
        </p:spPr>
        <p:txBody>
          <a:bodyPr wrap="square">
            <a:spAutoFit/>
          </a:bodyPr>
          <a:lstStyle/>
          <a:p>
            <a:pPr lvl="1">
              <a:lnSpc>
                <a:spcPct val="100000"/>
              </a:lnSpc>
            </a:pPr>
            <a:r>
              <a:rPr lang="en-US" sz="3200" dirty="0">
                <a:solidFill>
                  <a:srgbClr val="000000"/>
                </a:solidFill>
                <a:latin typeface="Times New Roman" pitchFamily="18" charset="0"/>
                <a:cs typeface="Times New Roman" pitchFamily="18" charset="0"/>
              </a:rPr>
              <a:t> </a:t>
            </a:r>
            <a:r>
              <a:rPr lang="vi-VN" sz="2800" b="1" dirty="0">
                <a:solidFill>
                  <a:srgbClr val="C00000"/>
                </a:solidFill>
                <a:latin typeface="Times New Roman" pitchFamily="18" charset="0"/>
                <a:cs typeface="Times New Roman" pitchFamily="18" charset="0"/>
              </a:rPr>
              <a:t>nhà máy điện</a:t>
            </a:r>
            <a:r>
              <a:rPr lang="x-none" sz="2800">
                <a:solidFill>
                  <a:srgbClr val="A35318"/>
                </a:solidFill>
                <a:latin typeface="Times New Roman" pitchFamily="18" charset="0"/>
                <a:cs typeface="Times New Roman" pitchFamily="18" charset="0"/>
              </a:rPr>
              <a:t> </a:t>
            </a:r>
            <a:endParaRPr lang="x-none" sz="2800" dirty="0">
              <a:solidFill>
                <a:srgbClr val="A35318"/>
              </a:solidFill>
              <a:latin typeface="Times New Roman" pitchFamily="18" charset="0"/>
              <a:cs typeface="Times New Roman" pitchFamily="18" charset="0"/>
            </a:endParaRPr>
          </a:p>
        </p:txBody>
      </p:sp>
      <p:sp>
        <p:nvSpPr>
          <p:cNvPr id="12" name="TextBox 11"/>
          <p:cNvSpPr txBox="1"/>
          <p:nvPr/>
        </p:nvSpPr>
        <p:spPr>
          <a:xfrm>
            <a:off x="664936" y="6006183"/>
            <a:ext cx="7966528" cy="58477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nguồn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444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ý thuyết Khoa học tự nhiên 8 Kết nối tri thức Bài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4" y="106361"/>
            <a:ext cx="8967753" cy="66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303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2608</Words>
  <Application>Microsoft Office PowerPoint</Application>
  <PresentationFormat>On-screen Show (4:3)</PresentationFormat>
  <Paragraphs>212</Paragraphs>
  <Slides>31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微软雅黑</vt:lpstr>
      <vt:lpstr>Arial</vt:lpstr>
      <vt:lpstr>Calibri</vt:lpstr>
      <vt:lpstr>Courier New</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55</cp:revision>
  <dcterms:created xsi:type="dcterms:W3CDTF">2023-04-05T16:21:42Z</dcterms:created>
  <dcterms:modified xsi:type="dcterms:W3CDTF">2024-05-17T13:32:47Z</dcterms:modified>
</cp:coreProperties>
</file>