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63"/>
  </p:notesMasterIdLst>
  <p:sldIdLst>
    <p:sldId id="300" r:id="rId2"/>
    <p:sldId id="267" r:id="rId3"/>
    <p:sldId id="256" r:id="rId4"/>
    <p:sldId id="259" r:id="rId5"/>
    <p:sldId id="258" r:id="rId6"/>
    <p:sldId id="260" r:id="rId7"/>
    <p:sldId id="291" r:id="rId8"/>
    <p:sldId id="295" r:id="rId9"/>
    <p:sldId id="311" r:id="rId10"/>
    <p:sldId id="268" r:id="rId11"/>
    <p:sldId id="296" r:id="rId12"/>
    <p:sldId id="297" r:id="rId13"/>
    <p:sldId id="312" r:id="rId14"/>
    <p:sldId id="298" r:id="rId15"/>
    <p:sldId id="299" r:id="rId16"/>
    <p:sldId id="313" r:id="rId17"/>
    <p:sldId id="314" r:id="rId18"/>
    <p:sldId id="316" r:id="rId19"/>
    <p:sldId id="315" r:id="rId20"/>
    <p:sldId id="285" r:id="rId21"/>
    <p:sldId id="308" r:id="rId22"/>
    <p:sldId id="307" r:id="rId23"/>
    <p:sldId id="309" r:id="rId24"/>
    <p:sldId id="310" r:id="rId25"/>
    <p:sldId id="306" r:id="rId26"/>
    <p:sldId id="304" r:id="rId27"/>
    <p:sldId id="274" r:id="rId28"/>
    <p:sldId id="303" r:id="rId29"/>
    <p:sldId id="332" r:id="rId30"/>
    <p:sldId id="261" r:id="rId31"/>
    <p:sldId id="270" r:id="rId32"/>
    <p:sldId id="317" r:id="rId33"/>
    <p:sldId id="318" r:id="rId34"/>
    <p:sldId id="319" r:id="rId35"/>
    <p:sldId id="320" r:id="rId36"/>
    <p:sldId id="321" r:id="rId37"/>
    <p:sldId id="322" r:id="rId38"/>
    <p:sldId id="330" r:id="rId39"/>
    <p:sldId id="323" r:id="rId40"/>
    <p:sldId id="324" r:id="rId41"/>
    <p:sldId id="325" r:id="rId42"/>
    <p:sldId id="280" r:id="rId43"/>
    <p:sldId id="271" r:id="rId44"/>
    <p:sldId id="326" r:id="rId45"/>
    <p:sldId id="328" r:id="rId46"/>
    <p:sldId id="327" r:id="rId47"/>
    <p:sldId id="329" r:id="rId48"/>
    <p:sldId id="286" r:id="rId49"/>
    <p:sldId id="347" r:id="rId50"/>
    <p:sldId id="336" r:id="rId51"/>
    <p:sldId id="339" r:id="rId52"/>
    <p:sldId id="348" r:id="rId53"/>
    <p:sldId id="349" r:id="rId54"/>
    <p:sldId id="346" r:id="rId55"/>
    <p:sldId id="337" r:id="rId56"/>
    <p:sldId id="283" r:id="rId57"/>
    <p:sldId id="288" r:id="rId58"/>
    <p:sldId id="350" r:id="rId59"/>
    <p:sldId id="351" r:id="rId60"/>
    <p:sldId id="284" r:id="rId61"/>
    <p:sldId id="287" r:id="rId62"/>
  </p:sldIdLst>
  <p:sldSz cx="9144000" cy="5143500" type="screen16x9"/>
  <p:notesSz cx="6858000" cy="9144000"/>
  <p:embeddedFontLst>
    <p:embeddedFont>
      <p:font typeface="Comfortaa" panose="020B0604020202020204" charset="0"/>
      <p:regular r:id="rId64"/>
      <p:bold r:id="rId65"/>
    </p:embeddedFont>
    <p:embeddedFont>
      <p:font typeface="Comfortaa Light" panose="020B0604020202020204" charset="0"/>
      <p:regular r:id="rId66"/>
      <p:bold r:id="rId67"/>
    </p:embeddedFont>
    <p:embeddedFont>
      <p:font typeface="Comfortaa Medium" panose="020B0604020202020204" charset="0"/>
      <p:regular r:id="rId68"/>
      <p:bold r:id="rId69"/>
    </p:embeddedFont>
    <p:embeddedFont>
      <p:font typeface="Comfortaa SemiBold" panose="020B0604020202020204" charset="0"/>
      <p:regular r:id="rId70"/>
      <p:bold r:id="rId71"/>
    </p:embeddedFont>
    <p:embeddedFont>
      <p:font typeface="Mali" panose="020B0604020202020204" charset="-34"/>
      <p:regular r:id="rId72"/>
      <p:bold r:id="rId73"/>
      <p:italic r:id="rId74"/>
      <p:boldItalic r:id="rId75"/>
    </p:embeddedFont>
    <p:embeddedFont>
      <p:font typeface="Mali Medium" panose="020B0604020202020204" charset="-34"/>
      <p:regular r:id="rId76"/>
      <p:bold r:id="rId77"/>
      <p:italic r:id="rId78"/>
      <p:boldItalic r:id="rId79"/>
    </p:embeddedFont>
    <p:embeddedFont>
      <p:font typeface="Mali SemiBold" panose="020B0604020202020204" charset="-34"/>
      <p:regular r:id="rId80"/>
      <p:bold r:id="rId81"/>
      <p:italic r:id="rId82"/>
      <p:boldItalic r:id="rId83"/>
    </p:embeddedFont>
  </p:embeddedFontLst>
  <p:custDataLst>
    <p:tags r:id="rId8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A2A"/>
    <a:srgbClr val="4472C4"/>
    <a:srgbClr val="263E68"/>
    <a:srgbClr val="8C92A2"/>
    <a:srgbClr val="1953D6"/>
    <a:srgbClr val="ED510C"/>
    <a:srgbClr val="FCFCF0"/>
    <a:srgbClr val="FC9D82"/>
    <a:srgbClr val="C00000"/>
    <a:srgbClr val="ED6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65EADD-D6A5-4487-A436-0224A39C4D29}">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9" d="100"/>
          <a:sy n="79" d="100"/>
        </p:scale>
        <p:origin x="1146" y="84"/>
      </p:cViewPr>
      <p:guideLst>
        <p:guide orient="horz" pos="27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9.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28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92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910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 </a:t>
            </a:r>
            <a:r>
              <a:rPr lang="en-US" dirty="0" err="1"/>
              <a:t>xem</a:t>
            </a:r>
            <a:r>
              <a:rPr lang="en-US" dirty="0"/>
              <a:t> </a:t>
            </a:r>
            <a:r>
              <a:rPr lang="en-US" dirty="0" err="1"/>
              <a:t>đầy</a:t>
            </a:r>
            <a:r>
              <a:rPr lang="en-US" dirty="0"/>
              <a:t> </a:t>
            </a:r>
            <a:r>
              <a:rPr lang="en-US" dirty="0" err="1"/>
              <a:t>đủ</a:t>
            </a:r>
            <a:r>
              <a:rPr lang="en-US" dirty="0"/>
              <a:t> video </a:t>
            </a:r>
            <a:r>
              <a:rPr lang="en-US" dirty="0" err="1"/>
              <a:t>có</a:t>
            </a:r>
            <a:r>
              <a:rPr lang="en-US" dirty="0"/>
              <a:t> </a:t>
            </a:r>
            <a:r>
              <a:rPr lang="en-US" dirty="0" err="1"/>
              <a:t>phụ</a:t>
            </a:r>
            <a:r>
              <a:rPr lang="en-US" dirty="0"/>
              <a:t> </a:t>
            </a:r>
            <a:r>
              <a:rPr lang="en-US" dirty="0" err="1"/>
              <a:t>đề</a:t>
            </a:r>
            <a:r>
              <a:rPr lang="en-US" dirty="0"/>
              <a:t> </a:t>
            </a:r>
            <a:r>
              <a:rPr lang="en-US" dirty="0" err="1"/>
              <a:t>để</a:t>
            </a:r>
            <a:r>
              <a:rPr lang="en-US" dirty="0"/>
              <a:t> </a:t>
            </a:r>
            <a:r>
              <a:rPr lang="en-US" dirty="0" err="1"/>
              <a:t>hiểu</a:t>
            </a:r>
            <a:r>
              <a:rPr lang="en-US" dirty="0"/>
              <a:t> </a:t>
            </a:r>
            <a:r>
              <a:rPr lang="en-US" dirty="0" err="1"/>
              <a:t>nội</a:t>
            </a:r>
            <a:r>
              <a:rPr lang="en-US" dirty="0"/>
              <a:t> dung</a:t>
            </a:r>
          </a:p>
          <a:p>
            <a:pPr marL="0" lvl="0" indent="0" algn="l" rtl="0">
              <a:spcBef>
                <a:spcPts val="0"/>
              </a:spcBef>
              <a:spcAft>
                <a:spcPts val="0"/>
              </a:spcAft>
              <a:buNone/>
            </a:pPr>
            <a:r>
              <a:rPr lang="en-US" dirty="0"/>
              <a:t>https://youtu.be/ukGLH_NrFH8</a:t>
            </a:r>
            <a:endParaRPr dirty="0"/>
          </a:p>
        </p:txBody>
      </p:sp>
    </p:spTree>
    <p:extLst>
      <p:ext uri="{BB962C8B-B14F-4D97-AF65-F5344CB8AC3E}">
        <p14:creationId xmlns:p14="http://schemas.microsoft.com/office/powerpoint/2010/main" val="4264143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07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140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6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272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884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60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813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extLst>
      <p:ext uri="{BB962C8B-B14F-4D97-AF65-F5344CB8AC3E}">
        <p14:creationId xmlns:p14="http://schemas.microsoft.com/office/powerpoint/2010/main" val="3000608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1440886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132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01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688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extLst>
      <p:ext uri="{BB962C8B-B14F-4D97-AF65-F5344CB8AC3E}">
        <p14:creationId xmlns:p14="http://schemas.microsoft.com/office/powerpoint/2010/main" val="317199294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7350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98133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1_Title and text">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extLst>
      <p:ext uri="{BB962C8B-B14F-4D97-AF65-F5344CB8AC3E}">
        <p14:creationId xmlns:p14="http://schemas.microsoft.com/office/powerpoint/2010/main" val="203201915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extLst>
      <p:ext uri="{BB962C8B-B14F-4D97-AF65-F5344CB8AC3E}">
        <p14:creationId xmlns:p14="http://schemas.microsoft.com/office/powerpoint/2010/main" val="43593586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extLst>
      <p:ext uri="{BB962C8B-B14F-4D97-AF65-F5344CB8AC3E}">
        <p14:creationId xmlns:p14="http://schemas.microsoft.com/office/powerpoint/2010/main" val="68619421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extLst>
      <p:ext uri="{BB962C8B-B14F-4D97-AF65-F5344CB8AC3E}">
        <p14:creationId xmlns:p14="http://schemas.microsoft.com/office/powerpoint/2010/main" val="120942386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userDrawn="1">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1723697" y="2060028"/>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BLANK_1_1_1_2_1_1_1">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3" y="-16176"/>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extLst>
      <p:ext uri="{BB962C8B-B14F-4D97-AF65-F5344CB8AC3E}">
        <p14:creationId xmlns:p14="http://schemas.microsoft.com/office/powerpoint/2010/main" val="311042167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03950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21130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95" r:id="rId2"/>
    <p:sldLayoutId id="2147483692" r:id="rId3"/>
    <p:sldLayoutId id="2147483649" r:id="rId4"/>
    <p:sldLayoutId id="2147483651" r:id="rId5"/>
    <p:sldLayoutId id="2147483655" r:id="rId6"/>
    <p:sldLayoutId id="2147483657" r:id="rId7"/>
    <p:sldLayoutId id="2147483658" r:id="rId8"/>
    <p:sldLayoutId id="2147483659" r:id="rId9"/>
    <p:sldLayoutId id="2147483693" r:id="rId10"/>
    <p:sldLayoutId id="2147483660" r:id="rId11"/>
    <p:sldLayoutId id="2147483661" r:id="rId12"/>
    <p:sldLayoutId id="2147483698" r:id="rId13"/>
    <p:sldLayoutId id="2147483697" r:id="rId14"/>
    <p:sldLayoutId id="2147483662" r:id="rId15"/>
    <p:sldLayoutId id="2147483663" r:id="rId16"/>
    <p:sldLayoutId id="2147483696" r:id="rId17"/>
    <p:sldLayoutId id="2147483664" r:id="rId18"/>
    <p:sldLayoutId id="2147483665" r:id="rId19"/>
    <p:sldLayoutId id="2147483668" r:id="rId20"/>
    <p:sldLayoutId id="2147483671" r:id="rId21"/>
    <p:sldLayoutId id="2147483673" r:id="rId22"/>
    <p:sldLayoutId id="2147483694" r:id="rId23"/>
    <p:sldLayoutId id="2147483691" r:id="rId24"/>
    <p:sldLayoutId id="2147483675" r:id="rId25"/>
    <p:sldLayoutId id="2147483676" r:id="rId26"/>
    <p:sldLayoutId id="2147483678" r:id="rId27"/>
    <p:sldLayoutId id="2147483679" r:id="rId28"/>
    <p:sldLayoutId id="2147483685" r:id="rId29"/>
    <p:sldLayoutId id="2147483686" r:id="rId30"/>
    <p:sldLayoutId id="2147483690" r:id="rId31"/>
    <p:sldLayoutId id="2147483699" r:id="rId32"/>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50.xml"/><Relationship Id="rId7" Type="http://schemas.openxmlformats.org/officeDocument/2006/relationships/slide" Target="slide53.xm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slide" Target="slide51.xm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slide" Target="slide5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31.png"/><Relationship Id="rId1" Type="http://schemas.openxmlformats.org/officeDocument/2006/relationships/slideLayout" Target="../slideLayouts/slideLayout20.xml"/><Relationship Id="rId5" Type="http://schemas.openxmlformats.org/officeDocument/2006/relationships/image" Target="../media/image33.sv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34.png"/><Relationship Id="rId1" Type="http://schemas.openxmlformats.org/officeDocument/2006/relationships/slideLayout" Target="../slideLayouts/slideLayout20.xml"/><Relationship Id="rId5" Type="http://schemas.openxmlformats.org/officeDocument/2006/relationships/image" Target="../media/image33.svg"/><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49.xml"/><Relationship Id="rId1" Type="http://schemas.openxmlformats.org/officeDocument/2006/relationships/slideLayout" Target="../slideLayouts/slideLayout20.xml"/><Relationship Id="rId4" Type="http://schemas.openxmlformats.org/officeDocument/2006/relationships/image" Target="../media/image33.sv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7299313" y="3907621"/>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63"/>
          <p:cNvGrpSpPr/>
          <p:nvPr/>
        </p:nvGrpSpPr>
        <p:grpSpPr>
          <a:xfrm>
            <a:off x="397452" y="962341"/>
            <a:ext cx="234576" cy="353694"/>
            <a:chOff x="7509313" y="3231788"/>
            <a:chExt cx="249575" cy="365575"/>
          </a:xfrm>
        </p:grpSpPr>
        <p:sp>
          <p:nvSpPr>
            <p:cNvPr id="1618" name="Google Shape;1618;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63"/>
          <p:cNvGrpSpPr/>
          <p:nvPr/>
        </p:nvGrpSpPr>
        <p:grpSpPr>
          <a:xfrm rot="5973186">
            <a:off x="830850" y="4062378"/>
            <a:ext cx="525721" cy="428640"/>
            <a:chOff x="5426900" y="3064075"/>
            <a:chExt cx="281450" cy="229525"/>
          </a:xfrm>
        </p:grpSpPr>
        <p:sp>
          <p:nvSpPr>
            <p:cNvPr id="1622" name="Google Shape;1622;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36B1BCD6-CB79-4889-8254-EF1B9D7D1E52}"/>
              </a:ext>
            </a:extLst>
          </p:cNvPr>
          <p:cNvSpPr txBox="1"/>
          <p:nvPr/>
        </p:nvSpPr>
        <p:spPr>
          <a:xfrm>
            <a:off x="1733257" y="2268345"/>
            <a:ext cx="6144685"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Kể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quanh</a:t>
            </a:r>
            <a:r>
              <a:rPr lang="en-US" sz="3200" dirty="0">
                <a:solidFill>
                  <a:srgbClr val="FF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5986891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a:extLst>
              <a:ext uri="{FF2B5EF4-FFF2-40B4-BE49-F238E27FC236}">
                <a16:creationId xmlns:a16="http://schemas.microsoft.com/office/drawing/2014/main" id="{ED62E849-1129-4F65-80F3-E2A7AEC5A13A}"/>
              </a:ext>
            </a:extLst>
          </p:cNvPr>
          <p:cNvSpPr/>
          <p:nvPr/>
        </p:nvSpPr>
        <p:spPr>
          <a:xfrm>
            <a:off x="183970" y="2312175"/>
            <a:ext cx="6567276"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204776" y="2721968"/>
            <a:ext cx="6823459" cy="707400"/>
          </a:xfrm>
          <a:prstGeom prst="rect">
            <a:avLst/>
          </a:prstGeom>
        </p:spPr>
        <p:txBody>
          <a:bodyPr spcFirstLastPara="1" wrap="square" lIns="91425" tIns="91425" rIns="91425" bIns="91425" anchor="t" anchorCtr="0">
            <a:noAutofit/>
          </a:bodyPr>
          <a:lstStyle/>
          <a:p>
            <a:pPr lvl="0"/>
            <a:r>
              <a:rPr lang="vi-VN" b="1" dirty="0"/>
              <a:t>Mô hình nguyên tử của Rơ-dơ-pho</a:t>
            </a:r>
            <a:r>
              <a:rPr lang="en-US" b="1" dirty="0"/>
              <a:t> - Bo</a:t>
            </a:r>
            <a:r>
              <a:rPr lang="vi-VN" b="1" dirty="0"/>
              <a:t> </a:t>
            </a:r>
            <a:endParaRPr lang="en-US" b="1" dirty="0"/>
          </a:p>
        </p:txBody>
      </p:sp>
      <p:sp>
        <p:nvSpPr>
          <p:cNvPr id="1124" name="Google Shape;1124;p56"/>
          <p:cNvSpPr txBox="1">
            <a:spLocks noGrp="1"/>
          </p:cNvSpPr>
          <p:nvPr>
            <p:ph type="title" idx="2"/>
          </p:nvPr>
        </p:nvSpPr>
        <p:spPr>
          <a:xfrm>
            <a:off x="928038" y="1038712"/>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II</a:t>
            </a:r>
            <a:endParaRPr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7237723" y="3433891"/>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598090" y="2415912"/>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a:extLst>
              <a:ext uri="{FF2B5EF4-FFF2-40B4-BE49-F238E27FC236}">
                <a16:creationId xmlns:a16="http://schemas.microsoft.com/office/drawing/2014/main" id="{AC27A482-0DDD-473E-9E9C-532900217D6A}"/>
              </a:ext>
            </a:extLst>
          </p:cNvPr>
          <p:cNvGrpSpPr/>
          <p:nvPr/>
        </p:nvGrpSpPr>
        <p:grpSpPr>
          <a:xfrm flipH="1">
            <a:off x="4442411" y="146771"/>
            <a:ext cx="2187430" cy="2061087"/>
            <a:chOff x="6712725" y="1324325"/>
            <a:chExt cx="2861687" cy="2696400"/>
          </a:xfrm>
        </p:grpSpPr>
        <p:sp>
          <p:nvSpPr>
            <p:cNvPr id="59" name="Google Shape;6541;p51">
              <a:extLst>
                <a:ext uri="{FF2B5EF4-FFF2-40B4-BE49-F238E27FC236}">
                  <a16:creationId xmlns:a16="http://schemas.microsoft.com/office/drawing/2014/main" id="{D0C8349B-FA41-469A-82B4-5670E06635CA}"/>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a:extLst>
                <a:ext uri="{FF2B5EF4-FFF2-40B4-BE49-F238E27FC236}">
                  <a16:creationId xmlns:a16="http://schemas.microsoft.com/office/drawing/2014/main" id="{D7EB7FBA-EB1B-46D1-A293-3C0D2B9CECAC}"/>
                </a:ext>
              </a:extLst>
            </p:cNvPr>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a:extLst>
                <a:ext uri="{FF2B5EF4-FFF2-40B4-BE49-F238E27FC236}">
                  <a16:creationId xmlns:a16="http://schemas.microsoft.com/office/drawing/2014/main" id="{D10FE635-EFC2-4D73-BCC1-C693F623DD69}"/>
                </a:ext>
              </a:extLst>
            </p:cNvPr>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a:extLst>
                <a:ext uri="{FF2B5EF4-FFF2-40B4-BE49-F238E27FC236}">
                  <a16:creationId xmlns:a16="http://schemas.microsoft.com/office/drawing/2014/main" id="{8CBA1D3E-3213-4C58-9847-BB2630CC2DBA}"/>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a:extLst>
                <a:ext uri="{FF2B5EF4-FFF2-40B4-BE49-F238E27FC236}">
                  <a16:creationId xmlns:a16="http://schemas.microsoft.com/office/drawing/2014/main" id="{002986BA-1D79-4645-A259-415581F2C6C5}"/>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a:extLst>
                <a:ext uri="{FF2B5EF4-FFF2-40B4-BE49-F238E27FC236}">
                  <a16:creationId xmlns:a16="http://schemas.microsoft.com/office/drawing/2014/main" id="{77B4042C-6A6F-4EA7-9592-BE9EC4D83BE3}"/>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a:extLst>
                <a:ext uri="{FF2B5EF4-FFF2-40B4-BE49-F238E27FC236}">
                  <a16:creationId xmlns:a16="http://schemas.microsoft.com/office/drawing/2014/main" id="{18EA988C-F5AE-426E-8178-0B8D28353EF3}"/>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a:extLst>
                <a:ext uri="{FF2B5EF4-FFF2-40B4-BE49-F238E27FC236}">
                  <a16:creationId xmlns:a16="http://schemas.microsoft.com/office/drawing/2014/main" id="{4ACB6524-1F5B-49A4-B8E2-8FCC8A3B07D1}"/>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a:extLst>
                <a:ext uri="{FF2B5EF4-FFF2-40B4-BE49-F238E27FC236}">
                  <a16:creationId xmlns:a16="http://schemas.microsoft.com/office/drawing/2014/main" id="{4B438323-D37D-4240-8054-026B4866AB78}"/>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a:extLst>
                <a:ext uri="{FF2B5EF4-FFF2-40B4-BE49-F238E27FC236}">
                  <a16:creationId xmlns:a16="http://schemas.microsoft.com/office/drawing/2014/main" id="{6AE6CF31-F03D-4206-834C-EAAC37D301B8}"/>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a:extLst>
                <a:ext uri="{FF2B5EF4-FFF2-40B4-BE49-F238E27FC236}">
                  <a16:creationId xmlns:a16="http://schemas.microsoft.com/office/drawing/2014/main" id="{303CA2DE-F0D2-4F43-85E5-9FE07A3C7A73}"/>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a:extLst>
                <a:ext uri="{FF2B5EF4-FFF2-40B4-BE49-F238E27FC236}">
                  <a16:creationId xmlns:a16="http://schemas.microsoft.com/office/drawing/2014/main" id="{3DD9804A-C21D-4654-BF72-A995638972A5}"/>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a:extLst>
                <a:ext uri="{FF2B5EF4-FFF2-40B4-BE49-F238E27FC236}">
                  <a16:creationId xmlns:a16="http://schemas.microsoft.com/office/drawing/2014/main" id="{1C9C6D59-3924-47D5-A1AF-38FF8CFA7848}"/>
                </a:ext>
              </a:extLst>
            </p:cNvPr>
            <p:cNvGrpSpPr/>
            <p:nvPr/>
          </p:nvGrpSpPr>
          <p:grpSpPr>
            <a:xfrm>
              <a:off x="7647938" y="2765013"/>
              <a:ext cx="427175" cy="149075"/>
              <a:chOff x="4952850" y="2127900"/>
              <a:chExt cx="427175" cy="149075"/>
            </a:xfrm>
          </p:grpSpPr>
          <p:sp>
            <p:nvSpPr>
              <p:cNvPr id="120" name="Google Shape;6554;p51">
                <a:extLst>
                  <a:ext uri="{FF2B5EF4-FFF2-40B4-BE49-F238E27FC236}">
                    <a16:creationId xmlns:a16="http://schemas.microsoft.com/office/drawing/2014/main" id="{E4688ADA-C6BB-4D23-8B6F-1044C8D1FAE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a:extLst>
                  <a:ext uri="{FF2B5EF4-FFF2-40B4-BE49-F238E27FC236}">
                    <a16:creationId xmlns:a16="http://schemas.microsoft.com/office/drawing/2014/main" id="{AA431268-5D6F-464C-92C0-71DFC4DA4E6C}"/>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a:extLst>
                  <a:ext uri="{FF2B5EF4-FFF2-40B4-BE49-F238E27FC236}">
                    <a16:creationId xmlns:a16="http://schemas.microsoft.com/office/drawing/2014/main" id="{0ECF5871-285A-4FC8-A7E2-1AA57F01A81B}"/>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a:extLst>
                  <a:ext uri="{FF2B5EF4-FFF2-40B4-BE49-F238E27FC236}">
                    <a16:creationId xmlns:a16="http://schemas.microsoft.com/office/drawing/2014/main" id="{D2AEA508-4D4A-4847-A689-552C6D1CE7B7}"/>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a:extLst>
                  <a:ext uri="{FF2B5EF4-FFF2-40B4-BE49-F238E27FC236}">
                    <a16:creationId xmlns:a16="http://schemas.microsoft.com/office/drawing/2014/main" id="{7DC88BB9-363F-4B5F-A780-0D2B22BEC4E1}"/>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a:extLst>
                  <a:ext uri="{FF2B5EF4-FFF2-40B4-BE49-F238E27FC236}">
                    <a16:creationId xmlns:a16="http://schemas.microsoft.com/office/drawing/2014/main" id="{3BDFD4C3-4048-4B62-98B0-979F4EF9D1BA}"/>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a:extLst>
                  <a:ext uri="{FF2B5EF4-FFF2-40B4-BE49-F238E27FC236}">
                    <a16:creationId xmlns:a16="http://schemas.microsoft.com/office/drawing/2014/main" id="{E61547E9-0D3B-44CE-9F05-D3D59A0A4925}"/>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a:extLst>
                <a:ext uri="{FF2B5EF4-FFF2-40B4-BE49-F238E27FC236}">
                  <a16:creationId xmlns:a16="http://schemas.microsoft.com/office/drawing/2014/main" id="{27B00624-F058-47B1-88DB-2124D1A53AE1}"/>
                </a:ext>
              </a:extLst>
            </p:cNvPr>
            <p:cNvGrpSpPr/>
            <p:nvPr/>
          </p:nvGrpSpPr>
          <p:grpSpPr>
            <a:xfrm>
              <a:off x="8157775" y="2365025"/>
              <a:ext cx="392950" cy="141250"/>
              <a:chOff x="6253275" y="1773275"/>
              <a:chExt cx="392950" cy="141250"/>
            </a:xfrm>
          </p:grpSpPr>
          <p:sp>
            <p:nvSpPr>
              <p:cNvPr id="115" name="Google Shape;6562;p51">
                <a:extLst>
                  <a:ext uri="{FF2B5EF4-FFF2-40B4-BE49-F238E27FC236}">
                    <a16:creationId xmlns:a16="http://schemas.microsoft.com/office/drawing/2014/main" id="{0AD7FF64-FEED-43A0-8F56-6DAE186ADFDD}"/>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a:extLst>
                  <a:ext uri="{FF2B5EF4-FFF2-40B4-BE49-F238E27FC236}">
                    <a16:creationId xmlns:a16="http://schemas.microsoft.com/office/drawing/2014/main" id="{2CD4C6FF-BE22-43FE-AF65-23E121BCF26A}"/>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a:extLst>
                  <a:ext uri="{FF2B5EF4-FFF2-40B4-BE49-F238E27FC236}">
                    <a16:creationId xmlns:a16="http://schemas.microsoft.com/office/drawing/2014/main" id="{D4501205-F85C-4E91-B83D-0360C4B17EBE}"/>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a:extLst>
                  <a:ext uri="{FF2B5EF4-FFF2-40B4-BE49-F238E27FC236}">
                    <a16:creationId xmlns:a16="http://schemas.microsoft.com/office/drawing/2014/main" id="{EB809A94-7C72-4594-96C4-6D82D143A289}"/>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a:extLst>
                  <a:ext uri="{FF2B5EF4-FFF2-40B4-BE49-F238E27FC236}">
                    <a16:creationId xmlns:a16="http://schemas.microsoft.com/office/drawing/2014/main" id="{0F1E79F1-31E6-42B6-A80E-7BB364EBB439}"/>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a:extLst>
                <a:ext uri="{FF2B5EF4-FFF2-40B4-BE49-F238E27FC236}">
                  <a16:creationId xmlns:a16="http://schemas.microsoft.com/office/drawing/2014/main" id="{42618542-E64F-4E1C-B690-B2E336BCA026}"/>
                </a:ext>
              </a:extLst>
            </p:cNvPr>
            <p:cNvGrpSpPr/>
            <p:nvPr/>
          </p:nvGrpSpPr>
          <p:grpSpPr>
            <a:xfrm>
              <a:off x="7283528" y="1827591"/>
              <a:ext cx="301143" cy="95916"/>
              <a:chOff x="5581225" y="1820025"/>
              <a:chExt cx="463725" cy="147700"/>
            </a:xfrm>
          </p:grpSpPr>
          <p:sp>
            <p:nvSpPr>
              <p:cNvPr id="102" name="Google Shape;6568;p51">
                <a:extLst>
                  <a:ext uri="{FF2B5EF4-FFF2-40B4-BE49-F238E27FC236}">
                    <a16:creationId xmlns:a16="http://schemas.microsoft.com/office/drawing/2014/main" id="{13C66948-0710-4A77-95A5-6C54A10FF40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a:extLst>
                  <a:ext uri="{FF2B5EF4-FFF2-40B4-BE49-F238E27FC236}">
                    <a16:creationId xmlns:a16="http://schemas.microsoft.com/office/drawing/2014/main" id="{489EE56C-6DEA-4DC6-8D3C-E0DB669F1F5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a:extLst>
                  <a:ext uri="{FF2B5EF4-FFF2-40B4-BE49-F238E27FC236}">
                    <a16:creationId xmlns:a16="http://schemas.microsoft.com/office/drawing/2014/main" id="{74140312-10AE-4AA2-8C6D-F549E878DF0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a:extLst>
                  <a:ext uri="{FF2B5EF4-FFF2-40B4-BE49-F238E27FC236}">
                    <a16:creationId xmlns:a16="http://schemas.microsoft.com/office/drawing/2014/main" id="{2CFC44F6-26F2-4C96-9456-977DE408E36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a:extLst>
                  <a:ext uri="{FF2B5EF4-FFF2-40B4-BE49-F238E27FC236}">
                    <a16:creationId xmlns:a16="http://schemas.microsoft.com/office/drawing/2014/main" id="{46CC957D-0598-4476-A52B-57AE8424FB23}"/>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a:extLst>
                  <a:ext uri="{FF2B5EF4-FFF2-40B4-BE49-F238E27FC236}">
                    <a16:creationId xmlns:a16="http://schemas.microsoft.com/office/drawing/2014/main" id="{247F43F6-37A8-4DD2-81AB-B04F2B9D909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a:extLst>
                  <a:ext uri="{FF2B5EF4-FFF2-40B4-BE49-F238E27FC236}">
                    <a16:creationId xmlns:a16="http://schemas.microsoft.com/office/drawing/2014/main" id="{5575FADC-BC21-475E-8DD0-7BB22B0AF62D}"/>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a:extLst>
                  <a:ext uri="{FF2B5EF4-FFF2-40B4-BE49-F238E27FC236}">
                    <a16:creationId xmlns:a16="http://schemas.microsoft.com/office/drawing/2014/main" id="{65B129DA-C314-4312-9B96-F1CBA4A7F0C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a:extLst>
                  <a:ext uri="{FF2B5EF4-FFF2-40B4-BE49-F238E27FC236}">
                    <a16:creationId xmlns:a16="http://schemas.microsoft.com/office/drawing/2014/main" id="{F9387303-BA95-4227-8167-75BC363F94D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a:extLst>
                  <a:ext uri="{FF2B5EF4-FFF2-40B4-BE49-F238E27FC236}">
                    <a16:creationId xmlns:a16="http://schemas.microsoft.com/office/drawing/2014/main" id="{4E913D14-9E7C-4C7A-AF5F-A20BCF2BF60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a:extLst>
                  <a:ext uri="{FF2B5EF4-FFF2-40B4-BE49-F238E27FC236}">
                    <a16:creationId xmlns:a16="http://schemas.microsoft.com/office/drawing/2014/main" id="{A83CE121-1832-4B07-9C6C-9870F5B888F5}"/>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a:extLst>
                  <a:ext uri="{FF2B5EF4-FFF2-40B4-BE49-F238E27FC236}">
                    <a16:creationId xmlns:a16="http://schemas.microsoft.com/office/drawing/2014/main" id="{BD6C4A54-A4B9-4C7C-AF72-18C73FE24BC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a:extLst>
                  <a:ext uri="{FF2B5EF4-FFF2-40B4-BE49-F238E27FC236}">
                    <a16:creationId xmlns:a16="http://schemas.microsoft.com/office/drawing/2014/main" id="{8C17107A-0F4D-4E56-86E1-C78191EE5D3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a:extLst>
                <a:ext uri="{FF2B5EF4-FFF2-40B4-BE49-F238E27FC236}">
                  <a16:creationId xmlns:a16="http://schemas.microsoft.com/office/drawing/2014/main" id="{300D94EC-1D99-4D48-9865-4990C219D50E}"/>
                </a:ext>
              </a:extLst>
            </p:cNvPr>
            <p:cNvGrpSpPr/>
            <p:nvPr/>
          </p:nvGrpSpPr>
          <p:grpSpPr>
            <a:xfrm>
              <a:off x="9246978" y="2696291"/>
              <a:ext cx="301143" cy="95916"/>
              <a:chOff x="5581225" y="1820025"/>
              <a:chExt cx="463725" cy="147700"/>
            </a:xfrm>
          </p:grpSpPr>
          <p:sp>
            <p:nvSpPr>
              <p:cNvPr id="89" name="Google Shape;6582;p51">
                <a:extLst>
                  <a:ext uri="{FF2B5EF4-FFF2-40B4-BE49-F238E27FC236}">
                    <a16:creationId xmlns:a16="http://schemas.microsoft.com/office/drawing/2014/main" id="{D92C9CDA-9A39-4BD0-8FD2-FAAF91A243D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a:extLst>
                  <a:ext uri="{FF2B5EF4-FFF2-40B4-BE49-F238E27FC236}">
                    <a16:creationId xmlns:a16="http://schemas.microsoft.com/office/drawing/2014/main" id="{482F43BC-EDD0-4907-AE98-DF525C23B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a:extLst>
                  <a:ext uri="{FF2B5EF4-FFF2-40B4-BE49-F238E27FC236}">
                    <a16:creationId xmlns:a16="http://schemas.microsoft.com/office/drawing/2014/main" id="{2ADE4B95-22EC-4D10-BDEF-EBAD9210F5F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a:extLst>
                  <a:ext uri="{FF2B5EF4-FFF2-40B4-BE49-F238E27FC236}">
                    <a16:creationId xmlns:a16="http://schemas.microsoft.com/office/drawing/2014/main" id="{9D5D6A6A-BC60-4653-A300-E248E75D7B7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a:extLst>
                  <a:ext uri="{FF2B5EF4-FFF2-40B4-BE49-F238E27FC236}">
                    <a16:creationId xmlns:a16="http://schemas.microsoft.com/office/drawing/2014/main" id="{E3E180CC-9859-404B-B465-F2B0D1865ADD}"/>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a:extLst>
                  <a:ext uri="{FF2B5EF4-FFF2-40B4-BE49-F238E27FC236}">
                    <a16:creationId xmlns:a16="http://schemas.microsoft.com/office/drawing/2014/main" id="{C2C93038-741F-4CE9-A344-224EEE8FC88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a:extLst>
                  <a:ext uri="{FF2B5EF4-FFF2-40B4-BE49-F238E27FC236}">
                    <a16:creationId xmlns:a16="http://schemas.microsoft.com/office/drawing/2014/main" id="{C6F39F95-300C-437D-8BF3-5A1EC6CE3B6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a:extLst>
                  <a:ext uri="{FF2B5EF4-FFF2-40B4-BE49-F238E27FC236}">
                    <a16:creationId xmlns:a16="http://schemas.microsoft.com/office/drawing/2014/main" id="{463235FD-8A18-468E-9D6A-049767C8B642}"/>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a:extLst>
                  <a:ext uri="{FF2B5EF4-FFF2-40B4-BE49-F238E27FC236}">
                    <a16:creationId xmlns:a16="http://schemas.microsoft.com/office/drawing/2014/main" id="{86AC463F-CD10-44D3-8FF2-9A4A2480CE13}"/>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a:extLst>
                  <a:ext uri="{FF2B5EF4-FFF2-40B4-BE49-F238E27FC236}">
                    <a16:creationId xmlns:a16="http://schemas.microsoft.com/office/drawing/2014/main" id="{7D6D9953-DF9F-46B5-B947-84F35F22E0B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a:extLst>
                  <a:ext uri="{FF2B5EF4-FFF2-40B4-BE49-F238E27FC236}">
                    <a16:creationId xmlns:a16="http://schemas.microsoft.com/office/drawing/2014/main" id="{3D4A0763-309F-48A7-B266-D1F7E86266B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a:extLst>
                  <a:ext uri="{FF2B5EF4-FFF2-40B4-BE49-F238E27FC236}">
                    <a16:creationId xmlns:a16="http://schemas.microsoft.com/office/drawing/2014/main" id="{4A463AC0-B50C-48D1-90B9-65809416052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a:extLst>
                  <a:ext uri="{FF2B5EF4-FFF2-40B4-BE49-F238E27FC236}">
                    <a16:creationId xmlns:a16="http://schemas.microsoft.com/office/drawing/2014/main" id="{6C93346B-87C2-40C8-B6A7-D4874022961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a:extLst>
                <a:ext uri="{FF2B5EF4-FFF2-40B4-BE49-F238E27FC236}">
                  <a16:creationId xmlns:a16="http://schemas.microsoft.com/office/drawing/2014/main" id="{3063018C-51AA-4237-81A8-21DCDAC19B15}"/>
                </a:ext>
              </a:extLst>
            </p:cNvPr>
            <p:cNvGrpSpPr/>
            <p:nvPr/>
          </p:nvGrpSpPr>
          <p:grpSpPr>
            <a:xfrm>
              <a:off x="6916378" y="3524616"/>
              <a:ext cx="301143" cy="95916"/>
              <a:chOff x="5581225" y="1820025"/>
              <a:chExt cx="463725" cy="147700"/>
            </a:xfrm>
          </p:grpSpPr>
          <p:sp>
            <p:nvSpPr>
              <p:cNvPr id="76" name="Google Shape;6596;p51">
                <a:extLst>
                  <a:ext uri="{FF2B5EF4-FFF2-40B4-BE49-F238E27FC236}">
                    <a16:creationId xmlns:a16="http://schemas.microsoft.com/office/drawing/2014/main" id="{DC6EF7DE-DDDA-4F0F-BFE4-05E32EB123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a:extLst>
                  <a:ext uri="{FF2B5EF4-FFF2-40B4-BE49-F238E27FC236}">
                    <a16:creationId xmlns:a16="http://schemas.microsoft.com/office/drawing/2014/main" id="{2F3DC374-76AA-4778-BB1A-5C71A519FF5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a:extLst>
                  <a:ext uri="{FF2B5EF4-FFF2-40B4-BE49-F238E27FC236}">
                    <a16:creationId xmlns:a16="http://schemas.microsoft.com/office/drawing/2014/main" id="{7D3834EE-E514-4A34-B9FA-27AF5EE16BC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a:extLst>
                  <a:ext uri="{FF2B5EF4-FFF2-40B4-BE49-F238E27FC236}">
                    <a16:creationId xmlns:a16="http://schemas.microsoft.com/office/drawing/2014/main" id="{E7D8E243-97E2-4567-8315-A4F7E3C6433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a:extLst>
                  <a:ext uri="{FF2B5EF4-FFF2-40B4-BE49-F238E27FC236}">
                    <a16:creationId xmlns:a16="http://schemas.microsoft.com/office/drawing/2014/main" id="{174868F1-4EA3-4142-A227-4C51BDE4933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a:extLst>
                  <a:ext uri="{FF2B5EF4-FFF2-40B4-BE49-F238E27FC236}">
                    <a16:creationId xmlns:a16="http://schemas.microsoft.com/office/drawing/2014/main" id="{CFDE2A99-E0A0-440C-AA79-BC8D4716AA19}"/>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a:extLst>
                  <a:ext uri="{FF2B5EF4-FFF2-40B4-BE49-F238E27FC236}">
                    <a16:creationId xmlns:a16="http://schemas.microsoft.com/office/drawing/2014/main" id="{7E7BDB13-AF31-40A3-86BB-D72C0B6B3956}"/>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a:extLst>
                  <a:ext uri="{FF2B5EF4-FFF2-40B4-BE49-F238E27FC236}">
                    <a16:creationId xmlns:a16="http://schemas.microsoft.com/office/drawing/2014/main" id="{8B802BA8-0EDA-43BC-8673-B9470D63237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a:extLst>
                  <a:ext uri="{FF2B5EF4-FFF2-40B4-BE49-F238E27FC236}">
                    <a16:creationId xmlns:a16="http://schemas.microsoft.com/office/drawing/2014/main" id="{E2132CE9-2B4E-401B-A2EC-D3254598D78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a:extLst>
                  <a:ext uri="{FF2B5EF4-FFF2-40B4-BE49-F238E27FC236}">
                    <a16:creationId xmlns:a16="http://schemas.microsoft.com/office/drawing/2014/main" id="{C0492AD6-8479-41FD-AA1C-C43E15DDF0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a:extLst>
                  <a:ext uri="{FF2B5EF4-FFF2-40B4-BE49-F238E27FC236}">
                    <a16:creationId xmlns:a16="http://schemas.microsoft.com/office/drawing/2014/main" id="{6117B17D-AB8C-4A77-A813-D98D053E3E4F}"/>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a:extLst>
                  <a:ext uri="{FF2B5EF4-FFF2-40B4-BE49-F238E27FC236}">
                    <a16:creationId xmlns:a16="http://schemas.microsoft.com/office/drawing/2014/main" id="{46BC5966-7624-455C-9494-C4C39EEBB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a:extLst>
                  <a:ext uri="{FF2B5EF4-FFF2-40B4-BE49-F238E27FC236}">
                    <a16:creationId xmlns:a16="http://schemas.microsoft.com/office/drawing/2014/main" id="{BCAA9985-45F1-41B3-973B-5A57F5B5708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1000"/>
                                        <p:tgtEl>
                                          <p:spTgt spid="1124"/>
                                        </p:tgtEl>
                                      </p:cBhvr>
                                    </p:animEffect>
                                    <p:anim calcmode="lin" valueType="num">
                                      <p:cBhvr>
                                        <p:cTn id="13" dur="1000" fill="hold"/>
                                        <p:tgtEl>
                                          <p:spTgt spid="1124"/>
                                        </p:tgtEl>
                                        <p:attrNameLst>
                                          <p:attrName>ppt_x</p:attrName>
                                        </p:attrNameLst>
                                      </p:cBhvr>
                                      <p:tavLst>
                                        <p:tav tm="0">
                                          <p:val>
                                            <p:strVal val="#ppt_x"/>
                                          </p:val>
                                        </p:tav>
                                        <p:tav tm="100000">
                                          <p:val>
                                            <p:strVal val="#ppt_x"/>
                                          </p:val>
                                        </p:tav>
                                      </p:tavLst>
                                    </p:anim>
                                    <p:anim calcmode="lin" valueType="num">
                                      <p:cBhvr>
                                        <p:cTn id="14" dur="1000" fill="hold"/>
                                        <p:tgtEl>
                                          <p:spTgt spid="1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64"/>
                                        </p:tgtEl>
                                        <p:attrNameLst>
                                          <p:attrName>style.visibility</p:attrName>
                                        </p:attrNameLst>
                                      </p:cBhvr>
                                      <p:to>
                                        <p:strVal val="visible"/>
                                      </p:to>
                                    </p:set>
                                    <p:animEffect transition="in" filter="fade">
                                      <p:cBhvr>
                                        <p:cTn id="17" dur="1000"/>
                                        <p:tgtEl>
                                          <p:spTgt spid="1164"/>
                                        </p:tgtEl>
                                      </p:cBhvr>
                                    </p:animEffect>
                                    <p:anim calcmode="lin" valueType="num">
                                      <p:cBhvr>
                                        <p:cTn id="18" dur="1000" fill="hold"/>
                                        <p:tgtEl>
                                          <p:spTgt spid="1164"/>
                                        </p:tgtEl>
                                        <p:attrNameLst>
                                          <p:attrName>ppt_x</p:attrName>
                                        </p:attrNameLst>
                                      </p:cBhvr>
                                      <p:tavLst>
                                        <p:tav tm="0">
                                          <p:val>
                                            <p:strVal val="#ppt_x"/>
                                          </p:val>
                                        </p:tav>
                                        <p:tav tm="100000">
                                          <p:val>
                                            <p:strVal val="#ppt_x"/>
                                          </p:val>
                                        </p:tav>
                                      </p:tavLst>
                                    </p:anim>
                                    <p:anim calcmode="lin" valueType="num">
                                      <p:cBhvr>
                                        <p:cTn id="19" dur="1000" fill="hold"/>
                                        <p:tgtEl>
                                          <p:spTgt spid="116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126"/>
                                        </p:tgtEl>
                                        <p:attrNameLst>
                                          <p:attrName>style.visibility</p:attrName>
                                        </p:attrNameLst>
                                      </p:cBhvr>
                                      <p:to>
                                        <p:strVal val="visible"/>
                                      </p:to>
                                    </p:set>
                                    <p:anim calcmode="lin" valueType="num">
                                      <p:cBhvr additive="base">
                                        <p:cTn id="23" dur="2000" fill="hold"/>
                                        <p:tgtEl>
                                          <p:spTgt spid="1126"/>
                                        </p:tgtEl>
                                        <p:attrNameLst>
                                          <p:attrName>ppt_x</p:attrName>
                                        </p:attrNameLst>
                                      </p:cBhvr>
                                      <p:tavLst>
                                        <p:tav tm="0">
                                          <p:val>
                                            <p:strVal val="1+#ppt_w/2"/>
                                          </p:val>
                                        </p:tav>
                                        <p:tav tm="100000">
                                          <p:val>
                                            <p:strVal val="#ppt_x"/>
                                          </p:val>
                                        </p:tav>
                                      </p:tavLst>
                                    </p:anim>
                                    <p:anim calcmode="lin" valueType="num">
                                      <p:cBhvr additive="base">
                                        <p:cTn id="24" dur="2000" fill="hold"/>
                                        <p:tgtEl>
                                          <p:spTgt spid="112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57"/>
                                        </p:tgtEl>
                                        <p:attrNameLst>
                                          <p:attrName>style.visibility</p:attrName>
                                        </p:attrNameLst>
                                      </p:cBhvr>
                                      <p:to>
                                        <p:strVal val="visible"/>
                                      </p:to>
                                    </p:set>
                                    <p:anim calcmode="lin" valueType="num">
                                      <p:cBhvr additive="base">
                                        <p:cTn id="27" dur="2000" fill="hold"/>
                                        <p:tgtEl>
                                          <p:spTgt spid="1157"/>
                                        </p:tgtEl>
                                        <p:attrNameLst>
                                          <p:attrName>ppt_x</p:attrName>
                                        </p:attrNameLst>
                                      </p:cBhvr>
                                      <p:tavLst>
                                        <p:tav tm="0">
                                          <p:val>
                                            <p:strVal val="1+#ppt_w/2"/>
                                          </p:val>
                                        </p:tav>
                                        <p:tav tm="100000">
                                          <p:val>
                                            <p:strVal val="#ppt_x"/>
                                          </p:val>
                                        </p:tav>
                                      </p:tavLst>
                                    </p:anim>
                                    <p:anim calcmode="lin" valueType="num">
                                      <p:cBhvr additive="base">
                                        <p:cTn id="28" dur="2000" fill="hold"/>
                                        <p:tgtEl>
                                          <p:spTgt spid="115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68"/>
                                        </p:tgtEl>
                                        <p:attrNameLst>
                                          <p:attrName>style.visibility</p:attrName>
                                        </p:attrNameLst>
                                      </p:cBhvr>
                                      <p:to>
                                        <p:strVal val="visible"/>
                                      </p:to>
                                    </p:set>
                                    <p:anim calcmode="lin" valueType="num">
                                      <p:cBhvr additive="base">
                                        <p:cTn id="31" dur="2000" fill="hold"/>
                                        <p:tgtEl>
                                          <p:spTgt spid="1168"/>
                                        </p:tgtEl>
                                        <p:attrNameLst>
                                          <p:attrName>ppt_x</p:attrName>
                                        </p:attrNameLst>
                                      </p:cBhvr>
                                      <p:tavLst>
                                        <p:tav tm="0">
                                          <p:val>
                                            <p:strVal val="1+#ppt_w/2"/>
                                          </p:val>
                                        </p:tav>
                                        <p:tav tm="100000">
                                          <p:val>
                                            <p:strVal val="#ppt_x"/>
                                          </p:val>
                                        </p:tav>
                                      </p:tavLst>
                                    </p:anim>
                                    <p:anim calcmode="lin" valueType="num">
                                      <p:cBhvr additive="base">
                                        <p:cTn id="32" dur="2000" fill="hold"/>
                                        <p:tgtEl>
                                          <p:spTgt spid="116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40"/>
                                        </p:tgtEl>
                                        <p:attrNameLst>
                                          <p:attrName>style.visibility</p:attrName>
                                        </p:attrNameLst>
                                      </p:cBhvr>
                                      <p:to>
                                        <p:strVal val="visible"/>
                                      </p:to>
                                    </p:set>
                                    <p:anim calcmode="lin" valueType="num">
                                      <p:cBhvr additive="base">
                                        <p:cTn id="35" dur="2000" fill="hold"/>
                                        <p:tgtEl>
                                          <p:spTgt spid="1140"/>
                                        </p:tgtEl>
                                        <p:attrNameLst>
                                          <p:attrName>ppt_x</p:attrName>
                                        </p:attrNameLst>
                                      </p:cBhvr>
                                      <p:tavLst>
                                        <p:tav tm="0">
                                          <p:val>
                                            <p:strVal val="1+#ppt_w/2"/>
                                          </p:val>
                                        </p:tav>
                                        <p:tav tm="100000">
                                          <p:val>
                                            <p:strVal val="#ppt_x"/>
                                          </p:val>
                                        </p:tav>
                                      </p:tavLst>
                                    </p:anim>
                                    <p:anim calcmode="lin" valueType="num">
                                      <p:cBhvr additive="base">
                                        <p:cTn id="36" dur="2000" fill="hold"/>
                                        <p:tgtEl>
                                          <p:spTgt spid="1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P spid="11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35176-068B-478B-B668-4C9A2B161BF1}"/>
              </a:ext>
            </a:extLst>
          </p:cNvPr>
          <p:cNvPicPr>
            <a:picLocks noChangeAspect="1"/>
          </p:cNvPicPr>
          <p:nvPr/>
        </p:nvPicPr>
        <p:blipFill rotWithShape="1">
          <a:blip r:embed="rId2"/>
          <a:srcRect t="7068"/>
          <a:stretch/>
        </p:blipFill>
        <p:spPr>
          <a:xfrm>
            <a:off x="45861" y="83963"/>
            <a:ext cx="3810000" cy="4779943"/>
          </a:xfrm>
          <a:prstGeom prst="rect">
            <a:avLst/>
          </a:prstGeom>
        </p:spPr>
      </p:pic>
      <p:sp>
        <p:nvSpPr>
          <p:cNvPr id="6" name="TextBox 5">
            <a:extLst>
              <a:ext uri="{FF2B5EF4-FFF2-40B4-BE49-F238E27FC236}">
                <a16:creationId xmlns:a16="http://schemas.microsoft.com/office/drawing/2014/main" id="{954F448E-4076-4BEB-A86B-3C4CB3BACF59}"/>
              </a:ext>
            </a:extLst>
          </p:cNvPr>
          <p:cNvSpPr txBox="1"/>
          <p:nvPr/>
        </p:nvSpPr>
        <p:spPr>
          <a:xfrm>
            <a:off x="82903" y="3873605"/>
            <a:ext cx="3718277" cy="830997"/>
          </a:xfrm>
          <a:prstGeom prst="rect">
            <a:avLst/>
          </a:prstGeom>
          <a:solidFill>
            <a:schemeClr val="accent3">
              <a:lumMod val="75000"/>
              <a:alpha val="52000"/>
            </a:schemeClr>
          </a:solidFill>
        </p:spPr>
        <p:txBody>
          <a:bodyPr wrap="square" rtlCol="0">
            <a:spAutoFit/>
          </a:bodyPr>
          <a:lstStyle/>
          <a:p>
            <a:pPr algn="ctr"/>
            <a:r>
              <a:rPr lang="vi-VN" sz="2400" b="1" i="0" dirty="0">
                <a:solidFill>
                  <a:srgbClr val="FF0000"/>
                </a:solidFill>
                <a:effectLst/>
                <a:latin typeface="Times New Roman" panose="02020603050405020304" pitchFamily="18" charset="0"/>
                <a:cs typeface="Times New Roman" panose="02020603050405020304" pitchFamily="18" charset="0"/>
              </a:rPr>
              <a:t>Rơ-dơ-pho</a:t>
            </a:r>
          </a:p>
          <a:p>
            <a:r>
              <a:rPr lang="en-US" sz="2400" i="0" dirty="0">
                <a:solidFill>
                  <a:schemeClr val="bg1"/>
                </a:solidFill>
                <a:effectLst/>
                <a:latin typeface="Times New Roman" panose="02020603050405020304" pitchFamily="18" charset="0"/>
                <a:cs typeface="Times New Roman" panose="02020603050405020304" pitchFamily="18" charset="0"/>
              </a:rPr>
              <a:t>E. Rutherford (1871 – 1937)</a:t>
            </a:r>
          </a:p>
        </p:txBody>
      </p:sp>
      <p:pic>
        <p:nvPicPr>
          <p:cNvPr id="7" name="Picture 6" descr="A picture containing circle&#10;&#10;Description automatically generated">
            <a:extLst>
              <a:ext uri="{FF2B5EF4-FFF2-40B4-BE49-F238E27FC236}">
                <a16:creationId xmlns:a16="http://schemas.microsoft.com/office/drawing/2014/main" id="{EFDFDD0F-DB52-4976-90D0-711B27075450}"/>
              </a:ext>
            </a:extLst>
          </p:cNvPr>
          <p:cNvPicPr>
            <a:picLocks noChangeAspect="1"/>
          </p:cNvPicPr>
          <p:nvPr/>
        </p:nvPicPr>
        <p:blipFill>
          <a:blip r:embed="rId3"/>
          <a:stretch>
            <a:fillRect/>
          </a:stretch>
        </p:blipFill>
        <p:spPr>
          <a:xfrm>
            <a:off x="4407807" y="353655"/>
            <a:ext cx="4190393" cy="3533077"/>
          </a:xfrm>
          <a:prstGeom prst="rect">
            <a:avLst/>
          </a:prstGeom>
        </p:spPr>
      </p:pic>
      <p:sp>
        <p:nvSpPr>
          <p:cNvPr id="8" name="TextBox 7">
            <a:extLst>
              <a:ext uri="{FF2B5EF4-FFF2-40B4-BE49-F238E27FC236}">
                <a16:creationId xmlns:a16="http://schemas.microsoft.com/office/drawing/2014/main" id="{EB1E1526-C647-422B-959A-CE9F2B82968F}"/>
              </a:ext>
            </a:extLst>
          </p:cNvPr>
          <p:cNvSpPr txBox="1"/>
          <p:nvPr/>
        </p:nvSpPr>
        <p:spPr>
          <a:xfrm>
            <a:off x="3838222" y="3873605"/>
            <a:ext cx="478648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biết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589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80BE92C7-FDF2-40A4-84D4-0351AB13C45C}"/>
              </a:ext>
            </a:extLst>
          </p:cNvPr>
          <p:cNvPicPr>
            <a:picLocks noChangeAspect="1"/>
          </p:cNvPicPr>
          <p:nvPr/>
        </p:nvPicPr>
        <p:blipFill>
          <a:blip r:embed="rId2"/>
          <a:stretch>
            <a:fillRect/>
          </a:stretch>
        </p:blipFill>
        <p:spPr>
          <a:xfrm>
            <a:off x="388963" y="1004710"/>
            <a:ext cx="3056705" cy="2577222"/>
          </a:xfrm>
          <a:prstGeom prst="rect">
            <a:avLst/>
          </a:prstGeom>
        </p:spPr>
      </p:pic>
      <p:pic>
        <p:nvPicPr>
          <p:cNvPr id="6" name="Picture 5" descr="Diagram, schematic&#10;&#10;Description automatically generated">
            <a:extLst>
              <a:ext uri="{FF2B5EF4-FFF2-40B4-BE49-F238E27FC236}">
                <a16:creationId xmlns:a16="http://schemas.microsoft.com/office/drawing/2014/main" id="{B7AA9915-6BDD-41FD-9CE7-793A0A8FCD48}"/>
              </a:ext>
            </a:extLst>
          </p:cNvPr>
          <p:cNvPicPr>
            <a:picLocks noChangeAspect="1"/>
          </p:cNvPicPr>
          <p:nvPr/>
        </p:nvPicPr>
        <p:blipFill>
          <a:blip r:embed="rId3"/>
          <a:stretch>
            <a:fillRect/>
          </a:stretch>
        </p:blipFill>
        <p:spPr>
          <a:xfrm>
            <a:off x="4027291" y="955614"/>
            <a:ext cx="5011472" cy="3384671"/>
          </a:xfrm>
          <a:prstGeom prst="rect">
            <a:avLst/>
          </a:prstGeom>
          <a:ln>
            <a:noFill/>
          </a:ln>
          <a:effectLst>
            <a:softEdge rad="112500"/>
          </a:effectLst>
        </p:spPr>
      </p:pic>
    </p:spTree>
    <p:extLst>
      <p:ext uri="{BB962C8B-B14F-4D97-AF65-F5344CB8AC3E}">
        <p14:creationId xmlns:p14="http://schemas.microsoft.com/office/powerpoint/2010/main" val="2623667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FF0000"/>
                </a:solidFill>
                <a:latin typeface="Times New Roman" panose="02020603050405020304" pitchFamily="18" charset="0"/>
                <a:cs typeface="Times New Roman" panose="02020603050405020304" pitchFamily="18" charset="0"/>
              </a:rPr>
              <a:t>2. </a:t>
            </a:r>
            <a:r>
              <a:rPr lang="vi-VN" sz="3200" b="1" dirty="0">
                <a:solidFill>
                  <a:srgbClr val="FF0000"/>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606302" y="1465250"/>
            <a:ext cx="6974239" cy="3108543"/>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Mô hình nguyên tử của Rơ-dơ-pho </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Nguyên tử có cấu tạo rỗng.</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Cấu tạo nguyên tử:</a:t>
            </a:r>
          </a:p>
          <a:p>
            <a:r>
              <a:rPr lang="en-US" sz="2800" dirty="0">
                <a:solidFill>
                  <a:srgbClr val="00B050"/>
                </a:solidFill>
                <a:latin typeface="Times New Roman" panose="02020603050405020304" pitchFamily="18" charset="0"/>
                <a:cs typeface="Times New Roman" panose="02020603050405020304" pitchFamily="18" charset="0"/>
              </a:rPr>
              <a:t>     + H</a:t>
            </a:r>
            <a:r>
              <a:rPr lang="vi-VN" sz="2800" dirty="0">
                <a:solidFill>
                  <a:srgbClr val="00B050"/>
                </a:solidFill>
                <a:latin typeface="Times New Roman" panose="02020603050405020304" pitchFamily="18" charset="0"/>
                <a:cs typeface="Times New Roman" panose="02020603050405020304" pitchFamily="18" charset="0"/>
              </a:rPr>
              <a:t>ạt nhân ở tâm mang điện tích dương;</a:t>
            </a:r>
          </a:p>
          <a:p>
            <a:r>
              <a:rPr lang="en-US" sz="2800" dirty="0">
                <a:solidFill>
                  <a:srgbClr val="00B050"/>
                </a:solidFill>
                <a:latin typeface="Times New Roman" panose="02020603050405020304" pitchFamily="18" charset="0"/>
                <a:cs typeface="Times New Roman" panose="02020603050405020304" pitchFamily="18" charset="0"/>
              </a:rPr>
              <a:t>     + E</a:t>
            </a:r>
            <a:r>
              <a:rPr lang="vi-VN" sz="2800" dirty="0">
                <a:solidFill>
                  <a:srgbClr val="00B050"/>
                </a:solidFill>
                <a:latin typeface="Times New Roman" panose="02020603050405020304" pitchFamily="18" charset="0"/>
                <a:cs typeface="Times New Roman" panose="02020603050405020304" pitchFamily="18" charset="0"/>
              </a:rPr>
              <a:t>lectron ở lớp vỏ mang điện tích âm;</a:t>
            </a:r>
          </a:p>
          <a:p>
            <a:r>
              <a:rPr lang="en-US" sz="2800" dirty="0">
                <a:solidFill>
                  <a:srgbClr val="00B050"/>
                </a:solidFill>
                <a:latin typeface="Times New Roman" panose="02020603050405020304" pitchFamily="18" charset="0"/>
                <a:cs typeface="Times New Roman" panose="02020603050405020304" pitchFamily="18" charset="0"/>
              </a:rPr>
              <a:t>     + E</a:t>
            </a:r>
            <a:r>
              <a:rPr lang="vi-VN" sz="2800" dirty="0">
                <a:solidFill>
                  <a:srgbClr val="00B050"/>
                </a:solidFill>
                <a:latin typeface="Times New Roman" panose="02020603050405020304" pitchFamily="18" charset="0"/>
                <a:cs typeface="Times New Roman" panose="02020603050405020304" pitchFamily="18" charset="0"/>
              </a:rPr>
              <a:t>lectron chuyển động xung quanh hạt nhân như các hành tinh quay quanh Mặt Trời.</a:t>
            </a:r>
            <a:endParaRPr lang="en-US" sz="2800" dirty="0" err="1">
              <a:solidFill>
                <a:srgbClr val="00B050"/>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277956" y="4736231"/>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5036" y="1523757"/>
            <a:ext cx="1062103" cy="65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041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1"/>
                                        </p:tgtEl>
                                        <p:attrNameLst>
                                          <p:attrName>style.visibility</p:attrName>
                                        </p:attrNameLst>
                                      </p:cBhvr>
                                      <p:to>
                                        <p:strVal val="visible"/>
                                      </p:to>
                                    </p:set>
                                    <p:animEffect transition="in" filter="circle(in)">
                                      <p:cBhvr>
                                        <p:cTn id="14"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a16="http://schemas.microsoft.com/office/drawing/2014/main" id="{225E5CB4-66FD-4249-B4C0-3C3D2F010A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97"/>
          <a:stretch/>
        </p:blipFill>
        <p:spPr bwMode="auto">
          <a:xfrm>
            <a:off x="173145" y="114475"/>
            <a:ext cx="3656013" cy="48350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7B988-9484-4A5E-99F0-554444661C5D}"/>
              </a:ext>
            </a:extLst>
          </p:cNvPr>
          <p:cNvSpPr txBox="1"/>
          <p:nvPr/>
        </p:nvSpPr>
        <p:spPr>
          <a:xfrm>
            <a:off x="294860" y="3805210"/>
            <a:ext cx="3395792" cy="954107"/>
          </a:xfrm>
          <a:prstGeom prst="rect">
            <a:avLst/>
          </a:prstGeom>
          <a:solidFill>
            <a:schemeClr val="tx1">
              <a:alpha val="56000"/>
            </a:schemeClr>
          </a:solidFill>
        </p:spPr>
        <p:txBody>
          <a:bodyPr wrap="square" rtlCol="0">
            <a:spAutoFit/>
          </a:bodyPr>
          <a:lstStyle/>
          <a:p>
            <a:pPr algn="ctr"/>
            <a:r>
              <a:rPr lang="vi-VN" sz="2800" b="1" i="0" dirty="0">
                <a:solidFill>
                  <a:srgbClr val="FF0000"/>
                </a:solidFill>
                <a:effectLst/>
                <a:latin typeface="Times New Roman" panose="02020603050405020304" pitchFamily="18" charset="0"/>
                <a:cs typeface="Times New Roman" panose="02020603050405020304" pitchFamily="18" charset="0"/>
              </a:rPr>
              <a:t>Bo</a:t>
            </a:r>
          </a:p>
          <a:p>
            <a:r>
              <a:rPr lang="en-US" sz="2800" i="0" dirty="0" err="1">
                <a:solidFill>
                  <a:schemeClr val="bg1"/>
                </a:solidFill>
                <a:effectLst/>
                <a:latin typeface="Times New Roman" panose="02020603050405020304" pitchFamily="18" charset="0"/>
                <a:cs typeface="Times New Roman" panose="02020603050405020304" pitchFamily="18" charset="0"/>
              </a:rPr>
              <a:t>N.Bohr</a:t>
            </a:r>
            <a:r>
              <a:rPr lang="en-US" sz="2800" i="0" dirty="0">
                <a:solidFill>
                  <a:schemeClr val="bg1"/>
                </a:solidFill>
                <a:effectLst/>
                <a:latin typeface="Times New Roman" panose="02020603050405020304" pitchFamily="18" charset="0"/>
                <a:cs typeface="Times New Roman" panose="02020603050405020304" pitchFamily="18" charset="0"/>
              </a:rPr>
              <a:t>(1885 – 1962)</a:t>
            </a:r>
          </a:p>
        </p:txBody>
      </p:sp>
      <p:pic>
        <p:nvPicPr>
          <p:cNvPr id="7" name="Picture 6" descr="A picture containing person, person&#10;&#10;Description automatically generated">
            <a:extLst>
              <a:ext uri="{FF2B5EF4-FFF2-40B4-BE49-F238E27FC236}">
                <a16:creationId xmlns:a16="http://schemas.microsoft.com/office/drawing/2014/main" id="{8C7329FB-92FD-4A95-A7BB-A0015D5B90BF}"/>
              </a:ext>
            </a:extLst>
          </p:cNvPr>
          <p:cNvPicPr>
            <a:picLocks noChangeAspect="1"/>
          </p:cNvPicPr>
          <p:nvPr/>
        </p:nvPicPr>
        <p:blipFill>
          <a:blip r:embed="rId3"/>
          <a:stretch>
            <a:fillRect/>
          </a:stretch>
        </p:blipFill>
        <p:spPr>
          <a:xfrm rot="16200000">
            <a:off x="5488850" y="275422"/>
            <a:ext cx="3495461" cy="3495461"/>
          </a:xfrm>
          <a:prstGeom prst="rect">
            <a:avLst/>
          </a:prstGeom>
        </p:spPr>
      </p:pic>
      <p:sp>
        <p:nvSpPr>
          <p:cNvPr id="8" name="Oval 7">
            <a:extLst>
              <a:ext uri="{FF2B5EF4-FFF2-40B4-BE49-F238E27FC236}">
                <a16:creationId xmlns:a16="http://schemas.microsoft.com/office/drawing/2014/main" id="{7F590D47-513C-4CAA-9D0D-271B7D60B39D}"/>
              </a:ext>
            </a:extLst>
          </p:cNvPr>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656CA40-842E-44AF-B77C-5C9A22669077}"/>
              </a:ext>
            </a:extLst>
          </p:cNvPr>
          <p:cNvCxnSpPr>
            <a:cxnSpLocks/>
          </p:cNvCxnSpPr>
          <p:nvPr/>
        </p:nvCxnSpPr>
        <p:spPr>
          <a:xfrm flipH="1">
            <a:off x="4940496" y="2060154"/>
            <a:ext cx="1074715" cy="1125162"/>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BB0424-67AC-45EC-9E3C-AD2989F4C6AF}"/>
              </a:ext>
            </a:extLst>
          </p:cNvPr>
          <p:cNvSpPr txBox="1"/>
          <p:nvPr/>
        </p:nvSpPr>
        <p:spPr>
          <a:xfrm>
            <a:off x="6798266" y="4066820"/>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1BB6661-4078-4366-9BE2-252BE7BB2D72}"/>
              </a:ext>
            </a:extLst>
          </p:cNvPr>
          <p:cNvCxnSpPr>
            <a:cxnSpLocks/>
          </p:cNvCxnSpPr>
          <p:nvPr/>
        </p:nvCxnSpPr>
        <p:spPr>
          <a:xfrm>
            <a:off x="7260927" y="2173045"/>
            <a:ext cx="259383" cy="1975618"/>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DCB8D-D5E1-47CE-A547-F416CDD82CEB}"/>
              </a:ext>
            </a:extLst>
          </p:cNvPr>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a16="http://schemas.microsoft.com/office/drawing/2014/main" id="{CF004ABA-5ADC-4667-86E6-932DC46DAA55}"/>
              </a:ext>
            </a:extLst>
          </p:cNvPr>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extLst>
      <p:ext uri="{BB962C8B-B14F-4D97-AF65-F5344CB8AC3E}">
        <p14:creationId xmlns:p14="http://schemas.microsoft.com/office/powerpoint/2010/main" val="230758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a:extLst>
              <a:ext uri="{FF2B5EF4-FFF2-40B4-BE49-F238E27FC236}">
                <a16:creationId xmlns:a16="http://schemas.microsoft.com/office/drawing/2014/main" id="{17709A0D-6E12-435E-BBBB-7A382A6B1B40}"/>
              </a:ext>
            </a:extLst>
          </p:cNvPr>
          <p:cNvSpPr/>
          <p:nvPr/>
        </p:nvSpPr>
        <p:spPr>
          <a:xfrm>
            <a:off x="3374341" y="2785090"/>
            <a:ext cx="4079522" cy="19698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181;p73">
            <a:extLst>
              <a:ext uri="{FF2B5EF4-FFF2-40B4-BE49-F238E27FC236}">
                <a16:creationId xmlns:a16="http://schemas.microsoft.com/office/drawing/2014/main" id="{9287D34C-5705-4C66-A0D3-B303E2B8802C}"/>
              </a:ext>
            </a:extLst>
          </p:cNvPr>
          <p:cNvSpPr/>
          <p:nvPr/>
        </p:nvSpPr>
        <p:spPr>
          <a:xfrm>
            <a:off x="4757911" y="717545"/>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TextBox 5">
            <a:extLst>
              <a:ext uri="{FF2B5EF4-FFF2-40B4-BE49-F238E27FC236}">
                <a16:creationId xmlns:a16="http://schemas.microsoft.com/office/drawing/2014/main" id="{3FD8707F-B460-4879-97BD-BD5B33A7A453}"/>
              </a:ext>
            </a:extLst>
          </p:cNvPr>
          <p:cNvSpPr txBox="1"/>
          <p:nvPr/>
        </p:nvSpPr>
        <p:spPr>
          <a:xfrm>
            <a:off x="4836933" y="800505"/>
            <a:ext cx="4000500" cy="1384995"/>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chuyển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động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xung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quanh</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hạt</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nhân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theo</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từng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nhau</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5EA142-453B-4763-B031-A721DFF54B97}"/>
              </a:ext>
            </a:extLst>
          </p:cNvPr>
          <p:cNvSpPr txBox="1"/>
          <p:nvPr/>
        </p:nvSpPr>
        <p:spPr>
          <a:xfrm>
            <a:off x="3532385" y="2768929"/>
            <a:ext cx="3921478" cy="1815882"/>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trong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cùng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2 electron</a:t>
            </a:r>
          </a:p>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8 electron </a:t>
            </a:r>
            <a:r>
              <a:rPr lang="en-US" sz="2800" i="0" dirty="0" err="1">
                <a:solidFill>
                  <a:schemeClr val="tx1"/>
                </a:solidFill>
                <a:effectLst/>
                <a:latin typeface="Times New Roman" panose="02020603050405020304" pitchFamily="18" charset="0"/>
                <a:cs typeface="Times New Roman" panose="02020603050405020304" pitchFamily="18" charset="0"/>
              </a:rPr>
              <a:t>hoặc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nhiều</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hơn</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21112" y="248300"/>
            <a:ext cx="4218620" cy="2109310"/>
          </a:xfrm>
          <a:prstGeom prst="rect">
            <a:avLst/>
          </a:prstGeom>
        </p:spPr>
      </p:pic>
      <p:pic>
        <p:nvPicPr>
          <p:cNvPr id="1026" name="Picture 2" descr="Cho biết sơ đồ nguyên tử magie như hình bên Hãy chỉ ra: số p trong hạt nhân  | VietJack.com"/>
          <p:cNvPicPr>
            <a:picLocks noChangeAspect="1" noChangeArrowheads="1"/>
          </p:cNvPicPr>
          <p:nvPr/>
        </p:nvPicPr>
        <p:blipFill rotWithShape="1">
          <a:blip r:embed="rId3">
            <a:extLst>
              <a:ext uri="{28A0092B-C50C-407E-A947-70E740481C1C}">
                <a14:useLocalDpi xmlns:a14="http://schemas.microsoft.com/office/drawing/2010/main" val="0"/>
              </a:ext>
            </a:extLst>
          </a:blip>
          <a:srcRect l="2963" t="5197" r="6018" b="4801"/>
          <a:stretch/>
        </p:blipFill>
        <p:spPr bwMode="auto">
          <a:xfrm>
            <a:off x="231355" y="2478796"/>
            <a:ext cx="2666082" cy="2566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43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1381" y="734709"/>
            <a:ext cx="7495822" cy="584775"/>
          </a:xfrm>
          <a:prstGeom prst="rect">
            <a:avLst/>
          </a:prstGeom>
          <a:noFill/>
        </p:spPr>
        <p:txBody>
          <a:bodyPr wrap="square" rtlCol="0">
            <a:spAutoFit/>
          </a:bodyPr>
          <a:lstStyle/>
          <a:p>
            <a:pPr algn="l"/>
            <a:r>
              <a:rPr lang="en-US" sz="3200" b="1" dirty="0">
                <a:solidFill>
                  <a:srgbClr val="FF0000"/>
                </a:solidFill>
                <a:latin typeface="Times New Roman" panose="02020603050405020304" pitchFamily="18" charset="0"/>
                <a:cs typeface="Times New Roman" panose="02020603050405020304" pitchFamily="18" charset="0"/>
              </a:rPr>
              <a:t>2. </a:t>
            </a:r>
            <a:r>
              <a:rPr lang="vi-VN" sz="3200" b="1" dirty="0">
                <a:solidFill>
                  <a:srgbClr val="FF0000"/>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566740" y="1599870"/>
            <a:ext cx="7289308" cy="3108543"/>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Mô hình nguyên tử của </a:t>
            </a:r>
            <a:r>
              <a:rPr lang="en-US" sz="2800" dirty="0">
                <a:solidFill>
                  <a:srgbClr val="FF0000"/>
                </a:solidFill>
                <a:latin typeface="Times New Roman" panose="02020603050405020304" pitchFamily="18" charset="0"/>
                <a:cs typeface="Times New Roman" panose="02020603050405020304" pitchFamily="18" charset="0"/>
              </a:rPr>
              <a:t>Bo: </a:t>
            </a:r>
            <a:r>
              <a:rPr lang="vi-VN" sz="2800" dirty="0">
                <a:solidFill>
                  <a:srgbClr val="263E68"/>
                </a:solidFill>
                <a:latin typeface="Times New Roman" panose="02020603050405020304" pitchFamily="18" charset="0"/>
                <a:cs typeface="Times New Roman" panose="02020603050405020304" pitchFamily="18" charset="0"/>
              </a:rPr>
              <a:t>Các electron chuyển động xung quanh hạt nhân theo từng lớp khác nhau:</a:t>
            </a:r>
          </a:p>
          <a:p>
            <a:r>
              <a:rPr lang="en-US" sz="2800" dirty="0">
                <a:solidFill>
                  <a:srgbClr val="4472C4"/>
                </a:solidFill>
                <a:latin typeface="Times New Roman" panose="02020603050405020304" pitchFamily="18" charset="0"/>
                <a:cs typeface="Times New Roman" panose="02020603050405020304" pitchFamily="18" charset="0"/>
              </a:rPr>
              <a:t>+ </a:t>
            </a:r>
            <a:r>
              <a:rPr lang="vi-VN" sz="2800" dirty="0">
                <a:solidFill>
                  <a:srgbClr val="4472C4"/>
                </a:solidFill>
                <a:latin typeface="Times New Roman" panose="02020603050405020304" pitchFamily="18" charset="0"/>
                <a:cs typeface="Times New Roman" panose="02020603050405020304" pitchFamily="18" charset="0"/>
              </a:rPr>
              <a:t>Lớp trong cùng có 2 electron, bị hạt nhân hút mạnh nhất.</a:t>
            </a:r>
          </a:p>
          <a:p>
            <a:r>
              <a:rPr lang="en-US" sz="2800" dirty="0">
                <a:solidFill>
                  <a:srgbClr val="4472C4"/>
                </a:solidFill>
                <a:latin typeface="Times New Roman" panose="02020603050405020304" pitchFamily="18" charset="0"/>
                <a:cs typeface="Times New Roman" panose="02020603050405020304" pitchFamily="18" charset="0"/>
              </a:rPr>
              <a:t>+ </a:t>
            </a:r>
            <a:r>
              <a:rPr lang="vi-VN" sz="2800" dirty="0">
                <a:solidFill>
                  <a:srgbClr val="4472C4"/>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2800" dirty="0" err="1">
              <a:solidFill>
                <a:srgbClr val="4472C4"/>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1381" y="102709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7880" y="1325974"/>
            <a:ext cx="1062103" cy="91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288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1"/>
                                        </p:tgtEl>
                                        <p:attrNameLst>
                                          <p:attrName>style.visibility</p:attrName>
                                        </p:attrNameLst>
                                      </p:cBhvr>
                                      <p:to>
                                        <p:strVal val="visible"/>
                                      </p:to>
                                    </p:set>
                                    <p:animEffect transition="in" filter="circle(in)">
                                      <p:cBhvr>
                                        <p:cTn id="14"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32068" y="1240487"/>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CB2888C-B5B2-46D6-B9D0-99B2400F0BC3}"/>
              </a:ext>
            </a:extLst>
          </p:cNvPr>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a:extLst>
              <a:ext uri="{FF2B5EF4-FFF2-40B4-BE49-F238E27FC236}">
                <a16:creationId xmlns:a16="http://schemas.microsoft.com/office/drawing/2014/main" id="{581F3324-64D9-4C78-80FB-BC3FE46F6718}"/>
              </a:ext>
            </a:extLst>
          </p:cNvPr>
          <p:cNvSpPr txBox="1"/>
          <p:nvPr/>
        </p:nvSpPr>
        <p:spPr>
          <a:xfrm>
            <a:off x="3448677" y="1153223"/>
            <a:ext cx="1583391" cy="954107"/>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a:extLst>
              <a:ext uri="{FF2B5EF4-FFF2-40B4-BE49-F238E27FC236}">
                <a16:creationId xmlns:a16="http://schemas.microsoft.com/office/drawing/2014/main" id="{AB62F91C-ED4D-4322-9976-E0436C2DC553}"/>
              </a:ext>
            </a:extLst>
          </p:cNvPr>
          <p:cNvSpPr txBox="1"/>
          <p:nvPr/>
        </p:nvSpPr>
        <p:spPr>
          <a:xfrm>
            <a:off x="1992726" y="68949"/>
            <a:ext cx="6104221"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p:cNvSpPr txBox="1"/>
          <p:nvPr/>
        </p:nvSpPr>
        <p:spPr>
          <a:xfrm>
            <a:off x="470980" y="4479932"/>
            <a:ext cx="7763229" cy="584775"/>
          </a:xfrm>
          <a:prstGeom prst="rect">
            <a:avLst/>
          </a:prstGeom>
          <a:solidFill>
            <a:srgbClr val="92D050"/>
          </a:solidFill>
        </p:spPr>
        <p:txBody>
          <a:bodyPr wrap="square" rtlCol="0">
            <a:spAutoFit/>
          </a:bodyPr>
          <a:lstStyle/>
          <a:p>
            <a:pPr algn="l"/>
            <a:r>
              <a:rPr lang="vi-VN" sz="3200" dirty="0">
                <a:solidFill>
                  <a:srgbClr val="FF0000"/>
                </a:solidFill>
                <a:latin typeface="Times New Roman" panose="02020603050405020304" pitchFamily="18" charset="0"/>
                <a:cs typeface="Times New Roman" panose="02020603050405020304" pitchFamily="18" charset="0"/>
              </a:rPr>
              <a:t>Nêu đặc điểm cấu tạo của các nguyên tử ?</a:t>
            </a:r>
            <a:endParaRPr lang="en-US" sz="3200" dirty="0" err="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6882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68512" y="1384294"/>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27468" y="1610395"/>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584695" y="2267622"/>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28189" y="179682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25425" y="3802524"/>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2" name="TextBox 1">
            <a:extLst>
              <a:ext uri="{FF2B5EF4-FFF2-40B4-BE49-F238E27FC236}">
                <a16:creationId xmlns:a16="http://schemas.microsoft.com/office/drawing/2014/main" id="{3302AE72-3DEA-4563-98C9-BEAC25ED2A03}"/>
              </a:ext>
            </a:extLst>
          </p:cNvPr>
          <p:cNvSpPr txBox="1"/>
          <p:nvPr/>
        </p:nvSpPr>
        <p:spPr>
          <a:xfrm>
            <a:off x="3977466" y="1574697"/>
            <a:ext cx="4910667"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hydrogen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656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Oval 115">
            <a:extLst>
              <a:ext uri="{FF2B5EF4-FFF2-40B4-BE49-F238E27FC236}">
                <a16:creationId xmlns:a16="http://schemas.microsoft.com/office/drawing/2014/main" id="{BCB2888C-B5B2-46D6-B9D0-99B2400F0BC3}"/>
              </a:ext>
            </a:extLst>
          </p:cNvPr>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581F3324-64D9-4C78-80FB-BC3FE46F6718}"/>
              </a:ext>
            </a:extLst>
          </p:cNvPr>
          <p:cNvSpPr txBox="1"/>
          <p:nvPr/>
        </p:nvSpPr>
        <p:spPr>
          <a:xfrm>
            <a:off x="5597916" y="4190344"/>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a:extLst>
              <a:ext uri="{FF2B5EF4-FFF2-40B4-BE49-F238E27FC236}">
                <a16:creationId xmlns:a16="http://schemas.microsoft.com/office/drawing/2014/main" id="{4B778E42-5DEC-4DFC-ADF1-F7970AC89220}"/>
              </a:ext>
            </a:extLst>
          </p:cNvPr>
          <p:cNvSpPr txBox="1"/>
          <p:nvPr/>
        </p:nvSpPr>
        <p:spPr>
          <a:xfrm>
            <a:off x="158793" y="1282743"/>
            <a:ext cx="5112961"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2 electron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4 electron</a:t>
            </a:r>
          </a:p>
        </p:txBody>
      </p:sp>
    </p:spTree>
    <p:extLst>
      <p:ext uri="{BB962C8B-B14F-4D97-AF65-F5344CB8AC3E}">
        <p14:creationId xmlns:p14="http://schemas.microsoft.com/office/powerpoint/2010/main" val="22608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pSp>
        <p:nvGrpSpPr>
          <p:cNvPr id="1095" name="Google Shape;1095;p55"/>
          <p:cNvGrpSpPr/>
          <p:nvPr/>
        </p:nvGrpSpPr>
        <p:grpSpPr>
          <a:xfrm>
            <a:off x="6712350" y="601515"/>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2092455" y="601495"/>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69350" y="4341428"/>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51">
            <a:extLst>
              <a:ext uri="{FF2B5EF4-FFF2-40B4-BE49-F238E27FC236}">
                <a16:creationId xmlns:a16="http://schemas.microsoft.com/office/drawing/2014/main" id="{A4A005F3-08CF-4A1F-B4B7-6DDD5931D2AC}"/>
              </a:ext>
            </a:extLst>
          </p:cNvPr>
          <p:cNvPicPr>
            <a:picLocks noChangeAspect="1"/>
          </p:cNvPicPr>
          <p:nvPr/>
        </p:nvPicPr>
        <p:blipFill rotWithShape="1">
          <a:blip r:embed="rId3"/>
          <a:srcRect t="13271" b="19342"/>
          <a:stretch/>
        </p:blipFill>
        <p:spPr>
          <a:xfrm>
            <a:off x="1650217" y="524490"/>
            <a:ext cx="3159830" cy="2129314"/>
          </a:xfrm>
          <a:prstGeom prst="rect">
            <a:avLst/>
          </a:prstGeom>
        </p:spPr>
      </p:pic>
      <p:pic>
        <p:nvPicPr>
          <p:cNvPr id="53" name="Picture 2">
            <a:extLst>
              <a:ext uri="{FF2B5EF4-FFF2-40B4-BE49-F238E27FC236}">
                <a16:creationId xmlns:a16="http://schemas.microsoft.com/office/drawing/2014/main" id="{AB628561-C3FB-48A6-8D2E-C0F5CE370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50173">
            <a:off x="-780009" y="615700"/>
            <a:ext cx="3226355" cy="17216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33D11491-9B8B-4BB0-B3AF-052F39F65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132" y="2756069"/>
            <a:ext cx="2180848" cy="21808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5D9F4C5-A89F-48FD-88EC-DAADE962B149}"/>
              </a:ext>
            </a:extLst>
          </p:cNvPr>
          <p:cNvPicPr>
            <a:picLocks noChangeAspect="1"/>
          </p:cNvPicPr>
          <p:nvPr/>
        </p:nvPicPr>
        <p:blipFill>
          <a:blip r:embed="rId6"/>
          <a:stretch>
            <a:fillRect/>
          </a:stretch>
        </p:blipFill>
        <p:spPr>
          <a:xfrm>
            <a:off x="230643" y="2647950"/>
            <a:ext cx="3502379" cy="2251529"/>
          </a:xfrm>
          <a:prstGeom prst="rect">
            <a:avLst/>
          </a:prstGeom>
          <a:ln>
            <a:noFill/>
          </a:ln>
          <a:effectLst>
            <a:softEdge rad="112500"/>
          </a:effectLst>
        </p:spPr>
      </p:pic>
      <p:sp>
        <p:nvSpPr>
          <p:cNvPr id="56" name="TextBox 55">
            <a:extLst>
              <a:ext uri="{FF2B5EF4-FFF2-40B4-BE49-F238E27FC236}">
                <a16:creationId xmlns:a16="http://schemas.microsoft.com/office/drawing/2014/main" id="{7B6514A8-DABD-4F47-BFBA-B628A2623DED}"/>
              </a:ext>
            </a:extLst>
          </p:cNvPr>
          <p:cNvSpPr txBox="1"/>
          <p:nvPr/>
        </p:nvSpPr>
        <p:spPr>
          <a:xfrm>
            <a:off x="5410980" y="190000"/>
            <a:ext cx="3524905" cy="1938992"/>
          </a:xfrm>
          <a:prstGeom prst="rect">
            <a:avLst/>
          </a:prstGeom>
          <a:solidFill>
            <a:srgbClr val="B9B2D6"/>
          </a:solidFill>
        </p:spPr>
        <p:txBody>
          <a:bodyPr wrap="square" rtlCol="0">
            <a:spAutoFit/>
          </a:bodyPr>
          <a:lstStyle/>
          <a:p>
            <a:pPr algn="l"/>
            <a:r>
              <a:rPr lang="vi-VN" sz="4000" dirty="0">
                <a:solidFill>
                  <a:schemeClr val="bg2">
                    <a:lumMod val="40000"/>
                    <a:lumOff val="60000"/>
                  </a:schemeClr>
                </a:solidFill>
                <a:latin typeface="Times New Roman" panose="02020603050405020304" pitchFamily="18" charset="0"/>
                <a:cs typeface="Times New Roman" panose="02020603050405020304" pitchFamily="18" charset="0"/>
              </a:rPr>
              <a:t>Tất cả các vật thể đều </a:t>
            </a:r>
            <a:r>
              <a:rPr lang="vi-VN" sz="4000" i="0" dirty="0">
                <a:solidFill>
                  <a:schemeClr val="bg2">
                    <a:lumMod val="40000"/>
                    <a:lumOff val="60000"/>
                  </a:schemeClr>
                </a:solidFill>
                <a:effectLst/>
                <a:latin typeface="Times New Roman" panose="02020603050405020304" pitchFamily="18" charset="0"/>
                <a:cs typeface="Times New Roman" panose="02020603050405020304" pitchFamily="18" charset="0"/>
              </a:rPr>
              <a:t>được tạo nên từ chất</a:t>
            </a:r>
            <a:endParaRPr lang="en-US" sz="4000" i="0" dirty="0">
              <a:solidFill>
                <a:schemeClr val="bg2">
                  <a:lumMod val="40000"/>
                  <a:lumOff val="60000"/>
                </a:schemeClr>
              </a:solidFill>
              <a:effectLst/>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3B282B6C-6DFA-4ADA-AFAF-3E3B84C4A89B}"/>
              </a:ext>
            </a:extLst>
          </p:cNvPr>
          <p:cNvSpPr txBox="1"/>
          <p:nvPr/>
        </p:nvSpPr>
        <p:spPr>
          <a:xfrm>
            <a:off x="4881566" y="2510888"/>
            <a:ext cx="4103310" cy="2062103"/>
          </a:xfrm>
          <a:prstGeom prst="rect">
            <a:avLst/>
          </a:prstGeom>
          <a:noFill/>
        </p:spPr>
        <p:txBody>
          <a:bodyPr wrap="square" rtlCol="0">
            <a:spAutoFit/>
          </a:bodyPr>
          <a:lstStyle/>
          <a:p>
            <a:pPr algn="l"/>
            <a:r>
              <a:rPr lang="vi-VN" sz="3200" i="0" dirty="0">
                <a:solidFill>
                  <a:srgbClr val="FF0000"/>
                </a:solidFill>
                <a:effectLst/>
                <a:latin typeface="Times New Roman" panose="02020603050405020304" pitchFamily="18" charset="0"/>
                <a:cs typeface="Times New Roman" panose="02020603050405020304" pitchFamily="18" charset="0"/>
              </a:rPr>
              <a:t>Mỗi chất đều được cấu tạo nên từ những hạt vô cùng bé. Những hạt đó là gì?</a:t>
            </a:r>
            <a:endParaRPr lang="en-US" sz="3200" i="0" dirty="0">
              <a:solidFill>
                <a:srgbClr val="FF0000"/>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1500" fill="hold"/>
                                        <p:tgtEl>
                                          <p:spTgt spid="56"/>
                                        </p:tgtEl>
                                        <p:attrNameLst>
                                          <p:attrName>ppt_x</p:attrName>
                                        </p:attrNameLst>
                                      </p:cBhvr>
                                      <p:tavLst>
                                        <p:tav tm="0">
                                          <p:val>
                                            <p:strVal val="1+#ppt_w/2"/>
                                          </p:val>
                                        </p:tav>
                                        <p:tav tm="100000">
                                          <p:val>
                                            <p:strVal val="#ppt_x"/>
                                          </p:val>
                                        </p:tav>
                                      </p:tavLst>
                                    </p:anim>
                                    <p:anim calcmode="lin" valueType="num">
                                      <p:cBhvr additive="base">
                                        <p:cTn id="25" dur="1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500" fill="hold"/>
                                        <p:tgtEl>
                                          <p:spTgt spid="57"/>
                                        </p:tgtEl>
                                        <p:attrNameLst>
                                          <p:attrName>ppt_x</p:attrName>
                                        </p:attrNameLst>
                                      </p:cBhvr>
                                      <p:tavLst>
                                        <p:tav tm="0">
                                          <p:val>
                                            <p:strVal val="1+#ppt_w/2"/>
                                          </p:val>
                                        </p:tav>
                                        <p:tav tm="100000">
                                          <p:val>
                                            <p:strVal val="#ppt_x"/>
                                          </p:val>
                                        </p:tav>
                                      </p:tavLst>
                                    </p:anim>
                                    <p:anim calcmode="lin" valueType="num">
                                      <p:cBhvr additive="base">
                                        <p:cTn id="31"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grpSp>
        <p:nvGrpSpPr>
          <p:cNvPr id="2184" name="Google Shape;2184;p73"/>
          <p:cNvGrpSpPr/>
          <p:nvPr/>
        </p:nvGrpSpPr>
        <p:grpSpPr>
          <a:xfrm>
            <a:off x="748271" y="285031"/>
            <a:ext cx="320453" cy="409255"/>
            <a:chOff x="5905475" y="2032050"/>
            <a:chExt cx="454350" cy="580175"/>
          </a:xfrm>
        </p:grpSpPr>
        <p:sp>
          <p:nvSpPr>
            <p:cNvPr id="2185" name="Google Shape;2185;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73"/>
          <p:cNvGrpSpPr/>
          <p:nvPr/>
        </p:nvGrpSpPr>
        <p:grpSpPr>
          <a:xfrm>
            <a:off x="8710614" y="256458"/>
            <a:ext cx="244304" cy="306056"/>
            <a:chOff x="7249250" y="2312150"/>
            <a:chExt cx="433317" cy="542846"/>
          </a:xfrm>
        </p:grpSpPr>
        <p:sp>
          <p:nvSpPr>
            <p:cNvPr id="2192" name="Google Shape;2192;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3"/>
          <p:cNvGrpSpPr/>
          <p:nvPr/>
        </p:nvGrpSpPr>
        <p:grpSpPr>
          <a:xfrm rot="5973186">
            <a:off x="8505636" y="4426274"/>
            <a:ext cx="525721" cy="428640"/>
            <a:chOff x="5426900" y="3064075"/>
            <a:chExt cx="281450" cy="229525"/>
          </a:xfrm>
        </p:grpSpPr>
        <p:sp>
          <p:nvSpPr>
            <p:cNvPr id="2209" name="Google Shape;2209;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D7DDD8D5-338C-42AE-836B-00DE8EF7880F}"/>
              </a:ext>
            </a:extLst>
          </p:cNvPr>
          <p:cNvSpPr txBox="1"/>
          <p:nvPr/>
        </p:nvSpPr>
        <p:spPr>
          <a:xfrm>
            <a:off x="1068724" y="502906"/>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a:extLst>
              <a:ext uri="{FF2B5EF4-FFF2-40B4-BE49-F238E27FC236}">
                <a16:creationId xmlns:a16="http://schemas.microsoft.com/office/drawing/2014/main" id="{E5BFFF1C-0933-4746-AB51-D131393EF1B4}"/>
              </a:ext>
            </a:extLst>
          </p:cNvPr>
          <p:cNvPicPr>
            <a:picLocks noChangeAspect="1"/>
          </p:cNvPicPr>
          <p:nvPr/>
        </p:nvPicPr>
        <p:blipFill>
          <a:blip r:embed="rId3"/>
          <a:stretch>
            <a:fillRect/>
          </a:stretch>
        </p:blipFill>
        <p:spPr>
          <a:xfrm>
            <a:off x="0" y="1576417"/>
            <a:ext cx="3106164" cy="2497874"/>
          </a:xfrm>
          <a:prstGeom prst="rect">
            <a:avLst/>
          </a:prstGeom>
        </p:spPr>
      </p:pic>
      <p:pic>
        <p:nvPicPr>
          <p:cNvPr id="1026" name="Picture 2">
            <a:extLst>
              <a:ext uri="{FF2B5EF4-FFF2-40B4-BE49-F238E27FC236}">
                <a16:creationId xmlns:a16="http://schemas.microsoft.com/office/drawing/2014/main" id="{2FEBA74D-F365-44BE-BFAE-D351DCDAB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70C2837-C678-4B69-95AD-1D03520C17E5}"/>
              </a:ext>
            </a:extLst>
          </p:cNvPr>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a:extLst>
                <a:ext uri="{FF2B5EF4-FFF2-40B4-BE49-F238E27FC236}">
                  <a16:creationId xmlns:a16="http://schemas.microsoft.com/office/drawing/2014/main" id="{D45EE6AE-72E7-4808-B1D8-045935F08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a:extLst>
                <a:ext uri="{FF2B5EF4-FFF2-40B4-BE49-F238E27FC236}">
                  <a16:creationId xmlns:a16="http://schemas.microsoft.com/office/drawing/2014/main" id="{41D5EAD0-962A-493C-AF56-18CF07D71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a:extLst>
                <a:ext uri="{FF2B5EF4-FFF2-40B4-BE49-F238E27FC236}">
                  <a16:creationId xmlns:a16="http://schemas.microsoft.com/office/drawing/2014/main" id="{0CEB6A66-E6B6-4564-B8C8-081E35155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a:extLst>
                <a:ext uri="{FF2B5EF4-FFF2-40B4-BE49-F238E27FC236}">
                  <a16:creationId xmlns:a16="http://schemas.microsoft.com/office/drawing/2014/main" id="{E4B582C8-A09A-4154-8BAE-3E7F60BEB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91BD0EE-5EE4-4B94-8D65-B50733B7C083}"/>
              </a:ext>
            </a:extLst>
          </p:cNvPr>
          <p:cNvGrpSpPr/>
          <p:nvPr/>
        </p:nvGrpSpPr>
        <p:grpSpPr>
          <a:xfrm>
            <a:off x="6774193" y="3209713"/>
            <a:ext cx="1444237" cy="1448066"/>
            <a:chOff x="6674901" y="3192528"/>
            <a:chExt cx="1444237" cy="1448066"/>
          </a:xfrm>
        </p:grpSpPr>
        <p:pic>
          <p:nvPicPr>
            <p:cNvPr id="7" name="Picture 6">
              <a:extLst>
                <a:ext uri="{FF2B5EF4-FFF2-40B4-BE49-F238E27FC236}">
                  <a16:creationId xmlns:a16="http://schemas.microsoft.com/office/drawing/2014/main" id="{F31F7958-0DE7-45DC-A01E-868B3D2253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a:extLst>
                <a:ext uri="{FF2B5EF4-FFF2-40B4-BE49-F238E27FC236}">
                  <a16:creationId xmlns:a16="http://schemas.microsoft.com/office/drawing/2014/main" id="{0D0F8C88-3577-49B3-BB5E-E864E3B6F6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a:extLst>
                <a:ext uri="{FF2B5EF4-FFF2-40B4-BE49-F238E27FC236}">
                  <a16:creationId xmlns:a16="http://schemas.microsoft.com/office/drawing/2014/main" id="{F5A9CF12-73D5-454C-A505-A4C8FEF1AE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a:extLst>
                <a:ext uri="{FF2B5EF4-FFF2-40B4-BE49-F238E27FC236}">
                  <a16:creationId xmlns:a16="http://schemas.microsoft.com/office/drawing/2014/main" id="{23A99947-257A-441D-8F06-0C8955D2C19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8378D6-A860-4198-8D46-F888E2C7A6A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a:extLst>
              <a:ext uri="{FF2B5EF4-FFF2-40B4-BE49-F238E27FC236}">
                <a16:creationId xmlns:a16="http://schemas.microsoft.com/office/drawing/2014/main" id="{406B464F-5FF1-47FE-8582-4816D8611DF4}"/>
              </a:ext>
            </a:extLst>
          </p:cNvPr>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a:extLst>
              <a:ext uri="{FF2B5EF4-FFF2-40B4-BE49-F238E27FC236}">
                <a16:creationId xmlns:a16="http://schemas.microsoft.com/office/drawing/2014/main" id="{B6626BED-3B47-4913-897C-4E5D3A51661C}"/>
              </a:ext>
            </a:extLst>
          </p:cNvPr>
          <p:cNvSpPr txBox="1"/>
          <p:nvPr/>
        </p:nvSpPr>
        <p:spPr>
          <a:xfrm>
            <a:off x="756616" y="1879252"/>
            <a:ext cx="2973961"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4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E418EA1-39F7-4D67-BE97-BA53002B1EFD}"/>
              </a:ext>
            </a:extLst>
          </p:cNvPr>
          <p:cNvSpPr/>
          <p:nvPr/>
        </p:nvSpPr>
        <p:spPr>
          <a:xfrm>
            <a:off x="5547033" y="1528729"/>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4778303" y="759999"/>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716930" y="1419748"/>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594E6DF1-F830-4E63-9DB0-9A7022613F19}"/>
              </a:ext>
            </a:extLst>
          </p:cNvPr>
          <p:cNvSpPr txBox="1"/>
          <p:nvPr/>
        </p:nvSpPr>
        <p:spPr>
          <a:xfrm>
            <a:off x="820418" y="1419748"/>
            <a:ext cx="3573520"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Cắt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giấy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thành</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nhau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độ</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dày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khoảng</a:t>
            </a:r>
            <a:r>
              <a:rPr lang="en-US" sz="2800" dirty="0">
                <a:solidFill>
                  <a:srgbClr val="263E68"/>
                </a:solidFill>
                <a:latin typeface="Times New Roman" panose="02020603050405020304" pitchFamily="18" charset="0"/>
                <a:cs typeface="Times New Roman" panose="02020603050405020304" pitchFamily="18" charset="0"/>
              </a:rPr>
              <a:t> 1cm</a:t>
            </a:r>
          </a:p>
        </p:txBody>
      </p:sp>
    </p:spTree>
    <p:extLst>
      <p:ext uri="{BB962C8B-B14F-4D97-AF65-F5344CB8AC3E}">
        <p14:creationId xmlns:p14="http://schemas.microsoft.com/office/powerpoint/2010/main" val="3374049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03C4A5-CFE5-4048-9AF1-A9E6E3384C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92883" y="1667967"/>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1923C3D6-C5CE-4844-B6AC-810DC7590BDC}"/>
              </a:ext>
            </a:extLst>
          </p:cNvPr>
          <p:cNvSpPr txBox="1"/>
          <p:nvPr/>
        </p:nvSpPr>
        <p:spPr>
          <a:xfrm>
            <a:off x="639464" y="1667967"/>
            <a:ext cx="3504974"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Dán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sao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cho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tâm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của</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18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31C0ED-1B63-4085-96E4-941E6EC4D5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9B8A8F-C073-4839-BFF5-E3E531FA1B36}"/>
              </a:ext>
            </a:extLst>
          </p:cNvPr>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067B40-B7A1-48A5-9DBA-BD4634F7409E}"/>
              </a:ext>
            </a:extLst>
          </p:cNvPr>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541803-3549-49E1-AD55-C98C3F39C8FC}"/>
              </a:ext>
            </a:extLst>
          </p:cNvPr>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8A5DF7-A6B9-435B-A53B-98148AA279C2}"/>
              </a:ext>
            </a:extLst>
          </p:cNvPr>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4307BE7-4A3B-4EF3-BE81-1F53FDFB8D54}"/>
              </a:ext>
            </a:extLst>
          </p:cNvPr>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5FD89024-0C0A-446D-920D-A69F6964FDCD}"/>
              </a:ext>
            </a:extLst>
          </p:cNvPr>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6F321F-FC25-4F51-8E61-FE971E310650}"/>
              </a:ext>
            </a:extLst>
          </p:cNvPr>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336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B74A67E-7914-4606-A9C3-91F16E205F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a:extLst>
              <a:ext uri="{FF2B5EF4-FFF2-40B4-BE49-F238E27FC236}">
                <a16:creationId xmlns:a16="http://schemas.microsoft.com/office/drawing/2014/main" id="{D1CDC5A6-EEA5-48A3-8BB9-D9E22B1847C8}"/>
              </a:ext>
            </a:extLst>
          </p:cNvPr>
          <p:cNvGrpSpPr/>
          <p:nvPr/>
        </p:nvGrpSpPr>
        <p:grpSpPr>
          <a:xfrm>
            <a:off x="423155" y="690654"/>
            <a:ext cx="3802878" cy="3736838"/>
            <a:chOff x="5816706" y="1084750"/>
            <a:chExt cx="2862091" cy="2812393"/>
          </a:xfrm>
        </p:grpSpPr>
        <p:sp>
          <p:nvSpPr>
            <p:cNvPr id="4" name="Oval 3">
              <a:extLst>
                <a:ext uri="{FF2B5EF4-FFF2-40B4-BE49-F238E27FC236}">
                  <a16:creationId xmlns:a16="http://schemas.microsoft.com/office/drawing/2014/main" id="{E824B97F-155D-4446-96D9-2FE4F9881B40}"/>
                </a:ext>
              </a:extLst>
            </p:cNvPr>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C4A55-978B-49AD-A4D0-EFB7E637B575}"/>
                </a:ext>
              </a:extLst>
            </p:cNvPr>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B32D39A-6814-4B27-8A07-6E7F483BCC6D}"/>
                </a:ext>
              </a:extLst>
            </p:cNvPr>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F464D5-FA74-4C0B-BA95-F356DAAC7287}"/>
                </a:ext>
              </a:extLst>
            </p:cNvPr>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9C4A4F-FFAB-4990-B1A2-658959502914}"/>
                </a:ext>
              </a:extLst>
            </p:cNvPr>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61115C-A3BE-4C0F-85CB-EA7867CF41D7}"/>
                </a:ext>
              </a:extLst>
            </p:cNvPr>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7B2E9-5EE1-4A33-86D0-0BE4956F0075}"/>
                </a:ext>
              </a:extLst>
            </p:cNvPr>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E61953-6949-47C5-85E4-C924A6C16E44}"/>
                </a:ext>
              </a:extLst>
            </p:cNvPr>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8F019D-2349-49CF-8800-5C0CC9E88959}"/>
                </a:ext>
              </a:extLst>
            </p:cNvPr>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a:extLst>
              <a:ext uri="{FF2B5EF4-FFF2-40B4-BE49-F238E27FC236}">
                <a16:creationId xmlns:a16="http://schemas.microsoft.com/office/drawing/2014/main" id="{6736C583-2107-4646-B881-C1F2EBCAF20B}"/>
              </a:ext>
            </a:extLst>
          </p:cNvPr>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0D6A9A0A-2E98-4A39-85B4-1746DBE3A5A1}"/>
              </a:ext>
            </a:extLst>
          </p:cNvPr>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a:extLst>
              <a:ext uri="{FF2B5EF4-FFF2-40B4-BE49-F238E27FC236}">
                <a16:creationId xmlns:a16="http://schemas.microsoft.com/office/drawing/2014/main" id="{814F0766-766A-4A02-A4E2-1DD076E36F1C}"/>
              </a:ext>
            </a:extLst>
          </p:cNvPr>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2FE530EA-EEFB-46D2-ACCC-29C9E035F4D6}"/>
              </a:ext>
            </a:extLst>
          </p:cNvPr>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a:extLst>
              <a:ext uri="{FF2B5EF4-FFF2-40B4-BE49-F238E27FC236}">
                <a16:creationId xmlns:a16="http://schemas.microsoft.com/office/drawing/2014/main" id="{575FA671-687B-4B09-9C6A-18948702DD98}"/>
              </a:ext>
            </a:extLst>
          </p:cNvPr>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a:extLst>
              <a:ext uri="{FF2B5EF4-FFF2-40B4-BE49-F238E27FC236}">
                <a16:creationId xmlns:a16="http://schemas.microsoft.com/office/drawing/2014/main" id="{9D211C1A-AD0F-4B26-9CF1-7B356F8C9F2A}"/>
              </a:ext>
            </a:extLst>
          </p:cNvPr>
          <p:cNvCxnSpPr>
            <a:cxnSpLocks/>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F24053-5A56-42A8-9862-26B7AE2F27A6}"/>
              </a:ext>
            </a:extLst>
          </p:cNvPr>
          <p:cNvCxnSpPr>
            <a:cxnSpLocks/>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8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E63E1DF9-9718-44C5-8524-DE7EF91FB7C4}"/>
              </a:ext>
            </a:extLst>
          </p:cNvPr>
          <p:cNvSpPr/>
          <p:nvPr/>
        </p:nvSpPr>
        <p:spPr>
          <a:xfrm>
            <a:off x="158589" y="532836"/>
            <a:ext cx="4038838" cy="3874672"/>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2C6F1BF0-02ED-4357-92D5-4F2F55991F4E}"/>
              </a:ext>
            </a:extLst>
          </p:cNvPr>
          <p:cNvSpPr/>
          <p:nvPr/>
        </p:nvSpPr>
        <p:spPr>
          <a:xfrm>
            <a:off x="4660136" y="584776"/>
            <a:ext cx="4256304" cy="3848569"/>
          </a:xfrm>
          <a:prstGeom prst="round2DiagRect">
            <a:avLst/>
          </a:prstGeom>
          <a:blipFill>
            <a:blip r:embed="rId3"/>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a:extLst>
              <a:ext uri="{FF2B5EF4-FFF2-40B4-BE49-F238E27FC236}">
                <a16:creationId xmlns:a16="http://schemas.microsoft.com/office/drawing/2014/main" id="{9B2AA0D2-DC00-43F8-B1DB-63D68CD2DF68}"/>
              </a:ext>
            </a:extLst>
          </p:cNvPr>
          <p:cNvSpPr/>
          <p:nvPr/>
        </p:nvSpPr>
        <p:spPr>
          <a:xfrm>
            <a:off x="1235328" y="1"/>
            <a:ext cx="6849616" cy="53283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BF4D726-2229-49F5-A9D3-0D4D22E28E29}"/>
              </a:ext>
            </a:extLst>
          </p:cNvPr>
          <p:cNvSpPr txBox="1"/>
          <p:nvPr/>
        </p:nvSpPr>
        <p:spPr>
          <a:xfrm>
            <a:off x="1681771" y="-51939"/>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
        <p:nvSpPr>
          <p:cNvPr id="3" name="TextBox 2"/>
          <p:cNvSpPr txBox="1"/>
          <p:nvPr/>
        </p:nvSpPr>
        <p:spPr>
          <a:xfrm>
            <a:off x="2027104" y="4558725"/>
            <a:ext cx="4891489" cy="584775"/>
          </a:xfrm>
          <a:prstGeom prst="rect">
            <a:avLst/>
          </a:prstGeom>
          <a:noFill/>
        </p:spPr>
        <p:txBody>
          <a:bodyPr wrap="square" rtlCol="0">
            <a:spAutoFit/>
          </a:bodyPr>
          <a:lstStyle/>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322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180622" y="2611475"/>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000" y="1463700"/>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III</a:t>
            </a:r>
            <a:endParaRPr b="1" dirty="0"/>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Cấu tạo nguyên tử</a:t>
            </a:r>
            <a:endParaRPr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6" name="How Small is an Atom_ (online-video-cutter.com)">
            <a:hlinkClick r:id="" action="ppaction://media"/>
            <a:extLst>
              <a:ext uri="{FF2B5EF4-FFF2-40B4-BE49-F238E27FC236}">
                <a16:creationId xmlns:a16="http://schemas.microsoft.com/office/drawing/2014/main" id="{6A5A07F4-D365-4FD1-A288-86BADAAE89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8912646" cy="5013363"/>
          </a:xfrm>
          <a:prstGeom prst="rect">
            <a:avLst/>
          </a:prstGeom>
        </p:spPr>
      </p:pic>
    </p:spTree>
    <p:extLst>
      <p:ext uri="{BB962C8B-B14F-4D97-AF65-F5344CB8AC3E}">
        <p14:creationId xmlns:p14="http://schemas.microsoft.com/office/powerpoint/2010/main" val="545022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49097-7C4A-422E-981D-0F6CFEB3AE69}"/>
              </a:ext>
            </a:extLst>
          </p:cNvPr>
          <p:cNvPicPr>
            <a:picLocks noChangeAspect="1"/>
          </p:cNvPicPr>
          <p:nvPr/>
        </p:nvPicPr>
        <p:blipFill>
          <a:blip r:embed="rId2"/>
          <a:stretch>
            <a:fillRect/>
          </a:stretch>
        </p:blipFill>
        <p:spPr>
          <a:xfrm>
            <a:off x="1286933" y="956734"/>
            <a:ext cx="6763232" cy="4021381"/>
          </a:xfrm>
          <a:prstGeom prst="rect">
            <a:avLst/>
          </a:prstGeom>
        </p:spPr>
      </p:pic>
      <p:sp>
        <p:nvSpPr>
          <p:cNvPr id="5" name="TextBox 4">
            <a:extLst>
              <a:ext uri="{FF2B5EF4-FFF2-40B4-BE49-F238E27FC236}">
                <a16:creationId xmlns:a16="http://schemas.microsoft.com/office/drawing/2014/main" id="{D0F0DFC4-537A-4E1C-864D-9B3D98E645C9}"/>
              </a:ext>
            </a:extLst>
          </p:cNvPr>
          <p:cNvSpPr txBox="1"/>
          <p:nvPr/>
        </p:nvSpPr>
        <p:spPr>
          <a:xfrm>
            <a:off x="1543050" y="956734"/>
            <a:ext cx="6490758"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a:extLst>
              <a:ext uri="{FF2B5EF4-FFF2-40B4-BE49-F238E27FC236}">
                <a16:creationId xmlns:a16="http://schemas.microsoft.com/office/drawing/2014/main" id="{25B68B23-F074-4B33-B771-06BF46232DC0}"/>
              </a:ext>
            </a:extLst>
          </p:cNvPr>
          <p:cNvSpPr txBox="1"/>
          <p:nvPr/>
        </p:nvSpPr>
        <p:spPr>
          <a:xfrm>
            <a:off x="1286933" y="122478"/>
            <a:ext cx="515902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Kích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thước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369234" y="1256724"/>
            <a:ext cx="7232005" cy="227136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4400" b="1" dirty="0">
                <a:solidFill>
                  <a:srgbClr val="4E8CCA"/>
                </a:solidFill>
              </a:rPr>
              <a:t>NGUYÊN TỬ. </a:t>
            </a:r>
            <a:br>
              <a:rPr lang="en" sz="4400" b="1" dirty="0">
                <a:solidFill>
                  <a:srgbClr val="4E8CCA"/>
                </a:solidFill>
              </a:rPr>
            </a:br>
            <a:r>
              <a:rPr lang="en" sz="4400" b="1" dirty="0">
                <a:solidFill>
                  <a:srgbClr val="4E8CCA"/>
                </a:solidFill>
              </a:rPr>
              <a:t>SƠ  LƯỢC VỀ BẢNG TUẦN HOÀN CÁC NGUYÊN TỐ HOÁ HỌC</a:t>
            </a:r>
            <a:r>
              <a:rPr lang="en" sz="4400" dirty="0">
                <a:solidFill>
                  <a:srgbClr val="4E8CCA"/>
                </a:solidFill>
              </a:rPr>
              <a:t> </a:t>
            </a:r>
            <a:endParaRPr sz="3600" dirty="0">
              <a:solidFill>
                <a:srgbClr val="4E8CCA"/>
              </a:solidFill>
            </a:endParaRPr>
          </a:p>
        </p:txBody>
      </p:sp>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379772" y="3190408"/>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362226" y="540000"/>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rot="1803367">
            <a:off x="5198611" y="5298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567083" y="1110160"/>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a:extLst>
              <a:ext uri="{FF2B5EF4-FFF2-40B4-BE49-F238E27FC236}">
                <a16:creationId xmlns:a16="http://schemas.microsoft.com/office/drawing/2014/main" id="{5EBB2134-F739-4E66-8C80-7368008878DF}"/>
              </a:ext>
            </a:extLst>
          </p:cNvPr>
          <p:cNvSpPr txBox="1"/>
          <p:nvPr/>
        </p:nvSpPr>
        <p:spPr>
          <a:xfrm>
            <a:off x="1923796" y="660281"/>
            <a:ext cx="4572000" cy="646331"/>
          </a:xfrm>
          <a:prstGeom prst="rect">
            <a:avLst/>
          </a:prstGeom>
          <a:noFill/>
        </p:spPr>
        <p:txBody>
          <a:bodyPr wrap="square">
            <a:spAutoFit/>
          </a:bodyPr>
          <a:lstStyle/>
          <a:p>
            <a:r>
              <a:rPr lang="en"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39"/>
                                        </p:tgtEl>
                                        <p:attrNameLst>
                                          <p:attrName>style.visibility</p:attrName>
                                        </p:attrNameLst>
                                      </p:cBhvr>
                                      <p:to>
                                        <p:strVal val="visible"/>
                                      </p:to>
                                    </p:set>
                                    <p:animEffect transition="in" filter="fade">
                                      <p:cBhvr>
                                        <p:cTn id="18" dur="2000"/>
                                        <p:tgtEl>
                                          <p:spTgt spid="439"/>
                                        </p:tgtEl>
                                      </p:cBhvr>
                                    </p:animEffect>
                                  </p:childTnLst>
                                </p:cTn>
                              </p:par>
                              <p:par>
                                <p:cTn id="19" presetID="10" presetClass="entr" presetSubtype="0" fill="hold" nodeType="withEffect">
                                  <p:stCondLst>
                                    <p:cond delay="0"/>
                                  </p:stCondLst>
                                  <p:childTnLst>
                                    <p:set>
                                      <p:cBhvr>
                                        <p:cTn id="20" dur="1" fill="hold">
                                          <p:stCondLst>
                                            <p:cond delay="0"/>
                                          </p:stCondLst>
                                        </p:cTn>
                                        <p:tgtEl>
                                          <p:spTgt spid="469"/>
                                        </p:tgtEl>
                                        <p:attrNameLst>
                                          <p:attrName>style.visibility</p:attrName>
                                        </p:attrNameLst>
                                      </p:cBhvr>
                                      <p:to>
                                        <p:strVal val="visible"/>
                                      </p:to>
                                    </p:set>
                                    <p:animEffect transition="in" filter="fade">
                                      <p:cBhvr>
                                        <p:cTn id="21" dur="2000"/>
                                        <p:tgtEl>
                                          <p:spTgt spid="469"/>
                                        </p:tgtEl>
                                      </p:cBhvr>
                                    </p:animEffect>
                                  </p:childTnLst>
                                </p:cTn>
                              </p:par>
                              <p:par>
                                <p:cTn id="22" presetID="10" presetClass="entr" presetSubtype="0" fill="hold" nodeType="withEffect">
                                  <p:stCondLst>
                                    <p:cond delay="0"/>
                                  </p:stCondLst>
                                  <p:childTnLst>
                                    <p:set>
                                      <p:cBhvr>
                                        <p:cTn id="23" dur="1" fill="hold">
                                          <p:stCondLst>
                                            <p:cond delay="0"/>
                                          </p:stCondLst>
                                        </p:cTn>
                                        <p:tgtEl>
                                          <p:spTgt spid="423"/>
                                        </p:tgtEl>
                                        <p:attrNameLst>
                                          <p:attrName>style.visibility</p:attrName>
                                        </p:attrNameLst>
                                      </p:cBhvr>
                                      <p:to>
                                        <p:strVal val="visible"/>
                                      </p:to>
                                    </p:set>
                                    <p:animEffect transition="in" filter="fade">
                                      <p:cBhvr>
                                        <p:cTn id="24" dur="2000"/>
                                        <p:tgtEl>
                                          <p:spTgt spid="423"/>
                                        </p:tgtEl>
                                      </p:cBhvr>
                                    </p:animEffect>
                                  </p:childTnLst>
                                </p:cTn>
                              </p:par>
                              <p:par>
                                <p:cTn id="25" presetID="10"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2000"/>
                                        <p:tgtEl>
                                          <p:spTgt spid="446"/>
                                        </p:tgtEl>
                                      </p:cBhvr>
                                    </p:animEffect>
                                  </p:childTnLst>
                                </p:cTn>
                              </p:par>
                              <p:par>
                                <p:cTn id="28" presetID="10" presetClass="entr" presetSubtype="0" fill="hold"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fade">
                                      <p:cBhvr>
                                        <p:cTn id="30" dur="2000"/>
                                        <p:tgtEl>
                                          <p:spTgt spid="458"/>
                                        </p:tgtEl>
                                      </p:cBhvr>
                                    </p:animEffect>
                                  </p:childTnLst>
                                </p:cTn>
                              </p:par>
                              <p:par>
                                <p:cTn id="31" presetID="10" presetClass="entr" presetSubtype="0" fill="hold" nodeType="withEffect">
                                  <p:stCondLst>
                                    <p:cond delay="0"/>
                                  </p:stCondLst>
                                  <p:childTnLst>
                                    <p:set>
                                      <p:cBhvr>
                                        <p:cTn id="32" dur="1" fill="hold">
                                          <p:stCondLst>
                                            <p:cond delay="0"/>
                                          </p:stCondLst>
                                        </p:cTn>
                                        <p:tgtEl>
                                          <p:spTgt spid="484"/>
                                        </p:tgtEl>
                                        <p:attrNameLst>
                                          <p:attrName>style.visibility</p:attrName>
                                        </p:attrNameLst>
                                      </p:cBhvr>
                                      <p:to>
                                        <p:strVal val="visible"/>
                                      </p:to>
                                    </p:set>
                                    <p:animEffect transition="in" filter="fade">
                                      <p:cBhvr>
                                        <p:cTn id="33" dur="2000"/>
                                        <p:tgtEl>
                                          <p:spTgt spid="484"/>
                                        </p:tgtEl>
                                      </p:cBhvr>
                                    </p:animEffect>
                                  </p:childTnLst>
                                </p:cTn>
                              </p:par>
                              <p:par>
                                <p:cTn id="34" presetID="10" presetClass="entr" presetSubtype="0" fill="hold" nodeType="withEffect">
                                  <p:stCondLst>
                                    <p:cond delay="0"/>
                                  </p:stCondLst>
                                  <p:childTnLst>
                                    <p:set>
                                      <p:cBhvr>
                                        <p:cTn id="35" dur="1" fill="hold">
                                          <p:stCondLst>
                                            <p:cond delay="0"/>
                                          </p:stCondLst>
                                        </p:cTn>
                                        <p:tgtEl>
                                          <p:spTgt spid="462"/>
                                        </p:tgtEl>
                                        <p:attrNameLst>
                                          <p:attrName>style.visibility</p:attrName>
                                        </p:attrNameLst>
                                      </p:cBhvr>
                                      <p:to>
                                        <p:strVal val="visible"/>
                                      </p:to>
                                    </p:set>
                                    <p:animEffect transition="in" filter="fade">
                                      <p:cBhvr>
                                        <p:cTn id="36" dur="2000"/>
                                        <p:tgtEl>
                                          <p:spTgt spid="462"/>
                                        </p:tgtEl>
                                      </p:cBhvr>
                                    </p:animEffect>
                                  </p:childTnLst>
                                </p:cTn>
                              </p:par>
                              <p:par>
                                <p:cTn id="37" presetID="10" presetClass="entr" presetSubtype="0" fill="hold" nodeType="withEffect">
                                  <p:stCondLst>
                                    <p:cond delay="0"/>
                                  </p:stCondLst>
                                  <p:childTnLst>
                                    <p:set>
                                      <p:cBhvr>
                                        <p:cTn id="38" dur="1" fill="hold">
                                          <p:stCondLst>
                                            <p:cond delay="0"/>
                                          </p:stCondLst>
                                        </p:cTn>
                                        <p:tgtEl>
                                          <p:spTgt spid="406"/>
                                        </p:tgtEl>
                                        <p:attrNameLst>
                                          <p:attrName>style.visibility</p:attrName>
                                        </p:attrNameLst>
                                      </p:cBhvr>
                                      <p:to>
                                        <p:strVal val="visible"/>
                                      </p:to>
                                    </p:set>
                                    <p:animEffect transition="in" filter="fade">
                                      <p:cBhvr>
                                        <p:cTn id="39" dur="2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a:extLst>
              <a:ext uri="{FF2B5EF4-FFF2-40B4-BE49-F238E27FC236}">
                <a16:creationId xmlns:a16="http://schemas.microsoft.com/office/drawing/2014/main" id="{D5D624E4-CD5B-437C-81E9-9AE40C9A675D}"/>
              </a:ext>
            </a:extLst>
          </p:cNvPr>
          <p:cNvGrpSpPr/>
          <p:nvPr/>
        </p:nvGrpSpPr>
        <p:grpSpPr>
          <a:xfrm>
            <a:off x="5794212" y="1248202"/>
            <a:ext cx="2951013" cy="2918832"/>
            <a:chOff x="2214529" y="2433804"/>
            <a:chExt cx="2706110" cy="2676600"/>
          </a:xfrm>
        </p:grpSpPr>
        <p:sp>
          <p:nvSpPr>
            <p:cNvPr id="62" name="Google Shape;396;p28">
              <a:extLst>
                <a:ext uri="{FF2B5EF4-FFF2-40B4-BE49-F238E27FC236}">
                  <a16:creationId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a:extLst>
                <a:ext uri="{FF2B5EF4-FFF2-40B4-BE49-F238E27FC236}">
                  <a16:creationId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a:extLst>
                <a:ext uri="{FF2B5EF4-FFF2-40B4-BE49-F238E27FC236}">
                  <a16:creationId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a:extLst>
                <a:ext uri="{FF2B5EF4-FFF2-40B4-BE49-F238E27FC236}">
                  <a16:creationId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a:extLst>
                <a:ext uri="{FF2B5EF4-FFF2-40B4-BE49-F238E27FC236}">
                  <a16:creationId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a:extLst>
                  <a:ext uri="{FF2B5EF4-FFF2-40B4-BE49-F238E27FC236}">
                    <a16:creationId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a:extLst>
                  <a:ext uri="{FF2B5EF4-FFF2-40B4-BE49-F238E27FC236}">
                    <a16:creationId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a:extLst>
                  <a:ext uri="{FF2B5EF4-FFF2-40B4-BE49-F238E27FC236}">
                    <a16:creationId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a:extLst>
                  <a:ext uri="{FF2B5EF4-FFF2-40B4-BE49-F238E27FC236}">
                    <a16:creationId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a:extLst>
                  <a:ext uri="{FF2B5EF4-FFF2-40B4-BE49-F238E27FC236}">
                    <a16:creationId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a:extLst>
                  <a:ext uri="{FF2B5EF4-FFF2-40B4-BE49-F238E27FC236}">
                    <a16:creationId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a:extLst>
                  <a:ext uri="{FF2B5EF4-FFF2-40B4-BE49-F238E27FC236}">
                    <a16:creationId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a:extLst>
                  <a:ext uri="{FF2B5EF4-FFF2-40B4-BE49-F238E27FC236}">
                    <a16:creationId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a:extLst>
                  <a:ext uri="{FF2B5EF4-FFF2-40B4-BE49-F238E27FC236}">
                    <a16:creationId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a:extLst>
                  <a:ext uri="{FF2B5EF4-FFF2-40B4-BE49-F238E27FC236}">
                    <a16:creationId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a:extLst>
                  <a:ext uri="{FF2B5EF4-FFF2-40B4-BE49-F238E27FC236}">
                    <a16:creationId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a:extLst>
                  <a:ext uri="{FF2B5EF4-FFF2-40B4-BE49-F238E27FC236}">
                    <a16:creationId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a:extLst>
                <a:ext uri="{FF2B5EF4-FFF2-40B4-BE49-F238E27FC236}">
                  <a16:creationId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a:extLst>
                <a:ext uri="{FF2B5EF4-FFF2-40B4-BE49-F238E27FC236}">
                  <a16:creationId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a:extLst>
                  <a:ext uri="{FF2B5EF4-FFF2-40B4-BE49-F238E27FC236}">
                    <a16:creationId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a:extLst>
                  <a:ext uri="{FF2B5EF4-FFF2-40B4-BE49-F238E27FC236}">
                    <a16:creationId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a:extLst>
                  <a:ext uri="{FF2B5EF4-FFF2-40B4-BE49-F238E27FC236}">
                    <a16:creationId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a:extLst>
                  <a:ext uri="{FF2B5EF4-FFF2-40B4-BE49-F238E27FC236}">
                    <a16:creationId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a:extLst>
                  <a:ext uri="{FF2B5EF4-FFF2-40B4-BE49-F238E27FC236}">
                    <a16:creationId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a:extLst>
                  <a:ext uri="{FF2B5EF4-FFF2-40B4-BE49-F238E27FC236}">
                    <a16:creationId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a:extLst>
                  <a:ext uri="{FF2B5EF4-FFF2-40B4-BE49-F238E27FC236}">
                    <a16:creationId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a:extLst>
                  <a:ext uri="{FF2B5EF4-FFF2-40B4-BE49-F238E27FC236}">
                    <a16:creationId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a:extLst>
                  <a:ext uri="{FF2B5EF4-FFF2-40B4-BE49-F238E27FC236}">
                    <a16:creationId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a:extLst>
                  <a:ext uri="{FF2B5EF4-FFF2-40B4-BE49-F238E27FC236}">
                    <a16:creationId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a:extLst>
                  <a:ext uri="{FF2B5EF4-FFF2-40B4-BE49-F238E27FC236}">
                    <a16:creationId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a:extLst>
                  <a:ext uri="{FF2B5EF4-FFF2-40B4-BE49-F238E27FC236}">
                    <a16:creationId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a:extLst>
                <a:ext uri="{FF2B5EF4-FFF2-40B4-BE49-F238E27FC236}">
                  <a16:creationId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a:extLst>
                <a:ext uri="{FF2B5EF4-FFF2-40B4-BE49-F238E27FC236}">
                  <a16:creationId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a:extLst>
                  <a:ext uri="{FF2B5EF4-FFF2-40B4-BE49-F238E27FC236}">
                    <a16:creationId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a:extLst>
                  <a:ext uri="{FF2B5EF4-FFF2-40B4-BE49-F238E27FC236}">
                    <a16:creationId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a:extLst>
                  <a:ext uri="{FF2B5EF4-FFF2-40B4-BE49-F238E27FC236}">
                    <a16:creationId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a:extLst>
                  <a:ext uri="{FF2B5EF4-FFF2-40B4-BE49-F238E27FC236}">
                    <a16:creationId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a:extLst>
                  <a:ext uri="{FF2B5EF4-FFF2-40B4-BE49-F238E27FC236}">
                    <a16:creationId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a:extLst>
                  <a:ext uri="{FF2B5EF4-FFF2-40B4-BE49-F238E27FC236}">
                    <a16:creationId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a:extLst>
                  <a:ext uri="{FF2B5EF4-FFF2-40B4-BE49-F238E27FC236}">
                    <a16:creationId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a:extLst>
                  <a:ext uri="{FF2B5EF4-FFF2-40B4-BE49-F238E27FC236}">
                    <a16:creationId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a:extLst>
                  <a:ext uri="{FF2B5EF4-FFF2-40B4-BE49-F238E27FC236}">
                    <a16:creationId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a:extLst>
                  <a:ext uri="{FF2B5EF4-FFF2-40B4-BE49-F238E27FC236}">
                    <a16:creationId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a:extLst>
                  <a:ext uri="{FF2B5EF4-FFF2-40B4-BE49-F238E27FC236}">
                    <a16:creationId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a:extLst>
                  <a:ext uri="{FF2B5EF4-FFF2-40B4-BE49-F238E27FC236}">
                    <a16:creationId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a:extLst>
                <a:ext uri="{FF2B5EF4-FFF2-40B4-BE49-F238E27FC236}">
                  <a16:creationId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a:extLst>
                <a:ext uri="{FF2B5EF4-FFF2-40B4-BE49-F238E27FC236}">
                  <a16:creationId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a:extLst>
                  <a:ext uri="{FF2B5EF4-FFF2-40B4-BE49-F238E27FC236}">
                    <a16:creationId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a:extLst>
                  <a:ext uri="{FF2B5EF4-FFF2-40B4-BE49-F238E27FC236}">
                    <a16:creationId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a:extLst>
                  <a:ext uri="{FF2B5EF4-FFF2-40B4-BE49-F238E27FC236}">
                    <a16:creationId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a:extLst>
                  <a:ext uri="{FF2B5EF4-FFF2-40B4-BE49-F238E27FC236}">
                    <a16:creationId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a:extLst>
                  <a:ext uri="{FF2B5EF4-FFF2-40B4-BE49-F238E27FC236}">
                    <a16:creationId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a:extLst>
                  <a:ext uri="{FF2B5EF4-FFF2-40B4-BE49-F238E27FC236}">
                    <a16:creationId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a:extLst>
                  <a:ext uri="{FF2B5EF4-FFF2-40B4-BE49-F238E27FC236}">
                    <a16:creationId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a:extLst>
                  <a:ext uri="{FF2B5EF4-FFF2-40B4-BE49-F238E27FC236}">
                    <a16:creationId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a:extLst>
                  <a:ext uri="{FF2B5EF4-FFF2-40B4-BE49-F238E27FC236}">
                    <a16:creationId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a:extLst>
                  <a:ext uri="{FF2B5EF4-FFF2-40B4-BE49-F238E27FC236}">
                    <a16:creationId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a:extLst>
                  <a:ext uri="{FF2B5EF4-FFF2-40B4-BE49-F238E27FC236}">
                    <a16:creationId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a:extLst>
                  <a:ext uri="{FF2B5EF4-FFF2-40B4-BE49-F238E27FC236}">
                    <a16:creationId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D04B03DD-75B1-43B5-92F0-CDF75B0D8EFB}"/>
              </a:ext>
            </a:extLst>
          </p:cNvPr>
          <p:cNvSpPr txBox="1"/>
          <p:nvPr/>
        </p:nvSpPr>
        <p:spPr>
          <a:xfrm>
            <a:off x="663929" y="1178465"/>
            <a:ext cx="5218954"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cùng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tỉ</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mét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ngàn</a:t>
            </a:r>
            <a:r>
              <a:rPr lang="en-US" sz="3200" b="1"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 name="TextBox 5">
            <a:extLst>
              <a:ext uri="{FF2B5EF4-FFF2-40B4-BE49-F238E27FC236}">
                <a16:creationId xmlns:a16="http://schemas.microsoft.com/office/drawing/2014/main" id="{C598B9FE-9972-4063-B517-44D3E2CA5863}"/>
              </a:ext>
            </a:extLst>
          </p:cNvPr>
          <p:cNvSpPr txBox="1"/>
          <p:nvPr/>
        </p:nvSpPr>
        <p:spPr>
          <a:xfrm>
            <a:off x="449731" y="1161382"/>
            <a:ext cx="5228138" cy="3539430"/>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Qua sát hình </a:t>
            </a:r>
            <a:r>
              <a:rPr lang="en-US" sz="2800" dirty="0">
                <a:solidFill>
                  <a:srgbClr val="263E68"/>
                </a:solidFill>
                <a:latin typeface="Times New Roman" panose="02020603050405020304" pitchFamily="18" charset="0"/>
                <a:cs typeface="Times New Roman" panose="02020603050405020304" pitchFamily="18" charset="0"/>
              </a:rPr>
              <a:t>2.4 </a:t>
            </a:r>
            <a:r>
              <a:rPr lang="vi-VN" sz="2800" dirty="0">
                <a:solidFill>
                  <a:srgbClr val="263E68"/>
                </a:solidFill>
                <a:latin typeface="Times New Roman" panose="02020603050405020304" pitchFamily="18" charset="0"/>
                <a:cs typeface="Times New Roman" panose="02020603050405020304" pitchFamily="18" charset="0"/>
              </a:rPr>
              <a:t>và cho biết</a:t>
            </a:r>
          </a:p>
          <a:p>
            <a:pPr algn="l"/>
            <a:r>
              <a:rPr lang="vi-VN" sz="28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28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28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07DADCC-63EC-4D34-8782-10CC8175367C}"/>
              </a:ext>
            </a:extLst>
          </p:cNvPr>
          <p:cNvGrpSpPr/>
          <p:nvPr/>
        </p:nvGrpSpPr>
        <p:grpSpPr>
          <a:xfrm>
            <a:off x="5759702" y="1746280"/>
            <a:ext cx="1650940" cy="1650940"/>
            <a:chOff x="5759702" y="1746280"/>
            <a:chExt cx="1650940" cy="1650940"/>
          </a:xfrm>
        </p:grpSpPr>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781987" y="878771"/>
            <a:ext cx="2264100" cy="4758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1, 3, 5…</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sp>
        <p:nvSpPr>
          <p:cNvPr id="85" name="TextBox 84">
            <a:extLst>
              <a:ext uri="{FF2B5EF4-FFF2-40B4-BE49-F238E27FC236}">
                <a16:creationId xmlns:a16="http://schemas.microsoft.com/office/drawing/2014/main" id="{CD9AED45-79CD-4549-85C7-7834ED6BE54E}"/>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Số electron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851821" y="812192"/>
            <a:ext cx="2264100" cy="475800"/>
          </a:xfrm>
          <a:prstGeom prst="roundRect">
            <a:avLst>
              <a:gd name="adj" fmla="val 50000"/>
            </a:avLst>
          </a:prstGeom>
          <a:solidFill>
            <a:srgbClr val="8C92A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2, 4, 6…</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grpSp>
        <p:nvGrpSpPr>
          <p:cNvPr id="3" name="Group 2">
            <a:extLst>
              <a:ext uri="{FF2B5EF4-FFF2-40B4-BE49-F238E27FC236}">
                <a16:creationId xmlns:a16="http://schemas.microsoft.com/office/drawing/2014/main" id="{0112190A-A70C-47E7-9C14-5FC6818FEAC6}"/>
              </a:ext>
            </a:extLst>
          </p:cNvPr>
          <p:cNvGrpSpPr/>
          <p:nvPr/>
        </p:nvGrpSpPr>
        <p:grpSpPr>
          <a:xfrm>
            <a:off x="5860171" y="1406512"/>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643372" y="3568011"/>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7385748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Oval 65">
            <a:extLst>
              <a:ext uri="{FF2B5EF4-FFF2-40B4-BE49-F238E27FC236}">
                <a16:creationId xmlns:a16="http://schemas.microsoft.com/office/drawing/2014/main" id="{E446DCA7-EF2A-4FC7-9873-2DEDC2D70481}"/>
              </a:ext>
            </a:extLst>
          </p:cNvPr>
          <p:cNvSpPr/>
          <p:nvPr/>
        </p:nvSpPr>
        <p:spPr>
          <a:xfrm>
            <a:off x="5512122" y="269345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081713" y="3461521"/>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619374" y="295230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6802403" y="405179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273364" y="35689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358617" y="3325334"/>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130473" y="3195985"/>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39C1718-DEE8-4B70-A681-F6BBBA143734}"/>
              </a:ext>
            </a:extLst>
          </p:cNvPr>
          <p:cNvSpPr/>
          <p:nvPr/>
        </p:nvSpPr>
        <p:spPr>
          <a:xfrm>
            <a:off x="7394806" y="308949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331130" y="3345961"/>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331130" y="3734680"/>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675807" y="2924659"/>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666457" y="3277037"/>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657107" y="3629415"/>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a16="http://schemas.microsoft.com/office/drawing/2014/main" id="{A6E674E9-2C1B-426E-8A6D-59AC69BDDB2B}"/>
              </a:ext>
            </a:extLst>
          </p:cNvPr>
          <p:cNvSpPr txBox="1"/>
          <p:nvPr/>
        </p:nvSpPr>
        <p:spPr>
          <a:xfrm>
            <a:off x="5366921" y="4431622"/>
            <a:ext cx="3524550" cy="461665"/>
          </a:xfrm>
          <a:prstGeom prst="rect">
            <a:avLst/>
          </a:prstGeom>
          <a:solidFill>
            <a:srgbClr val="FECA2A"/>
          </a:solid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
        <p:nvSpPr>
          <p:cNvPr id="73" name="Google Shape;873;p52">
            <a:extLst>
              <a:ext uri="{FF2B5EF4-FFF2-40B4-BE49-F238E27FC236}">
                <a16:creationId xmlns:a16="http://schemas.microsoft.com/office/drawing/2014/main" id="{E84166C1-5BF8-46C8-A53E-89FFED3B1656}"/>
              </a:ext>
            </a:extLst>
          </p:cNvPr>
          <p:cNvSpPr/>
          <p:nvPr/>
        </p:nvSpPr>
        <p:spPr>
          <a:xfrm>
            <a:off x="38943" y="2321453"/>
            <a:ext cx="5196756" cy="27427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TextBox 73">
            <a:extLst>
              <a:ext uri="{FF2B5EF4-FFF2-40B4-BE49-F238E27FC236}">
                <a16:creationId xmlns:a16="http://schemas.microsoft.com/office/drawing/2014/main" id="{C598B9FE-9972-4063-B517-44D3E2CA5863}"/>
              </a:ext>
            </a:extLst>
          </p:cNvPr>
          <p:cNvSpPr txBox="1"/>
          <p:nvPr/>
        </p:nvSpPr>
        <p:spPr>
          <a:xfrm>
            <a:off x="144680" y="2321453"/>
            <a:ext cx="5228138" cy="2677656"/>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2800" dirty="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28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81" name="Google Shape;873;p52">
            <a:extLst>
              <a:ext uri="{FF2B5EF4-FFF2-40B4-BE49-F238E27FC236}">
                <a16:creationId xmlns:a16="http://schemas.microsoft.com/office/drawing/2014/main" id="{E84166C1-5BF8-46C8-A53E-89FFED3B1656}"/>
              </a:ext>
            </a:extLst>
          </p:cNvPr>
          <p:cNvSpPr/>
          <p:nvPr/>
        </p:nvSpPr>
        <p:spPr>
          <a:xfrm>
            <a:off x="61552" y="23753"/>
            <a:ext cx="8996120" cy="20321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1">
              <a:lumMod val="60000"/>
              <a:lumOff val="40000"/>
            </a:schemeClr>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4" name="TextBox 83">
            <a:extLst>
              <a:ext uri="{FF2B5EF4-FFF2-40B4-BE49-F238E27FC236}">
                <a16:creationId xmlns:a16="http://schemas.microsoft.com/office/drawing/2014/main" id="{C598B9FE-9972-4063-B517-44D3E2CA5863}"/>
              </a:ext>
            </a:extLst>
          </p:cNvPr>
          <p:cNvSpPr txBox="1"/>
          <p:nvPr/>
        </p:nvSpPr>
        <p:spPr>
          <a:xfrm>
            <a:off x="161258" y="122581"/>
            <a:ext cx="8826395" cy="1815882"/>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Qua sát hình </a:t>
            </a:r>
            <a:r>
              <a:rPr lang="en-US" sz="2800" dirty="0">
                <a:solidFill>
                  <a:srgbClr val="263E68"/>
                </a:solidFill>
                <a:latin typeface="Times New Roman" panose="02020603050405020304" pitchFamily="18" charset="0"/>
                <a:cs typeface="Times New Roman" panose="02020603050405020304" pitchFamily="18" charset="0"/>
              </a:rPr>
              <a:t>2.4 </a:t>
            </a:r>
            <a:r>
              <a:rPr lang="vi-VN" sz="2800" dirty="0">
                <a:solidFill>
                  <a:srgbClr val="263E68"/>
                </a:solidFill>
                <a:latin typeface="Times New Roman" panose="02020603050405020304" pitchFamily="18" charset="0"/>
                <a:cs typeface="Times New Roman" panose="02020603050405020304" pitchFamily="18" charset="0"/>
              </a:rPr>
              <a:t>và cho biết</a:t>
            </a:r>
          </a:p>
          <a:p>
            <a:pPr algn="l"/>
            <a:r>
              <a:rPr lang="vi-VN" sz="28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28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p:txBody>
      </p:sp>
    </p:spTree>
    <p:extLst>
      <p:ext uri="{BB962C8B-B14F-4D97-AF65-F5344CB8AC3E}">
        <p14:creationId xmlns:p14="http://schemas.microsoft.com/office/powerpoint/2010/main" val="134165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a16="http://schemas.microsoft.com/office/drawing/2014/main" id="{0112190A-A70C-47E7-9C14-5FC6818FEAC6}"/>
              </a:ext>
            </a:extLst>
          </p:cNvPr>
          <p:cNvGrpSpPr/>
          <p:nvPr/>
        </p:nvGrpSpPr>
        <p:grpSpPr>
          <a:xfrm>
            <a:off x="4984078" y="119271"/>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7285874" y="151369"/>
            <a:ext cx="1695630" cy="1938992"/>
          </a:xfrm>
          <a:prstGeom prst="rect">
            <a:avLst/>
          </a:prstGeom>
          <a:solidFill>
            <a:schemeClr val="accent6">
              <a:lumMod val="85000"/>
            </a:schemeClr>
          </a:solidFill>
        </p:spPr>
        <p:txBody>
          <a:bodyPr wrap="square" rtlCol="0">
            <a:spAutoFit/>
          </a:bodyPr>
          <a:lstStyle/>
          <a:p>
            <a:pPr algn="l"/>
            <a:r>
              <a:rPr lang="en-US" sz="2400" i="1" dirty="0" err="1">
                <a:solidFill>
                  <a:srgbClr val="FF0000"/>
                </a:solidFill>
                <a:latin typeface="Times New Roman" panose="02020603050405020304" pitchFamily="18" charset="0"/>
                <a:cs typeface="Times New Roman" panose="02020603050405020304" pitchFamily="18" charset="0"/>
              </a:rPr>
              <a:t>Sơ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đồ</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lớp</a:t>
            </a:r>
            <a:r>
              <a:rPr lang="en-US" sz="2400" i="1" dirty="0">
                <a:solidFill>
                  <a:srgbClr val="FF0000"/>
                </a:solidFill>
                <a:latin typeface="Times New Roman" panose="02020603050405020304" pitchFamily="18" charset="0"/>
                <a:cs typeface="Times New Roman" panose="02020603050405020304" pitchFamily="18" charset="0"/>
              </a:rPr>
              <a:t>  electron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b="1" i="1" u="sng" dirty="0">
                <a:solidFill>
                  <a:srgbClr val="FF0000"/>
                </a:solidFill>
                <a:latin typeface="Times New Roman" panose="02020603050405020304" pitchFamily="18" charset="0"/>
                <a:cs typeface="Times New Roman" panose="02020603050405020304" pitchFamily="18" charset="0"/>
              </a:rPr>
              <a:t>chlorine</a:t>
            </a:r>
          </a:p>
        </p:txBody>
      </p:sp>
      <p:sp>
        <p:nvSpPr>
          <p:cNvPr id="84" name="TextBox 83">
            <a:extLst>
              <a:ext uri="{FF2B5EF4-FFF2-40B4-BE49-F238E27FC236}">
                <a16:creationId xmlns:a16="http://schemas.microsoft.com/office/drawing/2014/main" id="{C598B9FE-9972-4063-B517-44D3E2CA5863}"/>
              </a:ext>
            </a:extLst>
          </p:cNvPr>
          <p:cNvSpPr txBox="1"/>
          <p:nvPr/>
        </p:nvSpPr>
        <p:spPr>
          <a:xfrm>
            <a:off x="117063" y="2484876"/>
            <a:ext cx="8968335" cy="2677656"/>
          </a:xfrm>
          <a:prstGeom prst="rect">
            <a:avLst/>
          </a:prstGeom>
          <a:solidFill>
            <a:schemeClr val="accent1">
              <a:lumMod val="60000"/>
              <a:lumOff val="40000"/>
            </a:schemeClr>
          </a:solid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2800" dirty="0">
                <a:solidFill>
                  <a:srgbClr val="263E68"/>
                </a:solidFill>
                <a:latin typeface="Times New Roman" panose="02020603050405020304" pitchFamily="18" charset="0"/>
                <a:cs typeface="Times New Roman" panose="02020603050405020304" pitchFamily="18" charset="0"/>
              </a:rPr>
              <a:t>h</a:t>
            </a:r>
            <a:r>
              <a:rPr lang="vi-VN" sz="28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2800" dirty="0">
                <a:solidFill>
                  <a:srgbClr val="263E68"/>
                </a:solidFill>
                <a:latin typeface="Times New Roman" panose="02020603050405020304" pitchFamily="18" charset="0"/>
                <a:cs typeface="Times New Roman" panose="02020603050405020304" pitchFamily="18" charset="0"/>
              </a:rPr>
              <a:t>2. Số electron trên từng lớp ở vỏ nguyên tử c</a:t>
            </a:r>
            <a:r>
              <a:rPr lang="en-US" sz="2800" dirty="0">
                <a:solidFill>
                  <a:srgbClr val="263E68"/>
                </a:solidFill>
                <a:latin typeface="Times New Roman" panose="02020603050405020304" pitchFamily="18" charset="0"/>
                <a:cs typeface="Times New Roman" panose="02020603050405020304" pitchFamily="18" charset="0"/>
              </a:rPr>
              <a:t>h</a:t>
            </a:r>
            <a:r>
              <a:rPr lang="vi-VN" sz="2800" dirty="0">
                <a:solidFill>
                  <a:srgbClr val="263E68"/>
                </a:solidFill>
                <a:latin typeface="Times New Roman" panose="02020603050405020304" pitchFamily="18" charset="0"/>
                <a:cs typeface="Times New Roman" panose="02020603050405020304" pitchFamily="18" charset="0"/>
              </a:rPr>
              <a:t>lorine là:</a:t>
            </a:r>
          </a:p>
          <a:p>
            <a:pPr marL="800100" algn="l"/>
            <a:r>
              <a:rPr lang="vi-VN" sz="2800" dirty="0">
                <a:solidFill>
                  <a:srgbClr val="7030A0"/>
                </a:solidFill>
                <a:latin typeface="Times New Roman" panose="02020603050405020304" pitchFamily="18" charset="0"/>
                <a:cs typeface="Times New Roman" panose="02020603050405020304" pitchFamily="18" charset="0"/>
              </a:rPr>
              <a:t>Lớp thứ nhất</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có </a:t>
            </a:r>
            <a:r>
              <a:rPr lang="en-US" sz="2800" dirty="0">
                <a:solidFill>
                  <a:srgbClr val="7030A0"/>
                </a:solidFill>
                <a:latin typeface="Times New Roman" panose="02020603050405020304" pitchFamily="18" charset="0"/>
                <a:cs typeface="Times New Roman" panose="02020603050405020304" pitchFamily="18" charset="0"/>
              </a:rPr>
              <a:t>:</a:t>
            </a:r>
            <a:r>
              <a:rPr lang="vi-VN" sz="2800" dirty="0">
                <a:solidFill>
                  <a:srgbClr val="7030A0"/>
                </a:solidFill>
                <a:latin typeface="Times New Roman" panose="02020603050405020304" pitchFamily="18" charset="0"/>
                <a:cs typeface="Times New Roman" panose="02020603050405020304" pitchFamily="18" charset="0"/>
              </a:rPr>
              <a:t>2e ( electron )</a:t>
            </a:r>
            <a:endParaRPr lang="en-US" sz="2800" dirty="0">
              <a:solidFill>
                <a:srgbClr val="7030A0"/>
              </a:solidFill>
              <a:latin typeface="Times New Roman" panose="02020603050405020304" pitchFamily="18" charset="0"/>
              <a:cs typeface="Times New Roman" panose="02020603050405020304" pitchFamily="18" charset="0"/>
            </a:endParaRPr>
          </a:p>
          <a:p>
            <a:pPr marL="800100"/>
            <a:r>
              <a:rPr lang="en-US" sz="2800" dirty="0">
                <a:solidFill>
                  <a:srgbClr val="7030A0"/>
                </a:solidFill>
                <a:latin typeface="Times New Roman" panose="02020603050405020304" pitchFamily="18" charset="0"/>
                <a:cs typeface="Times New Roman" panose="02020603050405020304" pitchFamily="18" charset="0"/>
              </a:rPr>
              <a:t>L</a:t>
            </a:r>
            <a:r>
              <a:rPr lang="vi-VN" sz="2800" dirty="0">
                <a:solidFill>
                  <a:srgbClr val="7030A0"/>
                </a:solidFill>
                <a:latin typeface="Times New Roman" panose="02020603050405020304" pitchFamily="18" charset="0"/>
                <a:cs typeface="Times New Roman" panose="02020603050405020304" pitchFamily="18" charset="0"/>
              </a:rPr>
              <a:t>ớp thứ hai có </a:t>
            </a:r>
            <a:r>
              <a:rPr lang="en-US" sz="2800" dirty="0">
                <a:solidFill>
                  <a:srgbClr val="7030A0"/>
                </a:solidFill>
                <a:latin typeface="Times New Roman" panose="02020603050405020304" pitchFamily="18" charset="0"/>
                <a:cs typeface="Times New Roman" panose="02020603050405020304" pitchFamily="18" charset="0"/>
              </a:rPr>
              <a:t> : </a:t>
            </a:r>
            <a:r>
              <a:rPr lang="vi-VN" sz="2800" dirty="0">
                <a:solidFill>
                  <a:srgbClr val="7030A0"/>
                </a:solidFill>
                <a:latin typeface="Times New Roman" panose="02020603050405020304" pitchFamily="18" charset="0"/>
                <a:cs typeface="Times New Roman" panose="02020603050405020304" pitchFamily="18" charset="0"/>
              </a:rPr>
              <a:t>8 e ( electron )</a:t>
            </a:r>
            <a:endParaRPr lang="en-US" sz="2800" dirty="0">
              <a:solidFill>
                <a:srgbClr val="7030A0"/>
              </a:solidFill>
              <a:latin typeface="Times New Roman" panose="02020603050405020304" pitchFamily="18" charset="0"/>
              <a:cs typeface="Times New Roman" panose="02020603050405020304" pitchFamily="18" charset="0"/>
            </a:endParaRPr>
          </a:p>
          <a:p>
            <a:pPr marL="800100"/>
            <a:r>
              <a:rPr lang="en-US" sz="2800" dirty="0">
                <a:solidFill>
                  <a:srgbClr val="7030A0"/>
                </a:solidFill>
                <a:latin typeface="Times New Roman" panose="02020603050405020304" pitchFamily="18" charset="0"/>
                <a:cs typeface="Times New Roman" panose="02020603050405020304" pitchFamily="18" charset="0"/>
              </a:rPr>
              <a:t>L</a:t>
            </a:r>
            <a:r>
              <a:rPr lang="vi-VN" sz="2800" dirty="0">
                <a:solidFill>
                  <a:srgbClr val="7030A0"/>
                </a:solidFill>
                <a:latin typeface="Times New Roman" panose="02020603050405020304" pitchFamily="18" charset="0"/>
                <a:cs typeface="Times New Roman" panose="02020603050405020304" pitchFamily="18" charset="0"/>
              </a:rPr>
              <a:t>ớp thứ ba có </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7 e</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 electron )</a:t>
            </a:r>
            <a:r>
              <a:rPr lang="en-US" sz="2800" dirty="0">
                <a:solidFill>
                  <a:srgbClr val="7030A0"/>
                </a:solidFill>
                <a:latin typeface="Times New Roman" panose="02020603050405020304" pitchFamily="18" charset="0"/>
                <a:cs typeface="Times New Roman" panose="02020603050405020304" pitchFamily="18" charset="0"/>
              </a:rPr>
              <a:t>(</a:t>
            </a:r>
            <a:r>
              <a:rPr lang="vi-VN" sz="2800" i="1" dirty="0">
                <a:solidFill>
                  <a:srgbClr val="7030A0"/>
                </a:solidFill>
                <a:latin typeface="Times New Roman" panose="02020603050405020304" pitchFamily="18" charset="0"/>
                <a:cs typeface="Times New Roman" panose="02020603050405020304" pitchFamily="18" charset="0"/>
              </a:rPr>
              <a:t>lớp ngoài cùng</a:t>
            </a:r>
            <a:r>
              <a:rPr lang="en-US" sz="2800" i="1" dirty="0">
                <a:solidFill>
                  <a:srgbClr val="7030A0"/>
                </a:solidFill>
                <a:latin typeface="Times New Roman" panose="02020603050405020304" pitchFamily="18" charset="0"/>
                <a:cs typeface="Times New Roman" panose="02020603050405020304" pitchFamily="18" charset="0"/>
              </a:rPr>
              <a:t>)</a:t>
            </a:r>
            <a:endParaRPr lang="vi-VN" sz="2800" i="1" dirty="0">
              <a:solidFill>
                <a:srgbClr val="7030A0"/>
              </a:solidFill>
              <a:latin typeface="Times New Roman" panose="02020603050405020304" pitchFamily="18" charset="0"/>
              <a:cs typeface="Times New Roman" panose="02020603050405020304" pitchFamily="18" charset="0"/>
            </a:endParaRPr>
          </a:p>
        </p:txBody>
      </p:sp>
      <p:sp>
        <p:nvSpPr>
          <p:cNvPr id="102" name="TextBox 101">
            <a:extLst>
              <a:ext uri="{FF2B5EF4-FFF2-40B4-BE49-F238E27FC236}">
                <a16:creationId xmlns:a16="http://schemas.microsoft.com/office/drawing/2014/main" id="{C598B9FE-9972-4063-B517-44D3E2CA5863}"/>
              </a:ext>
            </a:extLst>
          </p:cNvPr>
          <p:cNvSpPr txBox="1"/>
          <p:nvPr/>
        </p:nvSpPr>
        <p:spPr>
          <a:xfrm>
            <a:off x="117063" y="148559"/>
            <a:ext cx="4706397" cy="2246769"/>
          </a:xfrm>
          <a:prstGeom prst="rect">
            <a:avLst/>
          </a:prstGeom>
          <a:solidFill>
            <a:schemeClr val="accent4">
              <a:lumMod val="90000"/>
            </a:schemeClr>
          </a:solidFill>
        </p:spPr>
        <p:txBody>
          <a:bodyPr wrap="square" rtlCol="0">
            <a:spAutoFit/>
          </a:bodyPr>
          <a:lstStyle/>
          <a:p>
            <a:pPr algn="l"/>
            <a:r>
              <a:rPr lang="vi-VN" sz="2800" dirty="0">
                <a:solidFill>
                  <a:srgbClr val="FF0000"/>
                </a:solidFill>
                <a:latin typeface="Times New Roman" panose="02020603050405020304" pitchFamily="18" charset="0"/>
                <a:cs typeface="Times New Roman" panose="02020603050405020304" pitchFamily="18" charset="0"/>
              </a:rPr>
              <a:t>Quan sát hình 2.6 và cho biết</a:t>
            </a:r>
          </a:p>
          <a:p>
            <a:pPr algn="l"/>
            <a:r>
              <a:rPr lang="vi-VN" sz="2800" dirty="0">
                <a:solidFill>
                  <a:srgbClr val="FF0000"/>
                </a:solidFill>
                <a:latin typeface="Times New Roman" panose="02020603050405020304" pitchFamily="18" charset="0"/>
                <a:cs typeface="Times New Roman" panose="02020603050405020304" pitchFamily="18" charset="0"/>
              </a:rPr>
              <a:t>1. Thứ tự sắp xếp các electron ở vỏ của nguyên tử c</a:t>
            </a:r>
            <a:r>
              <a:rPr lang="en-US" sz="2800" dirty="0">
                <a:solidFill>
                  <a:srgbClr val="FF0000"/>
                </a:solidFill>
                <a:latin typeface="Times New Roman" panose="02020603050405020304" pitchFamily="18" charset="0"/>
                <a:cs typeface="Times New Roman" panose="02020603050405020304" pitchFamily="18" charset="0"/>
              </a:rPr>
              <a:t>h</a:t>
            </a:r>
            <a:r>
              <a:rPr lang="vi-VN" sz="2800" dirty="0">
                <a:solidFill>
                  <a:srgbClr val="FF0000"/>
                </a:solidFill>
                <a:latin typeface="Times New Roman" panose="02020603050405020304" pitchFamily="18" charset="0"/>
                <a:cs typeface="Times New Roman" panose="02020603050405020304" pitchFamily="18" charset="0"/>
              </a:rPr>
              <a:t>lorine. </a:t>
            </a:r>
          </a:p>
          <a:p>
            <a:pPr algn="l"/>
            <a:r>
              <a:rPr lang="vi-VN" sz="2800" dirty="0">
                <a:solidFill>
                  <a:srgbClr val="FF0000"/>
                </a:solidFill>
                <a:latin typeface="Times New Roman" panose="02020603050405020304" pitchFamily="18" charset="0"/>
                <a:cs typeface="Times New Roman" panose="02020603050405020304" pitchFamily="18" charset="0"/>
              </a:rPr>
              <a:t>2. Số electron trên từng lớp ở vỏ nguyên tử c</a:t>
            </a:r>
            <a:r>
              <a:rPr lang="en-US" sz="2800" dirty="0">
                <a:solidFill>
                  <a:srgbClr val="FF0000"/>
                </a:solidFill>
                <a:latin typeface="Times New Roman" panose="02020603050405020304" pitchFamily="18" charset="0"/>
                <a:cs typeface="Times New Roman" panose="02020603050405020304" pitchFamily="18" charset="0"/>
              </a:rPr>
              <a:t>h</a:t>
            </a:r>
            <a:r>
              <a:rPr lang="vi-VN" sz="2800" dirty="0">
                <a:solidFill>
                  <a:srgbClr val="FF0000"/>
                </a:solidFill>
                <a:latin typeface="Times New Roman" panose="02020603050405020304" pitchFamily="18" charset="0"/>
                <a:cs typeface="Times New Roman" panose="02020603050405020304" pitchFamily="18" charset="0"/>
              </a:rPr>
              <a:t>lorine</a:t>
            </a:r>
          </a:p>
        </p:txBody>
      </p:sp>
    </p:spTree>
    <p:extLst>
      <p:ext uri="{BB962C8B-B14F-4D97-AF65-F5344CB8AC3E}">
        <p14:creationId xmlns:p14="http://schemas.microsoft.com/office/powerpoint/2010/main" val="426981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ircle(in)">
                                      <p:cBhvr>
                                        <p:cTn id="7" dur="2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38319" y="626477"/>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III.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449983" y="1118921"/>
            <a:ext cx="4034996" cy="584775"/>
          </a:xfrm>
          <a:prstGeom prst="rect">
            <a:avLst/>
          </a:prstGeom>
          <a:noFill/>
        </p:spPr>
        <p:txBody>
          <a:bodyPr wrap="square" rtlCol="0">
            <a:spAutoFit/>
          </a:bodyPr>
          <a:lstStyle/>
          <a:p>
            <a:r>
              <a:rPr lang="en-US" sz="3200" dirty="0">
                <a:solidFill>
                  <a:srgbClr val="C00000"/>
                </a:solidFill>
                <a:latin typeface="Times New Roman" panose="02020603050405020304" pitchFamily="18" charset="0"/>
                <a:cs typeface="Times New Roman" panose="02020603050405020304" pitchFamily="18" charset="0"/>
              </a:rPr>
              <a:t>1. </a:t>
            </a:r>
            <a:r>
              <a:rPr lang="en-US" sz="3200" dirty="0" err="1">
                <a:solidFill>
                  <a:srgbClr val="C00000"/>
                </a:solidFill>
                <a:latin typeface="Times New Roman" panose="02020603050405020304" pitchFamily="18" charset="0"/>
                <a:cs typeface="Times New Roman" panose="02020603050405020304" pitchFamily="18" charset="0"/>
              </a:rPr>
              <a:t>Hạt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nguyên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tử</a:t>
            </a:r>
            <a:endParaRPr lang="en-US" sz="3200" dirty="0">
              <a:solidFill>
                <a:srgbClr val="C00000"/>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38319" y="918865"/>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1489259" y="1703697"/>
            <a:ext cx="7511237" cy="3108543"/>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 Hạt nhân gồm 2 loại hạt là proton(p) mang điện tích dương và neutron( n) không mang điện.</a:t>
            </a:r>
          </a:p>
          <a:p>
            <a:pPr algn="l"/>
            <a:r>
              <a:rPr lang="vi-VN" sz="2800" dirty="0">
                <a:solidFill>
                  <a:srgbClr val="263E68"/>
                </a:solidFill>
                <a:latin typeface="Times New Roman" panose="02020603050405020304" pitchFamily="18" charset="0"/>
                <a:cs typeface="Times New Roman" panose="02020603050405020304" pitchFamily="18" charset="0"/>
              </a:rPr>
              <a:t>Vd: Hạt nhân nguyên t</a:t>
            </a:r>
            <a:r>
              <a:rPr lang="en-US" sz="2800" dirty="0">
                <a:solidFill>
                  <a:srgbClr val="263E68"/>
                </a:solidFill>
                <a:latin typeface="Times New Roman" panose="02020603050405020304" pitchFamily="18" charset="0"/>
                <a:cs typeface="Times New Roman" panose="02020603050405020304" pitchFamily="18" charset="0"/>
              </a:rPr>
              <a:t>ử</a:t>
            </a:r>
            <a:r>
              <a:rPr lang="vi-VN" sz="2800" dirty="0">
                <a:solidFill>
                  <a:srgbClr val="263E68"/>
                </a:solidFill>
                <a:latin typeface="Times New Roman" panose="02020603050405020304" pitchFamily="18" charset="0"/>
                <a:cs typeface="Times New Roman" panose="02020603050405020304" pitchFamily="18" charset="0"/>
              </a:rPr>
              <a:t> Heliu</a:t>
            </a:r>
            <a:r>
              <a:rPr lang="en-US" sz="2800" dirty="0">
                <a:solidFill>
                  <a:srgbClr val="263E68"/>
                </a:solidFill>
                <a:latin typeface="Times New Roman" panose="02020603050405020304" pitchFamily="18" charset="0"/>
                <a:cs typeface="Times New Roman" panose="02020603050405020304" pitchFamily="18" charset="0"/>
              </a:rPr>
              <a:t>m</a:t>
            </a:r>
            <a:r>
              <a:rPr lang="vi-VN" sz="2800" dirty="0">
                <a:solidFill>
                  <a:srgbClr val="263E68"/>
                </a:solidFill>
                <a:latin typeface="Times New Roman" panose="02020603050405020304" pitchFamily="18" charset="0"/>
                <a:cs typeface="Times New Roman" panose="02020603050405020304" pitchFamily="18" charset="0"/>
              </a:rPr>
              <a:t> gồm 2p và 2n</a:t>
            </a:r>
          </a:p>
          <a:p>
            <a:pPr algn="l"/>
            <a:r>
              <a:rPr lang="vi-VN" sz="2800" dirty="0">
                <a:solidFill>
                  <a:srgbClr val="263E68"/>
                </a:solidFill>
                <a:latin typeface="Times New Roman" panose="02020603050405020304" pitchFamily="18" charset="0"/>
                <a:cs typeface="Times New Roman" panose="02020603050405020304" pitchFamily="18" charset="0"/>
              </a:rPr>
              <a:t>- Mỗi hạt proton mang 1 đơn vị điện tích dương, kí hiệu +1. </a:t>
            </a:r>
          </a:p>
          <a:p>
            <a:pPr algn="l"/>
            <a:r>
              <a:rPr lang="vi-VN" sz="2800" dirty="0">
                <a:solidFill>
                  <a:srgbClr val="263E68"/>
                </a:solidFill>
                <a:latin typeface="Times New Roman" panose="02020603050405020304" pitchFamily="18" charset="0"/>
                <a:cs typeface="Times New Roman" panose="02020603050405020304" pitchFamily="18" charset="0"/>
              </a:rPr>
              <a:t>- Tổng số điện tích</a:t>
            </a:r>
            <a:r>
              <a:rPr lang="en-US" sz="2800" dirty="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(kí hiệu Z) bằng tổng số hạt proton.</a:t>
            </a:r>
          </a:p>
        </p:txBody>
      </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7880" y="1325974"/>
            <a:ext cx="1062103" cy="121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9082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III.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807779" y="1293078"/>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2.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1338516" y="2035716"/>
            <a:ext cx="7596858" cy="3108543"/>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 Vỏ nguyên tử được tạo nên bởi các electron (e) . Mỗi e mang 1 đơn vị điện tích âm, kí hiệu -1.</a:t>
            </a:r>
          </a:p>
          <a:p>
            <a:pPr algn="l"/>
            <a:r>
              <a:rPr lang="vi-VN" sz="28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8e hoặc nhiều hơn</a:t>
            </a:r>
          </a:p>
          <a:p>
            <a:pPr algn="l"/>
            <a:r>
              <a:rPr lang="vi-VN" sz="2800" dirty="0">
                <a:solidFill>
                  <a:srgbClr val="263E68"/>
                </a:solidFill>
                <a:latin typeface="Times New Roman" panose="02020603050405020304" pitchFamily="18" charset="0"/>
                <a:cs typeface="Times New Roman" panose="02020603050405020304" pitchFamily="18" charset="0"/>
              </a:rPr>
              <a:t>- Các e lớp ngoài cùng quyết định tính chất hóa học của chất.</a:t>
            </a:r>
          </a:p>
        </p:txBody>
      </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5521" y="1896166"/>
            <a:ext cx="1062103" cy="123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912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circle(in)">
                                      <p:cBhvr>
                                        <p:cTn id="7"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1777462178"/>
              </p:ext>
            </p:extLst>
          </p:nvPr>
        </p:nvGraphicFramePr>
        <p:xfrm>
          <a:off x="239032" y="3086066"/>
          <a:ext cx="8771466" cy="1850581"/>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964353106"/>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152041247"/>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74726" y="0"/>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2734207" y="8193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305101" y="115928"/>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038777"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5642675" y="288573"/>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2881238"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389422" y="2055624"/>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791570" y="927460"/>
            <a:ext cx="1057200" cy="1184830"/>
          </a:xfrm>
          <a:prstGeom prst="rect">
            <a:avLst/>
          </a:prstGeom>
          <a:solidFill>
            <a:schemeClr val="accent5">
              <a:lumMod val="75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solidFill>
                  <a:srgbClr val="C00000"/>
                </a:solidFill>
              </a:rPr>
              <a:t>Hoạt</a:t>
            </a:r>
            <a:r>
              <a:rPr lang="en-US" sz="2800" b="1" dirty="0">
                <a:solidFill>
                  <a:srgbClr val="C00000"/>
                </a:solidFill>
              </a:rPr>
              <a:t> </a:t>
            </a:r>
            <a:r>
              <a:rPr lang="en-US" sz="2800" b="1" dirty="0" err="1">
                <a:solidFill>
                  <a:srgbClr val="C00000"/>
                </a:solidFill>
              </a:rPr>
              <a:t>động</a:t>
            </a:r>
            <a:r>
              <a:rPr lang="en-US" sz="2800" b="1" dirty="0">
                <a:solidFill>
                  <a:srgbClr val="C00000"/>
                </a:solidFill>
              </a:rPr>
              <a:t> </a:t>
            </a:r>
            <a:r>
              <a:rPr lang="en-US" sz="2800" b="1" dirty="0" err="1">
                <a:solidFill>
                  <a:srgbClr val="C00000"/>
                </a:solidFill>
              </a:rPr>
              <a:t>nhóm</a:t>
            </a:r>
            <a:endParaRPr lang="en-US" sz="2800" b="1" dirty="0">
              <a:solidFill>
                <a:srgbClr val="C00000"/>
              </a:solidFill>
            </a:endParaRPr>
          </a:p>
        </p:txBody>
      </p:sp>
    </p:spTree>
    <p:extLst>
      <p:ext uri="{BB962C8B-B14F-4D97-AF65-F5344CB8AC3E}">
        <p14:creationId xmlns:p14="http://schemas.microsoft.com/office/powerpoint/2010/main" val="350190423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1350166022"/>
              </p:ext>
            </p:extLst>
          </p:nvPr>
        </p:nvGraphicFramePr>
        <p:xfrm>
          <a:off x="151198" y="2909089"/>
          <a:ext cx="8771466" cy="1850962"/>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solidFill>
                            <a:schemeClr val="accent2">
                              <a:lumMod val="50000"/>
                            </a:schemeClr>
                          </a:solidFill>
                          <a:effectLst/>
                          <a:latin typeface="+mj-lt"/>
                        </a:rPr>
                        <a:t>Nguyên tử</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p trong hạt nhân</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e trong vỏ nguyên tử</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lớp e</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e ở lớp e ngoài cùng</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964353106"/>
                  </a:ext>
                </a:extLst>
              </a:tr>
              <a:tr h="0">
                <a:tc>
                  <a:txBody>
                    <a:bodyPr/>
                    <a:lstStyle/>
                    <a:p>
                      <a:pPr>
                        <a:lnSpc>
                          <a:spcPct val="107000"/>
                        </a:lnSpc>
                        <a:spcAft>
                          <a:spcPts val="800"/>
                        </a:spcAft>
                      </a:pPr>
                      <a:r>
                        <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152041247"/>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solidFill>
                            <a:schemeClr val="accent2">
                              <a:lumMod val="50000"/>
                            </a:schemeClr>
                          </a:solidFill>
                          <a:effectLst/>
                          <a:latin typeface="Times New Roman" panose="02020603050405020304" pitchFamily="18" charset="0"/>
                          <a:cs typeface="Times New Roman" panose="02020603050405020304" pitchFamily="18" charset="0"/>
                        </a:rPr>
                        <a:t>Ox</a:t>
                      </a:r>
                      <a:r>
                        <a:rPr lang="en-US" sz="2400" dirty="0" err="1">
                          <a:solidFill>
                            <a:schemeClr val="accent2">
                              <a:lumMod val="50000"/>
                            </a:schemeClr>
                          </a:solidFill>
                          <a:effectLst/>
                          <a:latin typeface="Times New Roman" panose="02020603050405020304" pitchFamily="18" charset="0"/>
                          <a:cs typeface="Times New Roman" panose="02020603050405020304" pitchFamily="18" charset="0"/>
                        </a:rPr>
                        <a:t>ygen</a:t>
                      </a:r>
                      <a:endPar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
        <p:nvSpPr>
          <p:cNvPr id="2" name="TextBox 1">
            <a:extLst>
              <a:ext uri="{FF2B5EF4-FFF2-40B4-BE49-F238E27FC236}">
                <a16:creationId xmlns:a16="http://schemas.microsoft.com/office/drawing/2014/main" id="{082F7DD4-248F-4484-B0FF-2CD745F24A1E}"/>
              </a:ext>
            </a:extLst>
          </p:cNvPr>
          <p:cNvSpPr txBox="1"/>
          <p:nvPr/>
        </p:nvSpPr>
        <p:spPr>
          <a:xfrm>
            <a:off x="2531927"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4274352"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6011307"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7812067"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2531927"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4274352"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6011307"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7812067"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2531927" y="4358452"/>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4274352" y="4366401"/>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6011307" y="4381975"/>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7812067" y="4381975"/>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92097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1206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69567" y="804699"/>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138982" y="804699"/>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5B7BB5AB-0C11-4326-9D7D-A8774497C4B2}"/>
              </a:ext>
            </a:extLst>
          </p:cNvPr>
          <p:cNvSpPr txBox="1"/>
          <p:nvPr/>
        </p:nvSpPr>
        <p:spPr>
          <a:xfrm>
            <a:off x="3942873" y="1251539"/>
            <a:ext cx="1258253" cy="646331"/>
          </a:xfrm>
          <a:prstGeom prst="rect">
            <a:avLst/>
          </a:prstGeom>
          <a:noFill/>
        </p:spPr>
        <p:txBody>
          <a:bodyPr wrap="square">
            <a:spAutoFit/>
          </a:bodyPr>
          <a:lstStyle/>
          <a:p>
            <a:r>
              <a:rPr lang="en"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54" name="Google Shape;395;p28">
            <a:extLst>
              <a:ext uri="{FF2B5EF4-FFF2-40B4-BE49-F238E27FC236}">
                <a16:creationId xmlns:a16="http://schemas.microsoft.com/office/drawing/2014/main" id="{D27704D8-6260-4D30-847E-3AB58E78456B}"/>
              </a:ext>
            </a:extLst>
          </p:cNvPr>
          <p:cNvGrpSpPr/>
          <p:nvPr/>
        </p:nvGrpSpPr>
        <p:grpSpPr>
          <a:xfrm rot="710046">
            <a:off x="6714154" y="2710417"/>
            <a:ext cx="2471790" cy="2444835"/>
            <a:chOff x="2214529" y="2433804"/>
            <a:chExt cx="2706110" cy="2676600"/>
          </a:xfrm>
        </p:grpSpPr>
        <p:sp>
          <p:nvSpPr>
            <p:cNvPr id="55" name="Google Shape;396;p28">
              <a:extLst>
                <a:ext uri="{FF2B5EF4-FFF2-40B4-BE49-F238E27FC236}">
                  <a16:creationId xmlns:a16="http://schemas.microsoft.com/office/drawing/2014/main" id="{0091E27F-57E9-405F-A5F3-0F5E43BC2E95}"/>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a:extLst>
                <a:ext uri="{FF2B5EF4-FFF2-40B4-BE49-F238E27FC236}">
                  <a16:creationId xmlns:a16="http://schemas.microsoft.com/office/drawing/2014/main" id="{CA5B09CB-8E20-41FE-A6C8-014FE13FE845}"/>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a:extLst>
                <a:ext uri="{FF2B5EF4-FFF2-40B4-BE49-F238E27FC236}">
                  <a16:creationId xmlns:a16="http://schemas.microsoft.com/office/drawing/2014/main" id="{0CF78855-2E6F-4680-946E-FCD742E06C1A}"/>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a:extLst>
                <a:ext uri="{FF2B5EF4-FFF2-40B4-BE49-F238E27FC236}">
                  <a16:creationId xmlns:a16="http://schemas.microsoft.com/office/drawing/2014/main" id="{8D8B5F95-4AE3-4D66-86E0-43AC9A131E05}"/>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a:extLst>
                <a:ext uri="{FF2B5EF4-FFF2-40B4-BE49-F238E27FC236}">
                  <a16:creationId xmlns:a16="http://schemas.microsoft.com/office/drawing/2014/main" id="{574040C2-F8DD-4778-8F9C-46576226B145}"/>
                </a:ext>
              </a:extLst>
            </p:cNvPr>
            <p:cNvGrpSpPr/>
            <p:nvPr/>
          </p:nvGrpSpPr>
          <p:grpSpPr>
            <a:xfrm>
              <a:off x="2343091" y="3325866"/>
              <a:ext cx="301143" cy="95916"/>
              <a:chOff x="5581225" y="1820025"/>
              <a:chExt cx="463725" cy="147700"/>
            </a:xfrm>
          </p:grpSpPr>
          <p:sp>
            <p:nvSpPr>
              <p:cNvPr id="105" name="Google Shape;401;p28">
                <a:extLst>
                  <a:ext uri="{FF2B5EF4-FFF2-40B4-BE49-F238E27FC236}">
                    <a16:creationId xmlns:a16="http://schemas.microsoft.com/office/drawing/2014/main" id="{936CB015-E420-4695-A00F-74BD71C067E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a:extLst>
                  <a:ext uri="{FF2B5EF4-FFF2-40B4-BE49-F238E27FC236}">
                    <a16:creationId xmlns:a16="http://schemas.microsoft.com/office/drawing/2014/main" id="{4364C047-A8A9-4BF7-92FC-45830794A9A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a:extLst>
                  <a:ext uri="{FF2B5EF4-FFF2-40B4-BE49-F238E27FC236}">
                    <a16:creationId xmlns:a16="http://schemas.microsoft.com/office/drawing/2014/main" id="{F7622498-0418-4540-9B69-7101D86C02C6}"/>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a:extLst>
                  <a:ext uri="{FF2B5EF4-FFF2-40B4-BE49-F238E27FC236}">
                    <a16:creationId xmlns:a16="http://schemas.microsoft.com/office/drawing/2014/main" id="{6EC6CC9E-75AD-469E-9FB2-41981D99B3C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a:extLst>
                  <a:ext uri="{FF2B5EF4-FFF2-40B4-BE49-F238E27FC236}">
                    <a16:creationId xmlns:a16="http://schemas.microsoft.com/office/drawing/2014/main" id="{089BA056-A10A-4A01-B34D-81926777F5B0}"/>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a:extLst>
                  <a:ext uri="{FF2B5EF4-FFF2-40B4-BE49-F238E27FC236}">
                    <a16:creationId xmlns:a16="http://schemas.microsoft.com/office/drawing/2014/main" id="{D1D81E48-DB93-4DC9-B61E-30F9B669855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a:extLst>
                  <a:ext uri="{FF2B5EF4-FFF2-40B4-BE49-F238E27FC236}">
                    <a16:creationId xmlns:a16="http://schemas.microsoft.com/office/drawing/2014/main" id="{207ECDDA-5FDB-4AD6-BE07-B3A583C0EC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a:extLst>
                  <a:ext uri="{FF2B5EF4-FFF2-40B4-BE49-F238E27FC236}">
                    <a16:creationId xmlns:a16="http://schemas.microsoft.com/office/drawing/2014/main" id="{9E048EA0-6D4D-4455-BD58-FD47EF293A9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a:extLst>
                  <a:ext uri="{FF2B5EF4-FFF2-40B4-BE49-F238E27FC236}">
                    <a16:creationId xmlns:a16="http://schemas.microsoft.com/office/drawing/2014/main" id="{3CC7379E-783A-4E58-AB8D-D6205EDE03F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a:extLst>
                  <a:ext uri="{FF2B5EF4-FFF2-40B4-BE49-F238E27FC236}">
                    <a16:creationId xmlns:a16="http://schemas.microsoft.com/office/drawing/2014/main" id="{53DDDE24-3609-40F8-B3D8-BA76545E6C70}"/>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a:extLst>
                  <a:ext uri="{FF2B5EF4-FFF2-40B4-BE49-F238E27FC236}">
                    <a16:creationId xmlns:a16="http://schemas.microsoft.com/office/drawing/2014/main" id="{848EE6E8-F43D-4627-9FDA-82A0E500F6BB}"/>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a:extLst>
                  <a:ext uri="{FF2B5EF4-FFF2-40B4-BE49-F238E27FC236}">
                    <a16:creationId xmlns:a16="http://schemas.microsoft.com/office/drawing/2014/main" id="{658B39AE-7E18-4B61-B882-6B90D7C92843}"/>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a:extLst>
                  <a:ext uri="{FF2B5EF4-FFF2-40B4-BE49-F238E27FC236}">
                    <a16:creationId xmlns:a16="http://schemas.microsoft.com/office/drawing/2014/main" id="{8786F591-20FC-497E-9BC6-C76DBB8FFD1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a:extLst>
                <a:ext uri="{FF2B5EF4-FFF2-40B4-BE49-F238E27FC236}">
                  <a16:creationId xmlns:a16="http://schemas.microsoft.com/office/drawing/2014/main" id="{5EC0A86A-CC57-4EA9-927B-2C1AA8C302CC}"/>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a:extLst>
                <a:ext uri="{FF2B5EF4-FFF2-40B4-BE49-F238E27FC236}">
                  <a16:creationId xmlns:a16="http://schemas.microsoft.com/office/drawing/2014/main" id="{EAC7F3B4-1034-4BD4-BC9E-758D037A76A7}"/>
                </a:ext>
              </a:extLst>
            </p:cNvPr>
            <p:cNvGrpSpPr/>
            <p:nvPr/>
          </p:nvGrpSpPr>
          <p:grpSpPr>
            <a:xfrm>
              <a:off x="4381216" y="3467266"/>
              <a:ext cx="301143" cy="95916"/>
              <a:chOff x="5581225" y="1820025"/>
              <a:chExt cx="463725" cy="147700"/>
            </a:xfrm>
          </p:grpSpPr>
          <p:sp>
            <p:nvSpPr>
              <p:cNvPr id="92" name="Google Shape;416;p28">
                <a:extLst>
                  <a:ext uri="{FF2B5EF4-FFF2-40B4-BE49-F238E27FC236}">
                    <a16:creationId xmlns:a16="http://schemas.microsoft.com/office/drawing/2014/main" id="{1FEDF22B-0E72-4B31-9C54-39D1D5E178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a:extLst>
                  <a:ext uri="{FF2B5EF4-FFF2-40B4-BE49-F238E27FC236}">
                    <a16:creationId xmlns:a16="http://schemas.microsoft.com/office/drawing/2014/main" id="{A766ACD1-AD81-4ADE-8601-D54BFD3394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a:extLst>
                  <a:ext uri="{FF2B5EF4-FFF2-40B4-BE49-F238E27FC236}">
                    <a16:creationId xmlns:a16="http://schemas.microsoft.com/office/drawing/2014/main" id="{8F801446-8DB8-4CB4-A11D-F8FD186B9D9A}"/>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a:extLst>
                  <a:ext uri="{FF2B5EF4-FFF2-40B4-BE49-F238E27FC236}">
                    <a16:creationId xmlns:a16="http://schemas.microsoft.com/office/drawing/2014/main" id="{1D64FC05-1900-42CE-8B69-D285C2130BB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a:extLst>
                  <a:ext uri="{FF2B5EF4-FFF2-40B4-BE49-F238E27FC236}">
                    <a16:creationId xmlns:a16="http://schemas.microsoft.com/office/drawing/2014/main" id="{1E48FFAB-7DCF-40A0-842B-C2FD3302BA6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a:extLst>
                  <a:ext uri="{FF2B5EF4-FFF2-40B4-BE49-F238E27FC236}">
                    <a16:creationId xmlns:a16="http://schemas.microsoft.com/office/drawing/2014/main" id="{9BCF2C07-7444-42A1-9C4D-A1F1FF802BC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a:extLst>
                  <a:ext uri="{FF2B5EF4-FFF2-40B4-BE49-F238E27FC236}">
                    <a16:creationId xmlns:a16="http://schemas.microsoft.com/office/drawing/2014/main" id="{43286D1E-2995-4908-8725-A708E3A9498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a:extLst>
                  <a:ext uri="{FF2B5EF4-FFF2-40B4-BE49-F238E27FC236}">
                    <a16:creationId xmlns:a16="http://schemas.microsoft.com/office/drawing/2014/main" id="{981405D9-E4B7-42A3-AF26-A0134A3735F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a:extLst>
                  <a:ext uri="{FF2B5EF4-FFF2-40B4-BE49-F238E27FC236}">
                    <a16:creationId xmlns:a16="http://schemas.microsoft.com/office/drawing/2014/main" id="{7CBC5EB0-0470-4D26-B007-9EAD410B2A2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a:extLst>
                  <a:ext uri="{FF2B5EF4-FFF2-40B4-BE49-F238E27FC236}">
                    <a16:creationId xmlns:a16="http://schemas.microsoft.com/office/drawing/2014/main" id="{C2810EC8-5D1A-4A7C-9BDA-9313FEFB4CF5}"/>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a:extLst>
                  <a:ext uri="{FF2B5EF4-FFF2-40B4-BE49-F238E27FC236}">
                    <a16:creationId xmlns:a16="http://schemas.microsoft.com/office/drawing/2014/main" id="{1634B31A-7D02-4A5C-8B03-233EE252332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a:extLst>
                  <a:ext uri="{FF2B5EF4-FFF2-40B4-BE49-F238E27FC236}">
                    <a16:creationId xmlns:a16="http://schemas.microsoft.com/office/drawing/2014/main" id="{0848E998-F5C7-47C6-B46C-F7111E8BD6B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a:extLst>
                  <a:ext uri="{FF2B5EF4-FFF2-40B4-BE49-F238E27FC236}">
                    <a16:creationId xmlns:a16="http://schemas.microsoft.com/office/drawing/2014/main" id="{05235E83-6286-4A5F-BE83-534151AC356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a:extLst>
                <a:ext uri="{FF2B5EF4-FFF2-40B4-BE49-F238E27FC236}">
                  <a16:creationId xmlns:a16="http://schemas.microsoft.com/office/drawing/2014/main" id="{0F7230C3-42E2-4FD3-8F20-5C5983C052FA}"/>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a:extLst>
                <a:ext uri="{FF2B5EF4-FFF2-40B4-BE49-F238E27FC236}">
                  <a16:creationId xmlns:a16="http://schemas.microsoft.com/office/drawing/2014/main" id="{C6749E36-16E7-44AF-94B0-5D9E83755D8F}"/>
                </a:ext>
              </a:extLst>
            </p:cNvPr>
            <p:cNvGrpSpPr/>
            <p:nvPr/>
          </p:nvGrpSpPr>
          <p:grpSpPr>
            <a:xfrm>
              <a:off x="3189766" y="4732391"/>
              <a:ext cx="301143" cy="95916"/>
              <a:chOff x="5581225" y="1820025"/>
              <a:chExt cx="463725" cy="147700"/>
            </a:xfrm>
          </p:grpSpPr>
          <p:sp>
            <p:nvSpPr>
              <p:cNvPr id="79" name="Google Shape;431;p28">
                <a:extLst>
                  <a:ext uri="{FF2B5EF4-FFF2-40B4-BE49-F238E27FC236}">
                    <a16:creationId xmlns:a16="http://schemas.microsoft.com/office/drawing/2014/main" id="{9468EE90-1D8C-432D-851D-8EECC2884F3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a:extLst>
                  <a:ext uri="{FF2B5EF4-FFF2-40B4-BE49-F238E27FC236}">
                    <a16:creationId xmlns:a16="http://schemas.microsoft.com/office/drawing/2014/main" id="{9FBFE6E7-ADC9-43B0-BB2B-7296FB57236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a:extLst>
                  <a:ext uri="{FF2B5EF4-FFF2-40B4-BE49-F238E27FC236}">
                    <a16:creationId xmlns:a16="http://schemas.microsoft.com/office/drawing/2014/main" id="{A4406B45-4426-45B7-BD04-98501856729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a:extLst>
                  <a:ext uri="{FF2B5EF4-FFF2-40B4-BE49-F238E27FC236}">
                    <a16:creationId xmlns:a16="http://schemas.microsoft.com/office/drawing/2014/main" id="{0D5B8772-DE91-4EFC-A37C-BDE1555E6CF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a:extLst>
                  <a:ext uri="{FF2B5EF4-FFF2-40B4-BE49-F238E27FC236}">
                    <a16:creationId xmlns:a16="http://schemas.microsoft.com/office/drawing/2014/main" id="{92F36E99-FACA-492E-B1A1-2E0AD152F86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a:extLst>
                  <a:ext uri="{FF2B5EF4-FFF2-40B4-BE49-F238E27FC236}">
                    <a16:creationId xmlns:a16="http://schemas.microsoft.com/office/drawing/2014/main" id="{C9E558FA-F5B5-47C6-B729-99F253E6BFF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a:extLst>
                  <a:ext uri="{FF2B5EF4-FFF2-40B4-BE49-F238E27FC236}">
                    <a16:creationId xmlns:a16="http://schemas.microsoft.com/office/drawing/2014/main" id="{59061487-3DD3-46D0-86AB-EFE31C7E2623}"/>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a:extLst>
                  <a:ext uri="{FF2B5EF4-FFF2-40B4-BE49-F238E27FC236}">
                    <a16:creationId xmlns:a16="http://schemas.microsoft.com/office/drawing/2014/main" id="{6EC6FB83-0065-42AC-9219-4155D38B713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a:extLst>
                  <a:ext uri="{FF2B5EF4-FFF2-40B4-BE49-F238E27FC236}">
                    <a16:creationId xmlns:a16="http://schemas.microsoft.com/office/drawing/2014/main" id="{3F214493-FCBF-43C1-83AC-6210624EACA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a:extLst>
                  <a:ext uri="{FF2B5EF4-FFF2-40B4-BE49-F238E27FC236}">
                    <a16:creationId xmlns:a16="http://schemas.microsoft.com/office/drawing/2014/main" id="{9D5633BD-9803-4AE0-A6B5-6F60C36995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a:extLst>
                  <a:ext uri="{FF2B5EF4-FFF2-40B4-BE49-F238E27FC236}">
                    <a16:creationId xmlns:a16="http://schemas.microsoft.com/office/drawing/2014/main" id="{C36F3B45-B3D8-4421-8E54-57D14A9D975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a:extLst>
                  <a:ext uri="{FF2B5EF4-FFF2-40B4-BE49-F238E27FC236}">
                    <a16:creationId xmlns:a16="http://schemas.microsoft.com/office/drawing/2014/main" id="{C00009D6-78BC-4909-8151-A1E59F9C72C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a:extLst>
                  <a:ext uri="{FF2B5EF4-FFF2-40B4-BE49-F238E27FC236}">
                    <a16:creationId xmlns:a16="http://schemas.microsoft.com/office/drawing/2014/main" id="{0C4415E6-6823-40BD-95C8-793242186E7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a:extLst>
                <a:ext uri="{FF2B5EF4-FFF2-40B4-BE49-F238E27FC236}">
                  <a16:creationId xmlns:a16="http://schemas.microsoft.com/office/drawing/2014/main" id="{8AC08969-4934-40CC-81E5-676D4592AC90}"/>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a:extLst>
                <a:ext uri="{FF2B5EF4-FFF2-40B4-BE49-F238E27FC236}">
                  <a16:creationId xmlns:a16="http://schemas.microsoft.com/office/drawing/2014/main" id="{C5B2A1ED-5BF2-46EE-99EF-1C7AA4D65F3F}"/>
                </a:ext>
              </a:extLst>
            </p:cNvPr>
            <p:cNvGrpSpPr/>
            <p:nvPr/>
          </p:nvGrpSpPr>
          <p:grpSpPr>
            <a:xfrm>
              <a:off x="3390682" y="3715768"/>
              <a:ext cx="353683" cy="112666"/>
              <a:chOff x="5581225" y="1820025"/>
              <a:chExt cx="463725" cy="147700"/>
            </a:xfrm>
          </p:grpSpPr>
          <p:sp>
            <p:nvSpPr>
              <p:cNvPr id="66" name="Google Shape;446;p28">
                <a:extLst>
                  <a:ext uri="{FF2B5EF4-FFF2-40B4-BE49-F238E27FC236}">
                    <a16:creationId xmlns:a16="http://schemas.microsoft.com/office/drawing/2014/main" id="{23540430-5F3E-495D-B92E-2671CC1C541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a:extLst>
                  <a:ext uri="{FF2B5EF4-FFF2-40B4-BE49-F238E27FC236}">
                    <a16:creationId xmlns:a16="http://schemas.microsoft.com/office/drawing/2014/main" id="{A4B99563-4DCE-4A85-A567-EC27CF2D970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a:extLst>
                  <a:ext uri="{FF2B5EF4-FFF2-40B4-BE49-F238E27FC236}">
                    <a16:creationId xmlns:a16="http://schemas.microsoft.com/office/drawing/2014/main" id="{992A0FC1-460C-4F1E-809B-8D34EADA9DAE}"/>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a:extLst>
                  <a:ext uri="{FF2B5EF4-FFF2-40B4-BE49-F238E27FC236}">
                    <a16:creationId xmlns:a16="http://schemas.microsoft.com/office/drawing/2014/main" id="{4F2AF3A2-F8D3-4709-B4FB-F67F8BF9ED97}"/>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a:extLst>
                  <a:ext uri="{FF2B5EF4-FFF2-40B4-BE49-F238E27FC236}">
                    <a16:creationId xmlns:a16="http://schemas.microsoft.com/office/drawing/2014/main" id="{47E0D6A1-FFD2-4E81-BD10-01B7786DF3A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a:extLst>
                  <a:ext uri="{FF2B5EF4-FFF2-40B4-BE49-F238E27FC236}">
                    <a16:creationId xmlns:a16="http://schemas.microsoft.com/office/drawing/2014/main" id="{35DD9DA2-D5AC-4465-BB3C-FAF79561677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a:extLst>
                  <a:ext uri="{FF2B5EF4-FFF2-40B4-BE49-F238E27FC236}">
                    <a16:creationId xmlns:a16="http://schemas.microsoft.com/office/drawing/2014/main" id="{D5D2DBB4-3741-4B77-9446-B36CD0D365DC}"/>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a:extLst>
                  <a:ext uri="{FF2B5EF4-FFF2-40B4-BE49-F238E27FC236}">
                    <a16:creationId xmlns:a16="http://schemas.microsoft.com/office/drawing/2014/main" id="{958D4BC0-ADEA-4D8F-9D34-0D4EAA0D7326}"/>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a:extLst>
                  <a:ext uri="{FF2B5EF4-FFF2-40B4-BE49-F238E27FC236}">
                    <a16:creationId xmlns:a16="http://schemas.microsoft.com/office/drawing/2014/main" id="{10D2BBC7-28FD-4468-90C5-4FA06EFF346F}"/>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a:extLst>
                  <a:ext uri="{FF2B5EF4-FFF2-40B4-BE49-F238E27FC236}">
                    <a16:creationId xmlns:a16="http://schemas.microsoft.com/office/drawing/2014/main" id="{17529B0D-E8F9-4AC0-9A92-3F160ADC2E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a:extLst>
                  <a:ext uri="{FF2B5EF4-FFF2-40B4-BE49-F238E27FC236}">
                    <a16:creationId xmlns:a16="http://schemas.microsoft.com/office/drawing/2014/main" id="{A3DF9D1F-A573-40C1-B9DC-B314CFF67E6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a:extLst>
                  <a:ext uri="{FF2B5EF4-FFF2-40B4-BE49-F238E27FC236}">
                    <a16:creationId xmlns:a16="http://schemas.microsoft.com/office/drawing/2014/main" id="{914CA921-2285-42E4-A45D-98757E4AB7B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a:extLst>
                  <a:ext uri="{FF2B5EF4-FFF2-40B4-BE49-F238E27FC236}">
                    <a16:creationId xmlns:a16="http://schemas.microsoft.com/office/drawing/2014/main" id="{71402C83-6961-4D79-A7D4-2E119CF4DE8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6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9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239032" y="2930860"/>
            <a:ext cx="8741081" cy="2062103"/>
          </a:xfrm>
          <a:prstGeom prst="rect">
            <a:avLst/>
          </a:prstGeom>
          <a:noFill/>
        </p:spPr>
        <p:txBody>
          <a:bodyPr wrap="square" rtlCol="0">
            <a:spAutoFit/>
          </a:bodyPr>
          <a:lstStyle/>
          <a:p>
            <a:r>
              <a:rPr lang="vi-VN" sz="3200"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0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148680" y="1600371"/>
            <a:ext cx="9031111"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gồm hạt nhân mang điện tích dương và vỏ mang điện tích âm. Nguyên tử trung hòa về điện nên tổng số p</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503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720000" y="2762800"/>
            <a:ext cx="4168089"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K</a:t>
            </a:r>
            <a:r>
              <a:rPr lang="en" b="1" dirty="0"/>
              <a:t>hối lượng nguyên tử</a:t>
            </a:r>
            <a:endParaRPr b="1" dirty="0"/>
          </a:p>
        </p:txBody>
      </p:sp>
      <p:sp>
        <p:nvSpPr>
          <p:cNvPr id="1872" name="Google Shape;1872;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04</a:t>
            </a:r>
            <a:endParaRPr b="1" dirty="0"/>
          </a:p>
        </p:txBody>
      </p:sp>
      <p:grpSp>
        <p:nvGrpSpPr>
          <p:cNvPr id="1874" name="Google Shape;1874;p68"/>
          <p:cNvGrpSpPr/>
          <p:nvPr/>
        </p:nvGrpSpPr>
        <p:grpSpPr>
          <a:xfrm rot="-1193897">
            <a:off x="5028600" y="1038694"/>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1000"/>
                                        <p:tgtEl>
                                          <p:spTgt spid="1874"/>
                                        </p:tgtEl>
                                      </p:cBhvr>
                                    </p:animEffect>
                                    <p:anim calcmode="lin" valueType="num">
                                      <p:cBhvr>
                                        <p:cTn id="18" dur="1000" fill="hold"/>
                                        <p:tgtEl>
                                          <p:spTgt spid="1874"/>
                                        </p:tgtEl>
                                        <p:attrNameLst>
                                          <p:attrName>ppt_x</p:attrName>
                                        </p:attrNameLst>
                                      </p:cBhvr>
                                      <p:tavLst>
                                        <p:tav tm="0">
                                          <p:val>
                                            <p:strVal val="#ppt_x"/>
                                          </p:val>
                                        </p:tav>
                                        <p:tav tm="100000">
                                          <p:val>
                                            <p:strVal val="#ppt_x"/>
                                          </p:val>
                                        </p:tav>
                                      </p:tavLst>
                                    </p:anim>
                                    <p:anim calcmode="lin" valueType="num">
                                      <p:cBhvr>
                                        <p:cTn id="19" dur="1000" fill="hold"/>
                                        <p:tgtEl>
                                          <p:spTgt spid="18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40"/>
                                        </p:tgtEl>
                                        <p:attrNameLst>
                                          <p:attrName>style.visibility</p:attrName>
                                        </p:attrNameLst>
                                      </p:cBhvr>
                                      <p:to>
                                        <p:strVal val="visible"/>
                                      </p:to>
                                    </p:set>
                                    <p:animEffect transition="in" filter="fade">
                                      <p:cBhvr>
                                        <p:cTn id="22" dur="1000"/>
                                        <p:tgtEl>
                                          <p:spTgt spid="1940"/>
                                        </p:tgtEl>
                                      </p:cBhvr>
                                    </p:animEffect>
                                    <p:anim calcmode="lin" valueType="num">
                                      <p:cBhvr>
                                        <p:cTn id="23" dur="1000" fill="hold"/>
                                        <p:tgtEl>
                                          <p:spTgt spid="1940"/>
                                        </p:tgtEl>
                                        <p:attrNameLst>
                                          <p:attrName>ppt_x</p:attrName>
                                        </p:attrNameLst>
                                      </p:cBhvr>
                                      <p:tavLst>
                                        <p:tav tm="0">
                                          <p:val>
                                            <p:strVal val="#ppt_x"/>
                                          </p:val>
                                        </p:tav>
                                        <p:tav tm="100000">
                                          <p:val>
                                            <p:strVal val="#ppt_x"/>
                                          </p:val>
                                        </p:tav>
                                      </p:tavLst>
                                    </p:anim>
                                    <p:anim calcmode="lin" valueType="num">
                                      <p:cBhvr>
                                        <p:cTn id="24" dur="1000" fill="hold"/>
                                        <p:tgtEl>
                                          <p:spTgt spid="19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61"/>
                                        </p:tgtEl>
                                        <p:attrNameLst>
                                          <p:attrName>style.visibility</p:attrName>
                                        </p:attrNameLst>
                                      </p:cBhvr>
                                      <p:to>
                                        <p:strVal val="visible"/>
                                      </p:to>
                                    </p:set>
                                    <p:animEffect transition="in" filter="fade">
                                      <p:cBhvr>
                                        <p:cTn id="27" dur="1000"/>
                                        <p:tgtEl>
                                          <p:spTgt spid="1961"/>
                                        </p:tgtEl>
                                      </p:cBhvr>
                                    </p:animEffect>
                                    <p:anim calcmode="lin" valueType="num">
                                      <p:cBhvr>
                                        <p:cTn id="28" dur="1000" fill="hold"/>
                                        <p:tgtEl>
                                          <p:spTgt spid="1961"/>
                                        </p:tgtEl>
                                        <p:attrNameLst>
                                          <p:attrName>ppt_x</p:attrName>
                                        </p:attrNameLst>
                                      </p:cBhvr>
                                      <p:tavLst>
                                        <p:tav tm="0">
                                          <p:val>
                                            <p:strVal val="#ppt_x"/>
                                          </p:val>
                                        </p:tav>
                                        <p:tav tm="100000">
                                          <p:val>
                                            <p:strVal val="#ppt_x"/>
                                          </p:val>
                                        </p:tav>
                                      </p:tavLst>
                                    </p:anim>
                                    <p:anim calcmode="lin" valueType="num">
                                      <p:cBhvr>
                                        <p:cTn id="29" dur="1000" fill="hold"/>
                                        <p:tgtEl>
                                          <p:spTgt spid="196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80"/>
                                        </p:tgtEl>
                                        <p:attrNameLst>
                                          <p:attrName>style.visibility</p:attrName>
                                        </p:attrNameLst>
                                      </p:cBhvr>
                                      <p:to>
                                        <p:strVal val="visible"/>
                                      </p:to>
                                    </p:set>
                                    <p:animEffect transition="in" filter="fade">
                                      <p:cBhvr>
                                        <p:cTn id="32" dur="1000"/>
                                        <p:tgtEl>
                                          <p:spTgt spid="1880"/>
                                        </p:tgtEl>
                                      </p:cBhvr>
                                    </p:animEffect>
                                    <p:anim calcmode="lin" valueType="num">
                                      <p:cBhvr>
                                        <p:cTn id="33" dur="1000" fill="hold"/>
                                        <p:tgtEl>
                                          <p:spTgt spid="1880"/>
                                        </p:tgtEl>
                                        <p:attrNameLst>
                                          <p:attrName>ppt_x</p:attrName>
                                        </p:attrNameLst>
                                      </p:cBhvr>
                                      <p:tavLst>
                                        <p:tav tm="0">
                                          <p:val>
                                            <p:strVal val="#ppt_x"/>
                                          </p:val>
                                        </p:tav>
                                        <p:tav tm="100000">
                                          <p:val>
                                            <p:strVal val="#ppt_x"/>
                                          </p:val>
                                        </p:tav>
                                      </p:tavLst>
                                    </p:anim>
                                    <p:anim calcmode="lin" valueType="num">
                                      <p:cBhvr>
                                        <p:cTn id="34" dur="1000" fill="hold"/>
                                        <p:tgtEl>
                                          <p:spTgt spid="188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23"/>
                                        </p:tgtEl>
                                        <p:attrNameLst>
                                          <p:attrName>style.visibility</p:attrName>
                                        </p:attrNameLst>
                                      </p:cBhvr>
                                      <p:to>
                                        <p:strVal val="visible"/>
                                      </p:to>
                                    </p:set>
                                    <p:animEffect transition="in" filter="fade">
                                      <p:cBhvr>
                                        <p:cTn id="37" dur="1000"/>
                                        <p:tgtEl>
                                          <p:spTgt spid="1923"/>
                                        </p:tgtEl>
                                      </p:cBhvr>
                                    </p:animEffect>
                                    <p:anim calcmode="lin" valueType="num">
                                      <p:cBhvr>
                                        <p:cTn id="38" dur="1000" fill="hold"/>
                                        <p:tgtEl>
                                          <p:spTgt spid="1923"/>
                                        </p:tgtEl>
                                        <p:attrNameLst>
                                          <p:attrName>ppt_x</p:attrName>
                                        </p:attrNameLst>
                                      </p:cBhvr>
                                      <p:tavLst>
                                        <p:tav tm="0">
                                          <p:val>
                                            <p:strVal val="#ppt_x"/>
                                          </p:val>
                                        </p:tav>
                                        <p:tav tm="100000">
                                          <p:val>
                                            <p:strVal val="#ppt_x"/>
                                          </p:val>
                                        </p:tav>
                                      </p:tavLst>
                                    </p:anim>
                                    <p:anim calcmode="lin" valueType="num">
                                      <p:cBhvr>
                                        <p:cTn id="39" dur="1000" fill="hold"/>
                                        <p:tgtEl>
                                          <p:spTgt spid="19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51"/>
                                        </p:tgtEl>
                                        <p:attrNameLst>
                                          <p:attrName>style.visibility</p:attrName>
                                        </p:attrNameLst>
                                      </p:cBhvr>
                                      <p:to>
                                        <p:strVal val="visible"/>
                                      </p:to>
                                    </p:set>
                                    <p:animEffect transition="in" filter="fade">
                                      <p:cBhvr>
                                        <p:cTn id="42" dur="1000"/>
                                        <p:tgtEl>
                                          <p:spTgt spid="1951"/>
                                        </p:tgtEl>
                                      </p:cBhvr>
                                    </p:animEffect>
                                    <p:anim calcmode="lin" valueType="num">
                                      <p:cBhvr>
                                        <p:cTn id="43" dur="1000" fill="hold"/>
                                        <p:tgtEl>
                                          <p:spTgt spid="1951"/>
                                        </p:tgtEl>
                                        <p:attrNameLst>
                                          <p:attrName>ppt_x</p:attrName>
                                        </p:attrNameLst>
                                      </p:cBhvr>
                                      <p:tavLst>
                                        <p:tav tm="0">
                                          <p:val>
                                            <p:strVal val="#ppt_x"/>
                                          </p:val>
                                        </p:tav>
                                        <p:tav tm="100000">
                                          <p:val>
                                            <p:strVal val="#ppt_x"/>
                                          </p:val>
                                        </p:tav>
                                      </p:tavLst>
                                    </p:anim>
                                    <p:anim calcmode="lin" valueType="num">
                                      <p:cBhvr>
                                        <p:cTn id="44" dur="1000" fill="hold"/>
                                        <p:tgtEl>
                                          <p:spTgt spid="19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47"/>
                                        </p:tgtEl>
                                        <p:attrNameLst>
                                          <p:attrName>style.visibility</p:attrName>
                                        </p:attrNameLst>
                                      </p:cBhvr>
                                      <p:to>
                                        <p:strVal val="visible"/>
                                      </p:to>
                                    </p:set>
                                    <p:animEffect transition="in" filter="fade">
                                      <p:cBhvr>
                                        <p:cTn id="47" dur="1000"/>
                                        <p:tgtEl>
                                          <p:spTgt spid="1947"/>
                                        </p:tgtEl>
                                      </p:cBhvr>
                                    </p:animEffect>
                                    <p:anim calcmode="lin" valueType="num">
                                      <p:cBhvr>
                                        <p:cTn id="48" dur="1000" fill="hold"/>
                                        <p:tgtEl>
                                          <p:spTgt spid="1947"/>
                                        </p:tgtEl>
                                        <p:attrNameLst>
                                          <p:attrName>ppt_x</p:attrName>
                                        </p:attrNameLst>
                                      </p:cBhvr>
                                      <p:tavLst>
                                        <p:tav tm="0">
                                          <p:val>
                                            <p:strVal val="#ppt_x"/>
                                          </p:val>
                                        </p:tav>
                                        <p:tav tm="100000">
                                          <p:val>
                                            <p:strVal val="#ppt_x"/>
                                          </p:val>
                                        </p:tav>
                                      </p:tavLst>
                                    </p:anim>
                                    <p:anim calcmode="lin" valueType="num">
                                      <p:cBhvr>
                                        <p:cTn id="49"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401275"/>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4" y="1572221"/>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10" y="1572221"/>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p14="http://schemas.microsoft.com/office/powerpoint/2010/main" val="277901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4357511" y="1317422"/>
            <a:ext cx="4409440"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hoặc</a:t>
            </a:r>
            <a:r>
              <a:rPr lang="en-US" sz="3200" dirty="0">
                <a:solidFill>
                  <a:srgbClr val="263E68"/>
                </a:solidFill>
                <a:latin typeface="Times New Roman" panose="02020603050405020304" pitchFamily="18" charset="0"/>
                <a:cs typeface="Times New Roman" panose="02020603050405020304" pitchFamily="18" charset="0"/>
              </a:rPr>
              <a:t> neutron ở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hang </a:t>
            </a:r>
            <a:r>
              <a:rPr lang="en-US" sz="3200" dirty="0" err="1">
                <a:solidFill>
                  <a:srgbClr val="263E68"/>
                </a:solidFill>
                <a:latin typeface="Times New Roman" panose="02020603050405020304" pitchFamily="18" charset="0"/>
                <a:cs typeface="Times New Roman" panose="02020603050405020304" pitchFamily="18" charset="0"/>
              </a:rPr>
              <a:t>nghìn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lần</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3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a:extLst>
              <a:ext uri="{FF2B5EF4-FFF2-40B4-BE49-F238E27FC236}">
                <a16:creationId xmlns:a16="http://schemas.microsoft.com/office/drawing/2014/main" id="{C2836F23-D38A-47DF-83C0-7EDC096754F7}"/>
              </a:ext>
            </a:extLst>
          </p:cNvPr>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a16="http://schemas.microsoft.com/office/drawing/2014/main" id="{8BC91675-67C4-4E8C-B2A5-FA3AE1D4CACA}"/>
              </a:ext>
            </a:extLst>
          </p:cNvPr>
          <p:cNvSpPr txBox="1"/>
          <p:nvPr/>
        </p:nvSpPr>
        <p:spPr>
          <a:xfrm>
            <a:off x="4572000" y="309592"/>
            <a:ext cx="4409440" cy="452431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neutron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1amu. Do </a:t>
            </a:r>
            <a:r>
              <a:rPr lang="en-US" sz="3200" dirty="0" err="1">
                <a:solidFill>
                  <a:srgbClr val="263E68"/>
                </a:solidFill>
                <a:latin typeface="Times New Roman" panose="02020603050405020304" pitchFamily="18" charset="0"/>
                <a:cs typeface="Times New Roman" panose="02020603050405020304" pitchFamily="18" charset="0"/>
              </a:rPr>
              <a:t>vậy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27 amu),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65 amu)</a:t>
            </a:r>
          </a:p>
        </p:txBody>
      </p:sp>
    </p:spTree>
    <p:extLst>
      <p:ext uri="{BB962C8B-B14F-4D97-AF65-F5344CB8AC3E}">
        <p14:creationId xmlns:p14="http://schemas.microsoft.com/office/powerpoint/2010/main" val="4254048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4. </a:t>
            </a:r>
            <a:r>
              <a:rPr lang="en-US" sz="3200" b="1" dirty="0" err="1">
                <a:solidFill>
                  <a:srgbClr val="263E68"/>
                </a:solidFill>
                <a:latin typeface="Times New Roman" panose="02020603050405020304" pitchFamily="18" charset="0"/>
                <a:cs typeface="Times New Roman" panose="02020603050405020304" pitchFamily="18" charset="0"/>
              </a:rPr>
              <a:t>Khối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lượng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600349" y="1608806"/>
            <a:ext cx="7672628"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 am</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u</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endParaRPr>
          </a:p>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m</a:t>
            </a:r>
            <a:r>
              <a:rPr lang="en-US" sz="3200" baseline="-250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1p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1amu</a:t>
            </a:r>
          </a:p>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m</a:t>
            </a:r>
            <a:r>
              <a:rPr lang="en-US" sz="3200" baseline="-250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1n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1amu</a:t>
            </a:r>
          </a:p>
          <a:p>
            <a:pPr algn="ct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m</a:t>
            </a:r>
            <a:r>
              <a:rPr lang="en-US" sz="3200" baseline="-250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1e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0,00055 amu</a:t>
            </a:r>
          </a:p>
        </p:txBody>
      </p:sp>
    </p:spTree>
    <p:extLst>
      <p:ext uri="{BB962C8B-B14F-4D97-AF65-F5344CB8AC3E}">
        <p14:creationId xmlns:p14="http://schemas.microsoft.com/office/powerpoint/2010/main" val="4086437001"/>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2592D8A-11C1-4481-9ECE-28D744FFA21E}"/>
              </a:ext>
            </a:extLst>
          </p:cNvPr>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B994F1C7-5B70-4CA7-B50A-79146FE3271B}"/>
              </a:ext>
            </a:extLst>
          </p:cNvPr>
          <p:cNvPicPr>
            <a:picLocks noChangeAspect="1"/>
          </p:cNvPicPr>
          <p:nvPr/>
        </p:nvPicPr>
        <p:blipFill>
          <a:blip r:embed="rId4"/>
          <a:stretch>
            <a:fillRect/>
          </a:stretch>
        </p:blipFill>
        <p:spPr>
          <a:xfrm>
            <a:off x="-11289" y="0"/>
            <a:ext cx="4572396" cy="2575783"/>
          </a:xfrm>
          <a:prstGeom prst="rect">
            <a:avLst/>
          </a:prstGeom>
        </p:spPr>
      </p:pic>
      <p:pic>
        <p:nvPicPr>
          <p:cNvPr id="5" name="Picture 4">
            <a:hlinkClick r:id="rId5" action="ppaction://hlinksldjump"/>
            <a:extLst>
              <a:ext uri="{FF2B5EF4-FFF2-40B4-BE49-F238E27FC236}">
                <a16:creationId xmlns:a16="http://schemas.microsoft.com/office/drawing/2014/main" id="{AB8C13BA-8F83-4AA6-8537-A1617A147E64}"/>
              </a:ext>
            </a:extLst>
          </p:cNvPr>
          <p:cNvPicPr>
            <a:picLocks noChangeAspect="1"/>
          </p:cNvPicPr>
          <p:nvPr/>
        </p:nvPicPr>
        <p:blipFill>
          <a:blip r:embed="rId6"/>
          <a:stretch>
            <a:fillRect/>
          </a:stretch>
        </p:blipFill>
        <p:spPr>
          <a:xfrm>
            <a:off x="4582895" y="-4033"/>
            <a:ext cx="4572396" cy="2575783"/>
          </a:xfrm>
          <a:prstGeom prst="rect">
            <a:avLst/>
          </a:prstGeom>
        </p:spPr>
      </p:pic>
      <p:pic>
        <p:nvPicPr>
          <p:cNvPr id="6" name="Picture 5">
            <a:hlinkClick r:id="rId7" action="ppaction://hlinksldjump"/>
            <a:extLst>
              <a:ext uri="{FF2B5EF4-FFF2-40B4-BE49-F238E27FC236}">
                <a16:creationId xmlns:a16="http://schemas.microsoft.com/office/drawing/2014/main" id="{0E9C98F5-07A3-4EEE-B9ED-BD15E3ECD105}"/>
              </a:ext>
            </a:extLst>
          </p:cNvPr>
          <p:cNvPicPr>
            <a:picLocks noChangeAspect="1"/>
          </p:cNvPicPr>
          <p:nvPr/>
        </p:nvPicPr>
        <p:blipFill>
          <a:blip r:embed="rId8"/>
          <a:stretch>
            <a:fillRect/>
          </a:stretch>
        </p:blipFill>
        <p:spPr>
          <a:xfrm>
            <a:off x="10499" y="2571750"/>
            <a:ext cx="4572396" cy="2575783"/>
          </a:xfrm>
          <a:prstGeom prst="rect">
            <a:avLst/>
          </a:prstGeom>
        </p:spPr>
      </p:pic>
      <p:pic>
        <p:nvPicPr>
          <p:cNvPr id="7" name="Picture 6">
            <a:hlinkClick r:id="rId9" action="ppaction://hlinksldjump"/>
            <a:extLst>
              <a:ext uri="{FF2B5EF4-FFF2-40B4-BE49-F238E27FC236}">
                <a16:creationId xmlns:a16="http://schemas.microsoft.com/office/drawing/2014/main" id="{2A1F9C8D-FE04-4986-8B46-9D0FAE875B28}"/>
              </a:ext>
            </a:extLst>
          </p:cNvPr>
          <p:cNvPicPr>
            <a:picLocks noChangeAspect="1"/>
          </p:cNvPicPr>
          <p:nvPr/>
        </p:nvPicPr>
        <p:blipFill>
          <a:blip r:embed="rId10"/>
          <a:stretch>
            <a:fillRect/>
          </a:stretch>
        </p:blipFill>
        <p:spPr>
          <a:xfrm>
            <a:off x="4582895" y="2567717"/>
            <a:ext cx="4572396" cy="2575783"/>
          </a:xfrm>
          <a:prstGeom prst="rect">
            <a:avLst/>
          </a:prstGeom>
        </p:spPr>
      </p:pic>
    </p:spTree>
    <p:extLst>
      <p:ext uri="{BB962C8B-B14F-4D97-AF65-F5344CB8AC3E}">
        <p14:creationId xmlns:p14="http://schemas.microsoft.com/office/powerpoint/2010/main" val="314385376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4611012"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533077" y="2085866"/>
            <a:ext cx="902314"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III</a:t>
            </a:r>
            <a:endParaRPr sz="3600" b="1" dirty="0"/>
          </a:p>
        </p:txBody>
      </p:sp>
      <p:sp>
        <p:nvSpPr>
          <p:cNvPr id="537" name="Google Shape;537;p46"/>
          <p:cNvSpPr txBox="1">
            <a:spLocks noGrp="1"/>
          </p:cNvSpPr>
          <p:nvPr>
            <p:ph type="title" idx="6"/>
          </p:nvPr>
        </p:nvSpPr>
        <p:spPr>
          <a:xfrm rot="1545">
            <a:off x="4544842" y="3689282"/>
            <a:ext cx="817875" cy="391200"/>
          </a:xfrm>
          <a:prstGeom prst="rect">
            <a:avLst/>
          </a:prstGeom>
          <a:noFill/>
          <a:ln>
            <a:noFill/>
          </a:ln>
        </p:spPr>
        <p:txBody>
          <a:bodyPr spcFirstLastPara="1" wrap="square" lIns="91425" tIns="91425" rIns="91425" bIns="91425" anchor="t" anchorCtr="0">
            <a:noAutofit/>
          </a:bodyPr>
          <a:lstStyle/>
          <a:p>
            <a:r>
              <a:rPr lang="en" sz="3600" b="1" dirty="0"/>
              <a:t>IV</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I</a:t>
            </a:r>
            <a:endParaRPr sz="3600" b="1" dirty="0"/>
          </a:p>
        </p:txBody>
      </p:sp>
      <p:sp>
        <p:nvSpPr>
          <p:cNvPr id="542" name="Google Shape;542;p46"/>
          <p:cNvSpPr txBox="1">
            <a:spLocks noGrp="1"/>
          </p:cNvSpPr>
          <p:nvPr>
            <p:ph type="title" idx="13"/>
          </p:nvPr>
        </p:nvSpPr>
        <p:spPr>
          <a:xfrm rot="3107">
            <a:off x="984796" y="3675985"/>
            <a:ext cx="663900" cy="390900"/>
          </a:xfrm>
          <a:prstGeom prst="rect">
            <a:avLst/>
          </a:prstGeom>
          <a:noFill/>
          <a:ln>
            <a:noFill/>
          </a:ln>
        </p:spPr>
        <p:txBody>
          <a:bodyPr spcFirstLastPara="1" wrap="square" lIns="91425" tIns="91425" rIns="91425" bIns="91425" anchor="t" anchorCtr="0">
            <a:noAutofit/>
          </a:bodyPr>
          <a:lstStyle/>
          <a:p>
            <a:r>
              <a:rPr lang="en" sz="3600" b="1" dirty="0"/>
              <a:t>II</a:t>
            </a:r>
            <a:endParaRPr sz="3600" b="1" dirty="0"/>
          </a:p>
        </p:txBody>
      </p:sp>
      <p:grpSp>
        <p:nvGrpSpPr>
          <p:cNvPr id="545" name="Google Shape;545;p46"/>
          <p:cNvGrpSpPr/>
          <p:nvPr/>
        </p:nvGrpSpPr>
        <p:grpSpPr>
          <a:xfrm>
            <a:off x="6758450" y="49398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474;p30">
            <a:extLst>
              <a:ext uri="{FF2B5EF4-FFF2-40B4-BE49-F238E27FC236}">
                <a16:creationId xmlns:a16="http://schemas.microsoft.com/office/drawing/2014/main" id="{0BE05FF5-1D11-4308-8413-D1413A5B6EEE}"/>
              </a:ext>
            </a:extLst>
          </p:cNvPr>
          <p:cNvSpPr txBox="1">
            <a:spLocks/>
          </p:cNvSpPr>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b="1" dirty="0"/>
              <a:t>NỘI DUNG</a:t>
            </a:r>
            <a:endParaRPr lang="en-US" b="1" dirty="0">
              <a:solidFill>
                <a:schemeClr val="dk2"/>
              </a:solidFill>
            </a:endParaRPr>
          </a:p>
        </p:txBody>
      </p:sp>
      <p:sp>
        <p:nvSpPr>
          <p:cNvPr id="59" name="Google Shape;479;p30">
            <a:extLst>
              <a:ext uri="{FF2B5EF4-FFF2-40B4-BE49-F238E27FC236}">
                <a16:creationId xmlns:a16="http://schemas.microsoft.com/office/drawing/2014/main" id="{6D2A4684-0CE2-42B5-BC74-B360ADED07A0}"/>
              </a:ext>
            </a:extLst>
          </p:cNvPr>
          <p:cNvSpPr txBox="1">
            <a:spLocks/>
          </p:cNvSpPr>
          <p:nvPr/>
        </p:nvSpPr>
        <p:spPr>
          <a:xfrm>
            <a:off x="1650508" y="1854898"/>
            <a:ext cx="274971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0" name="Google Shape;479;p30">
            <a:extLst>
              <a:ext uri="{FF2B5EF4-FFF2-40B4-BE49-F238E27FC236}">
                <a16:creationId xmlns:a16="http://schemas.microsoft.com/office/drawing/2014/main" id="{0FDC6691-662B-4A4E-B44F-B5E24B6413A7}"/>
              </a:ext>
            </a:extLst>
          </p:cNvPr>
          <p:cNvSpPr txBox="1">
            <a:spLocks/>
          </p:cNvSpPr>
          <p:nvPr/>
        </p:nvSpPr>
        <p:spPr>
          <a:xfrm>
            <a:off x="5529455" y="1854898"/>
            <a:ext cx="291737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dơ</a:t>
            </a:r>
            <a:r>
              <a:rPr lang="en-US" sz="2800" dirty="0">
                <a:latin typeface="Times New Roman" panose="02020603050405020304" pitchFamily="18" charset="0"/>
                <a:cs typeface="Times New Roman" panose="02020603050405020304" pitchFamily="18" charset="0"/>
              </a:rPr>
              <a:t>-pho-Bo</a:t>
            </a:r>
          </a:p>
        </p:txBody>
      </p:sp>
      <p:sp>
        <p:nvSpPr>
          <p:cNvPr id="61" name="Google Shape;479;p30">
            <a:extLst>
              <a:ext uri="{FF2B5EF4-FFF2-40B4-BE49-F238E27FC236}">
                <a16:creationId xmlns:a16="http://schemas.microsoft.com/office/drawing/2014/main" id="{E5A8155E-4835-4D64-8505-9216765BEE54}"/>
              </a:ext>
            </a:extLst>
          </p:cNvPr>
          <p:cNvSpPr txBox="1">
            <a:spLocks/>
          </p:cNvSpPr>
          <p:nvPr/>
        </p:nvSpPr>
        <p:spPr>
          <a:xfrm>
            <a:off x="1650508" y="3775474"/>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2" name="Google Shape;479;p30">
            <a:extLst>
              <a:ext uri="{FF2B5EF4-FFF2-40B4-BE49-F238E27FC236}">
                <a16:creationId xmlns:a16="http://schemas.microsoft.com/office/drawing/2014/main" id="{754B3F55-1AC4-4242-B12F-862CA1ABA0A9}"/>
              </a:ext>
            </a:extLst>
          </p:cNvPr>
          <p:cNvSpPr txBox="1">
            <a:spLocks/>
          </p:cNvSpPr>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2000"/>
                                        <p:tgtEl>
                                          <p:spTgt spid="5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1"/>
                                        </p:tgtEl>
                                        <p:attrNameLst>
                                          <p:attrName>style.visibility</p:attrName>
                                        </p:attrNameLst>
                                      </p:cBhvr>
                                      <p:to>
                                        <p:strVal val="visible"/>
                                      </p:to>
                                    </p:set>
                                    <p:animEffect transition="in" filter="fade">
                                      <p:cBhvr>
                                        <p:cTn id="18" dur="2000"/>
                                        <p:tgtEl>
                                          <p:spTgt spid="5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2"/>
                                        </p:tgtEl>
                                        <p:attrNameLst>
                                          <p:attrName>style.visibility</p:attrName>
                                        </p:attrNameLst>
                                      </p:cBhvr>
                                      <p:to>
                                        <p:strVal val="visible"/>
                                      </p:to>
                                    </p:set>
                                    <p:animEffect transition="in" filter="fade">
                                      <p:cBhvr>
                                        <p:cTn id="21" dur="2000"/>
                                        <p:tgtEl>
                                          <p:spTgt spid="5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2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8"/>
                                        </p:tgtEl>
                                        <p:attrNameLst>
                                          <p:attrName>style.visibility</p:attrName>
                                        </p:attrNameLst>
                                      </p:cBhvr>
                                      <p:to>
                                        <p:strVal val="visible"/>
                                      </p:to>
                                    </p:set>
                                    <p:animEffect transition="in" filter="fade">
                                      <p:cBhvr>
                                        <p:cTn id="29" dur="2000"/>
                                        <p:tgtEl>
                                          <p:spTgt spid="5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
                                        </p:tgtEl>
                                        <p:attrNameLst>
                                          <p:attrName>style.visibility</p:attrName>
                                        </p:attrNameLst>
                                      </p:cBhvr>
                                      <p:to>
                                        <p:strVal val="visible"/>
                                      </p:to>
                                    </p:set>
                                    <p:animEffect transition="in" filter="fade">
                                      <p:cBhvr>
                                        <p:cTn id="32" dur="2000"/>
                                        <p:tgtEl>
                                          <p:spTgt spid="5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9"/>
                                        </p:tgtEl>
                                        <p:attrNameLst>
                                          <p:attrName>style.visibility</p:attrName>
                                        </p:attrNameLst>
                                      </p:cBhvr>
                                      <p:to>
                                        <p:strVal val="visible"/>
                                      </p:to>
                                    </p:set>
                                    <p:animEffect transition="in" filter="fade">
                                      <p:cBhvr>
                                        <p:cTn id="40" dur="2000"/>
                                        <p:tgtEl>
                                          <p:spTgt spid="5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7"/>
                                        </p:tgtEl>
                                        <p:attrNameLst>
                                          <p:attrName>style.visibility</p:attrName>
                                        </p:attrNameLst>
                                      </p:cBhvr>
                                      <p:to>
                                        <p:strVal val="visible"/>
                                      </p:to>
                                    </p:set>
                                    <p:animEffect transition="in" filter="fade">
                                      <p:cBhvr>
                                        <p:cTn id="43" dur="2000"/>
                                        <p:tgtEl>
                                          <p:spTgt spid="5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29" grpId="0" animBg="1"/>
      <p:bldP spid="530" grpId="0" animBg="1"/>
      <p:bldP spid="531" grpId="0" animBg="1"/>
      <p:bldP spid="532" grpId="0"/>
      <p:bldP spid="537" grpId="0"/>
      <p:bldP spid="541" grpId="0"/>
      <p:bldP spid="542" grpId="0"/>
      <p:bldP spid="59" grpId="0"/>
      <p:bldP spid="60" grpId="0"/>
      <p:bldP spid="61" grpId="0"/>
      <p:bldP spid="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8448151" y="399909"/>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371476835"/>
              </p:ext>
            </p:extLst>
          </p:nvPr>
        </p:nvGraphicFramePr>
        <p:xfrm>
          <a:off x="1724527" y="1639872"/>
          <a:ext cx="7190160" cy="3097380"/>
        </p:xfrm>
        <a:graphic>
          <a:graphicData uri="http://schemas.openxmlformats.org/drawingml/2006/table">
            <a:tbl>
              <a:tblPr/>
              <a:tblGrid>
                <a:gridCol w="1635618">
                  <a:extLst>
                    <a:ext uri="{9D8B030D-6E8A-4147-A177-3AD203B41FA5}">
                      <a16:colId xmlns:a16="http://schemas.microsoft.com/office/drawing/2014/main" val="3033725985"/>
                    </a:ext>
                  </a:extLst>
                </a:gridCol>
                <a:gridCol w="1240446">
                  <a:extLst>
                    <a:ext uri="{9D8B030D-6E8A-4147-A177-3AD203B41FA5}">
                      <a16:colId xmlns:a16="http://schemas.microsoft.com/office/drawing/2014/main" val="3031951559"/>
                    </a:ext>
                  </a:extLst>
                </a:gridCol>
                <a:gridCol w="1438032">
                  <a:extLst>
                    <a:ext uri="{9D8B030D-6E8A-4147-A177-3AD203B41FA5}">
                      <a16:colId xmlns:a16="http://schemas.microsoft.com/office/drawing/2014/main" val="467995819"/>
                    </a:ext>
                  </a:extLst>
                </a:gridCol>
                <a:gridCol w="1438032">
                  <a:extLst>
                    <a:ext uri="{9D8B030D-6E8A-4147-A177-3AD203B41FA5}">
                      <a16:colId xmlns:a16="http://schemas.microsoft.com/office/drawing/2014/main" val="3196604251"/>
                    </a:ext>
                  </a:extLst>
                </a:gridCol>
                <a:gridCol w="1438032">
                  <a:extLst>
                    <a:ext uri="{9D8B030D-6E8A-4147-A177-3AD203B41FA5}">
                      <a16:colId xmlns:a16="http://schemas.microsoft.com/office/drawing/2014/main" val="389453598"/>
                    </a:ext>
                  </a:extLst>
                </a:gridCol>
              </a:tblGrid>
              <a:tr h="1122801">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685360714"/>
                  </a:ext>
                </a:extLst>
              </a:tr>
              <a:tr h="658193">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658193">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658193">
                <a:tc>
                  <a:txBody>
                    <a:bodyPr/>
                    <a:lstStyle/>
                    <a:p>
                      <a:pPr algn="just" fontAlgn="t"/>
                      <a:r>
                        <a:rPr lang="en-US" sz="2400" dirty="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6534240" y="2926952"/>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7707003" y="2925735"/>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3792073" y="3552113"/>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7707003" y="3559791"/>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7707003" y="4129454"/>
            <a:ext cx="764597"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6464968" y="4129454"/>
            <a:ext cx="764597"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15</a:t>
            </a:r>
          </a:p>
        </p:txBody>
      </p:sp>
      <p:sp>
        <p:nvSpPr>
          <p:cNvPr id="42" name="TextBox 41">
            <a:extLst>
              <a:ext uri="{FF2B5EF4-FFF2-40B4-BE49-F238E27FC236}">
                <a16:creationId xmlns:a16="http://schemas.microsoft.com/office/drawing/2014/main" id="{9926490F-7175-420A-8998-9745BE798C45}"/>
              </a:ext>
            </a:extLst>
          </p:cNvPr>
          <p:cNvSpPr txBox="1"/>
          <p:nvPr/>
        </p:nvSpPr>
        <p:spPr>
          <a:xfrm>
            <a:off x="35385" y="2792328"/>
            <a:ext cx="1310737" cy="523220"/>
          </a:xfrm>
          <a:prstGeom prst="rect">
            <a:avLst/>
          </a:prstGeom>
          <a:solidFill>
            <a:srgbClr val="FC9D82"/>
          </a:solidFill>
        </p:spPr>
        <p:txBody>
          <a:bodyPr wrap="square" rtlCol="0">
            <a:spAutoFit/>
          </a:bodyPr>
          <a:lstStyle/>
          <a:p>
            <a:pPr algn="l"/>
            <a:r>
              <a:rPr lang="vi-VN" sz="2800" b="1" dirty="0">
                <a:solidFill>
                  <a:srgbClr val="263E68"/>
                </a:solidFill>
                <a:latin typeface="Times New Roman" panose="02020603050405020304" pitchFamily="18" charset="0"/>
                <a:cs typeface="Times New Roman" panose="02020603050405020304" pitchFamily="18" charset="0"/>
              </a:rPr>
              <a:t>H(1,O)</a:t>
            </a:r>
            <a:endParaRPr lang="en-US" sz="2800" b="1" dirty="0">
              <a:solidFill>
                <a:srgbClr val="263E68"/>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9926490F-7175-420A-8998-9745BE798C45}"/>
              </a:ext>
            </a:extLst>
          </p:cNvPr>
          <p:cNvSpPr txBox="1"/>
          <p:nvPr/>
        </p:nvSpPr>
        <p:spPr>
          <a:xfrm>
            <a:off x="35386" y="3448955"/>
            <a:ext cx="1310737" cy="523220"/>
          </a:xfrm>
          <a:prstGeom prst="rect">
            <a:avLst/>
          </a:prstGeom>
          <a:solidFill>
            <a:srgbClr val="FC9D82"/>
          </a:solidFill>
        </p:spPr>
        <p:txBody>
          <a:bodyPr wrap="square" rtlCol="0">
            <a:spAutoFit/>
          </a:bodyPr>
          <a:lstStyle/>
          <a:p>
            <a:pPr algn="l"/>
            <a:r>
              <a:rPr lang="vi-VN" sz="2800" b="1" dirty="0">
                <a:solidFill>
                  <a:srgbClr val="263E68"/>
                </a:solidFill>
                <a:latin typeface="Times New Roman" panose="02020603050405020304" pitchFamily="18" charset="0"/>
                <a:cs typeface="Times New Roman" panose="02020603050405020304" pitchFamily="18" charset="0"/>
              </a:rPr>
              <a:t>C(1,6)</a:t>
            </a:r>
            <a:endParaRPr lang="en-US" sz="2800" b="1" dirty="0">
              <a:solidFill>
                <a:srgbClr val="263E68"/>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9926490F-7175-420A-8998-9745BE798C45}"/>
              </a:ext>
            </a:extLst>
          </p:cNvPr>
          <p:cNvSpPr txBox="1"/>
          <p:nvPr/>
        </p:nvSpPr>
        <p:spPr>
          <a:xfrm>
            <a:off x="64631" y="4192762"/>
            <a:ext cx="1310737" cy="461665"/>
          </a:xfrm>
          <a:prstGeom prst="rect">
            <a:avLst/>
          </a:prstGeom>
          <a:solidFill>
            <a:srgbClr val="FC9D82"/>
          </a:solidFill>
        </p:spPr>
        <p:txBody>
          <a:bodyPr wrap="square" rtlCol="0">
            <a:spAutoFit/>
          </a:bodyPr>
          <a:lstStyle/>
          <a:p>
            <a:pPr algn="l"/>
            <a:r>
              <a:rPr lang="vi-VN" sz="2400" b="1" dirty="0">
                <a:solidFill>
                  <a:srgbClr val="263E68"/>
                </a:solidFill>
                <a:latin typeface="Times New Roman" panose="02020603050405020304" pitchFamily="18" charset="0"/>
                <a:cs typeface="Times New Roman" panose="02020603050405020304" pitchFamily="18" charset="0"/>
              </a:rPr>
              <a:t>P(15,16)</a:t>
            </a:r>
            <a:endParaRPr lang="en-US" sz="2400" b="1" dirty="0">
              <a:solidFill>
                <a:srgbClr val="263E68"/>
              </a:solidFill>
              <a:latin typeface="Times New Roman" panose="02020603050405020304" pitchFamily="18" charset="0"/>
              <a:cs typeface="Times New Roman" panose="02020603050405020304" pitchFamily="18" charset="0"/>
            </a:endParaRPr>
          </a:p>
        </p:txBody>
      </p:sp>
      <p:sp>
        <p:nvSpPr>
          <p:cNvPr id="6" name="Left Arrow 5"/>
          <p:cNvSpPr/>
          <p:nvPr/>
        </p:nvSpPr>
        <p:spPr>
          <a:xfrm>
            <a:off x="1360745" y="3014296"/>
            <a:ext cx="349159" cy="21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 Arrow 47"/>
          <p:cNvSpPr/>
          <p:nvPr/>
        </p:nvSpPr>
        <p:spPr>
          <a:xfrm>
            <a:off x="1346122" y="3688002"/>
            <a:ext cx="349159" cy="21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eft Arrow 48"/>
          <p:cNvSpPr/>
          <p:nvPr/>
        </p:nvSpPr>
        <p:spPr>
          <a:xfrm>
            <a:off x="1360744" y="4284028"/>
            <a:ext cx="349159" cy="21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926490F-7175-420A-8998-9745BE798C45}"/>
              </a:ext>
            </a:extLst>
          </p:cNvPr>
          <p:cNvSpPr txBox="1"/>
          <p:nvPr/>
        </p:nvSpPr>
        <p:spPr>
          <a:xfrm>
            <a:off x="573006" y="1763910"/>
            <a:ext cx="947695" cy="523220"/>
          </a:xfrm>
          <a:prstGeom prst="rect">
            <a:avLst/>
          </a:prstGeom>
          <a:solidFill>
            <a:srgbClr val="FC9D82"/>
          </a:solidFill>
        </p:spPr>
        <p:txBody>
          <a:bodyPr wrap="square" rtlCol="0">
            <a:spAutoFit/>
          </a:bodyPr>
          <a:lstStyle/>
          <a:p>
            <a:pPr algn="l"/>
            <a:r>
              <a:rPr lang="vi-VN" sz="2800" b="1" dirty="0">
                <a:solidFill>
                  <a:srgbClr val="263E68"/>
                </a:solidFill>
                <a:latin typeface="Times New Roman" panose="02020603050405020304" pitchFamily="18" charset="0"/>
                <a:cs typeface="Times New Roman" panose="02020603050405020304" pitchFamily="18" charset="0"/>
              </a:rPr>
              <a:t>(p,n)</a:t>
            </a:r>
            <a:endParaRPr lang="en-US" sz="28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89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circle(in)">
                                      <p:cBhvr>
                                        <p:cTn id="37" dur="20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circle(in)">
                                      <p:cBhvr>
                                        <p:cTn id="42" dur="2000"/>
                                        <p:tgtEl>
                                          <p:spTgt spid="42"/>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circle(in)">
                                      <p:cBhvr>
                                        <p:cTn id="45" dur="2000"/>
                                        <p:tgtEl>
                                          <p:spTgt spid="45"/>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circle(in)">
                                      <p:cBhvr>
                                        <p:cTn id="48" dur="2000"/>
                                        <p:tgtEl>
                                          <p:spTgt spid="46"/>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circle(in)">
                                      <p:cBhvr>
                                        <p:cTn id="51" dur="2000"/>
                                        <p:tgtEl>
                                          <p:spTgt spid="6"/>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circle(in)">
                                      <p:cBhvr>
                                        <p:cTn id="54" dur="2000"/>
                                        <p:tgtEl>
                                          <p:spTgt spid="48"/>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circle(in)">
                                      <p:cBhvr>
                                        <p:cTn id="57"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P spid="42" grpId="0" animBg="1"/>
      <p:bldP spid="45" grpId="0" animBg="1"/>
      <p:bldP spid="46" grpId="0" animBg="1"/>
      <p:bldP spid="6" grpId="0" animBg="1"/>
      <p:bldP spid="48" grpId="0" animBg="1"/>
      <p:bldP spid="49" grpId="0" animBg="1"/>
      <p:bldP spid="5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56956" y="1894371"/>
            <a:ext cx="4670653" cy="2769989"/>
          </a:xfrm>
          <a:prstGeom prst="rect">
            <a:avLst/>
          </a:prstGeom>
          <a:noFill/>
        </p:spPr>
        <p:txBody>
          <a:bodyPr wrap="square" rtlCol="0">
            <a:spAutoFit/>
          </a:bodyPr>
          <a:lstStyle/>
          <a:p>
            <a:pPr algn="l"/>
            <a:r>
              <a:rPr lang="vi-VN" sz="2900"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2900"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2900"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7121172" y="0"/>
            <a:ext cx="2022828" cy="1960724"/>
          </a:xfrm>
          <a:prstGeom prst="rect">
            <a:avLst/>
          </a:prstGeom>
        </p:spPr>
      </p:pic>
    </p:spTree>
    <p:extLst>
      <p:ext uri="{BB962C8B-B14F-4D97-AF65-F5344CB8AC3E}">
        <p14:creationId xmlns:p14="http://schemas.microsoft.com/office/powerpoint/2010/main" val="1199894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72000" y="1617371"/>
            <a:ext cx="4670653" cy="3108543"/>
          </a:xfrm>
          <a:prstGeom prst="rect">
            <a:avLst/>
          </a:prstGeom>
          <a:noFill/>
        </p:spPr>
        <p:txBody>
          <a:bodyPr wrap="square" rtlCol="0">
            <a:spAutoFit/>
          </a:bodyPr>
          <a:lstStyle/>
          <a:p>
            <a:r>
              <a:rPr lang="vi-VN" sz="2800"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2800" dirty="0">
                <a:solidFill>
                  <a:srgbClr val="263E68"/>
                </a:solidFill>
                <a:latin typeface="Times New Roman" panose="02020603050405020304" pitchFamily="18" charset="0"/>
                <a:cs typeface="Times New Roman" panose="02020603050405020304" pitchFamily="18" charset="0"/>
              </a:rPr>
              <a:t>+ Lớp thứ hai có 8 electron.</a:t>
            </a:r>
          </a:p>
          <a:p>
            <a:r>
              <a:rPr lang="vi-VN" sz="2800" dirty="0">
                <a:solidFill>
                  <a:srgbClr val="263E68"/>
                </a:solidFill>
                <a:latin typeface="Times New Roman" panose="02020603050405020304" pitchFamily="18" charset="0"/>
                <a:cs typeface="Times New Roman" panose="02020603050405020304" pitchFamily="18" charset="0"/>
              </a:rPr>
              <a:t>+ Lớp thứ ba có 4 electron.</a:t>
            </a:r>
          </a:p>
          <a:p>
            <a:r>
              <a:rPr lang="vi-VN" sz="2800"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7450667" y="1"/>
            <a:ext cx="1682046" cy="1686838"/>
          </a:xfrm>
          <a:prstGeom prst="rect">
            <a:avLst/>
          </a:prstGeom>
        </p:spPr>
      </p:pic>
      <p:pic>
        <p:nvPicPr>
          <p:cNvPr id="10" name="Graphic 9" descr="Home1 outline">
            <a:hlinkClick r:id="rId3" action="ppaction://hlinksldjump"/>
            <a:extLst>
              <a:ext uri="{FF2B5EF4-FFF2-40B4-BE49-F238E27FC236}">
                <a16:creationId xmlns:a16="http://schemas.microsoft.com/office/drawing/2014/main" id="{D8E7147D-8436-46E2-8D64-F6CDF32645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922" y="210729"/>
            <a:ext cx="914400" cy="914400"/>
          </a:xfrm>
          <a:prstGeom prst="rect">
            <a:avLst/>
          </a:prstGeom>
        </p:spPr>
      </p:pic>
    </p:spTree>
    <p:extLst>
      <p:ext uri="{BB962C8B-B14F-4D97-AF65-F5344CB8AC3E}">
        <p14:creationId xmlns:p14="http://schemas.microsoft.com/office/powerpoint/2010/main" val="348859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93590" y="21669"/>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7032977" y="0"/>
            <a:ext cx="2111023" cy="2111022"/>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a16="http://schemas.microsoft.com/office/drawing/2014/main" id="{62560902-6A1D-4345-90F5-76A3C6CAD7D7}"/>
              </a:ext>
            </a:extLst>
          </p:cNvPr>
          <p:cNvSpPr txBox="1"/>
          <p:nvPr/>
        </p:nvSpPr>
        <p:spPr>
          <a:xfrm>
            <a:off x="132622" y="3198461"/>
            <a:ext cx="3660445"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6 proton; </a:t>
            </a:r>
            <a:br>
              <a:rPr lang="en-US" sz="3200" dirty="0">
                <a:solidFill>
                  <a:srgbClr val="263E68"/>
                </a:solidFill>
                <a:latin typeface="Times New Roman" panose="02020603050405020304" pitchFamily="18" charset="0"/>
                <a:cs typeface="Times New Roman" panose="02020603050405020304" pitchFamily="18" charset="0"/>
              </a:rPr>
            </a:br>
            <a:r>
              <a:rPr lang="en-US" sz="3200"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a16="http://schemas.microsoft.com/office/drawing/2014/main" id="{C62BC622-F59C-4CC4-BB34-0AED5A362C23}"/>
              </a:ext>
            </a:extLst>
          </p:cNvPr>
          <p:cNvSpPr txBox="1"/>
          <p:nvPr/>
        </p:nvSpPr>
        <p:spPr>
          <a:xfrm>
            <a:off x="4165600" y="3013795"/>
            <a:ext cx="497840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a:extLst>
              <a:ext uri="{FF2B5EF4-FFF2-40B4-BE49-F238E27FC236}">
                <a16:creationId xmlns:a16="http://schemas.microsoft.com/office/drawing/2014/main" id="{CB406C8D-8618-4DD8-928A-DE6D788CEBF6}"/>
              </a:ext>
            </a:extLst>
          </p:cNvPr>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57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6528629" y="0"/>
            <a:ext cx="2599266" cy="2544252"/>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109506" y="3141490"/>
            <a:ext cx="356702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a. </a:t>
            </a:r>
            <a:r>
              <a:rPr lang="en-US" sz="3000" dirty="0" err="1">
                <a:solidFill>
                  <a:srgbClr val="263E68"/>
                </a:solidFill>
                <a:latin typeface="Times New Roman" panose="02020603050405020304" pitchFamily="18" charset="0"/>
                <a:cs typeface="Times New Roman" panose="02020603050405020304" pitchFamily="18" charset="0"/>
              </a:rPr>
              <a:t>Trong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nguyên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tử</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aluminium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3318933" y="3166189"/>
            <a:ext cx="5825067" cy="1938992"/>
          </a:xfrm>
          <a:prstGeom prst="rect">
            <a:avLst/>
          </a:prstGeom>
          <a:noFill/>
        </p:spPr>
        <p:txBody>
          <a:bodyPr wrap="square" rtlCol="0">
            <a:spAutoFit/>
          </a:bodyPr>
          <a:lstStyle/>
          <a:p>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a16="http://schemas.microsoft.com/office/drawing/2014/main" id="{4BE6866C-CC7F-4397-BBDB-F11CD9BECFD6}"/>
              </a:ext>
            </a:extLst>
          </p:cNvPr>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7659" y="4340173"/>
            <a:ext cx="914400" cy="914400"/>
          </a:xfrm>
          <a:prstGeom prst="rect">
            <a:avLst/>
          </a:prstGeom>
        </p:spPr>
      </p:pic>
    </p:spTree>
    <p:extLst>
      <p:ext uri="{BB962C8B-B14F-4D97-AF65-F5344CB8AC3E}">
        <p14:creationId xmlns:p14="http://schemas.microsoft.com/office/powerpoint/2010/main" val="2829739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a:extLst>
              <a:ext uri="{FF2B5EF4-FFF2-40B4-BE49-F238E27FC236}">
                <a16:creationId xmlns:a16="http://schemas.microsoft.com/office/drawing/2014/main" id="{74EB4A3E-5047-4CDF-900B-CC0DDCCBBACF}"/>
              </a:ext>
            </a:extLst>
          </p:cNvPr>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527E752-2003-4BA9-857B-E5F316D92321}"/>
              </a:ext>
            </a:extLst>
          </p:cNvPr>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24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319434" y="3140971"/>
            <a:ext cx="8679603" cy="1938992"/>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24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24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rId2" action="ppaction://hlinksldjump"/>
            <a:extLst>
              <a:ext uri="{FF2B5EF4-FFF2-40B4-BE49-F238E27FC236}">
                <a16:creationId xmlns:a16="http://schemas.microsoft.com/office/drawing/2014/main" id="{10A87A54-ECD5-4A20-893C-BB5C01AA6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0" y="3531826"/>
            <a:ext cx="914400" cy="914400"/>
          </a:xfrm>
          <a:prstGeom prst="rect">
            <a:avLst/>
          </a:prstGeom>
        </p:spPr>
      </p:pic>
    </p:spTree>
    <p:extLst>
      <p:ext uri="{BB962C8B-B14F-4D97-AF65-F5344CB8AC3E}">
        <p14:creationId xmlns:p14="http://schemas.microsoft.com/office/powerpoint/2010/main" val="289262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12143" y="505218"/>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3"/>
          <a:srcRect l="18946" t="22313" r="15980" b="11603"/>
          <a:stretch/>
        </p:blipFill>
        <p:spPr>
          <a:xfrm>
            <a:off x="213816" y="1194544"/>
            <a:ext cx="8952506" cy="3834656"/>
          </a:xfrm>
          <a:prstGeom prst="rect">
            <a:avLst/>
          </a:prstGeom>
          <a:effectLst>
            <a:glow rad="228600">
              <a:schemeClr val="accent2">
                <a:satMod val="175000"/>
                <a:alpha val="40000"/>
              </a:schemeClr>
            </a:glow>
          </a:effectLst>
        </p:spPr>
      </p:pic>
    </p:spTree>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1142494" y="97249"/>
            <a:ext cx="7148336" cy="1099419"/>
          </a:xfrm>
          <a:prstGeom prst="rect">
            <a:avLst/>
          </a:prstGeom>
          <a:solidFill>
            <a:schemeClr val="accent6">
              <a:lumMod val="75000"/>
            </a:schemeClr>
          </a:solid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Ghi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ứng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endParaRPr lang="vi-VN" sz="3200" b="1" dirty="0">
              <a:solidFill>
                <a:srgbClr val="FF0000"/>
              </a:solidFill>
              <a:latin typeface="Times New Roman" panose="02020603050405020304" pitchFamily="18" charset="0"/>
              <a:cs typeface="Times New Roman" panose="02020603050405020304" pitchFamily="18" charset="0"/>
            </a:endParaRPr>
          </a:p>
          <a:p>
            <a:pPr algn="ctr"/>
            <a:r>
              <a:rPr lang="en-US" sz="3200" b="1" dirty="0" err="1">
                <a:solidFill>
                  <a:srgbClr val="FF0000"/>
                </a:solidFill>
                <a:latin typeface="Times New Roman" panose="02020603050405020304" pitchFamily="18" charset="0"/>
                <a:cs typeface="Times New Roman" panose="02020603050405020304" pitchFamily="18" charset="0"/>
              </a:rPr>
              <a:t>mô</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tử</a:t>
            </a:r>
            <a:r>
              <a:rPr lang="en-US" sz="3200" b="1" dirty="0">
                <a:solidFill>
                  <a:srgbClr val="FF0000"/>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C7AF233A-FE99-4AEF-8AE5-2D55DCBF3D1D}"/>
              </a:ext>
            </a:extLst>
          </p:cNvPr>
          <p:cNvSpPr txBox="1"/>
          <p:nvPr/>
        </p:nvSpPr>
        <p:spPr>
          <a:xfrm>
            <a:off x="1298435" y="77106"/>
            <a:ext cx="6637106" cy="1077218"/>
          </a:xfrm>
          <a:prstGeom prst="rect">
            <a:avLst/>
          </a:prstGeom>
          <a:noFill/>
        </p:spPr>
        <p:txBody>
          <a:bodyPr wrap="square" rtlCol="0">
            <a:spAutoFit/>
          </a:bodyPr>
          <a:lstStyle/>
          <a:p>
            <a:pPr algn="l"/>
            <a:r>
              <a:rPr lang="en-US" sz="3200" b="1" dirty="0">
                <a:solidFill>
                  <a:srgbClr val="FF0000"/>
                </a:solidFill>
                <a:latin typeface="Times New Roman" panose="02020603050405020304" pitchFamily="18" charset="0"/>
                <a:cs typeface="Times New Roman" panose="02020603050405020304" pitchFamily="18" charset="0"/>
              </a:rPr>
              <a:t>Ý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hiệu</a:t>
            </a:r>
            <a:r>
              <a:rPr lang="en-US" sz="3200" b="1" dirty="0">
                <a:solidFill>
                  <a:srgbClr val="FF0000"/>
                </a:solidFill>
                <a:latin typeface="Times New Roman" panose="02020603050405020304" pitchFamily="18" charset="0"/>
                <a:cs typeface="Times New Roman" panose="02020603050405020304" pitchFamily="18" charset="0"/>
              </a:rPr>
              <a:t> HB, 2B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6B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bút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chì</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A6426-B2B5-4DD2-B0D8-11131AEA4D88}"/>
              </a:ext>
            </a:extLst>
          </p:cNvPr>
          <p:cNvPicPr>
            <a:picLocks noChangeAspect="1"/>
          </p:cNvPicPr>
          <p:nvPr/>
        </p:nvPicPr>
        <p:blipFill rotWithShape="1">
          <a:blip r:embed="rId3"/>
          <a:srcRect l="4620" t="3554" r="2673" b="12466"/>
          <a:stretch/>
        </p:blipFill>
        <p:spPr>
          <a:xfrm>
            <a:off x="91439" y="1263858"/>
            <a:ext cx="5097781" cy="3760470"/>
          </a:xfrm>
          <a:prstGeom prst="rect">
            <a:avLst/>
          </a:prstGeom>
        </p:spPr>
      </p:pic>
      <p:pic>
        <p:nvPicPr>
          <p:cNvPr id="6" name="Picture 5">
            <a:extLst>
              <a:ext uri="{FF2B5EF4-FFF2-40B4-BE49-F238E27FC236}">
                <a16:creationId xmlns:a16="http://schemas.microsoft.com/office/drawing/2014/main" id="{56A95863-8409-4E25-B181-1DE86593B035}"/>
              </a:ext>
            </a:extLst>
          </p:cNvPr>
          <p:cNvPicPr>
            <a:picLocks noChangeAspect="1"/>
          </p:cNvPicPr>
          <p:nvPr/>
        </p:nvPicPr>
        <p:blipFill>
          <a:blip r:embed="rId4"/>
          <a:stretch>
            <a:fillRect/>
          </a:stretch>
        </p:blipFill>
        <p:spPr>
          <a:xfrm>
            <a:off x="5189220" y="1384716"/>
            <a:ext cx="3954780" cy="3518754"/>
          </a:xfrm>
          <a:prstGeom prst="rect">
            <a:avLst/>
          </a:prstGeom>
        </p:spPr>
      </p:pic>
    </p:spTree>
    <p:extLst>
      <p:ext uri="{BB962C8B-B14F-4D97-AF65-F5344CB8AC3E}">
        <p14:creationId xmlns:p14="http://schemas.microsoft.com/office/powerpoint/2010/main" val="201820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008-D398-4B9A-BA19-23B776FB848D}"/>
              </a:ext>
            </a:extLst>
          </p:cNvPr>
          <p:cNvPicPr>
            <a:picLocks noChangeAspect="1"/>
          </p:cNvPicPr>
          <p:nvPr/>
        </p:nvPicPr>
        <p:blipFill>
          <a:blip r:embed="rId2"/>
          <a:stretch>
            <a:fillRect/>
          </a:stretch>
        </p:blipFill>
        <p:spPr>
          <a:xfrm>
            <a:off x="342900" y="62590"/>
            <a:ext cx="8014939" cy="3095993"/>
          </a:xfrm>
          <a:prstGeom prst="rect">
            <a:avLst/>
          </a:prstGeom>
        </p:spPr>
      </p:pic>
      <p:sp>
        <p:nvSpPr>
          <p:cNvPr id="4" name="TextBox 3">
            <a:extLst>
              <a:ext uri="{FF2B5EF4-FFF2-40B4-BE49-F238E27FC236}">
                <a16:creationId xmlns:a16="http://schemas.microsoft.com/office/drawing/2014/main" id="{4837292A-3320-4F41-8767-FC3DE405D674}"/>
              </a:ext>
            </a:extLst>
          </p:cNvPr>
          <p:cNvSpPr txBox="1"/>
          <p:nvPr/>
        </p:nvSpPr>
        <p:spPr>
          <a:xfrm>
            <a:off x="786161" y="3141918"/>
            <a:ext cx="7571678" cy="1938992"/>
          </a:xfrm>
          <a:prstGeom prst="rect">
            <a:avLst/>
          </a:prstGeom>
          <a:noFill/>
        </p:spPr>
        <p:txBody>
          <a:bodyPr wrap="square" rtlCol="0">
            <a:spAutoFit/>
          </a:bodyPr>
          <a:lstStyle/>
          <a:p>
            <a:pPr algn="l"/>
            <a:r>
              <a:rPr lang="en-US" sz="3000" dirty="0">
                <a:solidFill>
                  <a:srgbClr val="002060"/>
                </a:solidFill>
                <a:latin typeface="Times New Roman" panose="02020603050405020304" pitchFamily="18" charset="0"/>
                <a:cs typeface="Times New Roman" panose="02020603050405020304" pitchFamily="18" charset="0"/>
              </a:rPr>
              <a:t>H </a:t>
            </a:r>
            <a:r>
              <a:rPr lang="en-US" sz="3000" dirty="0" err="1">
                <a:solidFill>
                  <a:srgbClr val="002060"/>
                </a:solidFill>
                <a:latin typeface="Times New Roman" panose="02020603050405020304" pitchFamily="18" charset="0"/>
                <a:cs typeface="Times New Roman" panose="02020603050405020304" pitchFamily="18" charset="0"/>
              </a:rPr>
              <a:t>là</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viết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tắt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của</a:t>
            </a:r>
            <a:r>
              <a:rPr lang="en-US" sz="3000" dirty="0">
                <a:solidFill>
                  <a:srgbClr val="002060"/>
                </a:solidFill>
                <a:latin typeface="Times New Roman" panose="02020603050405020304" pitchFamily="18" charset="0"/>
                <a:cs typeface="Times New Roman" panose="02020603050405020304" pitchFamily="18" charset="0"/>
              </a:rPr>
              <a:t> Hard (</a:t>
            </a:r>
            <a:r>
              <a:rPr lang="en-US" sz="3000" dirty="0" err="1">
                <a:solidFill>
                  <a:srgbClr val="002060"/>
                </a:solidFill>
                <a:latin typeface="Times New Roman" panose="02020603050405020304" pitchFamily="18" charset="0"/>
                <a:cs typeface="Times New Roman" panose="02020603050405020304" pitchFamily="18" charset="0"/>
              </a:rPr>
              <a:t>cứng</a:t>
            </a:r>
            <a:r>
              <a:rPr lang="en-US" sz="3000" dirty="0">
                <a:solidFill>
                  <a:srgbClr val="002060"/>
                </a:solidFill>
                <a:latin typeface="Times New Roman" panose="02020603050405020304" pitchFamily="18" charset="0"/>
                <a:cs typeface="Times New Roman" panose="02020603050405020304" pitchFamily="18" charset="0"/>
              </a:rPr>
              <a:t>)</a:t>
            </a:r>
          </a:p>
          <a:p>
            <a:pPr algn="l"/>
            <a:r>
              <a:rPr lang="en-US" sz="3000" dirty="0">
                <a:solidFill>
                  <a:srgbClr val="002060"/>
                </a:solidFill>
                <a:latin typeface="Times New Roman" panose="02020603050405020304" pitchFamily="18" charset="0"/>
                <a:cs typeface="Times New Roman" panose="02020603050405020304" pitchFamily="18" charset="0"/>
              </a:rPr>
              <a:t>B </a:t>
            </a:r>
            <a:r>
              <a:rPr lang="en-US" sz="3000" dirty="0" err="1">
                <a:solidFill>
                  <a:srgbClr val="002060"/>
                </a:solidFill>
                <a:latin typeface="Times New Roman" panose="02020603050405020304" pitchFamily="18" charset="0"/>
                <a:cs typeface="Times New Roman" panose="02020603050405020304" pitchFamily="18" charset="0"/>
              </a:rPr>
              <a:t>viết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tắt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cho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từ</a:t>
            </a:r>
            <a:r>
              <a:rPr lang="en-US" sz="3000" dirty="0">
                <a:solidFill>
                  <a:srgbClr val="002060"/>
                </a:solidFill>
                <a:latin typeface="Times New Roman" panose="02020603050405020304" pitchFamily="18" charset="0"/>
                <a:cs typeface="Times New Roman" panose="02020603050405020304" pitchFamily="18" charset="0"/>
              </a:rPr>
              <a:t> Black</a:t>
            </a:r>
            <a:r>
              <a:rPr lang="vi-VN" sz="3000" dirty="0">
                <a:solidFill>
                  <a:srgbClr val="002060"/>
                </a:solidFill>
                <a:latin typeface="Times New Roman" panose="02020603050405020304" pitchFamily="18" charset="0"/>
                <a:cs typeface="Times New Roman" panose="02020603050405020304" pitchFamily="18" charset="0"/>
              </a:rPr>
              <a:t> (màu đen)</a:t>
            </a:r>
            <a:endParaRPr lang="en-US" sz="3000" dirty="0">
              <a:solidFill>
                <a:srgbClr val="002060"/>
              </a:solidFill>
              <a:latin typeface="Times New Roman" panose="02020603050405020304" pitchFamily="18" charset="0"/>
              <a:cs typeface="Times New Roman" panose="02020603050405020304" pitchFamily="18" charset="0"/>
            </a:endParaRPr>
          </a:p>
          <a:p>
            <a:pPr algn="l"/>
            <a:r>
              <a:rPr lang="en-US" sz="3000" dirty="0">
                <a:solidFill>
                  <a:srgbClr val="002060"/>
                </a:solidFill>
                <a:latin typeface="Times New Roman" panose="02020603050405020304" pitchFamily="18" charset="0"/>
                <a:cs typeface="Times New Roman" panose="02020603050405020304" pitchFamily="18" charset="0"/>
              </a:rPr>
              <a:t>F </a:t>
            </a:r>
            <a:r>
              <a:rPr lang="en-US" sz="3000" dirty="0" err="1">
                <a:solidFill>
                  <a:srgbClr val="002060"/>
                </a:solidFill>
                <a:latin typeface="Times New Roman" panose="02020603050405020304" pitchFamily="18" charset="0"/>
                <a:cs typeface="Times New Roman" panose="02020603050405020304" pitchFamily="18" charset="0"/>
              </a:rPr>
              <a:t>là</a:t>
            </a:r>
            <a:r>
              <a:rPr lang="en-US" sz="3000" dirty="0">
                <a:solidFill>
                  <a:srgbClr val="002060"/>
                </a:solidFill>
                <a:latin typeface="Times New Roman" panose="02020603050405020304" pitchFamily="18" charset="0"/>
                <a:cs typeface="Times New Roman" panose="02020603050405020304" pitchFamily="18" charset="0"/>
              </a:rPr>
              <a:t> Fine </a:t>
            </a:r>
            <a:r>
              <a:rPr lang="en-US" sz="3000" dirty="0" err="1">
                <a:solidFill>
                  <a:srgbClr val="002060"/>
                </a:solidFill>
                <a:latin typeface="Times New Roman" panose="02020603050405020304" pitchFamily="18" charset="0"/>
                <a:cs typeface="Times New Roman" panose="02020603050405020304" pitchFamily="18" charset="0"/>
              </a:rPr>
              <a:t>có</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thể</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gọt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rất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nhọn</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mà</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không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làm</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gãy</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đầu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chì</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loại</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bút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này</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rất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hiếm</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gặp</a:t>
            </a:r>
            <a:r>
              <a:rPr lang="en-US" sz="30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833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99160" y="814371"/>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634" name="Google Shape;634;p48"/>
          <p:cNvSpPr/>
          <p:nvPr/>
        </p:nvSpPr>
        <p:spPr>
          <a:xfrm>
            <a:off x="2966531" y="2391420"/>
            <a:ext cx="6177466" cy="15432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6889783" y="1004534"/>
            <a:ext cx="1255800"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b="1" dirty="0"/>
              <a:t>I</a:t>
            </a:r>
            <a:endParaRPr b="1" dirty="0"/>
          </a:p>
        </p:txBody>
      </p:sp>
      <p:sp>
        <p:nvSpPr>
          <p:cNvPr id="637" name="Google Shape;637;p48"/>
          <p:cNvSpPr txBox="1">
            <a:spLocks noGrp="1"/>
          </p:cNvSpPr>
          <p:nvPr>
            <p:ph type="title" idx="2"/>
          </p:nvPr>
        </p:nvSpPr>
        <p:spPr>
          <a:xfrm>
            <a:off x="3134459" y="2476593"/>
            <a:ext cx="5810744" cy="8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Quan </a:t>
            </a:r>
            <a:r>
              <a:rPr lang="en-US" b="1" dirty="0" err="1"/>
              <a:t>niệm</a:t>
            </a:r>
            <a:r>
              <a:rPr lang="en-US" b="1" dirty="0"/>
              <a:t> ban </a:t>
            </a:r>
            <a:r>
              <a:rPr lang="en-US" b="1" dirty="0" err="1"/>
              <a:t>đầu</a:t>
            </a:r>
            <a:r>
              <a:rPr lang="en-US" b="1" dirty="0"/>
              <a:t> </a:t>
            </a:r>
            <a:r>
              <a:rPr lang="en-US" b="1" dirty="0" err="1"/>
              <a:t>về</a:t>
            </a:r>
            <a:r>
              <a:rPr lang="en-US" b="1" dirty="0"/>
              <a:t> </a:t>
            </a:r>
            <a:r>
              <a:rPr lang="en-US" b="1" dirty="0" err="1"/>
              <a:t>nguyên</a:t>
            </a:r>
            <a:r>
              <a:rPr lang="en-US" b="1" dirty="0"/>
              <a:t> </a:t>
            </a:r>
            <a:r>
              <a:rPr lang="en-US" b="1" dirty="0" err="1"/>
              <a:t>tử</a:t>
            </a:r>
            <a:endParaRPr lang="en-US" b="1" dirty="0"/>
          </a:p>
        </p:txBody>
      </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0;p33">
            <a:extLst>
              <a:ext uri="{FF2B5EF4-FFF2-40B4-BE49-F238E27FC236}">
                <a16:creationId xmlns:a16="http://schemas.microsoft.com/office/drawing/2014/main" id="{FF7298D3-00D8-4228-857D-C9E066F9B893}"/>
              </a:ext>
            </a:extLst>
          </p:cNvPr>
          <p:cNvGrpSpPr/>
          <p:nvPr/>
        </p:nvGrpSpPr>
        <p:grpSpPr>
          <a:xfrm>
            <a:off x="262868" y="1450634"/>
            <a:ext cx="2731185" cy="2456263"/>
            <a:chOff x="2214529" y="2433804"/>
            <a:chExt cx="2706110" cy="2676600"/>
          </a:xfrm>
        </p:grpSpPr>
        <p:sp>
          <p:nvSpPr>
            <p:cNvPr id="82" name="Google Shape;811;p33">
              <a:extLst>
                <a:ext uri="{FF2B5EF4-FFF2-40B4-BE49-F238E27FC236}">
                  <a16:creationId xmlns:a16="http://schemas.microsoft.com/office/drawing/2014/main" id="{47DC0239-898B-47F3-836C-7BCFE249098F}"/>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12;p33">
              <a:extLst>
                <a:ext uri="{FF2B5EF4-FFF2-40B4-BE49-F238E27FC236}">
                  <a16:creationId xmlns:a16="http://schemas.microsoft.com/office/drawing/2014/main" id="{06AEE62C-9E6E-40DE-A72F-3A1C17A2C4F4}"/>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3;p33">
              <a:extLst>
                <a:ext uri="{FF2B5EF4-FFF2-40B4-BE49-F238E27FC236}">
                  <a16:creationId xmlns:a16="http://schemas.microsoft.com/office/drawing/2014/main" id="{1C735D63-B080-4802-A992-6B8078F1E372}"/>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14;p33">
              <a:extLst>
                <a:ext uri="{FF2B5EF4-FFF2-40B4-BE49-F238E27FC236}">
                  <a16:creationId xmlns:a16="http://schemas.microsoft.com/office/drawing/2014/main" id="{7E514E66-73C9-48B1-B1B3-46902522874C}"/>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15;p33">
              <a:extLst>
                <a:ext uri="{FF2B5EF4-FFF2-40B4-BE49-F238E27FC236}">
                  <a16:creationId xmlns:a16="http://schemas.microsoft.com/office/drawing/2014/main" id="{07089C0A-8C77-4A6A-9AB8-7DFCC88DF4D0}"/>
                </a:ext>
              </a:extLst>
            </p:cNvPr>
            <p:cNvGrpSpPr/>
            <p:nvPr/>
          </p:nvGrpSpPr>
          <p:grpSpPr>
            <a:xfrm>
              <a:off x="2343091" y="3325866"/>
              <a:ext cx="301143" cy="95916"/>
              <a:chOff x="5581225" y="1820025"/>
              <a:chExt cx="463725" cy="147700"/>
            </a:xfrm>
          </p:grpSpPr>
          <p:sp>
            <p:nvSpPr>
              <p:cNvPr id="132" name="Google Shape;816;p33">
                <a:extLst>
                  <a:ext uri="{FF2B5EF4-FFF2-40B4-BE49-F238E27FC236}">
                    <a16:creationId xmlns:a16="http://schemas.microsoft.com/office/drawing/2014/main" id="{6FFCDB7B-DDC6-4553-852A-9800F3C31B22}"/>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7;p33">
                <a:extLst>
                  <a:ext uri="{FF2B5EF4-FFF2-40B4-BE49-F238E27FC236}">
                    <a16:creationId xmlns:a16="http://schemas.microsoft.com/office/drawing/2014/main" id="{5D53CBF4-0B2D-4332-8710-221837B8E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8;p33">
                <a:extLst>
                  <a:ext uri="{FF2B5EF4-FFF2-40B4-BE49-F238E27FC236}">
                    <a16:creationId xmlns:a16="http://schemas.microsoft.com/office/drawing/2014/main" id="{8E4377AF-9A5E-47FA-A415-6E06C478927C}"/>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9;p33">
                <a:extLst>
                  <a:ext uri="{FF2B5EF4-FFF2-40B4-BE49-F238E27FC236}">
                    <a16:creationId xmlns:a16="http://schemas.microsoft.com/office/drawing/2014/main" id="{224069FE-CC5A-4773-90C6-8CB56B327AC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0;p33">
                <a:extLst>
                  <a:ext uri="{FF2B5EF4-FFF2-40B4-BE49-F238E27FC236}">
                    <a16:creationId xmlns:a16="http://schemas.microsoft.com/office/drawing/2014/main" id="{040FF722-5A41-4AD8-B69B-EB6ADEAD849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21;p33">
                <a:extLst>
                  <a:ext uri="{FF2B5EF4-FFF2-40B4-BE49-F238E27FC236}">
                    <a16:creationId xmlns:a16="http://schemas.microsoft.com/office/drawing/2014/main" id="{C66D494A-458F-4E0D-9990-941C7D1F62A5}"/>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22;p33">
                <a:extLst>
                  <a:ext uri="{FF2B5EF4-FFF2-40B4-BE49-F238E27FC236}">
                    <a16:creationId xmlns:a16="http://schemas.microsoft.com/office/drawing/2014/main" id="{0616E95B-2A52-4766-8F99-EB0F099BA388}"/>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3;p33">
                <a:extLst>
                  <a:ext uri="{FF2B5EF4-FFF2-40B4-BE49-F238E27FC236}">
                    <a16:creationId xmlns:a16="http://schemas.microsoft.com/office/drawing/2014/main" id="{76373DD3-96E4-431E-B5C4-5BC6043CA8E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4;p33">
                <a:extLst>
                  <a:ext uri="{FF2B5EF4-FFF2-40B4-BE49-F238E27FC236}">
                    <a16:creationId xmlns:a16="http://schemas.microsoft.com/office/drawing/2014/main" id="{5316DFA6-E33C-4A70-AD1C-C174E90C07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5;p33">
                <a:extLst>
                  <a:ext uri="{FF2B5EF4-FFF2-40B4-BE49-F238E27FC236}">
                    <a16:creationId xmlns:a16="http://schemas.microsoft.com/office/drawing/2014/main" id="{376DF742-C226-4B82-BB3E-FDEF1A548F3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6;p33">
                <a:extLst>
                  <a:ext uri="{FF2B5EF4-FFF2-40B4-BE49-F238E27FC236}">
                    <a16:creationId xmlns:a16="http://schemas.microsoft.com/office/drawing/2014/main" id="{753C03DE-68E7-477F-91E0-BBF9C9F80860}"/>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7;p33">
                <a:extLst>
                  <a:ext uri="{FF2B5EF4-FFF2-40B4-BE49-F238E27FC236}">
                    <a16:creationId xmlns:a16="http://schemas.microsoft.com/office/drawing/2014/main" id="{857E6F6F-9F38-400F-8D53-CAC03E213A49}"/>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8;p33">
                <a:extLst>
                  <a:ext uri="{FF2B5EF4-FFF2-40B4-BE49-F238E27FC236}">
                    <a16:creationId xmlns:a16="http://schemas.microsoft.com/office/drawing/2014/main" id="{A02C6113-4294-4F6F-BD45-E92458BCED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29;p33">
              <a:extLst>
                <a:ext uri="{FF2B5EF4-FFF2-40B4-BE49-F238E27FC236}">
                  <a16:creationId xmlns:a16="http://schemas.microsoft.com/office/drawing/2014/main" id="{6017AD9F-E208-4613-A50C-34CDB0D1782F}"/>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30;p33">
              <a:extLst>
                <a:ext uri="{FF2B5EF4-FFF2-40B4-BE49-F238E27FC236}">
                  <a16:creationId xmlns:a16="http://schemas.microsoft.com/office/drawing/2014/main" id="{6BA4D216-4008-4BF6-9C7F-B9498999BC6F}"/>
                </a:ext>
              </a:extLst>
            </p:cNvPr>
            <p:cNvGrpSpPr/>
            <p:nvPr/>
          </p:nvGrpSpPr>
          <p:grpSpPr>
            <a:xfrm>
              <a:off x="4381216" y="3467266"/>
              <a:ext cx="301143" cy="95916"/>
              <a:chOff x="5581225" y="1820025"/>
              <a:chExt cx="463725" cy="147700"/>
            </a:xfrm>
          </p:grpSpPr>
          <p:sp>
            <p:nvSpPr>
              <p:cNvPr id="119" name="Google Shape;831;p33">
                <a:extLst>
                  <a:ext uri="{FF2B5EF4-FFF2-40B4-BE49-F238E27FC236}">
                    <a16:creationId xmlns:a16="http://schemas.microsoft.com/office/drawing/2014/main" id="{4E88A3C8-60AC-49F8-A219-1FA210BC7B0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2;p33">
                <a:extLst>
                  <a:ext uri="{FF2B5EF4-FFF2-40B4-BE49-F238E27FC236}">
                    <a16:creationId xmlns:a16="http://schemas.microsoft.com/office/drawing/2014/main" id="{D2C9A7CF-D07D-4B8B-844E-73BEAD4B19A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3;p33">
                <a:extLst>
                  <a:ext uri="{FF2B5EF4-FFF2-40B4-BE49-F238E27FC236}">
                    <a16:creationId xmlns:a16="http://schemas.microsoft.com/office/drawing/2014/main" id="{4091C562-D173-4FF1-B4A5-76635B0A8D3D}"/>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4;p33">
                <a:extLst>
                  <a:ext uri="{FF2B5EF4-FFF2-40B4-BE49-F238E27FC236}">
                    <a16:creationId xmlns:a16="http://schemas.microsoft.com/office/drawing/2014/main" id="{839FE0BA-7E37-4199-8A27-3A675BEA9CF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35;p33">
                <a:extLst>
                  <a:ext uri="{FF2B5EF4-FFF2-40B4-BE49-F238E27FC236}">
                    <a16:creationId xmlns:a16="http://schemas.microsoft.com/office/drawing/2014/main" id="{A6ACC557-48CC-4DFF-B32E-9854B37477B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36;p33">
                <a:extLst>
                  <a:ext uri="{FF2B5EF4-FFF2-40B4-BE49-F238E27FC236}">
                    <a16:creationId xmlns:a16="http://schemas.microsoft.com/office/drawing/2014/main" id="{C619AF5A-561A-4AAA-8131-968B9DAA023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37;p33">
                <a:extLst>
                  <a:ext uri="{FF2B5EF4-FFF2-40B4-BE49-F238E27FC236}">
                    <a16:creationId xmlns:a16="http://schemas.microsoft.com/office/drawing/2014/main" id="{EB461EC6-949C-4607-B1C8-C4D5F48937B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38;p33">
                <a:extLst>
                  <a:ext uri="{FF2B5EF4-FFF2-40B4-BE49-F238E27FC236}">
                    <a16:creationId xmlns:a16="http://schemas.microsoft.com/office/drawing/2014/main" id="{29F028BD-3BD0-438D-BC1E-4691710AAF1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9;p33">
                <a:extLst>
                  <a:ext uri="{FF2B5EF4-FFF2-40B4-BE49-F238E27FC236}">
                    <a16:creationId xmlns:a16="http://schemas.microsoft.com/office/drawing/2014/main" id="{BF314A72-1AF1-482F-BFB3-FB89BEDEAC2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0;p33">
                <a:extLst>
                  <a:ext uri="{FF2B5EF4-FFF2-40B4-BE49-F238E27FC236}">
                    <a16:creationId xmlns:a16="http://schemas.microsoft.com/office/drawing/2014/main" id="{B2E4FFB4-2623-4476-B5CD-BDA0875598DA}"/>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1;p33">
                <a:extLst>
                  <a:ext uri="{FF2B5EF4-FFF2-40B4-BE49-F238E27FC236}">
                    <a16:creationId xmlns:a16="http://schemas.microsoft.com/office/drawing/2014/main" id="{C4104341-9F92-4574-9D37-3D7178AA2B19}"/>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2;p33">
                <a:extLst>
                  <a:ext uri="{FF2B5EF4-FFF2-40B4-BE49-F238E27FC236}">
                    <a16:creationId xmlns:a16="http://schemas.microsoft.com/office/drawing/2014/main" id="{C58FDDB8-C309-4F91-8C92-411B2730CD9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p33">
                <a:extLst>
                  <a:ext uri="{FF2B5EF4-FFF2-40B4-BE49-F238E27FC236}">
                    <a16:creationId xmlns:a16="http://schemas.microsoft.com/office/drawing/2014/main" id="{D31B0820-7BF6-4B53-91C2-631F7224BAB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44;p33">
              <a:extLst>
                <a:ext uri="{FF2B5EF4-FFF2-40B4-BE49-F238E27FC236}">
                  <a16:creationId xmlns:a16="http://schemas.microsoft.com/office/drawing/2014/main" id="{917AE3B2-172D-4D52-8DED-D5ADE165BD2B}"/>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845;p33">
              <a:extLst>
                <a:ext uri="{FF2B5EF4-FFF2-40B4-BE49-F238E27FC236}">
                  <a16:creationId xmlns:a16="http://schemas.microsoft.com/office/drawing/2014/main" id="{16BA6438-5F11-4185-93A2-500F3E2C10AE}"/>
                </a:ext>
              </a:extLst>
            </p:cNvPr>
            <p:cNvGrpSpPr/>
            <p:nvPr/>
          </p:nvGrpSpPr>
          <p:grpSpPr>
            <a:xfrm>
              <a:off x="3189766" y="4732391"/>
              <a:ext cx="301143" cy="95916"/>
              <a:chOff x="5581225" y="1820025"/>
              <a:chExt cx="463725" cy="147700"/>
            </a:xfrm>
          </p:grpSpPr>
          <p:sp>
            <p:nvSpPr>
              <p:cNvPr id="106" name="Google Shape;846;p33">
                <a:extLst>
                  <a:ext uri="{FF2B5EF4-FFF2-40B4-BE49-F238E27FC236}">
                    <a16:creationId xmlns:a16="http://schemas.microsoft.com/office/drawing/2014/main" id="{D2B6389A-48B5-4204-94F0-D0555359FDE4}"/>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47;p33">
                <a:extLst>
                  <a:ext uri="{FF2B5EF4-FFF2-40B4-BE49-F238E27FC236}">
                    <a16:creationId xmlns:a16="http://schemas.microsoft.com/office/drawing/2014/main" id="{303D3C4F-62EC-41C9-9EE6-CE923075CAE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48;p33">
                <a:extLst>
                  <a:ext uri="{FF2B5EF4-FFF2-40B4-BE49-F238E27FC236}">
                    <a16:creationId xmlns:a16="http://schemas.microsoft.com/office/drawing/2014/main" id="{94CC4BF0-FD20-43B9-809F-D448583596E5}"/>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49;p33">
                <a:extLst>
                  <a:ext uri="{FF2B5EF4-FFF2-40B4-BE49-F238E27FC236}">
                    <a16:creationId xmlns:a16="http://schemas.microsoft.com/office/drawing/2014/main" id="{34B106BF-9F8A-4271-BB53-90510CDA813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0;p33">
                <a:extLst>
                  <a:ext uri="{FF2B5EF4-FFF2-40B4-BE49-F238E27FC236}">
                    <a16:creationId xmlns:a16="http://schemas.microsoft.com/office/drawing/2014/main" id="{148BFB12-33DC-4262-974C-36AFCED9B1D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1;p33">
                <a:extLst>
                  <a:ext uri="{FF2B5EF4-FFF2-40B4-BE49-F238E27FC236}">
                    <a16:creationId xmlns:a16="http://schemas.microsoft.com/office/drawing/2014/main" id="{775842D6-976A-4EDB-B47F-23CB00D49E34}"/>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52;p33">
                <a:extLst>
                  <a:ext uri="{FF2B5EF4-FFF2-40B4-BE49-F238E27FC236}">
                    <a16:creationId xmlns:a16="http://schemas.microsoft.com/office/drawing/2014/main" id="{D7CDAD58-F1A4-424C-B36A-2482EF2822F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53;p33">
                <a:extLst>
                  <a:ext uri="{FF2B5EF4-FFF2-40B4-BE49-F238E27FC236}">
                    <a16:creationId xmlns:a16="http://schemas.microsoft.com/office/drawing/2014/main" id="{3EB3CA98-DE72-4A37-B923-87D7487B708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54;p33">
                <a:extLst>
                  <a:ext uri="{FF2B5EF4-FFF2-40B4-BE49-F238E27FC236}">
                    <a16:creationId xmlns:a16="http://schemas.microsoft.com/office/drawing/2014/main" id="{AE2FBC67-4E00-4F36-9BDB-57368BDFDB2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55;p33">
                <a:extLst>
                  <a:ext uri="{FF2B5EF4-FFF2-40B4-BE49-F238E27FC236}">
                    <a16:creationId xmlns:a16="http://schemas.microsoft.com/office/drawing/2014/main" id="{964B1962-32A8-4073-ACA6-D1E7EE23916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56;p33">
                <a:extLst>
                  <a:ext uri="{FF2B5EF4-FFF2-40B4-BE49-F238E27FC236}">
                    <a16:creationId xmlns:a16="http://schemas.microsoft.com/office/drawing/2014/main" id="{2195F614-32F0-4DC2-8BD8-2378923A780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57;p33">
                <a:extLst>
                  <a:ext uri="{FF2B5EF4-FFF2-40B4-BE49-F238E27FC236}">
                    <a16:creationId xmlns:a16="http://schemas.microsoft.com/office/drawing/2014/main" id="{AA568896-E2EC-41BC-84D5-72C49790D20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58;p33">
                <a:extLst>
                  <a:ext uri="{FF2B5EF4-FFF2-40B4-BE49-F238E27FC236}">
                    <a16:creationId xmlns:a16="http://schemas.microsoft.com/office/drawing/2014/main" id="{5EEEC11A-9ACC-4E4F-966C-BCB3F402190B}"/>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859;p33">
              <a:extLst>
                <a:ext uri="{FF2B5EF4-FFF2-40B4-BE49-F238E27FC236}">
                  <a16:creationId xmlns:a16="http://schemas.microsoft.com/office/drawing/2014/main" id="{11F5E5EF-F956-429E-B0EF-A49E7F129480}"/>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860;p33">
              <a:extLst>
                <a:ext uri="{FF2B5EF4-FFF2-40B4-BE49-F238E27FC236}">
                  <a16:creationId xmlns:a16="http://schemas.microsoft.com/office/drawing/2014/main" id="{BF8F9569-101C-421A-AFEF-040461222E90}"/>
                </a:ext>
              </a:extLst>
            </p:cNvPr>
            <p:cNvGrpSpPr/>
            <p:nvPr/>
          </p:nvGrpSpPr>
          <p:grpSpPr>
            <a:xfrm>
              <a:off x="3390682" y="3715768"/>
              <a:ext cx="353683" cy="112666"/>
              <a:chOff x="5581225" y="1820025"/>
              <a:chExt cx="463725" cy="147700"/>
            </a:xfrm>
          </p:grpSpPr>
          <p:sp>
            <p:nvSpPr>
              <p:cNvPr id="93" name="Google Shape;861;p33">
                <a:extLst>
                  <a:ext uri="{FF2B5EF4-FFF2-40B4-BE49-F238E27FC236}">
                    <a16:creationId xmlns:a16="http://schemas.microsoft.com/office/drawing/2014/main" id="{DA27D05F-4380-426D-B24A-A42FCE22DF6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2;p33">
                <a:extLst>
                  <a:ext uri="{FF2B5EF4-FFF2-40B4-BE49-F238E27FC236}">
                    <a16:creationId xmlns:a16="http://schemas.microsoft.com/office/drawing/2014/main" id="{9C83E5AF-5BB4-4547-B1A3-1D67ECC215B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3;p33">
                <a:extLst>
                  <a:ext uri="{FF2B5EF4-FFF2-40B4-BE49-F238E27FC236}">
                    <a16:creationId xmlns:a16="http://schemas.microsoft.com/office/drawing/2014/main" id="{923B6ACA-11CC-4FED-A55B-907548DA68A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64;p33">
                <a:extLst>
                  <a:ext uri="{FF2B5EF4-FFF2-40B4-BE49-F238E27FC236}">
                    <a16:creationId xmlns:a16="http://schemas.microsoft.com/office/drawing/2014/main" id="{011238B5-4137-4A24-96AF-C2DAEF14FBA4}"/>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65;p33">
                <a:extLst>
                  <a:ext uri="{FF2B5EF4-FFF2-40B4-BE49-F238E27FC236}">
                    <a16:creationId xmlns:a16="http://schemas.microsoft.com/office/drawing/2014/main" id="{CC064329-AA32-4A03-BAB5-635BA3AE8B6C}"/>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66;p33">
                <a:extLst>
                  <a:ext uri="{FF2B5EF4-FFF2-40B4-BE49-F238E27FC236}">
                    <a16:creationId xmlns:a16="http://schemas.microsoft.com/office/drawing/2014/main" id="{93DA0C31-810F-4B32-824A-E1F225944E97}"/>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67;p33">
                <a:extLst>
                  <a:ext uri="{FF2B5EF4-FFF2-40B4-BE49-F238E27FC236}">
                    <a16:creationId xmlns:a16="http://schemas.microsoft.com/office/drawing/2014/main" id="{FE4D45ED-FF29-43E9-85C9-9629742CC05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68;p33">
                <a:extLst>
                  <a:ext uri="{FF2B5EF4-FFF2-40B4-BE49-F238E27FC236}">
                    <a16:creationId xmlns:a16="http://schemas.microsoft.com/office/drawing/2014/main" id="{3815306C-DC5D-438D-BF7F-76014413314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33">
                <a:extLst>
                  <a:ext uri="{FF2B5EF4-FFF2-40B4-BE49-F238E27FC236}">
                    <a16:creationId xmlns:a16="http://schemas.microsoft.com/office/drawing/2014/main" id="{D6F5F0A0-7CEC-4476-B8D0-753F8FB33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0;p33">
                <a:extLst>
                  <a:ext uri="{FF2B5EF4-FFF2-40B4-BE49-F238E27FC236}">
                    <a16:creationId xmlns:a16="http://schemas.microsoft.com/office/drawing/2014/main" id="{E5CC107C-E23E-4261-B7BE-5A4C6864556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1;p33">
                <a:extLst>
                  <a:ext uri="{FF2B5EF4-FFF2-40B4-BE49-F238E27FC236}">
                    <a16:creationId xmlns:a16="http://schemas.microsoft.com/office/drawing/2014/main" id="{DC03A6B8-BFA2-4605-A807-75C9DAA3F90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2;p33">
                <a:extLst>
                  <a:ext uri="{FF2B5EF4-FFF2-40B4-BE49-F238E27FC236}">
                    <a16:creationId xmlns:a16="http://schemas.microsoft.com/office/drawing/2014/main" id="{5E684942-4BE8-4527-B72E-5310FCBD9E5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3;p33">
                <a:extLst>
                  <a:ext uri="{FF2B5EF4-FFF2-40B4-BE49-F238E27FC236}">
                    <a16:creationId xmlns:a16="http://schemas.microsoft.com/office/drawing/2014/main" id="{5A7328CE-9D75-41EE-8D3C-492CB8117D3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938;p33">
            <a:extLst>
              <a:ext uri="{FF2B5EF4-FFF2-40B4-BE49-F238E27FC236}">
                <a16:creationId xmlns:a16="http://schemas.microsoft.com/office/drawing/2014/main" id="{89CF775E-DB23-4104-BE8F-9DA6D1F89ACC}"/>
              </a:ext>
            </a:extLst>
          </p:cNvPr>
          <p:cNvGrpSpPr/>
          <p:nvPr/>
        </p:nvGrpSpPr>
        <p:grpSpPr>
          <a:xfrm rot="-1147875">
            <a:off x="1158028" y="2922914"/>
            <a:ext cx="166676" cy="166676"/>
            <a:chOff x="2810757" y="1723146"/>
            <a:chExt cx="719700" cy="719700"/>
          </a:xfrm>
        </p:grpSpPr>
        <p:sp>
          <p:nvSpPr>
            <p:cNvPr id="146" name="Google Shape;939;p33">
              <a:extLst>
                <a:ext uri="{FF2B5EF4-FFF2-40B4-BE49-F238E27FC236}">
                  <a16:creationId xmlns:a16="http://schemas.microsoft.com/office/drawing/2014/main" id="{CB39B3E4-EC61-4B86-8CA8-1D76D488E726}"/>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940;p33">
              <a:extLst>
                <a:ext uri="{FF2B5EF4-FFF2-40B4-BE49-F238E27FC236}">
                  <a16:creationId xmlns:a16="http://schemas.microsoft.com/office/drawing/2014/main" id="{C8ABCD4F-7F7E-486C-9C4A-F26F3ECF46DA}"/>
                </a:ext>
              </a:extLst>
            </p:cNvPr>
            <p:cNvGrpSpPr/>
            <p:nvPr/>
          </p:nvGrpSpPr>
          <p:grpSpPr>
            <a:xfrm>
              <a:off x="2938725" y="1995263"/>
              <a:ext cx="463750" cy="159925"/>
              <a:chOff x="5593400" y="2441250"/>
              <a:chExt cx="463750" cy="159925"/>
            </a:xfrm>
          </p:grpSpPr>
          <p:sp>
            <p:nvSpPr>
              <p:cNvPr id="148" name="Google Shape;941;p33">
                <a:extLst>
                  <a:ext uri="{FF2B5EF4-FFF2-40B4-BE49-F238E27FC236}">
                    <a16:creationId xmlns:a16="http://schemas.microsoft.com/office/drawing/2014/main" id="{4FDC5FA4-7A51-4E9A-9E12-2038133C618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p33">
                <a:extLst>
                  <a:ext uri="{FF2B5EF4-FFF2-40B4-BE49-F238E27FC236}">
                    <a16:creationId xmlns:a16="http://schemas.microsoft.com/office/drawing/2014/main" id="{0D8B4013-7431-4A61-988D-78ACC06CE5F3}"/>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3;p33">
                <a:extLst>
                  <a:ext uri="{FF2B5EF4-FFF2-40B4-BE49-F238E27FC236}">
                    <a16:creationId xmlns:a16="http://schemas.microsoft.com/office/drawing/2014/main" id="{31F38D03-7E7D-4E59-846D-521AC090CB1E}"/>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4;p33">
                <a:extLst>
                  <a:ext uri="{FF2B5EF4-FFF2-40B4-BE49-F238E27FC236}">
                    <a16:creationId xmlns:a16="http://schemas.microsoft.com/office/drawing/2014/main" id="{DDFE0C48-AC6F-4563-B58F-A93EDC90F0DF}"/>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5;p33">
                <a:extLst>
                  <a:ext uri="{FF2B5EF4-FFF2-40B4-BE49-F238E27FC236}">
                    <a16:creationId xmlns:a16="http://schemas.microsoft.com/office/drawing/2014/main" id="{B19AB58C-25C1-4619-A733-62F8393E51D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6;p33">
                <a:extLst>
                  <a:ext uri="{FF2B5EF4-FFF2-40B4-BE49-F238E27FC236}">
                    <a16:creationId xmlns:a16="http://schemas.microsoft.com/office/drawing/2014/main" id="{5E834FED-4292-484C-B68B-1A9C8432F3AD}"/>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7;p33">
                <a:extLst>
                  <a:ext uri="{FF2B5EF4-FFF2-40B4-BE49-F238E27FC236}">
                    <a16:creationId xmlns:a16="http://schemas.microsoft.com/office/drawing/2014/main" id="{0703CAD1-E467-470E-9110-0684E914F11D}"/>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8;p33">
                <a:extLst>
                  <a:ext uri="{FF2B5EF4-FFF2-40B4-BE49-F238E27FC236}">
                    <a16:creationId xmlns:a16="http://schemas.microsoft.com/office/drawing/2014/main" id="{B7AF1DC1-CB2E-4B71-8C04-E990B5B0F91D}"/>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9;p33">
                <a:extLst>
                  <a:ext uri="{FF2B5EF4-FFF2-40B4-BE49-F238E27FC236}">
                    <a16:creationId xmlns:a16="http://schemas.microsoft.com/office/drawing/2014/main" id="{9DB9A84E-7C75-4D72-8D91-BE5B81ABE2A1}"/>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0;p33">
                <a:extLst>
                  <a:ext uri="{FF2B5EF4-FFF2-40B4-BE49-F238E27FC236}">
                    <a16:creationId xmlns:a16="http://schemas.microsoft.com/office/drawing/2014/main" id="{0FFC218E-7A25-4381-A5B8-7CBB93EA85B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1;p33">
                <a:extLst>
                  <a:ext uri="{FF2B5EF4-FFF2-40B4-BE49-F238E27FC236}">
                    <a16:creationId xmlns:a16="http://schemas.microsoft.com/office/drawing/2014/main" id="{A64A01B4-4892-489C-9196-3AFC10FD5FC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52;p33">
                <a:extLst>
                  <a:ext uri="{FF2B5EF4-FFF2-40B4-BE49-F238E27FC236}">
                    <a16:creationId xmlns:a16="http://schemas.microsoft.com/office/drawing/2014/main" id="{A043A5F1-40D0-434B-AF36-4C796FDEB2E2}"/>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53;p33">
                <a:extLst>
                  <a:ext uri="{FF2B5EF4-FFF2-40B4-BE49-F238E27FC236}">
                    <a16:creationId xmlns:a16="http://schemas.microsoft.com/office/drawing/2014/main" id="{77BC9246-FAA6-4D2B-89CA-D231F7CCC251}"/>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 name="Google Shape;954;p33">
            <a:extLst>
              <a:ext uri="{FF2B5EF4-FFF2-40B4-BE49-F238E27FC236}">
                <a16:creationId xmlns:a16="http://schemas.microsoft.com/office/drawing/2014/main" id="{2BDF8238-ADBE-4E5D-9CC7-8FF20CAAE878}"/>
              </a:ext>
            </a:extLst>
          </p:cNvPr>
          <p:cNvGrpSpPr/>
          <p:nvPr/>
        </p:nvGrpSpPr>
        <p:grpSpPr>
          <a:xfrm rot="1813784">
            <a:off x="2371743" y="4222111"/>
            <a:ext cx="166678" cy="166678"/>
            <a:chOff x="2810757" y="1723146"/>
            <a:chExt cx="719700" cy="719700"/>
          </a:xfrm>
        </p:grpSpPr>
        <p:sp>
          <p:nvSpPr>
            <p:cNvPr id="162" name="Google Shape;955;p33">
              <a:extLst>
                <a:ext uri="{FF2B5EF4-FFF2-40B4-BE49-F238E27FC236}">
                  <a16:creationId xmlns:a16="http://schemas.microsoft.com/office/drawing/2014/main" id="{375B711D-8A06-47DC-95D4-420C961B629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956;p33">
              <a:extLst>
                <a:ext uri="{FF2B5EF4-FFF2-40B4-BE49-F238E27FC236}">
                  <a16:creationId xmlns:a16="http://schemas.microsoft.com/office/drawing/2014/main" id="{5F3498F7-F391-4927-AD15-A8C72FEBF062}"/>
                </a:ext>
              </a:extLst>
            </p:cNvPr>
            <p:cNvGrpSpPr/>
            <p:nvPr/>
          </p:nvGrpSpPr>
          <p:grpSpPr>
            <a:xfrm>
              <a:off x="2938725" y="1995263"/>
              <a:ext cx="463750" cy="159925"/>
              <a:chOff x="5593400" y="2441250"/>
              <a:chExt cx="463750" cy="159925"/>
            </a:xfrm>
          </p:grpSpPr>
          <p:sp>
            <p:nvSpPr>
              <p:cNvPr id="164" name="Google Shape;957;p33">
                <a:extLst>
                  <a:ext uri="{FF2B5EF4-FFF2-40B4-BE49-F238E27FC236}">
                    <a16:creationId xmlns:a16="http://schemas.microsoft.com/office/drawing/2014/main" id="{3664CE88-2ADC-4C94-9F82-2586D8AB0020}"/>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58;p33">
                <a:extLst>
                  <a:ext uri="{FF2B5EF4-FFF2-40B4-BE49-F238E27FC236}">
                    <a16:creationId xmlns:a16="http://schemas.microsoft.com/office/drawing/2014/main" id="{3721457C-06B9-4DD2-93BC-BE5EE15FB1C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59;p33">
                <a:extLst>
                  <a:ext uri="{FF2B5EF4-FFF2-40B4-BE49-F238E27FC236}">
                    <a16:creationId xmlns:a16="http://schemas.microsoft.com/office/drawing/2014/main" id="{A6249A87-BD60-4CBF-B901-C692B300165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0;p33">
                <a:extLst>
                  <a:ext uri="{FF2B5EF4-FFF2-40B4-BE49-F238E27FC236}">
                    <a16:creationId xmlns:a16="http://schemas.microsoft.com/office/drawing/2014/main" id="{F429D2D0-41DE-4886-ACF0-7880C366FB5A}"/>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1;p33">
                <a:extLst>
                  <a:ext uri="{FF2B5EF4-FFF2-40B4-BE49-F238E27FC236}">
                    <a16:creationId xmlns:a16="http://schemas.microsoft.com/office/drawing/2014/main" id="{D2122888-B62E-402A-8627-FE26971AC25C}"/>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62;p33">
                <a:extLst>
                  <a:ext uri="{FF2B5EF4-FFF2-40B4-BE49-F238E27FC236}">
                    <a16:creationId xmlns:a16="http://schemas.microsoft.com/office/drawing/2014/main" id="{3EFE6057-8996-4E75-9B6A-C546854D5CD2}"/>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63;p33">
                <a:extLst>
                  <a:ext uri="{FF2B5EF4-FFF2-40B4-BE49-F238E27FC236}">
                    <a16:creationId xmlns:a16="http://schemas.microsoft.com/office/drawing/2014/main" id="{8754CD34-4785-4727-8620-92CE79747A47}"/>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64;p33">
                <a:extLst>
                  <a:ext uri="{FF2B5EF4-FFF2-40B4-BE49-F238E27FC236}">
                    <a16:creationId xmlns:a16="http://schemas.microsoft.com/office/drawing/2014/main" id="{5F391A77-7BD6-477C-8897-2A5811F2F77E}"/>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65;p33">
                <a:extLst>
                  <a:ext uri="{FF2B5EF4-FFF2-40B4-BE49-F238E27FC236}">
                    <a16:creationId xmlns:a16="http://schemas.microsoft.com/office/drawing/2014/main" id="{4F7EBF13-2825-41C8-AD32-7335493EA93E}"/>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66;p33">
                <a:extLst>
                  <a:ext uri="{FF2B5EF4-FFF2-40B4-BE49-F238E27FC236}">
                    <a16:creationId xmlns:a16="http://schemas.microsoft.com/office/drawing/2014/main" id="{3DFA869C-546F-4051-91A1-9693323C6B4E}"/>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67;p33">
                <a:extLst>
                  <a:ext uri="{FF2B5EF4-FFF2-40B4-BE49-F238E27FC236}">
                    <a16:creationId xmlns:a16="http://schemas.microsoft.com/office/drawing/2014/main" id="{874E675F-A484-41D7-984A-F9B2AEA1616E}"/>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68;p33">
                <a:extLst>
                  <a:ext uri="{FF2B5EF4-FFF2-40B4-BE49-F238E27FC236}">
                    <a16:creationId xmlns:a16="http://schemas.microsoft.com/office/drawing/2014/main" id="{7FB0946E-6613-4ACB-9A84-CBA95B3BAB77}"/>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69;p33">
                <a:extLst>
                  <a:ext uri="{FF2B5EF4-FFF2-40B4-BE49-F238E27FC236}">
                    <a16:creationId xmlns:a16="http://schemas.microsoft.com/office/drawing/2014/main" id="{D2F75472-95BC-4C5C-9191-B08CA9402FD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oogle Shape;970;p33">
            <a:extLst>
              <a:ext uri="{FF2B5EF4-FFF2-40B4-BE49-F238E27FC236}">
                <a16:creationId xmlns:a16="http://schemas.microsoft.com/office/drawing/2014/main" id="{20E322B9-020F-43F0-AE76-D1E62CF96BC3}"/>
              </a:ext>
            </a:extLst>
          </p:cNvPr>
          <p:cNvGrpSpPr/>
          <p:nvPr/>
        </p:nvGrpSpPr>
        <p:grpSpPr>
          <a:xfrm rot="-1159155">
            <a:off x="1287241" y="845608"/>
            <a:ext cx="166638" cy="166638"/>
            <a:chOff x="2810757" y="1723146"/>
            <a:chExt cx="719700" cy="719700"/>
          </a:xfrm>
        </p:grpSpPr>
        <p:sp>
          <p:nvSpPr>
            <p:cNvPr id="178" name="Google Shape;971;p33">
              <a:extLst>
                <a:ext uri="{FF2B5EF4-FFF2-40B4-BE49-F238E27FC236}">
                  <a16:creationId xmlns:a16="http://schemas.microsoft.com/office/drawing/2014/main" id="{BFB4829A-A20D-4643-BE0C-13FC60A9939F}"/>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972;p33">
              <a:extLst>
                <a:ext uri="{FF2B5EF4-FFF2-40B4-BE49-F238E27FC236}">
                  <a16:creationId xmlns:a16="http://schemas.microsoft.com/office/drawing/2014/main" id="{36602FDA-42D3-449B-8730-7D60BA6D6B0F}"/>
                </a:ext>
              </a:extLst>
            </p:cNvPr>
            <p:cNvGrpSpPr/>
            <p:nvPr/>
          </p:nvGrpSpPr>
          <p:grpSpPr>
            <a:xfrm>
              <a:off x="2938725" y="1995263"/>
              <a:ext cx="463750" cy="159925"/>
              <a:chOff x="5593400" y="2441250"/>
              <a:chExt cx="463750" cy="159925"/>
            </a:xfrm>
          </p:grpSpPr>
          <p:sp>
            <p:nvSpPr>
              <p:cNvPr id="180" name="Google Shape;973;p33">
                <a:extLst>
                  <a:ext uri="{FF2B5EF4-FFF2-40B4-BE49-F238E27FC236}">
                    <a16:creationId xmlns:a16="http://schemas.microsoft.com/office/drawing/2014/main" id="{109AEDB1-E39D-465B-8070-824286C7148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74;p33">
                <a:extLst>
                  <a:ext uri="{FF2B5EF4-FFF2-40B4-BE49-F238E27FC236}">
                    <a16:creationId xmlns:a16="http://schemas.microsoft.com/office/drawing/2014/main" id="{540C0F49-2FEB-4620-96BA-E91B05D682A6}"/>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75;p33">
                <a:extLst>
                  <a:ext uri="{FF2B5EF4-FFF2-40B4-BE49-F238E27FC236}">
                    <a16:creationId xmlns:a16="http://schemas.microsoft.com/office/drawing/2014/main" id="{1B23462A-BE6D-41E8-A258-7D2ED3654E9D}"/>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76;p33">
                <a:extLst>
                  <a:ext uri="{FF2B5EF4-FFF2-40B4-BE49-F238E27FC236}">
                    <a16:creationId xmlns:a16="http://schemas.microsoft.com/office/drawing/2014/main" id="{A950EF79-0078-498F-BB4A-2F386662CF5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77;p33">
                <a:extLst>
                  <a:ext uri="{FF2B5EF4-FFF2-40B4-BE49-F238E27FC236}">
                    <a16:creationId xmlns:a16="http://schemas.microsoft.com/office/drawing/2014/main" id="{649A347D-23E1-4446-8BFF-C75F6C0A831F}"/>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78;p33">
                <a:extLst>
                  <a:ext uri="{FF2B5EF4-FFF2-40B4-BE49-F238E27FC236}">
                    <a16:creationId xmlns:a16="http://schemas.microsoft.com/office/drawing/2014/main" id="{3FD8E13D-27B7-4069-8BF4-6B4351901441}"/>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79;p33">
                <a:extLst>
                  <a:ext uri="{FF2B5EF4-FFF2-40B4-BE49-F238E27FC236}">
                    <a16:creationId xmlns:a16="http://schemas.microsoft.com/office/drawing/2014/main" id="{5177DD1B-E33F-441A-87E4-3ABC70D8B5E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0;p33">
                <a:extLst>
                  <a:ext uri="{FF2B5EF4-FFF2-40B4-BE49-F238E27FC236}">
                    <a16:creationId xmlns:a16="http://schemas.microsoft.com/office/drawing/2014/main" id="{83C0A2CE-DA56-4D61-A642-042E016287C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1;p33">
                <a:extLst>
                  <a:ext uri="{FF2B5EF4-FFF2-40B4-BE49-F238E27FC236}">
                    <a16:creationId xmlns:a16="http://schemas.microsoft.com/office/drawing/2014/main" id="{A1BF50B0-C422-4A20-8E48-FCCDA0A7A66A}"/>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82;p33">
                <a:extLst>
                  <a:ext uri="{FF2B5EF4-FFF2-40B4-BE49-F238E27FC236}">
                    <a16:creationId xmlns:a16="http://schemas.microsoft.com/office/drawing/2014/main" id="{EA6AE0D6-82F8-40C7-8208-31B9E594569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83;p33">
                <a:extLst>
                  <a:ext uri="{FF2B5EF4-FFF2-40B4-BE49-F238E27FC236}">
                    <a16:creationId xmlns:a16="http://schemas.microsoft.com/office/drawing/2014/main" id="{D4C1A9AF-334D-4EB1-A7E0-205AF07449CA}"/>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84;p33">
                <a:extLst>
                  <a:ext uri="{FF2B5EF4-FFF2-40B4-BE49-F238E27FC236}">
                    <a16:creationId xmlns:a16="http://schemas.microsoft.com/office/drawing/2014/main" id="{34D198A2-F478-4876-A2D3-468FB1B034FD}"/>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85;p33">
                <a:extLst>
                  <a:ext uri="{FF2B5EF4-FFF2-40B4-BE49-F238E27FC236}">
                    <a16:creationId xmlns:a16="http://schemas.microsoft.com/office/drawing/2014/main" id="{AD6F2A5C-5966-4181-97C6-A30E4918BC9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018;p33">
            <a:extLst>
              <a:ext uri="{FF2B5EF4-FFF2-40B4-BE49-F238E27FC236}">
                <a16:creationId xmlns:a16="http://schemas.microsoft.com/office/drawing/2014/main" id="{F2F0B063-30F7-4229-B1AD-E7A51650AE58}"/>
              </a:ext>
            </a:extLst>
          </p:cNvPr>
          <p:cNvGrpSpPr/>
          <p:nvPr/>
        </p:nvGrpSpPr>
        <p:grpSpPr>
          <a:xfrm rot="-774445">
            <a:off x="1008143" y="4403683"/>
            <a:ext cx="166573" cy="166573"/>
            <a:chOff x="2810757" y="1723146"/>
            <a:chExt cx="719700" cy="719700"/>
          </a:xfrm>
        </p:grpSpPr>
        <p:sp>
          <p:nvSpPr>
            <p:cNvPr id="194" name="Google Shape;1019;p33">
              <a:extLst>
                <a:ext uri="{FF2B5EF4-FFF2-40B4-BE49-F238E27FC236}">
                  <a16:creationId xmlns:a16="http://schemas.microsoft.com/office/drawing/2014/main" id="{F3E3730E-EE9A-4D0F-B7A9-ECD2BE42CD77}"/>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020;p33">
              <a:extLst>
                <a:ext uri="{FF2B5EF4-FFF2-40B4-BE49-F238E27FC236}">
                  <a16:creationId xmlns:a16="http://schemas.microsoft.com/office/drawing/2014/main" id="{CDED98C5-044A-482F-96AC-D4FD93C97AFD}"/>
                </a:ext>
              </a:extLst>
            </p:cNvPr>
            <p:cNvGrpSpPr/>
            <p:nvPr/>
          </p:nvGrpSpPr>
          <p:grpSpPr>
            <a:xfrm>
              <a:off x="2938725" y="1995263"/>
              <a:ext cx="463750" cy="159925"/>
              <a:chOff x="5593400" y="2441250"/>
              <a:chExt cx="463750" cy="159925"/>
            </a:xfrm>
          </p:grpSpPr>
          <p:sp>
            <p:nvSpPr>
              <p:cNvPr id="196" name="Google Shape;1021;p33">
                <a:extLst>
                  <a:ext uri="{FF2B5EF4-FFF2-40B4-BE49-F238E27FC236}">
                    <a16:creationId xmlns:a16="http://schemas.microsoft.com/office/drawing/2014/main" id="{16590300-137B-4F4B-8F4F-AED4FF69F1F1}"/>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22;p33">
                <a:extLst>
                  <a:ext uri="{FF2B5EF4-FFF2-40B4-BE49-F238E27FC236}">
                    <a16:creationId xmlns:a16="http://schemas.microsoft.com/office/drawing/2014/main" id="{514F9414-F89F-40D6-8242-E45A15EF757E}"/>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3;p33">
                <a:extLst>
                  <a:ext uri="{FF2B5EF4-FFF2-40B4-BE49-F238E27FC236}">
                    <a16:creationId xmlns:a16="http://schemas.microsoft.com/office/drawing/2014/main" id="{665D0A57-C459-48BD-BF30-5809D1C00508}"/>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4;p33">
                <a:extLst>
                  <a:ext uri="{FF2B5EF4-FFF2-40B4-BE49-F238E27FC236}">
                    <a16:creationId xmlns:a16="http://schemas.microsoft.com/office/drawing/2014/main" id="{62320D76-6A2E-48B0-B671-E6C0E3C73523}"/>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5;p33">
                <a:extLst>
                  <a:ext uri="{FF2B5EF4-FFF2-40B4-BE49-F238E27FC236}">
                    <a16:creationId xmlns:a16="http://schemas.microsoft.com/office/drawing/2014/main" id="{57D3041E-D46B-442F-A710-FF85D17530F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6;p33">
                <a:extLst>
                  <a:ext uri="{FF2B5EF4-FFF2-40B4-BE49-F238E27FC236}">
                    <a16:creationId xmlns:a16="http://schemas.microsoft.com/office/drawing/2014/main" id="{71EDEF29-0FF4-4B56-A753-AF11F6D7226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7;p33">
                <a:extLst>
                  <a:ext uri="{FF2B5EF4-FFF2-40B4-BE49-F238E27FC236}">
                    <a16:creationId xmlns:a16="http://schemas.microsoft.com/office/drawing/2014/main" id="{7FEBFD30-9402-4FA7-85B1-68F352553D09}"/>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8;p33">
                <a:extLst>
                  <a:ext uri="{FF2B5EF4-FFF2-40B4-BE49-F238E27FC236}">
                    <a16:creationId xmlns:a16="http://schemas.microsoft.com/office/drawing/2014/main" id="{BE97D717-E546-4B5E-B904-D32708510363}"/>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9;p33">
                <a:extLst>
                  <a:ext uri="{FF2B5EF4-FFF2-40B4-BE49-F238E27FC236}">
                    <a16:creationId xmlns:a16="http://schemas.microsoft.com/office/drawing/2014/main" id="{E0EFFD98-9031-49B3-A599-A3E4AE5FE843}"/>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30;p33">
                <a:extLst>
                  <a:ext uri="{FF2B5EF4-FFF2-40B4-BE49-F238E27FC236}">
                    <a16:creationId xmlns:a16="http://schemas.microsoft.com/office/drawing/2014/main" id="{AB8EC024-06A7-4E57-8A0F-4D8E33FDF48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31;p33">
                <a:extLst>
                  <a:ext uri="{FF2B5EF4-FFF2-40B4-BE49-F238E27FC236}">
                    <a16:creationId xmlns:a16="http://schemas.microsoft.com/office/drawing/2014/main" id="{20526CF9-4A50-4A90-8D2B-D73BF0DD63F0}"/>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32;p33">
                <a:extLst>
                  <a:ext uri="{FF2B5EF4-FFF2-40B4-BE49-F238E27FC236}">
                    <a16:creationId xmlns:a16="http://schemas.microsoft.com/office/drawing/2014/main" id="{AE505D6E-608B-4336-9B72-9311E457575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3;p33">
                <a:extLst>
                  <a:ext uri="{FF2B5EF4-FFF2-40B4-BE49-F238E27FC236}">
                    <a16:creationId xmlns:a16="http://schemas.microsoft.com/office/drawing/2014/main" id="{D70E1673-76C2-4667-A7E7-3F5D7FA89607}"/>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anim calcmode="lin" valueType="num">
                                      <p:cBhvr>
                                        <p:cTn id="8" dur="1000" fill="hold"/>
                                        <p:tgtEl>
                                          <p:spTgt spid="637"/>
                                        </p:tgtEl>
                                        <p:attrNameLst>
                                          <p:attrName>ppt_x</p:attrName>
                                        </p:attrNameLst>
                                      </p:cBhvr>
                                      <p:tavLst>
                                        <p:tav tm="0">
                                          <p:val>
                                            <p:strVal val="#ppt_x"/>
                                          </p:val>
                                        </p:tav>
                                        <p:tav tm="100000">
                                          <p:val>
                                            <p:strVal val="#ppt_x"/>
                                          </p:val>
                                        </p:tav>
                                      </p:tavLst>
                                    </p:anim>
                                    <p:anim calcmode="lin" valueType="num">
                                      <p:cBhvr>
                                        <p:cTn id="9" dur="1000" fill="hold"/>
                                        <p:tgtEl>
                                          <p:spTgt spid="6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Effect transition="in" filter="fade">
                                      <p:cBhvr>
                                        <p:cTn id="12" dur="1000"/>
                                        <p:tgtEl>
                                          <p:spTgt spid="634"/>
                                        </p:tgtEl>
                                      </p:cBhvr>
                                    </p:animEffect>
                                    <p:anim calcmode="lin" valueType="num">
                                      <p:cBhvr>
                                        <p:cTn id="13" dur="1000" fill="hold"/>
                                        <p:tgtEl>
                                          <p:spTgt spid="634"/>
                                        </p:tgtEl>
                                        <p:attrNameLst>
                                          <p:attrName>ppt_x</p:attrName>
                                        </p:attrNameLst>
                                      </p:cBhvr>
                                      <p:tavLst>
                                        <p:tav tm="0">
                                          <p:val>
                                            <p:strVal val="#ppt_x"/>
                                          </p:val>
                                        </p:tav>
                                        <p:tav tm="100000">
                                          <p:val>
                                            <p:strVal val="#ppt_x"/>
                                          </p:val>
                                        </p:tav>
                                      </p:tavLst>
                                    </p:anim>
                                    <p:anim calcmode="lin" valueType="num">
                                      <p:cBhvr>
                                        <p:cTn id="14" dur="1000" fill="hold"/>
                                        <p:tgtEl>
                                          <p:spTgt spid="6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10" presetClass="entr" presetSubtype="0" fill="hold"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par>
                                <p:cTn id="24" presetID="10" presetClass="entr" presetSubtype="0" fill="hold"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500"/>
                                        <p:tgtEl>
                                          <p:spTgt spid="145"/>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635"/>
                                        </p:tgtEl>
                                        <p:attrNameLst>
                                          <p:attrName>style.visibility</p:attrName>
                                        </p:attrNameLst>
                                      </p:cBhvr>
                                      <p:to>
                                        <p:strVal val="visible"/>
                                      </p:to>
                                    </p:set>
                                    <p:animEffect transition="in" filter="fade">
                                      <p:cBhvr>
                                        <p:cTn id="32" dur="1000"/>
                                        <p:tgtEl>
                                          <p:spTgt spid="635"/>
                                        </p:tgtEl>
                                      </p:cBhvr>
                                    </p:animEffect>
                                    <p:anim calcmode="lin" valueType="num">
                                      <p:cBhvr>
                                        <p:cTn id="33" dur="1000" fill="hold"/>
                                        <p:tgtEl>
                                          <p:spTgt spid="635"/>
                                        </p:tgtEl>
                                        <p:attrNameLst>
                                          <p:attrName>ppt_x</p:attrName>
                                        </p:attrNameLst>
                                      </p:cBhvr>
                                      <p:tavLst>
                                        <p:tav tm="0">
                                          <p:val>
                                            <p:strVal val="#ppt_x"/>
                                          </p:val>
                                        </p:tav>
                                        <p:tav tm="100000">
                                          <p:val>
                                            <p:strVal val="#ppt_x"/>
                                          </p:val>
                                        </p:tav>
                                      </p:tavLst>
                                    </p:anim>
                                    <p:anim calcmode="lin" valueType="num">
                                      <p:cBhvr>
                                        <p:cTn id="34" dur="1000" fill="hold"/>
                                        <p:tgtEl>
                                          <p:spTgt spid="6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33"/>
                                        </p:tgtEl>
                                        <p:attrNameLst>
                                          <p:attrName>style.visibility</p:attrName>
                                        </p:attrNameLst>
                                      </p:cBhvr>
                                      <p:to>
                                        <p:strVal val="visible"/>
                                      </p:to>
                                    </p:set>
                                    <p:animEffect transition="in" filter="fade">
                                      <p:cBhvr>
                                        <p:cTn id="37" dur="1000"/>
                                        <p:tgtEl>
                                          <p:spTgt spid="633"/>
                                        </p:tgtEl>
                                      </p:cBhvr>
                                    </p:animEffect>
                                    <p:anim calcmode="lin" valueType="num">
                                      <p:cBhvr>
                                        <p:cTn id="38" dur="1000" fill="hold"/>
                                        <p:tgtEl>
                                          <p:spTgt spid="633"/>
                                        </p:tgtEl>
                                        <p:attrNameLst>
                                          <p:attrName>ppt_x</p:attrName>
                                        </p:attrNameLst>
                                      </p:cBhvr>
                                      <p:tavLst>
                                        <p:tav tm="0">
                                          <p:val>
                                            <p:strVal val="#ppt_x"/>
                                          </p:val>
                                        </p:tav>
                                        <p:tav tm="100000">
                                          <p:val>
                                            <p:strVal val="#ppt_x"/>
                                          </p:val>
                                        </p:tav>
                                      </p:tavLst>
                                    </p:anim>
                                    <p:anim calcmode="lin" valueType="num">
                                      <p:cBhvr>
                                        <p:cTn id="39" dur="1000" fill="hold"/>
                                        <p:tgtEl>
                                          <p:spTgt spid="63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700"/>
                                        </p:tgtEl>
                                        <p:attrNameLst>
                                          <p:attrName>style.visibility</p:attrName>
                                        </p:attrNameLst>
                                      </p:cBhvr>
                                      <p:to>
                                        <p:strVal val="visible"/>
                                      </p:to>
                                    </p:set>
                                    <p:animEffect transition="in" filter="fade">
                                      <p:cBhvr>
                                        <p:cTn id="42"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5" grpId="0"/>
      <p:bldP spid="6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a:extLst>
              <a:ext uri="{FF2B5EF4-FFF2-40B4-BE49-F238E27FC236}">
                <a16:creationId xmlns:a16="http://schemas.microsoft.com/office/drawing/2014/main" id="{BB703D2D-0CA7-4741-9D8F-C4F58F750D9B}"/>
              </a:ext>
            </a:extLst>
          </p:cNvPr>
          <p:cNvSpPr txBox="1"/>
          <p:nvPr/>
        </p:nvSpPr>
        <p:spPr>
          <a:xfrm>
            <a:off x="1410629" y="2667465"/>
            <a:ext cx="6322741"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bút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chì</a:t>
            </a:r>
            <a:r>
              <a:rPr lang="en-US" sz="3200" dirty="0">
                <a:solidFill>
                  <a:srgbClr val="263E68"/>
                </a:solidFill>
                <a:latin typeface="Times New Roman" panose="02020603050405020304" pitchFamily="18" charset="0"/>
                <a:cs typeface="Times New Roman" panose="02020603050405020304" pitchFamily="18" charset="0"/>
              </a:rPr>
              <a:t> black (B)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đậm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lệ</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nghịch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với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a:t>
            </a:r>
            <a:r>
              <a:rPr lang="en-US" sz="3200" dirty="0">
                <a:solidFill>
                  <a:srgbClr val="263E68"/>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a16="http://schemas.microsoft.com/office/drawing/2014/main" id="{6FC2058B-C691-412B-B5FB-02C094B175B3}"/>
              </a:ext>
            </a:extLst>
          </p:cNvPr>
          <p:cNvPicPr>
            <a:picLocks noChangeAspect="1"/>
          </p:cNvPicPr>
          <p:nvPr/>
        </p:nvPicPr>
        <p:blipFill rotWithShape="1">
          <a:blip r:embed="rId3"/>
          <a:srcRect t="25701" b="37165"/>
          <a:stretch/>
        </p:blipFill>
        <p:spPr>
          <a:xfrm>
            <a:off x="0" y="778263"/>
            <a:ext cx="9144000" cy="169777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 b="1" dirty="0"/>
              <a:t>ề nhà</a:t>
            </a:r>
            <a:endParaRPr b="1" dirty="0"/>
          </a:p>
        </p:txBody>
      </p:sp>
      <p:grpSp>
        <p:nvGrpSpPr>
          <p:cNvPr id="2347" name="Google Shape;2347;p75"/>
          <p:cNvGrpSpPr/>
          <p:nvPr/>
        </p:nvGrpSpPr>
        <p:grpSpPr>
          <a:xfrm>
            <a:off x="5778327" y="534577"/>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113025" y="4389053"/>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BB8D5683-7E1C-4C5C-9D6D-31D54FBDB5B4}"/>
              </a:ext>
            </a:extLst>
          </p:cNvPr>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F2683F1A-1EA9-442B-A421-E436C1456347}"/>
              </a:ext>
            </a:extLst>
          </p:cNvPr>
          <p:cNvSpPr txBox="1"/>
          <p:nvPr/>
        </p:nvSpPr>
        <p:spPr>
          <a:xfrm>
            <a:off x="3496816" y="1807545"/>
            <a:ext cx="2243268" cy="2554545"/>
          </a:xfrm>
          <a:prstGeom prst="rect">
            <a:avLst/>
          </a:prstGeom>
          <a:noFill/>
        </p:spPr>
        <p:txBody>
          <a:bodyPr wrap="square" rtlCol="0">
            <a:spAutoFit/>
          </a:bodyPr>
          <a:lstStyle/>
          <a:p>
            <a:pPr algn="l"/>
            <a:r>
              <a:rPr lang="vi-VN" sz="3200">
                <a:solidFill>
                  <a:srgbClr val="263E68"/>
                </a:solidFill>
                <a:latin typeface="Times New Roman" panose="02020603050405020304" pitchFamily="18" charset="0"/>
                <a:cs typeface="Times New Roman" panose="02020603050405020304" pitchFamily="18" charset="0"/>
              </a:rPr>
              <a:t>L</a:t>
            </a:r>
            <a:r>
              <a:rPr lang="en-US" sz="3200">
                <a:solidFill>
                  <a:srgbClr val="263E68"/>
                </a:solidFill>
                <a:latin typeface="Times New Roman" panose="02020603050405020304" pitchFamily="18" charset="0"/>
                <a:cs typeface="Times New Roman" panose="02020603050405020304" pitchFamily="18" charset="0"/>
              </a:rPr>
              <a:t>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a:extLst>
              <a:ext uri="{FF2B5EF4-FFF2-40B4-BE49-F238E27FC236}">
                <a16:creationId xmlns:a16="http://schemas.microsoft.com/office/drawing/2014/main" id="{F5201932-7439-4DE2-BD04-C3AC15F080E3}"/>
              </a:ext>
            </a:extLst>
          </p:cNvPr>
          <p:cNvSpPr txBox="1"/>
          <p:nvPr/>
        </p:nvSpPr>
        <p:spPr>
          <a:xfrm>
            <a:off x="6266985" y="1807545"/>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79"/>
          <p:cNvSpPr/>
          <p:nvPr/>
        </p:nvSpPr>
        <p:spPr>
          <a:xfrm>
            <a:off x="5181599" y="1218278"/>
            <a:ext cx="3736623" cy="286830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Picture 52">
            <a:extLst>
              <a:ext uri="{FF2B5EF4-FFF2-40B4-BE49-F238E27FC236}">
                <a16:creationId xmlns:a16="http://schemas.microsoft.com/office/drawing/2014/main" id="{9BED5FBF-4479-4308-8327-DC84FFC08A8D}"/>
              </a:ext>
            </a:extLst>
          </p:cNvPr>
          <p:cNvPicPr>
            <a:picLocks noChangeAspect="1"/>
          </p:cNvPicPr>
          <p:nvPr/>
        </p:nvPicPr>
        <p:blipFill>
          <a:blip r:embed="rId3"/>
          <a:stretch>
            <a:fillRect/>
          </a:stretch>
        </p:blipFill>
        <p:spPr>
          <a:xfrm>
            <a:off x="38099" y="-88134"/>
            <a:ext cx="5143500" cy="5143500"/>
          </a:xfrm>
          <a:prstGeom prst="rect">
            <a:avLst/>
          </a:prstGeom>
          <a:solidFill>
            <a:srgbClr val="FFC000"/>
          </a:solidFill>
        </p:spPr>
      </p:pic>
      <p:sp>
        <p:nvSpPr>
          <p:cNvPr id="54" name="TextBox 53">
            <a:extLst>
              <a:ext uri="{FF2B5EF4-FFF2-40B4-BE49-F238E27FC236}">
                <a16:creationId xmlns:a16="http://schemas.microsoft.com/office/drawing/2014/main" id="{5A2783B7-FAA4-4915-949D-59D96D982298}"/>
              </a:ext>
            </a:extLst>
          </p:cNvPr>
          <p:cNvSpPr txBox="1"/>
          <p:nvPr/>
        </p:nvSpPr>
        <p:spPr>
          <a:xfrm>
            <a:off x="489773" y="4205903"/>
            <a:ext cx="4240151" cy="523220"/>
          </a:xfrm>
          <a:prstGeom prst="rect">
            <a:avLst/>
          </a:prstGeom>
          <a:solidFill>
            <a:srgbClr val="FFC000"/>
          </a:solidFill>
        </p:spPr>
        <p:txBody>
          <a:bodyPr wrap="square" rtlCol="0">
            <a:spAutoFit/>
          </a:bodyPr>
          <a:lstStyle/>
          <a:p>
            <a:r>
              <a:rPr lang="vi-VN" sz="2800" b="1" dirty="0">
                <a:solidFill>
                  <a:schemeClr val="tx1"/>
                </a:solidFill>
                <a:latin typeface="Times New Roman" panose="02020603050405020304" pitchFamily="18" charset="0"/>
                <a:cs typeface="Times New Roman" panose="02020603050405020304" pitchFamily="18" charset="0"/>
              </a:rPr>
              <a:t>Đê- mô- crit (</a:t>
            </a:r>
            <a:r>
              <a:rPr lang="en-US" sz="2800" b="1" i="0" dirty="0">
                <a:solidFill>
                  <a:schemeClr val="tx1"/>
                </a:solidFill>
                <a:effectLst/>
                <a:latin typeface="Times New Roman" panose="02020603050405020304" pitchFamily="18" charset="0"/>
                <a:cs typeface="Times New Roman" panose="02020603050405020304" pitchFamily="18" charset="0"/>
              </a:rPr>
              <a:t>Democritus</a:t>
            </a:r>
            <a:r>
              <a:rPr lang="vi-VN" sz="2800" b="1" i="0" dirty="0">
                <a:solidFill>
                  <a:schemeClr val="tx1"/>
                </a:solidFill>
                <a:effectLst/>
                <a:latin typeface="Times New Roman" panose="02020603050405020304" pitchFamily="18" charset="0"/>
                <a:cs typeface="Times New Roman" panose="02020603050405020304" pitchFamily="18" charset="0"/>
              </a:rPr>
              <a:t>)</a:t>
            </a:r>
            <a:endParaRPr lang="en-US" sz="2800" b="1" i="0" dirty="0">
              <a:solidFill>
                <a:schemeClr val="tx1"/>
              </a:solidFill>
              <a:effectLst/>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541E627F-316F-47F9-9CDC-DC5205BB8C86}"/>
              </a:ext>
            </a:extLst>
          </p:cNvPr>
          <p:cNvSpPr txBox="1"/>
          <p:nvPr/>
        </p:nvSpPr>
        <p:spPr>
          <a:xfrm>
            <a:off x="5390514" y="1370677"/>
            <a:ext cx="3646311" cy="2554545"/>
          </a:xfrm>
          <a:prstGeom prst="rect">
            <a:avLst/>
          </a:prstGeom>
          <a:noFill/>
        </p:spPr>
        <p:txBody>
          <a:bodyPr wrap="square" rtlCol="0">
            <a:spAutoFit/>
          </a:bodyPr>
          <a:lstStyle/>
          <a:p>
            <a:pPr algn="l"/>
            <a:r>
              <a:rPr lang="vi-VN" sz="3200" i="0" dirty="0">
                <a:solidFill>
                  <a:schemeClr val="bg1"/>
                </a:solidFill>
                <a:effectLst/>
                <a:latin typeface="Times New Roman" panose="02020603050405020304" pitchFamily="18" charset="0"/>
                <a:cs typeface="Times New Roman" panose="02020603050405020304" pitchFamily="18" charset="0"/>
              </a:rPr>
              <a:t>Nguyên tử là những hạt vô cùng nhỏ, không thể phân chia nhỏ hơn được nữa, tạo nên các vật</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693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6"/>
                                        </p:tgtEl>
                                        <p:attrNameLst>
                                          <p:attrName>style.visibility</p:attrName>
                                        </p:attrNameLst>
                                      </p:cBhvr>
                                      <p:to>
                                        <p:strVal val="visible"/>
                                      </p:to>
                                    </p:set>
                                    <p:animEffect transition="in" filter="fade">
                                      <p:cBhvr>
                                        <p:cTn id="10" dur="2000"/>
                                        <p:tgtEl>
                                          <p:spTgt spid="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animBg="1"/>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476;p79">
            <a:extLst>
              <a:ext uri="{FF2B5EF4-FFF2-40B4-BE49-F238E27FC236}">
                <a16:creationId xmlns:a16="http://schemas.microsoft.com/office/drawing/2014/main" id="{52E41B0E-AB4B-47BD-AFBB-4DB1A0162AC6}"/>
              </a:ext>
            </a:extLst>
          </p:cNvPr>
          <p:cNvSpPr/>
          <p:nvPr/>
        </p:nvSpPr>
        <p:spPr>
          <a:xfrm>
            <a:off x="4346223" y="1039590"/>
            <a:ext cx="4572000" cy="325018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5" name="Picture 4">
            <a:extLst>
              <a:ext uri="{FF2B5EF4-FFF2-40B4-BE49-F238E27FC236}">
                <a16:creationId xmlns:a16="http://schemas.microsoft.com/office/drawing/2014/main" id="{A826664C-ABB0-494E-A528-AD25EAD466B2}"/>
              </a:ext>
            </a:extLst>
          </p:cNvPr>
          <p:cNvPicPr>
            <a:picLocks noChangeAspect="1"/>
          </p:cNvPicPr>
          <p:nvPr/>
        </p:nvPicPr>
        <p:blipFill rotWithShape="1">
          <a:blip r:embed="rId2"/>
          <a:srcRect t="10826"/>
          <a:stretch/>
        </p:blipFill>
        <p:spPr>
          <a:xfrm>
            <a:off x="55262" y="143218"/>
            <a:ext cx="4164980" cy="4586689"/>
          </a:xfrm>
          <a:prstGeom prst="rect">
            <a:avLst/>
          </a:prstGeom>
        </p:spPr>
      </p:pic>
      <p:sp>
        <p:nvSpPr>
          <p:cNvPr id="6" name="TextBox 5">
            <a:extLst>
              <a:ext uri="{FF2B5EF4-FFF2-40B4-BE49-F238E27FC236}">
                <a16:creationId xmlns:a16="http://schemas.microsoft.com/office/drawing/2014/main" id="{E71849EB-F27F-4990-9C63-6B01F1ACCFBF}"/>
              </a:ext>
            </a:extLst>
          </p:cNvPr>
          <p:cNvSpPr txBox="1"/>
          <p:nvPr/>
        </p:nvSpPr>
        <p:spPr>
          <a:xfrm>
            <a:off x="261680" y="3464110"/>
            <a:ext cx="3752144" cy="954107"/>
          </a:xfrm>
          <a:prstGeom prst="rect">
            <a:avLst/>
          </a:prstGeom>
          <a:solidFill>
            <a:srgbClr val="00B050"/>
          </a:solidFill>
        </p:spPr>
        <p:txBody>
          <a:bodyPr wrap="square" rtlCol="0">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Đan- tơn</a:t>
            </a:r>
            <a:endParaRPr lang="vi-VN" sz="2800" b="1" i="0" dirty="0">
              <a:solidFill>
                <a:srgbClr val="FF0000"/>
              </a:solidFill>
              <a:effectLst/>
              <a:latin typeface="Times New Roman" panose="02020603050405020304" pitchFamily="18" charset="0"/>
              <a:cs typeface="Times New Roman" panose="02020603050405020304" pitchFamily="18" charset="0"/>
            </a:endParaRPr>
          </a:p>
          <a:p>
            <a:r>
              <a:rPr lang="en-US" sz="2800" i="0" dirty="0">
                <a:solidFill>
                  <a:schemeClr val="bg1"/>
                </a:solidFill>
                <a:effectLst/>
                <a:latin typeface="Times New Roman" panose="02020603050405020304" pitchFamily="18" charset="0"/>
                <a:cs typeface="Times New Roman" panose="02020603050405020304" pitchFamily="18" charset="0"/>
              </a:rPr>
              <a:t>J. Dalton (1766 – 1844)</a:t>
            </a:r>
          </a:p>
        </p:txBody>
      </p:sp>
      <p:sp>
        <p:nvSpPr>
          <p:cNvPr id="7" name="TextBox 6">
            <a:extLst>
              <a:ext uri="{FF2B5EF4-FFF2-40B4-BE49-F238E27FC236}">
                <a16:creationId xmlns:a16="http://schemas.microsoft.com/office/drawing/2014/main" id="{44B3075C-0EEE-4DC2-99D1-FE938669072D}"/>
              </a:ext>
            </a:extLst>
          </p:cNvPr>
          <p:cNvSpPr txBox="1"/>
          <p:nvPr/>
        </p:nvSpPr>
        <p:spPr>
          <a:xfrm>
            <a:off x="4753243" y="1039590"/>
            <a:ext cx="4164980" cy="3046988"/>
          </a:xfrm>
          <a:prstGeom prst="rect">
            <a:avLst/>
          </a:prstGeom>
          <a:noFill/>
        </p:spPr>
        <p:txBody>
          <a:bodyPr wrap="square" rtlCol="0">
            <a:spAutoFit/>
          </a:bodyPr>
          <a:lstStyle/>
          <a:p>
            <a:pPr algn="l"/>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chất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dụng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theo</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lượng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xác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định</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có</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đơn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vị</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tối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thiểu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nguyên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tử</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để</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chúng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kết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hợp</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vừa</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đủ</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115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1393037" y="768678"/>
            <a:ext cx="6527834"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1. Quan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520946" y="1321456"/>
            <a:ext cx="6971652"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a:t>
            </a:r>
            <a:r>
              <a:rPr lang="vi-VN" sz="3200" dirty="0">
                <a:solidFill>
                  <a:srgbClr val="263E68"/>
                </a:solidFill>
                <a:latin typeface="Times New Roman" panose="02020603050405020304" pitchFamily="18" charset="0"/>
                <a:cs typeface="Times New Roman" panose="02020603050405020304" pitchFamily="18" charset="0"/>
              </a:rPr>
              <a:t> Đê-mô-crit</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(Democritus)</a:t>
            </a:r>
            <a:r>
              <a:rPr lang="en-US" sz="3200" dirty="0">
                <a:solidFill>
                  <a:srgbClr val="263E68"/>
                </a:solidFill>
                <a:latin typeface="Times New Roman" panose="02020603050405020304" pitchFamily="18" charset="0"/>
                <a:cs typeface="Times New Roman" panose="02020603050405020304" pitchFamily="18" charset="0"/>
              </a:rPr>
              <a:t>: N</a:t>
            </a:r>
            <a:r>
              <a:rPr lang="vi-VN" sz="3200" dirty="0">
                <a:solidFill>
                  <a:srgbClr val="263E68"/>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C967CE-563E-4238-B7A8-A28D1FC993FA}"/>
              </a:ext>
            </a:extLst>
          </p:cNvPr>
          <p:cNvSpPr txBox="1"/>
          <p:nvPr/>
        </p:nvSpPr>
        <p:spPr>
          <a:xfrm>
            <a:off x="1520946" y="2865013"/>
            <a:ext cx="7256017" cy="2062103"/>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a:t>
            </a:r>
            <a:r>
              <a:rPr lang="vi-VN" sz="3200" dirty="0">
                <a:solidFill>
                  <a:srgbClr val="263E68"/>
                </a:solidFill>
                <a:latin typeface="Times New Roman" panose="02020603050405020304" pitchFamily="18" charset="0"/>
                <a:cs typeface="Times New Roman" panose="02020603050405020304" pitchFamily="18" charset="0"/>
              </a:rPr>
              <a:t>o Đan-tơn</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(Dalton)</a:t>
            </a:r>
            <a:r>
              <a:rPr lang="en-US" sz="3200" dirty="0">
                <a:solidFill>
                  <a:srgbClr val="263E68"/>
                </a:solidFill>
                <a:latin typeface="Times New Roman" panose="02020603050405020304" pitchFamily="18" charset="0"/>
                <a:cs typeface="Times New Roman" panose="02020603050405020304" pitchFamily="18" charset="0"/>
              </a:rPr>
              <a:t>: C</a:t>
            </a:r>
            <a:r>
              <a:rPr lang="vi-VN" sz="3200"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hoá học".</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1393037" y="1061066"/>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Google Shape;196;p28">
            <a:extLst>
              <a:ext uri="{FF2B5EF4-FFF2-40B4-BE49-F238E27FC236}">
                <a16:creationId xmlns:a16="http://schemas.microsoft.com/office/drawing/2014/main" id="{4AFE8A30-DB11-45D4-801D-B8A5693C3127}"/>
              </a:ext>
            </a:extLst>
          </p:cNvPr>
          <p:cNvGrpSpPr/>
          <p:nvPr/>
        </p:nvGrpSpPr>
        <p:grpSpPr>
          <a:xfrm flipH="1">
            <a:off x="8149406" y="4123858"/>
            <a:ext cx="852496" cy="803258"/>
            <a:chOff x="6712725" y="1324325"/>
            <a:chExt cx="2861687" cy="2696400"/>
          </a:xfrm>
        </p:grpSpPr>
        <p:sp>
          <p:nvSpPr>
            <p:cNvPr id="142" name="Google Shape;197;p28">
              <a:extLst>
                <a:ext uri="{FF2B5EF4-FFF2-40B4-BE49-F238E27FC236}">
                  <a16:creationId xmlns:a16="http://schemas.microsoft.com/office/drawing/2014/main" id="{DA12993D-54E9-4AF6-952E-9AA6F2C7D4EE}"/>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8;p28">
              <a:extLst>
                <a:ext uri="{FF2B5EF4-FFF2-40B4-BE49-F238E27FC236}">
                  <a16:creationId xmlns:a16="http://schemas.microsoft.com/office/drawing/2014/main" id="{A0E144A7-F88E-4071-AABF-03B74A347DC3}"/>
                </a:ext>
              </a:extLst>
            </p:cNvPr>
            <p:cNvSpPr/>
            <p:nvPr/>
          </p:nvSpPr>
          <p:spPr>
            <a:xfrm>
              <a:off x="6712725" y="1324325"/>
              <a:ext cx="2696400" cy="2696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9;p28">
              <a:extLst>
                <a:ext uri="{FF2B5EF4-FFF2-40B4-BE49-F238E27FC236}">
                  <a16:creationId xmlns:a16="http://schemas.microsoft.com/office/drawing/2014/main" id="{2A7E605F-137A-43E7-A8E8-6C2712D5B4E8}"/>
                </a:ext>
              </a:extLst>
            </p:cNvPr>
            <p:cNvSpPr/>
            <p:nvPr/>
          </p:nvSpPr>
          <p:spPr>
            <a:xfrm>
              <a:off x="7041062" y="1652676"/>
              <a:ext cx="2039400" cy="203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0;p28">
              <a:extLst>
                <a:ext uri="{FF2B5EF4-FFF2-40B4-BE49-F238E27FC236}">
                  <a16:creationId xmlns:a16="http://schemas.microsoft.com/office/drawing/2014/main" id="{A6600F6F-17B3-4821-AC7E-913F2AF83702}"/>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1;p28">
              <a:extLst>
                <a:ext uri="{FF2B5EF4-FFF2-40B4-BE49-F238E27FC236}">
                  <a16:creationId xmlns:a16="http://schemas.microsoft.com/office/drawing/2014/main" id="{34487D4F-6E91-45AA-A7D8-C9E30AB921EE}"/>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2;p28">
              <a:extLst>
                <a:ext uri="{FF2B5EF4-FFF2-40B4-BE49-F238E27FC236}">
                  <a16:creationId xmlns:a16="http://schemas.microsoft.com/office/drawing/2014/main" id="{FAD36002-57AD-4CF5-B2F3-563F474DF245}"/>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p28">
              <a:extLst>
                <a:ext uri="{FF2B5EF4-FFF2-40B4-BE49-F238E27FC236}">
                  <a16:creationId xmlns:a16="http://schemas.microsoft.com/office/drawing/2014/main" id="{2BEB05F3-A974-41DD-9089-4C587F3C4227}"/>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p28">
              <a:extLst>
                <a:ext uri="{FF2B5EF4-FFF2-40B4-BE49-F238E27FC236}">
                  <a16:creationId xmlns:a16="http://schemas.microsoft.com/office/drawing/2014/main" id="{2418B570-BA18-4C3E-9F45-933D2A23234C}"/>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5;p28">
              <a:extLst>
                <a:ext uri="{FF2B5EF4-FFF2-40B4-BE49-F238E27FC236}">
                  <a16:creationId xmlns:a16="http://schemas.microsoft.com/office/drawing/2014/main" id="{4688CB58-DCBB-4D99-B1BC-0E0957548EDF}"/>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6;p28">
              <a:extLst>
                <a:ext uri="{FF2B5EF4-FFF2-40B4-BE49-F238E27FC236}">
                  <a16:creationId xmlns:a16="http://schemas.microsoft.com/office/drawing/2014/main" id="{7F5B73C3-EBE1-46B8-A77B-6D6717D30C44}"/>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7;p28">
              <a:extLst>
                <a:ext uri="{FF2B5EF4-FFF2-40B4-BE49-F238E27FC236}">
                  <a16:creationId xmlns:a16="http://schemas.microsoft.com/office/drawing/2014/main" id="{EAAE6577-A4BA-4BA1-89F9-D5558A0689A1}"/>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p28">
              <a:extLst>
                <a:ext uri="{FF2B5EF4-FFF2-40B4-BE49-F238E27FC236}">
                  <a16:creationId xmlns:a16="http://schemas.microsoft.com/office/drawing/2014/main" id="{C11DEF91-36C9-458E-8D03-7C260B34E6FF}"/>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209;p28">
              <a:extLst>
                <a:ext uri="{FF2B5EF4-FFF2-40B4-BE49-F238E27FC236}">
                  <a16:creationId xmlns:a16="http://schemas.microsoft.com/office/drawing/2014/main" id="{B1731EBA-4ADA-430E-9FD6-04585F078899}"/>
                </a:ext>
              </a:extLst>
            </p:cNvPr>
            <p:cNvGrpSpPr/>
            <p:nvPr/>
          </p:nvGrpSpPr>
          <p:grpSpPr>
            <a:xfrm>
              <a:off x="7647938" y="2765013"/>
              <a:ext cx="427175" cy="149075"/>
              <a:chOff x="4952850" y="2127900"/>
              <a:chExt cx="427175" cy="149075"/>
            </a:xfrm>
          </p:grpSpPr>
          <p:sp>
            <p:nvSpPr>
              <p:cNvPr id="203" name="Google Shape;210;p28">
                <a:extLst>
                  <a:ext uri="{FF2B5EF4-FFF2-40B4-BE49-F238E27FC236}">
                    <a16:creationId xmlns:a16="http://schemas.microsoft.com/office/drawing/2014/main" id="{92A19845-928E-48A7-9837-012F09FEA096}"/>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1;p28">
                <a:extLst>
                  <a:ext uri="{FF2B5EF4-FFF2-40B4-BE49-F238E27FC236}">
                    <a16:creationId xmlns:a16="http://schemas.microsoft.com/office/drawing/2014/main" id="{DCAEB069-2163-48FA-BEF6-3369BC162485}"/>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2;p28">
                <a:extLst>
                  <a:ext uri="{FF2B5EF4-FFF2-40B4-BE49-F238E27FC236}">
                    <a16:creationId xmlns:a16="http://schemas.microsoft.com/office/drawing/2014/main" id="{FFE0ED85-5542-40FF-9386-1ABFC5FD462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3;p28">
                <a:extLst>
                  <a:ext uri="{FF2B5EF4-FFF2-40B4-BE49-F238E27FC236}">
                    <a16:creationId xmlns:a16="http://schemas.microsoft.com/office/drawing/2014/main" id="{220D4B02-02E2-48C3-AC72-7E1A1C3D033D}"/>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p28">
                <a:extLst>
                  <a:ext uri="{FF2B5EF4-FFF2-40B4-BE49-F238E27FC236}">
                    <a16:creationId xmlns:a16="http://schemas.microsoft.com/office/drawing/2014/main" id="{B984488D-D6F6-4CAA-84C6-ECE26A21806C}"/>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5;p28">
                <a:extLst>
                  <a:ext uri="{FF2B5EF4-FFF2-40B4-BE49-F238E27FC236}">
                    <a16:creationId xmlns:a16="http://schemas.microsoft.com/office/drawing/2014/main" id="{BF2C3074-D7A2-4039-AF79-B6C8970B45F0}"/>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6;p28">
                <a:extLst>
                  <a:ext uri="{FF2B5EF4-FFF2-40B4-BE49-F238E27FC236}">
                    <a16:creationId xmlns:a16="http://schemas.microsoft.com/office/drawing/2014/main" id="{10ED07B8-52BA-4431-949B-54BC4194C3FD}"/>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217;p28">
              <a:extLst>
                <a:ext uri="{FF2B5EF4-FFF2-40B4-BE49-F238E27FC236}">
                  <a16:creationId xmlns:a16="http://schemas.microsoft.com/office/drawing/2014/main" id="{1AF54C7A-25C3-494D-B716-FB3360585B3E}"/>
                </a:ext>
              </a:extLst>
            </p:cNvPr>
            <p:cNvGrpSpPr/>
            <p:nvPr/>
          </p:nvGrpSpPr>
          <p:grpSpPr>
            <a:xfrm>
              <a:off x="8157775" y="2365025"/>
              <a:ext cx="392950" cy="141250"/>
              <a:chOff x="6253275" y="1773275"/>
              <a:chExt cx="392950" cy="141250"/>
            </a:xfrm>
          </p:grpSpPr>
          <p:sp>
            <p:nvSpPr>
              <p:cNvPr id="198" name="Google Shape;218;p28">
                <a:extLst>
                  <a:ext uri="{FF2B5EF4-FFF2-40B4-BE49-F238E27FC236}">
                    <a16:creationId xmlns:a16="http://schemas.microsoft.com/office/drawing/2014/main" id="{0BC52C35-827E-4E55-9AD5-49119F9E700E}"/>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9;p28">
                <a:extLst>
                  <a:ext uri="{FF2B5EF4-FFF2-40B4-BE49-F238E27FC236}">
                    <a16:creationId xmlns:a16="http://schemas.microsoft.com/office/drawing/2014/main" id="{64205163-E7EB-4673-A9F3-24D8D2F0C138}"/>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p28">
                <a:extLst>
                  <a:ext uri="{FF2B5EF4-FFF2-40B4-BE49-F238E27FC236}">
                    <a16:creationId xmlns:a16="http://schemas.microsoft.com/office/drawing/2014/main" id="{347A82AC-6297-4866-BDA0-95A6A615F8A1}"/>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1;p28">
                <a:extLst>
                  <a:ext uri="{FF2B5EF4-FFF2-40B4-BE49-F238E27FC236}">
                    <a16:creationId xmlns:a16="http://schemas.microsoft.com/office/drawing/2014/main" id="{58210EDB-A611-458E-864A-CC692DE715A4}"/>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2;p28">
                <a:extLst>
                  <a:ext uri="{FF2B5EF4-FFF2-40B4-BE49-F238E27FC236}">
                    <a16:creationId xmlns:a16="http://schemas.microsoft.com/office/drawing/2014/main" id="{31E7C3B5-0A11-4122-B39D-2F456CAB3CE7}"/>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23;p28">
              <a:extLst>
                <a:ext uri="{FF2B5EF4-FFF2-40B4-BE49-F238E27FC236}">
                  <a16:creationId xmlns:a16="http://schemas.microsoft.com/office/drawing/2014/main" id="{984E42E3-CF84-41BC-8057-390C4134E16B}"/>
                </a:ext>
              </a:extLst>
            </p:cNvPr>
            <p:cNvGrpSpPr/>
            <p:nvPr/>
          </p:nvGrpSpPr>
          <p:grpSpPr>
            <a:xfrm>
              <a:off x="7283528" y="1827591"/>
              <a:ext cx="301143" cy="95916"/>
              <a:chOff x="5581225" y="1820025"/>
              <a:chExt cx="463725" cy="147700"/>
            </a:xfrm>
          </p:grpSpPr>
          <p:sp>
            <p:nvSpPr>
              <p:cNvPr id="185" name="Google Shape;224;p28">
                <a:extLst>
                  <a:ext uri="{FF2B5EF4-FFF2-40B4-BE49-F238E27FC236}">
                    <a16:creationId xmlns:a16="http://schemas.microsoft.com/office/drawing/2014/main" id="{69A49E6D-2BE5-420F-9286-DF30FB3CB7C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5;p28">
                <a:extLst>
                  <a:ext uri="{FF2B5EF4-FFF2-40B4-BE49-F238E27FC236}">
                    <a16:creationId xmlns:a16="http://schemas.microsoft.com/office/drawing/2014/main" id="{021B9868-AD0B-4ADD-B8FF-A2D9D9E0329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6;p28">
                <a:extLst>
                  <a:ext uri="{FF2B5EF4-FFF2-40B4-BE49-F238E27FC236}">
                    <a16:creationId xmlns:a16="http://schemas.microsoft.com/office/drawing/2014/main" id="{CFFB8023-7A58-4896-BFF5-79877B9CC831}"/>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7;p28">
                <a:extLst>
                  <a:ext uri="{FF2B5EF4-FFF2-40B4-BE49-F238E27FC236}">
                    <a16:creationId xmlns:a16="http://schemas.microsoft.com/office/drawing/2014/main" id="{AFF5D308-D1CD-40C0-9BBC-8463D082D22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8;p28">
                <a:extLst>
                  <a:ext uri="{FF2B5EF4-FFF2-40B4-BE49-F238E27FC236}">
                    <a16:creationId xmlns:a16="http://schemas.microsoft.com/office/drawing/2014/main" id="{8918F994-BE83-448D-8534-A207A62195C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9;p28">
                <a:extLst>
                  <a:ext uri="{FF2B5EF4-FFF2-40B4-BE49-F238E27FC236}">
                    <a16:creationId xmlns:a16="http://schemas.microsoft.com/office/drawing/2014/main" id="{FE325169-6A49-4374-9DBE-683B6DC109C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0;p28">
                <a:extLst>
                  <a:ext uri="{FF2B5EF4-FFF2-40B4-BE49-F238E27FC236}">
                    <a16:creationId xmlns:a16="http://schemas.microsoft.com/office/drawing/2014/main" id="{5076A9A6-7C2C-4983-8892-8928B99A189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1;p28">
                <a:extLst>
                  <a:ext uri="{FF2B5EF4-FFF2-40B4-BE49-F238E27FC236}">
                    <a16:creationId xmlns:a16="http://schemas.microsoft.com/office/drawing/2014/main" id="{792E5F4E-04D7-41FC-80EF-A5491B15F9F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2;p28">
                <a:extLst>
                  <a:ext uri="{FF2B5EF4-FFF2-40B4-BE49-F238E27FC236}">
                    <a16:creationId xmlns:a16="http://schemas.microsoft.com/office/drawing/2014/main" id="{94154BC4-60F2-403D-92E1-75ACECB4A5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3;p28">
                <a:extLst>
                  <a:ext uri="{FF2B5EF4-FFF2-40B4-BE49-F238E27FC236}">
                    <a16:creationId xmlns:a16="http://schemas.microsoft.com/office/drawing/2014/main" id="{6870F17B-BE4D-4CFC-A6CE-7E7DEA1BA12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4;p28">
                <a:extLst>
                  <a:ext uri="{FF2B5EF4-FFF2-40B4-BE49-F238E27FC236}">
                    <a16:creationId xmlns:a16="http://schemas.microsoft.com/office/drawing/2014/main" id="{21C9199C-9EF6-4084-AC67-1C550EA82291}"/>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5;p28">
                <a:extLst>
                  <a:ext uri="{FF2B5EF4-FFF2-40B4-BE49-F238E27FC236}">
                    <a16:creationId xmlns:a16="http://schemas.microsoft.com/office/drawing/2014/main" id="{D5E9FA38-DC84-4342-8E8B-FF483BFDECAA}"/>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6;p28">
                <a:extLst>
                  <a:ext uri="{FF2B5EF4-FFF2-40B4-BE49-F238E27FC236}">
                    <a16:creationId xmlns:a16="http://schemas.microsoft.com/office/drawing/2014/main" id="{91703CB1-E53B-43BC-8108-56ABA53FAE4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237;p28">
              <a:extLst>
                <a:ext uri="{FF2B5EF4-FFF2-40B4-BE49-F238E27FC236}">
                  <a16:creationId xmlns:a16="http://schemas.microsoft.com/office/drawing/2014/main" id="{DD61D829-107E-4A51-A367-93CFDF10F9A5}"/>
                </a:ext>
              </a:extLst>
            </p:cNvPr>
            <p:cNvGrpSpPr/>
            <p:nvPr/>
          </p:nvGrpSpPr>
          <p:grpSpPr>
            <a:xfrm>
              <a:off x="9246978" y="2696291"/>
              <a:ext cx="301143" cy="95916"/>
              <a:chOff x="5581225" y="1820025"/>
              <a:chExt cx="463725" cy="147700"/>
            </a:xfrm>
          </p:grpSpPr>
          <p:sp>
            <p:nvSpPr>
              <p:cNvPr id="172" name="Google Shape;238;p28">
                <a:extLst>
                  <a:ext uri="{FF2B5EF4-FFF2-40B4-BE49-F238E27FC236}">
                    <a16:creationId xmlns:a16="http://schemas.microsoft.com/office/drawing/2014/main" id="{DF53FC0D-0C62-4580-B956-BD56BF0CB03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p28">
                <a:extLst>
                  <a:ext uri="{FF2B5EF4-FFF2-40B4-BE49-F238E27FC236}">
                    <a16:creationId xmlns:a16="http://schemas.microsoft.com/office/drawing/2014/main" id="{031E623E-C16A-4CF2-9636-3F740174F4C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p28">
                <a:extLst>
                  <a:ext uri="{FF2B5EF4-FFF2-40B4-BE49-F238E27FC236}">
                    <a16:creationId xmlns:a16="http://schemas.microsoft.com/office/drawing/2014/main" id="{2BE3BEC0-641C-456A-BE8C-57035DB0EA5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1;p28">
                <a:extLst>
                  <a:ext uri="{FF2B5EF4-FFF2-40B4-BE49-F238E27FC236}">
                    <a16:creationId xmlns:a16="http://schemas.microsoft.com/office/drawing/2014/main" id="{248A72C6-E41A-4A41-8BBB-000495D43BC9}"/>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2;p28">
                <a:extLst>
                  <a:ext uri="{FF2B5EF4-FFF2-40B4-BE49-F238E27FC236}">
                    <a16:creationId xmlns:a16="http://schemas.microsoft.com/office/drawing/2014/main" id="{1A1C0F40-4993-454D-B2AD-A3464123650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3;p28">
                <a:extLst>
                  <a:ext uri="{FF2B5EF4-FFF2-40B4-BE49-F238E27FC236}">
                    <a16:creationId xmlns:a16="http://schemas.microsoft.com/office/drawing/2014/main" id="{23BE0613-6F26-4BAF-A663-9954C05845A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4;p28">
                <a:extLst>
                  <a:ext uri="{FF2B5EF4-FFF2-40B4-BE49-F238E27FC236}">
                    <a16:creationId xmlns:a16="http://schemas.microsoft.com/office/drawing/2014/main" id="{423B93A7-42CD-48FD-A807-7CF23FAC79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5;p28">
                <a:extLst>
                  <a:ext uri="{FF2B5EF4-FFF2-40B4-BE49-F238E27FC236}">
                    <a16:creationId xmlns:a16="http://schemas.microsoft.com/office/drawing/2014/main" id="{4966269B-A432-4420-BB51-F9FF2B58E98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6;p28">
                <a:extLst>
                  <a:ext uri="{FF2B5EF4-FFF2-40B4-BE49-F238E27FC236}">
                    <a16:creationId xmlns:a16="http://schemas.microsoft.com/office/drawing/2014/main" id="{D9BFF84C-467C-4D14-8A0E-B0523673D4F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7;p28">
                <a:extLst>
                  <a:ext uri="{FF2B5EF4-FFF2-40B4-BE49-F238E27FC236}">
                    <a16:creationId xmlns:a16="http://schemas.microsoft.com/office/drawing/2014/main" id="{165BF5F4-67B1-40E7-92D2-6C6FDF4D2F5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8;p28">
                <a:extLst>
                  <a:ext uri="{FF2B5EF4-FFF2-40B4-BE49-F238E27FC236}">
                    <a16:creationId xmlns:a16="http://schemas.microsoft.com/office/drawing/2014/main" id="{7C38D506-4310-4A26-96C7-1C2E9C38591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9;p28">
                <a:extLst>
                  <a:ext uri="{FF2B5EF4-FFF2-40B4-BE49-F238E27FC236}">
                    <a16:creationId xmlns:a16="http://schemas.microsoft.com/office/drawing/2014/main" id="{035232A1-7838-406E-8676-6456101B582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0;p28">
                <a:extLst>
                  <a:ext uri="{FF2B5EF4-FFF2-40B4-BE49-F238E27FC236}">
                    <a16:creationId xmlns:a16="http://schemas.microsoft.com/office/drawing/2014/main" id="{0905C571-7416-44F3-BC2F-6323B526ACB7}"/>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251;p28">
              <a:extLst>
                <a:ext uri="{FF2B5EF4-FFF2-40B4-BE49-F238E27FC236}">
                  <a16:creationId xmlns:a16="http://schemas.microsoft.com/office/drawing/2014/main" id="{4C575CA7-6C3C-4FD8-9291-B10E9CE2197B}"/>
                </a:ext>
              </a:extLst>
            </p:cNvPr>
            <p:cNvGrpSpPr/>
            <p:nvPr/>
          </p:nvGrpSpPr>
          <p:grpSpPr>
            <a:xfrm>
              <a:off x="6916378" y="3524616"/>
              <a:ext cx="301143" cy="95916"/>
              <a:chOff x="5581225" y="1820025"/>
              <a:chExt cx="463725" cy="147700"/>
            </a:xfrm>
          </p:grpSpPr>
          <p:sp>
            <p:nvSpPr>
              <p:cNvPr id="159" name="Google Shape;252;p28">
                <a:extLst>
                  <a:ext uri="{FF2B5EF4-FFF2-40B4-BE49-F238E27FC236}">
                    <a16:creationId xmlns:a16="http://schemas.microsoft.com/office/drawing/2014/main" id="{0F320255-5B10-4F38-90AE-A28D48253C2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3;p28">
                <a:extLst>
                  <a:ext uri="{FF2B5EF4-FFF2-40B4-BE49-F238E27FC236}">
                    <a16:creationId xmlns:a16="http://schemas.microsoft.com/office/drawing/2014/main" id="{59DD447D-34C0-40F3-AA86-F01A36270B4E}"/>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4;p28">
                <a:extLst>
                  <a:ext uri="{FF2B5EF4-FFF2-40B4-BE49-F238E27FC236}">
                    <a16:creationId xmlns:a16="http://schemas.microsoft.com/office/drawing/2014/main" id="{6247223B-C497-42CC-94F9-A77CB1B560BB}"/>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5;p28">
                <a:extLst>
                  <a:ext uri="{FF2B5EF4-FFF2-40B4-BE49-F238E27FC236}">
                    <a16:creationId xmlns:a16="http://schemas.microsoft.com/office/drawing/2014/main" id="{37C2FE43-CA11-472C-979B-DFA0E6DBF57E}"/>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6;p28">
                <a:extLst>
                  <a:ext uri="{FF2B5EF4-FFF2-40B4-BE49-F238E27FC236}">
                    <a16:creationId xmlns:a16="http://schemas.microsoft.com/office/drawing/2014/main" id="{211592D8-9FB5-4C3F-936F-11439258A576}"/>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57;p28">
                <a:extLst>
                  <a:ext uri="{FF2B5EF4-FFF2-40B4-BE49-F238E27FC236}">
                    <a16:creationId xmlns:a16="http://schemas.microsoft.com/office/drawing/2014/main" id="{A0D3DA56-5AFE-48D2-8701-69E4E2B5CC7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8;p28">
                <a:extLst>
                  <a:ext uri="{FF2B5EF4-FFF2-40B4-BE49-F238E27FC236}">
                    <a16:creationId xmlns:a16="http://schemas.microsoft.com/office/drawing/2014/main" id="{E33489FF-EBAC-4B01-83DD-6B18DEF2393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9;p28">
                <a:extLst>
                  <a:ext uri="{FF2B5EF4-FFF2-40B4-BE49-F238E27FC236}">
                    <a16:creationId xmlns:a16="http://schemas.microsoft.com/office/drawing/2014/main" id="{3D1CBD20-D974-4A87-AA35-C21DFBBC387E}"/>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0;p28">
                <a:extLst>
                  <a:ext uri="{FF2B5EF4-FFF2-40B4-BE49-F238E27FC236}">
                    <a16:creationId xmlns:a16="http://schemas.microsoft.com/office/drawing/2014/main" id="{05726000-91B9-474A-94FA-E9C94834C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1;p28">
                <a:extLst>
                  <a:ext uri="{FF2B5EF4-FFF2-40B4-BE49-F238E27FC236}">
                    <a16:creationId xmlns:a16="http://schemas.microsoft.com/office/drawing/2014/main" id="{2EA7C816-299E-469B-A711-C5253F55977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2;p28">
                <a:extLst>
                  <a:ext uri="{FF2B5EF4-FFF2-40B4-BE49-F238E27FC236}">
                    <a16:creationId xmlns:a16="http://schemas.microsoft.com/office/drawing/2014/main" id="{A69A8F38-3B2D-42C7-878F-7F770762B57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3;p28">
                <a:extLst>
                  <a:ext uri="{FF2B5EF4-FFF2-40B4-BE49-F238E27FC236}">
                    <a16:creationId xmlns:a16="http://schemas.microsoft.com/office/drawing/2014/main" id="{673E0F5F-6789-4B94-BBC3-1771FA33AD5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4;p28">
                <a:extLst>
                  <a:ext uri="{FF2B5EF4-FFF2-40B4-BE49-F238E27FC236}">
                    <a16:creationId xmlns:a16="http://schemas.microsoft.com/office/drawing/2014/main" id="{CECA839F-E1DA-4084-9726-0AEBD707522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p:cNvPicPr>
            <a:picLocks noChangeAspect="1"/>
          </p:cNvPicPr>
          <p:nvPr/>
        </p:nvPicPr>
        <p:blipFill>
          <a:blip r:embed="rId2"/>
          <a:stretch>
            <a:fillRect/>
          </a:stretch>
        </p:blipFill>
        <p:spPr>
          <a:xfrm>
            <a:off x="132202" y="998339"/>
            <a:ext cx="1174333" cy="940629"/>
          </a:xfrm>
          <a:prstGeom prst="rect">
            <a:avLst/>
          </a:prstGeom>
        </p:spPr>
      </p:pic>
    </p:spTree>
    <p:extLst>
      <p:ext uri="{BB962C8B-B14F-4D97-AF65-F5344CB8AC3E}">
        <p14:creationId xmlns:p14="http://schemas.microsoft.com/office/powerpoint/2010/main" val="1767419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23422083"/>
</p:tagLst>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947</TotalTime>
  <Words>2532</Words>
  <Application>Microsoft Office PowerPoint</Application>
  <PresentationFormat>On-screen Show (16:9)</PresentationFormat>
  <Paragraphs>306</Paragraphs>
  <Slides>61</Slides>
  <Notes>33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Times New Roman</vt:lpstr>
      <vt:lpstr>Mali</vt:lpstr>
      <vt:lpstr>Comfortaa Medium</vt:lpstr>
      <vt:lpstr>Mali Medium</vt:lpstr>
      <vt:lpstr>Mali SemiBold</vt:lpstr>
      <vt:lpstr>Comfortaa</vt:lpstr>
      <vt:lpstr>Arial</vt:lpstr>
      <vt:lpstr>Comfortaa SemiBold</vt:lpstr>
      <vt:lpstr>Comfortaa Light</vt:lpstr>
      <vt:lpstr>Basic Chemistry for Pre-K by Slidesgo</vt:lpstr>
      <vt:lpstr>PowerPoint Presentation</vt:lpstr>
      <vt:lpstr>PowerPoint Presentation</vt:lpstr>
      <vt:lpstr>NGUYÊN TỬ.  SƠ  LƯỢC VỀ BẢNG TUẦN HOÀN CÁC NGUYÊN TỐ HOÁ HỌC </vt:lpstr>
      <vt:lpstr>NGUYÊN TỬ</vt:lpstr>
      <vt:lpstr>III</vt:lpstr>
      <vt:lpstr>I</vt:lpstr>
      <vt:lpstr>PowerPoint Presentation</vt:lpstr>
      <vt:lpstr>PowerPoint Presentation</vt:lpstr>
      <vt:lpstr>PowerPoint Presentation</vt:lpstr>
      <vt:lpstr>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vt:lpstr>
      <vt:lpstr>PowerPoint Presentation</vt:lpstr>
      <vt:lpstr>PowerPoint Presentation</vt:lpstr>
      <vt:lpstr>PowerPoint Presentation</vt:lpstr>
      <vt:lpstr>Hoạt động cặp đôi</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Khối lượng nguyên tử</vt:lpstr>
      <vt:lpstr>Nghiên cứu sách giáo khoa trả lời</vt:lpstr>
      <vt:lpstr>PowerPoint Presentation</vt:lpstr>
      <vt:lpstr>PowerPoint Presentation</vt:lpstr>
      <vt:lpstr>PowerPoint Presentation</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huy t54y</cp:lastModifiedBy>
  <cp:revision>53</cp:revision>
  <dcterms:modified xsi:type="dcterms:W3CDTF">2024-09-19T03:56:05Z</dcterms:modified>
</cp:coreProperties>
</file>