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br>
              <a:rPr lang="vi-VN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vi-VN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vi-VN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38F93-0957-64DC-B456-920562DDD491}"/>
              </a:ext>
            </a:extLst>
          </p:cNvPr>
          <p:cNvSpPr txBox="1"/>
          <p:nvPr/>
        </p:nvSpPr>
        <p:spPr>
          <a:xfrm>
            <a:off x="883829" y="1348554"/>
            <a:ext cx="35549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Chương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III -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15</a:t>
            </a:r>
            <a:br>
              <a:rPr lang="en-US" sz="3200" dirty="0"/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46A46-FBA0-B9D9-EEA3-72121C3DE643}"/>
              </a:ext>
            </a:extLst>
          </p:cNvPr>
          <p:cNvSpPr txBox="1"/>
          <p:nvPr/>
        </p:nvSpPr>
        <p:spPr>
          <a:xfrm>
            <a:off x="1145087" y="3429000"/>
            <a:ext cx="303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Giáo viên: Nguyễn Thị Thanh Bình</a:t>
            </a:r>
          </a:p>
          <a:p>
            <a:r>
              <a:rPr lang="vi-VN" sz="1400" dirty="0"/>
              <a:t>Trường: THCS Ngọc Thụy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III. BẢO QUẢN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III. BẢO QUẢN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CỦNG CỐ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NHIỆM VỤ VỀ NHÀ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Gạo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Ngô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Khoai lang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Mía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Hoa quả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Mật ong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H15.1, </a:t>
            </a:r>
            <a:r>
              <a:rPr lang="en-US" sz="2800" b="1" dirty="0" err="1"/>
              <a:t>thảo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(2HS/</a:t>
            </a:r>
            <a:r>
              <a:rPr lang="en-US" sz="2800" b="1" dirty="0" err="1"/>
              <a:t>nhóm</a:t>
            </a:r>
            <a:r>
              <a:rPr lang="en-US" sz="2800" b="1" dirty="0"/>
              <a:t>)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- 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/>
              <a:t>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thực: lúa gạo, ngô, khoai, sắn, lúa mỳ, lúa mạch…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Thực phẩm: thịt, cá, trứng, sữa, đậu, đỗ, rau xanh…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latin typeface="Century Schoolbook" panose="02040604050505020304" pitchFamily="18" charset="0"/>
                </a:rPr>
                <a:t>CARBONHYDRATE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LƯƠNG THỰC, THỰC PHẨM</a:t>
            </a:r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>
                <a:solidFill>
                  <a:schemeClr val="tx1"/>
                </a:solidFill>
              </a:rPr>
              <a:t>CARBONHYDRATE (Tinh bột, đường, chất xơ)</a:t>
            </a: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 (Chất đạm)</a:t>
            </a: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(Chất béo)</a:t>
            </a: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CHẤT KHOÁNG VÀ VITAMIN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Gạo, ngô, khoai.</a:t>
                      </a:r>
                    </a:p>
                    <a:p>
                      <a:r>
                        <a:rPr lang="en-US" baseline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Là</a:t>
                      </a:r>
                      <a:r>
                        <a:rPr lang="en-US" baseline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 Cây</a:t>
                      </a:r>
                      <a:r>
                        <a:rPr lang="en-US" baseline="0"/>
                        <a:t> mía, hoa quả (ngọt), mật ong</a:t>
                      </a:r>
                    </a:p>
                    <a:p>
                      <a:r>
                        <a:rPr lang="en-US" baseline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Cung cấp</a:t>
                      </a:r>
                      <a:r>
                        <a:rPr lang="en-US" baseline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Rau xanh, khoai lang</a:t>
                      </a:r>
                    </a:p>
                    <a:p>
                      <a:r>
                        <a:rPr lang="en-US" baseline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Hỗ trợ</a:t>
                      </a:r>
                      <a:r>
                        <a:rPr lang="en-US" baseline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Thịt , cá,</a:t>
                      </a:r>
                      <a:r>
                        <a:rPr lang="en-US" baseline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Cấu</a:t>
                      </a:r>
                      <a:r>
                        <a:rPr lang="en-US" baseline="0"/>
                        <a:t> tạo, duy trì, phát triển cơ thể.</a:t>
                      </a:r>
                    </a:p>
                    <a:p>
                      <a:r>
                        <a:rPr lang="en-US" baseline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-Dầu</a:t>
                      </a:r>
                      <a:r>
                        <a:rPr lang="en-US" baseline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Nguồn</a:t>
                      </a:r>
                      <a:r>
                        <a:rPr lang="en-US" baseline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Rau xanh, củ</a:t>
                      </a:r>
                      <a:r>
                        <a:rPr lang="en-US" baseline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Cần</a:t>
                      </a:r>
                      <a:r>
                        <a:rPr lang="en-US" baseline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3993" y="105463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523"/>
            <a:ext cx="10019763" cy="497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5978" y="3098723"/>
            <a:ext cx="1744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https://www.youtube.com/embed/x_hDwnVPeWs?autoplay=0&amp;mute=1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641</TotalTime>
  <Words>973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Century Schoolbook</vt:lpstr>
      <vt:lpstr>Times New Roman</vt:lpstr>
      <vt:lpstr>Wingdings</vt:lpstr>
      <vt:lpstr>Retrospect</vt:lpstr>
      <vt:lpstr>   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dangvanviet1976@outlook.com</cp:lastModifiedBy>
  <cp:revision>29</cp:revision>
  <dcterms:created xsi:type="dcterms:W3CDTF">2021-04-18T05:54:07Z</dcterms:created>
  <dcterms:modified xsi:type="dcterms:W3CDTF">2024-05-25T07:46:39Z</dcterms:modified>
</cp:coreProperties>
</file>