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325" r:id="rId2"/>
    <p:sldId id="264" r:id="rId3"/>
    <p:sldId id="265" r:id="rId4"/>
    <p:sldId id="261" r:id="rId5"/>
    <p:sldId id="268" r:id="rId6"/>
    <p:sldId id="271" r:id="rId7"/>
    <p:sldId id="267" r:id="rId8"/>
    <p:sldId id="274" r:id="rId9"/>
    <p:sldId id="275" r:id="rId10"/>
    <p:sldId id="277" r:id="rId11"/>
    <p:sldId id="278" r:id="rId12"/>
    <p:sldId id="286" r:id="rId13"/>
    <p:sldId id="279" r:id="rId14"/>
    <p:sldId id="280" r:id="rId15"/>
    <p:sldId id="281" r:id="rId16"/>
    <p:sldId id="282" r:id="rId17"/>
    <p:sldId id="284" r:id="rId18"/>
    <p:sldId id="283" r:id="rId19"/>
    <p:sldId id="287" r:id="rId20"/>
    <p:sldId id="288" r:id="rId21"/>
    <p:sldId id="289" r:id="rId22"/>
    <p:sldId id="290" r:id="rId23"/>
    <p:sldId id="324" r:id="rId24"/>
    <p:sldId id="292" r:id="rId25"/>
    <p:sldId id="301" r:id="rId26"/>
    <p:sldId id="322" r:id="rId27"/>
    <p:sldId id="295" r:id="rId28"/>
    <p:sldId id="296" r:id="rId29"/>
    <p:sldId id="300" r:id="rId30"/>
    <p:sldId id="298" r:id="rId31"/>
    <p:sldId id="302" r:id="rId32"/>
    <p:sldId id="303" r:id="rId33"/>
    <p:sldId id="304" r:id="rId34"/>
    <p:sldId id="305" r:id="rId35"/>
    <p:sldId id="306" r:id="rId36"/>
    <p:sldId id="315" r:id="rId37"/>
    <p:sldId id="318" r:id="rId38"/>
    <p:sldId id="308" r:id="rId39"/>
    <p:sldId id="319" r:id="rId40"/>
    <p:sldId id="320" r:id="rId41"/>
    <p:sldId id="314" r:id="rId42"/>
    <p:sldId id="321" r:id="rId43"/>
    <p:sldId id="273" r:id="rId44"/>
    <p:sldId id="326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AF6A5A-3605-44D7-9F1C-93DA72B6E35D}" type="datetimeFigureOut">
              <a:rPr lang="en-US" smtClean="0"/>
              <a:t>5/25/2024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8CD58-8541-4575-A286-3CC130ACA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465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1183F-0210-4076-BF44-057CDDD7A005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44099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1183F-0210-4076-BF44-057CDDD7A005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44099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19C0B-9DF2-499E-9359-14D55FE11354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85698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19C0B-9DF2-499E-9359-14D55FE11354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85698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19C0B-9DF2-499E-9359-14D55FE11354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85698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1183F-0210-4076-BF44-057CDDD7A005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29454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1183F-0210-4076-BF44-057CDDD7A005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29454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19C0B-9DF2-499E-9359-14D55FE11354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85698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1183F-0210-4076-BF44-057CDDD7A005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29454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2CD28-1C09-4EC2-9E2D-8E120DA1C3C3}" type="datetimeFigureOut">
              <a:rPr lang="en-US" smtClean="0"/>
              <a:t>5/25/2024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6FE58-64C3-43C3-9F29-6BEF9CBDB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272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2CD28-1C09-4EC2-9E2D-8E120DA1C3C3}" type="datetimeFigureOut">
              <a:rPr lang="en-US" smtClean="0"/>
              <a:t>5/25/2024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6FE58-64C3-43C3-9F29-6BEF9CBDB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300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2CD28-1C09-4EC2-9E2D-8E120DA1C3C3}" type="datetimeFigureOut">
              <a:rPr lang="en-US" smtClean="0"/>
              <a:t>5/25/2024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6FE58-64C3-43C3-9F29-6BEF9CBDB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7814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9889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568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2CD28-1C09-4EC2-9E2D-8E120DA1C3C3}" type="datetimeFigureOut">
              <a:rPr lang="en-US" smtClean="0"/>
              <a:t>5/25/2024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6FE58-64C3-43C3-9F29-6BEF9CBDB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723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2CD28-1C09-4EC2-9E2D-8E120DA1C3C3}" type="datetimeFigureOut">
              <a:rPr lang="en-US" smtClean="0"/>
              <a:t>5/25/2024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6FE58-64C3-43C3-9F29-6BEF9CBDB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245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2CD28-1C09-4EC2-9E2D-8E120DA1C3C3}" type="datetimeFigureOut">
              <a:rPr lang="en-US" smtClean="0"/>
              <a:t>5/25/2024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6FE58-64C3-43C3-9F29-6BEF9CBDB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442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2CD28-1C09-4EC2-9E2D-8E120DA1C3C3}" type="datetimeFigureOut">
              <a:rPr lang="en-US" smtClean="0"/>
              <a:t>5/25/2024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6FE58-64C3-43C3-9F29-6BEF9CBDB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380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2CD28-1C09-4EC2-9E2D-8E120DA1C3C3}" type="datetimeFigureOut">
              <a:rPr lang="en-US" smtClean="0"/>
              <a:t>5/25/2024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6FE58-64C3-43C3-9F29-6BEF9CBDB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276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2CD28-1C09-4EC2-9E2D-8E120DA1C3C3}" type="datetimeFigureOut">
              <a:rPr lang="en-US" smtClean="0"/>
              <a:t>5/25/2024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6FE58-64C3-43C3-9F29-6BEF9CBDB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44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2CD28-1C09-4EC2-9E2D-8E120DA1C3C3}" type="datetimeFigureOut">
              <a:rPr lang="en-US" smtClean="0"/>
              <a:t>5/25/2024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6FE58-64C3-43C3-9F29-6BEF9CBDB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906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2CD28-1C09-4EC2-9E2D-8E120DA1C3C3}" type="datetimeFigureOut">
              <a:rPr lang="en-US" smtClean="0"/>
              <a:t>5/25/2024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6FE58-64C3-43C3-9F29-6BEF9CBDB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648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12CD28-1C09-4EC2-9E2D-8E120DA1C3C3}" type="datetimeFigureOut">
              <a:rPr lang="en-US" smtClean="0"/>
              <a:t>5/25/2024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E6FE58-64C3-43C3-9F29-6BEF9CBDB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310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CANHAC\B&#224;i%20h&#225;t%20Ti&#7871;ng%20Anh\Romantic%20classic%20Guitar\La%20Ragazza%20di%20Bube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hyperlink" Target="s&#7921;%20chuy&#7875;n%20th&#7875;%20c&#7911;a%20n&#432;&#7899;c.mp4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gif"/><Relationship Id="rId3" Type="http://schemas.openxmlformats.org/officeDocument/2006/relationships/audio" Target="file:///D:\Rung%20Chuong%20Vang\chaomung.wav" TargetMode="External"/><Relationship Id="rId7" Type="http://schemas.openxmlformats.org/officeDocument/2006/relationships/image" Target="../media/image23.gif"/><Relationship Id="rId2" Type="http://schemas.openxmlformats.org/officeDocument/2006/relationships/audio" Target="../media/audio1.wav"/><Relationship Id="rId1" Type="http://schemas.openxmlformats.org/officeDocument/2006/relationships/audio" Target="file:///D:\Rung%20Chuong%20Vang\8.%20Ket%20thuc%20cau%20hoi.wav" TargetMode="External"/><Relationship Id="rId6" Type="http://schemas.openxmlformats.org/officeDocument/2006/relationships/image" Target="../media/image22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2.png"/><Relationship Id="rId4" Type="http://schemas.openxmlformats.org/officeDocument/2006/relationships/audio" Target="file:///D:\Giao%20an%20oai\Bai%20du%20thi%20tich%20hop%20LM\Bai%20du%20thi%20cua%20Oai\Rung_Chuong_Vang_%5bBuc_Tuong%5d_%5bNhacso.Net%5d.mp3" TargetMode="External"/><Relationship Id="rId9" Type="http://schemas.openxmlformats.org/officeDocument/2006/relationships/image" Target="../media/image25.gi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6.jpe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1.gif"/><Relationship Id="rId3" Type="http://schemas.openxmlformats.org/officeDocument/2006/relationships/audio" Target="../media/audio4.wav"/><Relationship Id="rId7" Type="http://schemas.openxmlformats.org/officeDocument/2006/relationships/audio" Target="../media/audio8.wav"/><Relationship Id="rId12" Type="http://schemas.openxmlformats.org/officeDocument/2006/relationships/image" Target="../media/image30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audio" Target="../media/audio7.wav"/><Relationship Id="rId11" Type="http://schemas.openxmlformats.org/officeDocument/2006/relationships/image" Target="../media/image23.gif"/><Relationship Id="rId5" Type="http://schemas.openxmlformats.org/officeDocument/2006/relationships/audio" Target="../media/audio6.wav"/><Relationship Id="rId15" Type="http://schemas.openxmlformats.org/officeDocument/2006/relationships/image" Target="../media/image33.gif"/><Relationship Id="rId10" Type="http://schemas.openxmlformats.org/officeDocument/2006/relationships/audio" Target="../media/audio9.wav"/><Relationship Id="rId4" Type="http://schemas.openxmlformats.org/officeDocument/2006/relationships/audio" Target="../media/audio5.wav"/><Relationship Id="rId9" Type="http://schemas.openxmlformats.org/officeDocument/2006/relationships/image" Target="../media/image29.jpeg"/><Relationship Id="rId14" Type="http://schemas.openxmlformats.org/officeDocument/2006/relationships/image" Target="../media/image32.gi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0.gif"/><Relationship Id="rId3" Type="http://schemas.openxmlformats.org/officeDocument/2006/relationships/audio" Target="../media/audio4.wav"/><Relationship Id="rId7" Type="http://schemas.openxmlformats.org/officeDocument/2006/relationships/audio" Target="../media/audio8.wav"/><Relationship Id="rId12" Type="http://schemas.openxmlformats.org/officeDocument/2006/relationships/image" Target="../media/image31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audio" Target="../media/audio7.wav"/><Relationship Id="rId11" Type="http://schemas.openxmlformats.org/officeDocument/2006/relationships/image" Target="../media/image23.gif"/><Relationship Id="rId5" Type="http://schemas.openxmlformats.org/officeDocument/2006/relationships/audio" Target="../media/audio6.wav"/><Relationship Id="rId15" Type="http://schemas.openxmlformats.org/officeDocument/2006/relationships/image" Target="../media/image33.gif"/><Relationship Id="rId10" Type="http://schemas.openxmlformats.org/officeDocument/2006/relationships/audio" Target="../media/audio9.wav"/><Relationship Id="rId4" Type="http://schemas.openxmlformats.org/officeDocument/2006/relationships/audio" Target="../media/audio5.wav"/><Relationship Id="rId9" Type="http://schemas.openxmlformats.org/officeDocument/2006/relationships/image" Target="../media/image29.jpeg"/><Relationship Id="rId14" Type="http://schemas.openxmlformats.org/officeDocument/2006/relationships/image" Target="../media/image32.gi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1.gif"/><Relationship Id="rId3" Type="http://schemas.openxmlformats.org/officeDocument/2006/relationships/audio" Target="../media/audio4.wav"/><Relationship Id="rId7" Type="http://schemas.openxmlformats.org/officeDocument/2006/relationships/audio" Target="../media/audio8.wav"/><Relationship Id="rId12" Type="http://schemas.openxmlformats.org/officeDocument/2006/relationships/image" Target="../media/image30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audio" Target="../media/audio7.wav"/><Relationship Id="rId11" Type="http://schemas.openxmlformats.org/officeDocument/2006/relationships/image" Target="../media/image23.gif"/><Relationship Id="rId5" Type="http://schemas.openxmlformats.org/officeDocument/2006/relationships/audio" Target="../media/audio6.wav"/><Relationship Id="rId15" Type="http://schemas.openxmlformats.org/officeDocument/2006/relationships/image" Target="../media/image33.gif"/><Relationship Id="rId10" Type="http://schemas.openxmlformats.org/officeDocument/2006/relationships/audio" Target="../media/audio9.wav"/><Relationship Id="rId4" Type="http://schemas.openxmlformats.org/officeDocument/2006/relationships/audio" Target="../media/audio5.wav"/><Relationship Id="rId9" Type="http://schemas.openxmlformats.org/officeDocument/2006/relationships/image" Target="../media/image29.jpeg"/><Relationship Id="rId14" Type="http://schemas.openxmlformats.org/officeDocument/2006/relationships/image" Target="../media/image32.gi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gif"/><Relationship Id="rId13" Type="http://schemas.openxmlformats.org/officeDocument/2006/relationships/oleObject" Target="../embeddings/oleObject3.bin"/><Relationship Id="rId3" Type="http://schemas.openxmlformats.org/officeDocument/2006/relationships/audio" Target="../media/audio4.wav"/><Relationship Id="rId7" Type="http://schemas.openxmlformats.org/officeDocument/2006/relationships/image" Target="../media/image31.gif"/><Relationship Id="rId12" Type="http://schemas.openxmlformats.org/officeDocument/2006/relationships/image" Target="../media/image34.w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23.gif"/><Relationship Id="rId11" Type="http://schemas.openxmlformats.org/officeDocument/2006/relationships/oleObject" Target="../embeddings/oleObject2.bin"/><Relationship Id="rId5" Type="http://schemas.openxmlformats.org/officeDocument/2006/relationships/audio" Target="../media/audio7.wav"/><Relationship Id="rId15" Type="http://schemas.openxmlformats.org/officeDocument/2006/relationships/image" Target="../media/image35.wmf"/><Relationship Id="rId10" Type="http://schemas.openxmlformats.org/officeDocument/2006/relationships/image" Target="../media/image33.gif"/><Relationship Id="rId4" Type="http://schemas.openxmlformats.org/officeDocument/2006/relationships/audio" Target="../media/audio6.wav"/><Relationship Id="rId9" Type="http://schemas.openxmlformats.org/officeDocument/2006/relationships/image" Target="../media/image32.gif"/><Relationship Id="rId14" Type="http://schemas.openxmlformats.org/officeDocument/2006/relationships/oleObject" Target="../embeddings/oleObject4.bin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gif"/><Relationship Id="rId3" Type="http://schemas.openxmlformats.org/officeDocument/2006/relationships/audio" Target="../media/audio4.wav"/><Relationship Id="rId7" Type="http://schemas.openxmlformats.org/officeDocument/2006/relationships/image" Target="../media/image31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23.gif"/><Relationship Id="rId5" Type="http://schemas.openxmlformats.org/officeDocument/2006/relationships/audio" Target="../media/audio7.wav"/><Relationship Id="rId10" Type="http://schemas.openxmlformats.org/officeDocument/2006/relationships/image" Target="../media/image33.gif"/><Relationship Id="rId4" Type="http://schemas.openxmlformats.org/officeDocument/2006/relationships/audio" Target="../media/audio6.wav"/><Relationship Id="rId9" Type="http://schemas.openxmlformats.org/officeDocument/2006/relationships/image" Target="../media/image32.gif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0.gif"/><Relationship Id="rId3" Type="http://schemas.openxmlformats.org/officeDocument/2006/relationships/audio" Target="../media/audio4.wav"/><Relationship Id="rId7" Type="http://schemas.openxmlformats.org/officeDocument/2006/relationships/audio" Target="../media/audio8.wav"/><Relationship Id="rId12" Type="http://schemas.openxmlformats.org/officeDocument/2006/relationships/image" Target="../media/image31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audio" Target="../media/audio7.wav"/><Relationship Id="rId11" Type="http://schemas.openxmlformats.org/officeDocument/2006/relationships/image" Target="../media/image23.gif"/><Relationship Id="rId5" Type="http://schemas.openxmlformats.org/officeDocument/2006/relationships/audio" Target="../media/audio6.wav"/><Relationship Id="rId15" Type="http://schemas.openxmlformats.org/officeDocument/2006/relationships/image" Target="../media/image33.gif"/><Relationship Id="rId10" Type="http://schemas.openxmlformats.org/officeDocument/2006/relationships/audio" Target="../media/audio9.wav"/><Relationship Id="rId4" Type="http://schemas.openxmlformats.org/officeDocument/2006/relationships/audio" Target="../media/audio5.wav"/><Relationship Id="rId9" Type="http://schemas.openxmlformats.org/officeDocument/2006/relationships/image" Target="../media/image29.jpeg"/><Relationship Id="rId14" Type="http://schemas.openxmlformats.org/officeDocument/2006/relationships/image" Target="../media/image32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hyperlink" Target="s&#7921;%20chuy&#7875;n%20th&#7875;%20c&#7911;a%20n&#432;&#7899;c.mp4" TargetMode="Externa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gif"/><Relationship Id="rId3" Type="http://schemas.openxmlformats.org/officeDocument/2006/relationships/audio" Target="../media/audio4.wav"/><Relationship Id="rId7" Type="http://schemas.openxmlformats.org/officeDocument/2006/relationships/image" Target="../media/image31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23.gif"/><Relationship Id="rId5" Type="http://schemas.openxmlformats.org/officeDocument/2006/relationships/audio" Target="../media/audio7.wav"/><Relationship Id="rId10" Type="http://schemas.openxmlformats.org/officeDocument/2006/relationships/image" Target="../media/image33.gif"/><Relationship Id="rId4" Type="http://schemas.openxmlformats.org/officeDocument/2006/relationships/audio" Target="../media/audio6.wav"/><Relationship Id="rId9" Type="http://schemas.openxmlformats.org/officeDocument/2006/relationships/image" Target="../media/image32.gi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Giao%20an%20oai\Bai%20du%20thi%20tich%20hop%20LM\Bai%20du%20thi%20cua%20Oai\Rung_Chuong_Vang_%5bBuc_Tuong%5d_%5bNhacso.Net%5d.mp3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25.gif"/><Relationship Id="rId4" Type="http://schemas.openxmlformats.org/officeDocument/2006/relationships/image" Target="../media/image24.gif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FhU2gPpuxek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gif"/><Relationship Id="rId4" Type="http://schemas.openxmlformats.org/officeDocument/2006/relationships/image" Target="../media/image39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hyperlink" Target="s&#7921;%20chuy&#7875;n%20th&#7875;%20c&#7911;a%20n&#432;&#7899;c.mp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phao hoa"/>
          <p:cNvPicPr>
            <a:picLocks noChangeAspect="1" noChangeArrowheads="1" noCrop="1"/>
          </p:cNvPicPr>
          <p:nvPr/>
        </p:nvPicPr>
        <p:blipFill>
          <a:blip r:embed="rId3">
            <a:lum bright="30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-152400"/>
            <a:ext cx="9753600" cy="746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7" name="WordArt 3"/>
          <p:cNvSpPr>
            <a:spLocks noChangeArrowheads="1" noChangeShapeType="1" noTextEdit="1"/>
          </p:cNvSpPr>
          <p:nvPr/>
        </p:nvSpPr>
        <p:spPr bwMode="auto">
          <a:xfrm>
            <a:off x="1752600" y="0"/>
            <a:ext cx="5553075" cy="1447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CurveUp">
              <a:avLst>
                <a:gd name="adj" fmla="val 45977"/>
              </a:avLst>
            </a:prstTxWarp>
          </a:bodyPr>
          <a:lstStyle/>
          <a:p>
            <a:pPr algn="ctr"/>
            <a:r>
              <a:rPr lang="en-US" sz="3600" b="1" kern="1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NHIỆT LIỆT CHÀO MỪNG</a:t>
            </a:r>
          </a:p>
        </p:txBody>
      </p:sp>
      <p:sp>
        <p:nvSpPr>
          <p:cNvPr id="6148" name="WordArt 4"/>
          <p:cNvSpPr>
            <a:spLocks noChangeArrowheads="1" noChangeShapeType="1" noTextEdit="1"/>
          </p:cNvSpPr>
          <p:nvPr/>
        </p:nvSpPr>
        <p:spPr bwMode="auto">
          <a:xfrm>
            <a:off x="990600" y="1524000"/>
            <a:ext cx="7086600" cy="9906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en-US" sz="3200" b="1" kern="10" dirty="0" err="1">
                <a:ln w="1270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480C2B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Các</a:t>
            </a:r>
            <a:r>
              <a:rPr lang="en-US" sz="3200" b="1" kern="10" dirty="0">
                <a:ln w="1270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480C2B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3200" b="1" kern="10" dirty="0" err="1">
                <a:ln w="1270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480C2B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quý</a:t>
            </a:r>
            <a:r>
              <a:rPr lang="en-US" sz="3200" b="1" kern="10" dirty="0">
                <a:ln w="1270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480C2B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3200" b="1" kern="10" dirty="0" err="1">
                <a:ln w="1270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480C2B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thầy</a:t>
            </a:r>
            <a:r>
              <a:rPr lang="en-US" sz="3200" b="1" kern="10" dirty="0">
                <a:ln w="1270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480C2B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3200" b="1" kern="10" dirty="0" err="1">
                <a:ln w="1270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480C2B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cô</a:t>
            </a:r>
            <a:r>
              <a:rPr lang="en-US" sz="3200" b="1" kern="10" dirty="0">
                <a:ln w="1270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480C2B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3200" b="1" kern="10" dirty="0" err="1">
                <a:ln w="1270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480C2B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và</a:t>
            </a:r>
            <a:r>
              <a:rPr lang="en-US" sz="3200" b="1" kern="10" dirty="0">
                <a:ln w="1270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480C2B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3200" b="1" kern="10" dirty="0" err="1">
                <a:ln w="1270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480C2B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các</a:t>
            </a:r>
            <a:r>
              <a:rPr lang="en-US" sz="3200" b="1" kern="10" dirty="0">
                <a:ln w="1270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480C2B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3200" b="1" kern="10" dirty="0" err="1">
                <a:ln w="1270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480C2B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em</a:t>
            </a:r>
            <a:r>
              <a:rPr lang="en-US" sz="3200" b="1" kern="10" dirty="0">
                <a:ln w="1270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480C2B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3200" b="1" kern="10" dirty="0" err="1">
                <a:ln w="1270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480C2B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học</a:t>
            </a:r>
            <a:r>
              <a:rPr lang="en-US" sz="3200" b="1" kern="10" dirty="0">
                <a:ln w="1270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480C2B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3200" b="1" kern="10" dirty="0" err="1">
                <a:ln w="1270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480C2B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sinh</a:t>
            </a:r>
            <a:endParaRPr lang="en-US" sz="3200" b="1" kern="10" dirty="0">
              <a:ln w="12700">
                <a:solidFill>
                  <a:srgbClr val="FFCC00"/>
                </a:solidFill>
                <a:round/>
                <a:headEnd/>
                <a:tailEnd/>
              </a:ln>
              <a:solidFill>
                <a:srgbClr val="480C2B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2209800" y="2590800"/>
            <a:ext cx="54102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i="1" dirty="0" err="1">
                <a:solidFill>
                  <a:srgbClr val="FF0000"/>
                </a:solidFill>
                <a:latin typeface="Arial Narrow" pitchFamily="34" charset="0"/>
              </a:rPr>
              <a:t>Môn</a:t>
            </a:r>
            <a:r>
              <a:rPr lang="en-US" sz="3600" b="1" i="1" dirty="0">
                <a:solidFill>
                  <a:srgbClr val="FF0000"/>
                </a:solidFill>
                <a:latin typeface="Arial Narrow" pitchFamily="34" charset="0"/>
              </a:rPr>
              <a:t>: </a:t>
            </a:r>
            <a:r>
              <a:rPr lang="en-US" sz="3600" b="1" i="1" dirty="0">
                <a:solidFill>
                  <a:srgbClr val="FF0000"/>
                </a:solidFill>
                <a:latin typeface=".VnTime" pitchFamily="34" charset="0"/>
              </a:rPr>
              <a:t>KHTN 6 (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b="1" i="1" dirty="0">
                <a:solidFill>
                  <a:srgbClr val="FF0000"/>
                </a:solidFill>
                <a:latin typeface=".VnTime" pitchFamily="34" charset="0"/>
              </a:rPr>
              <a:t>)</a:t>
            </a:r>
            <a:endParaRPr lang="en-US" sz="3600" b="1" i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1066800" y="3429000"/>
            <a:ext cx="7543800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vi-V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Thanh Bình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Tr­ường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THCS </a:t>
            </a:r>
            <a:r>
              <a:rPr lang="vi-V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Ngọc Thụy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51" name="WordArt 7"/>
          <p:cNvSpPr>
            <a:spLocks noChangeArrowheads="1" noChangeShapeType="1" noTextEdit="1"/>
          </p:cNvSpPr>
          <p:nvPr/>
        </p:nvSpPr>
        <p:spPr bwMode="auto">
          <a:xfrm>
            <a:off x="838200" y="5562600"/>
            <a:ext cx="8001000" cy="83820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 dirty="0" err="1">
                <a:ln w="12700">
                  <a:solidFill>
                    <a:srgbClr val="E0F236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Chúc</a:t>
            </a:r>
            <a:r>
              <a:rPr lang="en-US" sz="3600" kern="10" dirty="0">
                <a:ln w="12700">
                  <a:solidFill>
                    <a:srgbClr val="E0F236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kern="10" dirty="0" err="1">
                <a:ln w="12700">
                  <a:solidFill>
                    <a:srgbClr val="E0F236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các</a:t>
            </a:r>
            <a:r>
              <a:rPr lang="en-US" sz="3600" kern="10" dirty="0">
                <a:ln w="12700">
                  <a:solidFill>
                    <a:srgbClr val="E0F236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kern="10" dirty="0" err="1">
                <a:ln w="12700">
                  <a:solidFill>
                    <a:srgbClr val="E0F236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em</a:t>
            </a:r>
            <a:r>
              <a:rPr lang="en-US" sz="3600" kern="10" dirty="0">
                <a:ln w="12700">
                  <a:solidFill>
                    <a:srgbClr val="E0F236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kern="10" dirty="0" err="1">
                <a:ln w="12700">
                  <a:solidFill>
                    <a:srgbClr val="E0F236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có</a:t>
            </a:r>
            <a:r>
              <a:rPr lang="en-US" sz="3600" kern="10" dirty="0">
                <a:ln w="12700">
                  <a:solidFill>
                    <a:srgbClr val="E0F236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kern="10" dirty="0" err="1">
                <a:ln w="12700">
                  <a:solidFill>
                    <a:srgbClr val="E0F236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một</a:t>
            </a:r>
            <a:r>
              <a:rPr lang="en-US" sz="3600" kern="10" dirty="0">
                <a:ln w="12700">
                  <a:solidFill>
                    <a:srgbClr val="E0F236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kern="10" dirty="0" err="1">
                <a:ln w="12700">
                  <a:solidFill>
                    <a:srgbClr val="E0F236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giờ</a:t>
            </a:r>
            <a:r>
              <a:rPr lang="en-US" sz="3600" kern="10" dirty="0">
                <a:ln w="12700">
                  <a:solidFill>
                    <a:srgbClr val="E0F236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kern="10" dirty="0" err="1">
                <a:ln w="12700">
                  <a:solidFill>
                    <a:srgbClr val="E0F236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học</a:t>
            </a:r>
            <a:r>
              <a:rPr lang="en-US" sz="3600" kern="10" dirty="0">
                <a:ln w="12700">
                  <a:solidFill>
                    <a:srgbClr val="E0F236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kern="10" dirty="0" err="1">
                <a:ln w="12700">
                  <a:solidFill>
                    <a:srgbClr val="E0F236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thật</a:t>
            </a:r>
            <a:r>
              <a:rPr lang="en-US" sz="3600" kern="10" dirty="0">
                <a:ln w="12700">
                  <a:solidFill>
                    <a:srgbClr val="E0F236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kern="10" dirty="0" err="1">
                <a:ln w="12700">
                  <a:solidFill>
                    <a:srgbClr val="E0F236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lí</a:t>
            </a:r>
            <a:r>
              <a:rPr lang="en-US" sz="3600" kern="10" dirty="0">
                <a:ln w="12700">
                  <a:solidFill>
                    <a:srgbClr val="E0F236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kern="10" dirty="0" err="1">
                <a:ln w="12700">
                  <a:solidFill>
                    <a:srgbClr val="E0F236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thú</a:t>
            </a:r>
            <a:r>
              <a:rPr lang="en-US" sz="3600" kern="10" dirty="0">
                <a:ln w="12700">
                  <a:solidFill>
                    <a:srgbClr val="E0F236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kern="10" dirty="0" err="1">
                <a:ln w="12700">
                  <a:solidFill>
                    <a:srgbClr val="E0F236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và</a:t>
            </a:r>
            <a:r>
              <a:rPr lang="en-US" sz="3600" kern="10" dirty="0">
                <a:ln w="12700">
                  <a:solidFill>
                    <a:srgbClr val="E0F236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kern="10" dirty="0" err="1">
                <a:ln w="12700">
                  <a:solidFill>
                    <a:srgbClr val="E0F236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bổ</a:t>
            </a:r>
            <a:r>
              <a:rPr lang="en-US" sz="3600" kern="10" dirty="0">
                <a:ln w="12700">
                  <a:solidFill>
                    <a:srgbClr val="E0F236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kern="10" dirty="0" err="1">
                <a:ln w="12700">
                  <a:solidFill>
                    <a:srgbClr val="E0F236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ích</a:t>
            </a:r>
            <a:r>
              <a:rPr lang="en-US" sz="3600" kern="10" dirty="0">
                <a:ln w="12700">
                  <a:solidFill>
                    <a:srgbClr val="E0F236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!</a:t>
            </a:r>
          </a:p>
        </p:txBody>
      </p:sp>
      <p:pic>
        <p:nvPicPr>
          <p:cNvPr id="6152" name="La Ragazza di Bube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17772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61620" fill="hold"/>
                                        <p:tgtEl>
                                          <p:spTgt spid="61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2"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52"/>
                </p:tgtEl>
              </p:cMediaNode>
            </p:audio>
          </p:childTnLst>
        </p:cTn>
      </p:par>
    </p:tnLst>
    <p:bldLst>
      <p:bldP spid="614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6" name="Oval 6"/>
          <p:cNvSpPr>
            <a:spLocks noChangeArrowheads="1"/>
          </p:cNvSpPr>
          <p:nvPr/>
        </p:nvSpPr>
        <p:spPr bwMode="auto">
          <a:xfrm>
            <a:off x="6248400" y="762000"/>
            <a:ext cx="1676399" cy="1676400"/>
          </a:xfrm>
          <a:prstGeom prst="ellipse">
            <a:avLst/>
          </a:prstGeom>
          <a:solidFill>
            <a:schemeClr val="bg1"/>
          </a:solidFill>
          <a:ln w="76200"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3600" b="1" dirty="0" err="1"/>
              <a:t>Chất</a:t>
            </a:r>
            <a:r>
              <a:rPr lang="en-US" sz="3600" b="1" dirty="0"/>
              <a:t> </a:t>
            </a:r>
          </a:p>
          <a:p>
            <a:pPr algn="ctr">
              <a:defRPr/>
            </a:pPr>
            <a:r>
              <a:rPr lang="en-US" sz="3600" b="1" dirty="0" err="1"/>
              <a:t>lỏng</a:t>
            </a:r>
            <a:endParaRPr lang="en-US" sz="3600" b="1" dirty="0"/>
          </a:p>
        </p:txBody>
      </p:sp>
      <p:sp>
        <p:nvSpPr>
          <p:cNvPr id="10250" name="Line 10"/>
          <p:cNvSpPr>
            <a:spLocks noChangeShapeType="1"/>
          </p:cNvSpPr>
          <p:nvPr/>
        </p:nvSpPr>
        <p:spPr bwMode="auto">
          <a:xfrm>
            <a:off x="1981200" y="1219200"/>
            <a:ext cx="4392562" cy="0"/>
          </a:xfrm>
          <a:prstGeom prst="line">
            <a:avLst/>
          </a:prstGeom>
          <a:noFill/>
          <a:ln w="76200" cmpd="tri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1" name="Line 11"/>
          <p:cNvSpPr>
            <a:spLocks noChangeShapeType="1"/>
          </p:cNvSpPr>
          <p:nvPr/>
        </p:nvSpPr>
        <p:spPr bwMode="auto">
          <a:xfrm flipH="1" flipV="1">
            <a:off x="1939413" y="1981200"/>
            <a:ext cx="4392562" cy="0"/>
          </a:xfrm>
          <a:prstGeom prst="line">
            <a:avLst/>
          </a:prstGeom>
          <a:noFill/>
          <a:ln w="76200" cmpd="tri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04800" y="1028700"/>
            <a:ext cx="1634613" cy="12573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/>
              <a:t>Chất</a:t>
            </a:r>
            <a:endParaRPr lang="en-US" sz="3600" b="1" dirty="0"/>
          </a:p>
          <a:p>
            <a:pPr algn="ctr"/>
            <a:r>
              <a:rPr lang="en-US" sz="3600" b="1" dirty="0"/>
              <a:t> </a:t>
            </a:r>
            <a:r>
              <a:rPr lang="en-US" sz="3600" b="1" dirty="0" err="1"/>
              <a:t>rắn</a:t>
            </a:r>
            <a:endParaRPr lang="en-US" sz="3600" b="1" dirty="0"/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2926940" y="606218"/>
            <a:ext cx="2832919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Sự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nóng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chảy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3276600" y="2026443"/>
            <a:ext cx="2133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Sự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đông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đặc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97156" y="2801890"/>
            <a:ext cx="8129588" cy="14513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585" indent="-609585" algn="just">
              <a:lnSpc>
                <a:spcPct val="115000"/>
              </a:lnSpc>
              <a:buFont typeface="Wingdings" panose="05000000000000000000" pitchFamily="2" charset="2"/>
              <a:buChar char="Ø"/>
              <a:tabLst>
                <a:tab pos="240447" algn="l"/>
              </a:tabLst>
            </a:pP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rắn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→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lỏng</a:t>
            </a:r>
            <a:endParaRPr lang="en-US" sz="4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97156" y="4280288"/>
            <a:ext cx="8129588" cy="14513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585" indent="-609585" algn="just">
              <a:lnSpc>
                <a:spcPct val="115000"/>
              </a:lnSpc>
              <a:buFont typeface="Wingdings" panose="05000000000000000000" pitchFamily="2" charset="2"/>
              <a:buChar char="Ø"/>
              <a:tabLst>
                <a:tab pos="240447" algn="l"/>
              </a:tabLst>
            </a:pP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lỏng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→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rắn</a:t>
            </a:r>
            <a:endParaRPr lang="en-US" sz="4000" dirty="0">
              <a:solidFill>
                <a:srgbClr val="002060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50502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9">
            <a:extLst>
              <a:ext uri="{FF2B5EF4-FFF2-40B4-BE49-F238E27FC236}">
                <a16:creationId xmlns:a16="http://schemas.microsoft.com/office/drawing/2014/main" id="{EDDBE493-760F-44F9-BA05-51E816C1D021}"/>
              </a:ext>
            </a:extLst>
          </p:cNvPr>
          <p:cNvSpPr txBox="1"/>
          <p:nvPr/>
        </p:nvSpPr>
        <p:spPr>
          <a:xfrm>
            <a:off x="2247438" y="2354823"/>
            <a:ext cx="39626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zh-CN" altLang="en-US" sz="4800" dirty="0">
              <a:solidFill>
                <a:srgbClr val="002060"/>
              </a:solidFill>
              <a:latin typeface="#9Slide03 Arima Madurai Black" panose="00000A00000000000000" pitchFamily="2" charset="0"/>
              <a:ea typeface="Malgun Gothic Semilight" panose="020B0502040204020203" pitchFamily="34" charset="-122"/>
              <a:cs typeface="#9Slide03 Arima Madurai Black" panose="00000A00000000000000" pitchFamily="2" charset="0"/>
            </a:endParaRPr>
          </a:p>
        </p:txBody>
      </p:sp>
      <p:pic>
        <p:nvPicPr>
          <p:cNvPr id="1026" name="Picture 2" descr="C:\Users\OaiKhanh\Downloads\Hình-động-câu-hỏi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328320"/>
            <a:ext cx="35242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ounded Rectangular Callout 9"/>
          <p:cNvSpPr/>
          <p:nvPr/>
        </p:nvSpPr>
        <p:spPr>
          <a:xfrm>
            <a:off x="2969008" y="598621"/>
            <a:ext cx="6251191" cy="2171700"/>
          </a:xfrm>
          <a:prstGeom prst="wedgeRoundRectCallout">
            <a:avLst/>
          </a:prstGeom>
          <a:solidFill>
            <a:schemeClr val="bg1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>
              <a:lnSpc>
                <a:spcPct val="150000"/>
              </a:lnSpc>
            </a:pPr>
            <a:endParaRPr lang="en-US" altLang="zh-CN" sz="3600" dirty="0">
              <a:solidFill>
                <a:schemeClr val="tx1"/>
              </a:solidFill>
              <a:latin typeface="Times New Roman" pitchFamily="18" charset="0"/>
              <a:ea typeface="站酷快乐体 " panose="02010600030101010101" pitchFamily="2" charset="-122"/>
              <a:cs typeface="Times New Roman" pitchFamily="18" charset="0"/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" name="图片 2">
            <a:extLst>
              <a:ext uri="{FF2B5EF4-FFF2-40B4-BE49-F238E27FC236}">
                <a16:creationId xmlns:a16="http://schemas.microsoft.com/office/drawing/2014/main" id="{BDED08F6-3842-465C-AF56-EC8713C05A6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2" r="11333" b="13412"/>
          <a:stretch/>
        </p:blipFill>
        <p:spPr>
          <a:xfrm flipH="1">
            <a:off x="381000" y="3333228"/>
            <a:ext cx="2588009" cy="355268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3" name="Rectangle 12"/>
          <p:cNvSpPr/>
          <p:nvPr/>
        </p:nvSpPr>
        <p:spPr>
          <a:xfrm>
            <a:off x="2667000" y="5410200"/>
            <a:ext cx="6218447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585" indent="-609585" algn="just">
              <a:lnSpc>
                <a:spcPct val="115000"/>
              </a:lnSpc>
              <a:buFont typeface="Wingdings" panose="05000000000000000000" pitchFamily="2" charset="2"/>
              <a:buChar char="Ø"/>
              <a:tabLst>
                <a:tab pos="240447" algn="l"/>
              </a:tabLst>
            </a:pP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Do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8262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9">
            <a:extLst>
              <a:ext uri="{FF2B5EF4-FFF2-40B4-BE49-F238E27FC236}">
                <a16:creationId xmlns:a16="http://schemas.microsoft.com/office/drawing/2014/main" id="{EDDBE493-760F-44F9-BA05-51E816C1D021}"/>
              </a:ext>
            </a:extLst>
          </p:cNvPr>
          <p:cNvSpPr txBox="1"/>
          <p:nvPr/>
        </p:nvSpPr>
        <p:spPr>
          <a:xfrm>
            <a:off x="2247438" y="2354823"/>
            <a:ext cx="39626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zh-CN" altLang="en-US" sz="4800" dirty="0">
              <a:solidFill>
                <a:srgbClr val="002060"/>
              </a:solidFill>
              <a:latin typeface="#9Slide03 Arima Madurai Black" panose="00000A00000000000000" pitchFamily="2" charset="0"/>
              <a:ea typeface="Malgun Gothic Semilight" panose="020B0502040204020203" pitchFamily="34" charset="-122"/>
              <a:cs typeface="#9Slide03 Arima Madurai Black" panose="00000A00000000000000" pitchFamily="2" charset="0"/>
            </a:endParaRPr>
          </a:p>
        </p:txBody>
      </p:sp>
      <p:pic>
        <p:nvPicPr>
          <p:cNvPr id="1026" name="Picture 2" descr="C:\Users\OaiKhanh\Downloads\Hình-động-câu-hỏi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328320"/>
            <a:ext cx="35242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ounded Rectangular Callout 9"/>
          <p:cNvSpPr/>
          <p:nvPr/>
        </p:nvSpPr>
        <p:spPr>
          <a:xfrm>
            <a:off x="2969008" y="598621"/>
            <a:ext cx="6251191" cy="2171700"/>
          </a:xfrm>
          <a:prstGeom prst="wedgeRoundRectCallout">
            <a:avLst/>
          </a:prstGeom>
          <a:solidFill>
            <a:schemeClr val="bg1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32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32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32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32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32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2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endParaRPr lang="en-US" altLang="zh-CN" sz="3600" dirty="0">
              <a:solidFill>
                <a:schemeClr val="tx1"/>
              </a:solidFill>
              <a:latin typeface="Times New Roman" pitchFamily="18" charset="0"/>
              <a:ea typeface="站酷快乐体 " panose="02010600030101010101" pitchFamily="2" charset="-122"/>
              <a:cs typeface="Times New Roman" pitchFamily="18" charset="0"/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370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178"/>
          <a:stretch/>
        </p:blipFill>
        <p:spPr>
          <a:xfrm>
            <a:off x="914399" y="-184098"/>
            <a:ext cx="7239001" cy="1860498"/>
          </a:xfrm>
          <a:prstGeom prst="rect">
            <a:avLst/>
          </a:prstGeom>
        </p:spPr>
      </p:pic>
      <p:sp>
        <p:nvSpPr>
          <p:cNvPr id="3" name="矩形 50"/>
          <p:cNvSpPr/>
          <p:nvPr/>
        </p:nvSpPr>
        <p:spPr>
          <a:xfrm>
            <a:off x="1959133" y="381000"/>
            <a:ext cx="595583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altLang="zh-CN" sz="4000" b="1" spc="300" dirty="0">
                <a:solidFill>
                  <a:srgbClr val="0000FF"/>
                </a:solidFill>
                <a:cs typeface="Times New Roman" pitchFamily="18" charset="0"/>
              </a:rPr>
              <a:t>Thảo luận nhóm(5’) </a:t>
            </a:r>
          </a:p>
          <a:p>
            <a:pPr algn="ctr"/>
            <a:r>
              <a:rPr lang="vi-VN" altLang="zh-CN" sz="2400" b="1" spc="300" dirty="0">
                <a:solidFill>
                  <a:srgbClr val="0000FF"/>
                </a:solidFill>
                <a:cs typeface="Times New Roman" pitchFamily="18" charset="0"/>
              </a:rPr>
              <a:t>(Kĩ thuật khăn trải bàn)</a:t>
            </a:r>
            <a:endParaRPr lang="en-US" altLang="zh-CN" sz="2400" b="1" spc="300" dirty="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457199" y="1730476"/>
            <a:ext cx="8153400" cy="4365523"/>
          </a:xfrm>
          <a:prstGeom prst="wedgeRoundRectCallout">
            <a:avLst/>
          </a:prstGeom>
          <a:solidFill>
            <a:schemeClr val="bg1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vi-VN" sz="2800" dirty="0">
              <a:solidFill>
                <a:schemeClr val="tx1"/>
              </a:solidFill>
            </a:endParaRPr>
          </a:p>
          <a:p>
            <a:endParaRPr lang="vi-VN" sz="2800" dirty="0">
              <a:solidFill>
                <a:schemeClr val="tx1"/>
              </a:solidFill>
            </a:endParaRPr>
          </a:p>
          <a:p>
            <a:endParaRPr lang="vi-VN" sz="2800" dirty="0">
              <a:solidFill>
                <a:schemeClr val="tx1"/>
              </a:solidFill>
            </a:endParaRPr>
          </a:p>
          <a:p>
            <a:endParaRPr lang="vi-VN" sz="2800" dirty="0">
              <a:solidFill>
                <a:schemeClr val="tx1"/>
              </a:solidFill>
            </a:endParaRPr>
          </a:p>
          <a:p>
            <a:endParaRPr lang="vi-VN" sz="2800" dirty="0">
              <a:solidFill>
                <a:schemeClr val="tx1"/>
              </a:solidFill>
            </a:endParaRPr>
          </a:p>
          <a:p>
            <a:r>
              <a:rPr lang="en-US" sz="2800" dirty="0" err="1">
                <a:solidFill>
                  <a:schemeClr val="tx1"/>
                </a:solidFill>
              </a:rPr>
              <a:t>Yêu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cầu</a:t>
            </a:r>
            <a:r>
              <a:rPr lang="en-US" sz="2800" dirty="0">
                <a:solidFill>
                  <a:schemeClr val="tx1"/>
                </a:solidFill>
              </a:rPr>
              <a:t> HS </a:t>
            </a:r>
            <a:r>
              <a:rPr lang="vi-VN" sz="2800" dirty="0">
                <a:solidFill>
                  <a:schemeClr val="tx1"/>
                </a:solidFill>
              </a:rPr>
              <a:t>đọc mục 1(tr 32-sgk)</a:t>
            </a:r>
            <a:r>
              <a:rPr lang="en-US" sz="2800" dirty="0">
                <a:solidFill>
                  <a:schemeClr val="tx1"/>
                </a:solidFill>
              </a:rPr>
              <a:t>, </a:t>
            </a:r>
            <a:r>
              <a:rPr lang="en-US" sz="2800" dirty="0" err="1">
                <a:solidFill>
                  <a:schemeClr val="tx1"/>
                </a:solidFill>
              </a:rPr>
              <a:t>học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và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quan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sát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hình</a:t>
            </a:r>
            <a:r>
              <a:rPr lang="en-US" sz="2800" dirty="0">
                <a:solidFill>
                  <a:schemeClr val="tx1"/>
                </a:solidFill>
              </a:rPr>
              <a:t> 10.4</a:t>
            </a:r>
            <a:r>
              <a:rPr lang="vi-VN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hoàn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thành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vào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endParaRPr lang="vi-VN" sz="2800" dirty="0">
              <a:solidFill>
                <a:schemeClr val="tx1"/>
              </a:solidFill>
            </a:endParaRPr>
          </a:p>
          <a:p>
            <a:r>
              <a:rPr lang="en-US" sz="2800" b="1" dirty="0" err="1">
                <a:solidFill>
                  <a:schemeClr val="tx1"/>
                </a:solidFill>
              </a:rPr>
              <a:t>Phiếu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học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tập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số</a:t>
            </a:r>
            <a:r>
              <a:rPr lang="en-US" sz="2800" b="1" dirty="0">
                <a:solidFill>
                  <a:schemeClr val="tx1"/>
                </a:solidFill>
              </a:rPr>
              <a:t> 1</a:t>
            </a:r>
            <a:r>
              <a:rPr lang="vi-VN" sz="2800" b="1" dirty="0">
                <a:solidFill>
                  <a:schemeClr val="tx1"/>
                </a:solidFill>
              </a:rPr>
              <a:t> </a:t>
            </a:r>
            <a:r>
              <a:rPr lang="vi-VN" sz="2400" b="1" dirty="0">
                <a:solidFill>
                  <a:schemeClr val="tx1"/>
                </a:solidFill>
              </a:rPr>
              <a:t>(? tr 32sgk)</a:t>
            </a:r>
            <a:r>
              <a:rPr lang="en-US" sz="2400" b="1" dirty="0">
                <a:solidFill>
                  <a:schemeClr val="tx1"/>
                </a:solidFill>
              </a:rPr>
              <a:t>:</a:t>
            </a:r>
            <a:endParaRPr lang="vi-VN" sz="2400" b="1" dirty="0">
              <a:solidFill>
                <a:schemeClr val="tx1"/>
              </a:solidFill>
            </a:endParaRPr>
          </a:p>
          <a:p>
            <a:r>
              <a:rPr lang="en-US" sz="2400" b="1" u="sng" dirty="0">
                <a:solidFill>
                  <a:schemeClr val="tx1"/>
                </a:solidFill>
              </a:rPr>
              <a:t>?1</a:t>
            </a:r>
            <a:r>
              <a:rPr lang="en-US" sz="2400" dirty="0">
                <a:solidFill>
                  <a:schemeClr val="tx1"/>
                </a:solidFill>
              </a:rPr>
              <a:t>: </a:t>
            </a:r>
            <a:r>
              <a:rPr lang="en-US" sz="2400" dirty="0" err="1">
                <a:solidFill>
                  <a:schemeClr val="tx1"/>
                </a:solidFill>
              </a:rPr>
              <a:t>Nhiệt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độ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nóng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chảy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của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rgbClr val="0000CC"/>
                </a:solidFill>
              </a:rPr>
              <a:t>sắt</a:t>
            </a:r>
            <a:r>
              <a:rPr lang="en-US" sz="2400" b="1" dirty="0">
                <a:solidFill>
                  <a:srgbClr val="0000CC"/>
                </a:solidFill>
              </a:rPr>
              <a:t> (Iron), </a:t>
            </a:r>
            <a:r>
              <a:rPr lang="en-US" sz="2400" b="1" dirty="0" err="1">
                <a:solidFill>
                  <a:srgbClr val="0000CC"/>
                </a:solidFill>
              </a:rPr>
              <a:t>thiêc</a:t>
            </a:r>
            <a:r>
              <a:rPr lang="en-US" sz="2400" b="1" dirty="0">
                <a:solidFill>
                  <a:srgbClr val="0000CC"/>
                </a:solidFill>
              </a:rPr>
              <a:t> (tin) </a:t>
            </a:r>
            <a:r>
              <a:rPr lang="en-US" sz="2400" b="1" dirty="0" err="1">
                <a:solidFill>
                  <a:srgbClr val="0000CC"/>
                </a:solidFill>
              </a:rPr>
              <a:t>và</a:t>
            </a:r>
            <a:r>
              <a:rPr lang="en-US" sz="2400" b="1" dirty="0">
                <a:solidFill>
                  <a:srgbClr val="0000CC"/>
                </a:solidFill>
              </a:rPr>
              <a:t> </a:t>
            </a:r>
            <a:r>
              <a:rPr lang="en-US" sz="2400" b="1" dirty="0" err="1">
                <a:solidFill>
                  <a:srgbClr val="0000CC"/>
                </a:solidFill>
              </a:rPr>
              <a:t>thủy</a:t>
            </a:r>
            <a:r>
              <a:rPr lang="en-US" sz="2400" b="1" dirty="0">
                <a:solidFill>
                  <a:srgbClr val="0000CC"/>
                </a:solidFill>
              </a:rPr>
              <a:t> </a:t>
            </a:r>
            <a:r>
              <a:rPr lang="en-US" sz="2400" b="1" dirty="0" err="1">
                <a:solidFill>
                  <a:srgbClr val="0000CC"/>
                </a:solidFill>
              </a:rPr>
              <a:t>ngân</a:t>
            </a:r>
            <a:r>
              <a:rPr lang="en-US" sz="2400" b="1" dirty="0">
                <a:solidFill>
                  <a:srgbClr val="0000CC"/>
                </a:solidFill>
              </a:rPr>
              <a:t> ( mercury) </a:t>
            </a:r>
            <a:r>
              <a:rPr lang="en-US" sz="2400" dirty="0" err="1">
                <a:solidFill>
                  <a:schemeClr val="tx1"/>
                </a:solidFill>
              </a:rPr>
              <a:t>lần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lượt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là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b="1" dirty="0">
                <a:solidFill>
                  <a:srgbClr val="0000CC"/>
                </a:solidFill>
              </a:rPr>
              <a:t>1538</a:t>
            </a:r>
            <a:r>
              <a:rPr lang="en-US" sz="2400" b="1" baseline="30000" dirty="0">
                <a:solidFill>
                  <a:srgbClr val="0000CC"/>
                </a:solidFill>
              </a:rPr>
              <a:t>o</a:t>
            </a:r>
            <a:r>
              <a:rPr lang="en-US" sz="2400" b="1" dirty="0">
                <a:solidFill>
                  <a:srgbClr val="0000CC"/>
                </a:solidFill>
              </a:rPr>
              <a:t>C, 232 </a:t>
            </a:r>
            <a:r>
              <a:rPr lang="en-US" sz="2400" b="1" baseline="30000" dirty="0" err="1">
                <a:solidFill>
                  <a:srgbClr val="0000CC"/>
                </a:solidFill>
              </a:rPr>
              <a:t>o</a:t>
            </a:r>
            <a:r>
              <a:rPr lang="en-US" sz="2400" b="1" dirty="0" err="1">
                <a:solidFill>
                  <a:srgbClr val="0000CC"/>
                </a:solidFill>
              </a:rPr>
              <a:t>C</a:t>
            </a:r>
            <a:r>
              <a:rPr lang="en-US" sz="2400" b="1" dirty="0">
                <a:solidFill>
                  <a:srgbClr val="0000CC"/>
                </a:solidFill>
              </a:rPr>
              <a:t>, - 39</a:t>
            </a:r>
            <a:r>
              <a:rPr lang="en-US" sz="2400" b="1" baseline="30000" dirty="0">
                <a:solidFill>
                  <a:srgbClr val="0000CC"/>
                </a:solidFill>
              </a:rPr>
              <a:t> </a:t>
            </a:r>
            <a:r>
              <a:rPr lang="en-US" sz="2400" b="1" baseline="30000" dirty="0" err="1">
                <a:solidFill>
                  <a:srgbClr val="0000CC"/>
                </a:solidFill>
              </a:rPr>
              <a:t>o</a:t>
            </a:r>
            <a:r>
              <a:rPr lang="en-US" sz="2400" b="1" dirty="0" err="1">
                <a:solidFill>
                  <a:srgbClr val="0000CC"/>
                </a:solidFill>
              </a:rPr>
              <a:t>C</a:t>
            </a:r>
            <a:r>
              <a:rPr lang="en-US" sz="2400" dirty="0" err="1">
                <a:solidFill>
                  <a:schemeClr val="tx1"/>
                </a:solidFill>
              </a:rPr>
              <a:t>.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Hãy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dự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đoán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chất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nào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là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chất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lỏng</a:t>
            </a:r>
            <a:r>
              <a:rPr lang="en-US" sz="2400" dirty="0">
                <a:solidFill>
                  <a:schemeClr val="tx1"/>
                </a:solidFill>
              </a:rPr>
              <a:t> ở </a:t>
            </a:r>
            <a:r>
              <a:rPr lang="en-US" sz="2400" dirty="0" err="1">
                <a:solidFill>
                  <a:schemeClr val="tx1"/>
                </a:solidFill>
              </a:rPr>
              <a:t>nhiệt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độ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thường</a:t>
            </a:r>
            <a:r>
              <a:rPr lang="en-US" sz="2400" dirty="0">
                <a:solidFill>
                  <a:schemeClr val="tx1"/>
                </a:solidFill>
              </a:rPr>
              <a:t>?</a:t>
            </a:r>
          </a:p>
          <a:p>
            <a:r>
              <a:rPr lang="en-US" sz="2400" b="1" u="sng" dirty="0">
                <a:solidFill>
                  <a:schemeClr val="tx1"/>
                </a:solidFill>
              </a:rPr>
              <a:t>?2</a:t>
            </a:r>
            <a:r>
              <a:rPr lang="en-US" sz="2400" dirty="0">
                <a:solidFill>
                  <a:schemeClr val="tx1"/>
                </a:solidFill>
              </a:rPr>
              <a:t>: </a:t>
            </a:r>
            <a:r>
              <a:rPr lang="en-US" sz="2400" dirty="0" err="1">
                <a:solidFill>
                  <a:schemeClr val="tx1"/>
                </a:solidFill>
              </a:rPr>
              <a:t>Khi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để</a:t>
            </a:r>
            <a:r>
              <a:rPr lang="en-US" sz="2400" dirty="0">
                <a:solidFill>
                  <a:schemeClr val="tx1"/>
                </a:solidFill>
              </a:rPr>
              <a:t> 1 </a:t>
            </a:r>
            <a:r>
              <a:rPr lang="en-US" sz="2400" dirty="0" err="1">
                <a:solidFill>
                  <a:schemeClr val="tx1"/>
                </a:solidFill>
              </a:rPr>
              <a:t>cục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nước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đá</a:t>
            </a:r>
            <a:r>
              <a:rPr lang="en-US" sz="2400" dirty="0">
                <a:solidFill>
                  <a:schemeClr val="tx1"/>
                </a:solidFill>
              </a:rPr>
              <a:t> ở </a:t>
            </a:r>
            <a:r>
              <a:rPr lang="en-US" sz="2400" dirty="0" err="1">
                <a:solidFill>
                  <a:schemeClr val="tx1"/>
                </a:solidFill>
              </a:rPr>
              <a:t>nhiệt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độ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phòng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em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thấy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có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hiện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tượng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gì</a:t>
            </a:r>
            <a:r>
              <a:rPr lang="en-US" sz="2400" dirty="0">
                <a:solidFill>
                  <a:schemeClr val="tx1"/>
                </a:solidFill>
              </a:rPr>
              <a:t>? </a:t>
            </a:r>
            <a:r>
              <a:rPr lang="en-US" sz="2400" dirty="0" err="1">
                <a:solidFill>
                  <a:schemeClr val="tx1"/>
                </a:solidFill>
              </a:rPr>
              <a:t>Tại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sao</a:t>
            </a:r>
            <a:r>
              <a:rPr lang="en-US" sz="2400" dirty="0">
                <a:solidFill>
                  <a:schemeClr val="tx1"/>
                </a:solidFill>
              </a:rPr>
              <a:t>?</a:t>
            </a:r>
          </a:p>
          <a:p>
            <a:r>
              <a:rPr lang="en-US" sz="2400" b="1" u="sng" dirty="0">
                <a:solidFill>
                  <a:schemeClr val="tx1"/>
                </a:solidFill>
              </a:rPr>
              <a:t>?3</a:t>
            </a:r>
            <a:r>
              <a:rPr lang="en-US" sz="2400" dirty="0">
                <a:solidFill>
                  <a:schemeClr val="tx1"/>
                </a:solidFill>
              </a:rPr>
              <a:t>: </a:t>
            </a:r>
            <a:r>
              <a:rPr lang="en-US" sz="2400" dirty="0" err="1">
                <a:solidFill>
                  <a:schemeClr val="tx1"/>
                </a:solidFill>
              </a:rPr>
              <a:t>Quan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sát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hình</a:t>
            </a:r>
            <a:r>
              <a:rPr lang="en-US" sz="2400" dirty="0">
                <a:solidFill>
                  <a:schemeClr val="tx1"/>
                </a:solidFill>
              </a:rPr>
              <a:t> 10.4 </a:t>
            </a:r>
            <a:r>
              <a:rPr lang="en-US" sz="2400" dirty="0" err="1">
                <a:solidFill>
                  <a:schemeClr val="tx1"/>
                </a:solidFill>
              </a:rPr>
              <a:t>và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trình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bày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sự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chuyển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thể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đã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diễn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ra</a:t>
            </a:r>
            <a:r>
              <a:rPr lang="en-US" sz="2400" dirty="0">
                <a:solidFill>
                  <a:schemeClr val="tx1"/>
                </a:solidFill>
              </a:rPr>
              <a:t> ở </a:t>
            </a:r>
            <a:r>
              <a:rPr lang="en-US" sz="2400" dirty="0" err="1">
                <a:solidFill>
                  <a:schemeClr val="tx1"/>
                </a:solidFill>
              </a:rPr>
              <a:t>thác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nước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khi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chuyển</a:t>
            </a:r>
            <a:r>
              <a:rPr lang="en-US" sz="2400" dirty="0">
                <a:solidFill>
                  <a:schemeClr val="tx1"/>
                </a:solidFill>
              </a:rPr>
              <a:t> sang </a:t>
            </a:r>
            <a:r>
              <a:rPr lang="en-US" sz="2400" dirty="0" err="1">
                <a:solidFill>
                  <a:schemeClr val="tx1"/>
                </a:solidFill>
              </a:rPr>
              <a:t>mùa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hè</a:t>
            </a:r>
            <a:r>
              <a:rPr lang="en-US" sz="2400" dirty="0">
                <a:solidFill>
                  <a:schemeClr val="tx1"/>
                </a:solidFill>
              </a:rPr>
              <a:t> (</a:t>
            </a:r>
            <a:r>
              <a:rPr lang="en-US" sz="2400" dirty="0" err="1">
                <a:solidFill>
                  <a:schemeClr val="tx1"/>
                </a:solidFill>
              </a:rPr>
              <a:t>hình</a:t>
            </a:r>
            <a:r>
              <a:rPr lang="en-US" sz="2400" dirty="0">
                <a:solidFill>
                  <a:schemeClr val="tx1"/>
                </a:solidFill>
              </a:rPr>
              <a:t> a) </a:t>
            </a:r>
            <a:r>
              <a:rPr lang="en-US" sz="2400" dirty="0" err="1">
                <a:solidFill>
                  <a:schemeClr val="tx1"/>
                </a:solidFill>
              </a:rPr>
              <a:t>và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khi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chuyển</a:t>
            </a:r>
            <a:r>
              <a:rPr lang="en-US" sz="2400" dirty="0">
                <a:solidFill>
                  <a:schemeClr val="tx1"/>
                </a:solidFill>
              </a:rPr>
              <a:t> sang </a:t>
            </a:r>
            <a:r>
              <a:rPr lang="en-US" sz="2400" dirty="0" err="1">
                <a:solidFill>
                  <a:schemeClr val="tx1"/>
                </a:solidFill>
              </a:rPr>
              <a:t>mùa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đông</a:t>
            </a:r>
            <a:r>
              <a:rPr lang="en-US" sz="2400" dirty="0">
                <a:solidFill>
                  <a:schemeClr val="tx1"/>
                </a:solidFill>
              </a:rPr>
              <a:t> ( </a:t>
            </a:r>
            <a:r>
              <a:rPr lang="en-US" sz="2400" dirty="0" err="1">
                <a:solidFill>
                  <a:schemeClr val="tx1"/>
                </a:solidFill>
              </a:rPr>
              <a:t>hình</a:t>
            </a:r>
            <a:r>
              <a:rPr lang="en-US" sz="2400" dirty="0">
                <a:solidFill>
                  <a:schemeClr val="tx1"/>
                </a:solidFill>
              </a:rPr>
              <a:t> b)</a:t>
            </a:r>
          </a:p>
          <a:p>
            <a:pPr>
              <a:lnSpc>
                <a:spcPct val="150000"/>
              </a:lnSpc>
            </a:pP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endParaRPr lang="en-US" altLang="zh-CN" sz="3600" dirty="0">
              <a:solidFill>
                <a:schemeClr val="tx1"/>
              </a:solidFill>
              <a:latin typeface="Times New Roman" pitchFamily="18" charset="0"/>
              <a:ea typeface="站酷快乐体 " panose="02010600030101010101" pitchFamily="2" charset="-122"/>
              <a:cs typeface="Times New Roman" pitchFamily="18" charset="0"/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816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178"/>
          <a:stretch/>
        </p:blipFill>
        <p:spPr>
          <a:xfrm>
            <a:off x="914399" y="-184098"/>
            <a:ext cx="7239001" cy="1231215"/>
          </a:xfrm>
          <a:prstGeom prst="rect">
            <a:avLst/>
          </a:prstGeom>
        </p:spPr>
      </p:pic>
      <p:sp>
        <p:nvSpPr>
          <p:cNvPr id="3" name="矩形 50"/>
          <p:cNvSpPr/>
          <p:nvPr/>
        </p:nvSpPr>
        <p:spPr>
          <a:xfrm>
            <a:off x="1968965" y="77566"/>
            <a:ext cx="595583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altLang="zh-CN" sz="4000" b="1" spc="300" dirty="0">
                <a:solidFill>
                  <a:srgbClr val="0000FF"/>
                </a:solidFill>
                <a:cs typeface="Times New Roman" pitchFamily="18" charset="0"/>
              </a:rPr>
              <a:t>Phiếu học tập số 1</a:t>
            </a:r>
            <a:endParaRPr lang="en-US" altLang="zh-CN" sz="4000" b="1" spc="300" dirty="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609600" y="1219200"/>
            <a:ext cx="8153400" cy="4305300"/>
          </a:xfrm>
          <a:prstGeom prst="wedgeRoundRectCallout">
            <a:avLst/>
          </a:prstGeom>
          <a:solidFill>
            <a:schemeClr val="bg1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?1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sắt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(Iron),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thiêc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(tin)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ngân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( mercury)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1538</a:t>
            </a:r>
            <a:r>
              <a:rPr lang="en-US" sz="3200" b="1" baseline="30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C, 232 </a:t>
            </a:r>
            <a:r>
              <a:rPr lang="en-US" sz="3200" b="1" baseline="30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- 39</a:t>
            </a:r>
            <a:r>
              <a:rPr lang="en-US" sz="3200" b="1" baseline="30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baseline="30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lỏng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en-US" sz="3200" b="1" dirty="0">
              <a:solidFill>
                <a:srgbClr val="FF0000"/>
              </a:solidFill>
            </a:endParaRPr>
          </a:p>
          <a:p>
            <a:r>
              <a:rPr lang="en-US" sz="3200" b="1" dirty="0" err="1">
                <a:solidFill>
                  <a:srgbClr val="FF0000"/>
                </a:solidFill>
              </a:rPr>
              <a:t>Trả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lời</a:t>
            </a:r>
            <a:r>
              <a:rPr lang="en-US" sz="3200" b="1" dirty="0">
                <a:solidFill>
                  <a:srgbClr val="FF0000"/>
                </a:solidFill>
              </a:rPr>
              <a:t>: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vi-VN" sz="3200" dirty="0">
                <a:solidFill>
                  <a:schemeClr val="tx1"/>
                </a:solidFill>
                <a:latin typeface="+mj-lt"/>
              </a:rPr>
              <a:t>Ở nhiệt độ thường, thuỷ ngân là chất lỏng.</a:t>
            </a:r>
            <a:endParaRPr lang="en-US" sz="3200" dirty="0">
              <a:solidFill>
                <a:schemeClr val="tx1"/>
              </a:solidFill>
              <a:latin typeface="+mj-lt"/>
            </a:endParaRPr>
          </a:p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058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178"/>
          <a:stretch/>
        </p:blipFill>
        <p:spPr>
          <a:xfrm>
            <a:off x="914399" y="-184098"/>
            <a:ext cx="7239001" cy="1231215"/>
          </a:xfrm>
          <a:prstGeom prst="rect">
            <a:avLst/>
          </a:prstGeom>
        </p:spPr>
      </p:pic>
      <p:sp>
        <p:nvSpPr>
          <p:cNvPr id="3" name="矩形 50"/>
          <p:cNvSpPr/>
          <p:nvPr/>
        </p:nvSpPr>
        <p:spPr>
          <a:xfrm>
            <a:off x="1968965" y="77566"/>
            <a:ext cx="595583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altLang="zh-CN" sz="4000" b="1" spc="300" dirty="0">
                <a:solidFill>
                  <a:srgbClr val="0000FF"/>
                </a:solidFill>
                <a:cs typeface="Times New Roman" pitchFamily="18" charset="0"/>
              </a:rPr>
              <a:t>Phiếu học tập số 1</a:t>
            </a:r>
            <a:endParaRPr lang="en-US" altLang="zh-CN" sz="4000" b="1" spc="300" dirty="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609600" y="1219200"/>
            <a:ext cx="8153400" cy="4305300"/>
          </a:xfrm>
          <a:prstGeom prst="wedgeRoundRectCallout">
            <a:avLst/>
          </a:prstGeom>
          <a:solidFill>
            <a:schemeClr val="bg1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?2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cục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en-US" sz="3200" b="1" dirty="0">
              <a:solidFill>
                <a:srgbClr val="FF0000"/>
              </a:solidFill>
            </a:endParaRPr>
          </a:p>
          <a:p>
            <a:r>
              <a:rPr lang="en-US" sz="3200" b="1" dirty="0" err="1">
                <a:solidFill>
                  <a:srgbClr val="FF0000"/>
                </a:solidFill>
              </a:rPr>
              <a:t>Trả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lời</a:t>
            </a:r>
            <a:r>
              <a:rPr lang="en-US" sz="3200" b="1" dirty="0">
                <a:solidFill>
                  <a:srgbClr val="FF0000"/>
                </a:solidFill>
              </a:rPr>
              <a:t>:</a:t>
            </a:r>
            <a:r>
              <a:rPr lang="en-US" sz="32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3200" dirty="0">
                <a:solidFill>
                  <a:schemeClr val="tx1"/>
                </a:solidFill>
                <a:latin typeface="+mj-lt"/>
              </a:rPr>
              <a:t>Khi để cục đá ở nhiệt độ phòng, cục đá sẽ chảy thành nước vì nhiệt độ nóng chảy của nước đá là 0</a:t>
            </a:r>
            <a:r>
              <a:rPr lang="vi-VN" sz="3200" baseline="30000" dirty="0">
                <a:solidFill>
                  <a:schemeClr val="tx1"/>
                </a:solidFill>
                <a:latin typeface="+mj-lt"/>
              </a:rPr>
              <a:t>o</a:t>
            </a:r>
            <a:r>
              <a:rPr lang="vi-VN" sz="3200" dirty="0">
                <a:solidFill>
                  <a:schemeClr val="tx1"/>
                </a:solidFill>
                <a:latin typeface="+mj-lt"/>
              </a:rPr>
              <a:t>C, thấp hơn nhiệt độ phòng.</a:t>
            </a:r>
            <a:endParaRPr lang="en-US" sz="3200" dirty="0">
              <a:solidFill>
                <a:schemeClr val="tx1"/>
              </a:solidFill>
              <a:latin typeface="+mj-lt"/>
            </a:endParaRPr>
          </a:p>
          <a:p>
            <a:pPr algn="ctr">
              <a:lnSpc>
                <a:spcPct val="150000"/>
              </a:lnSpc>
            </a:pPr>
            <a:endParaRPr lang="en-US" altLang="zh-CN" sz="3200" dirty="0">
              <a:solidFill>
                <a:schemeClr val="tx1"/>
              </a:solidFill>
              <a:latin typeface="Times New Roman" pitchFamily="18" charset="0"/>
              <a:ea typeface="站酷快乐体 " panose="02010600030101010101" pitchFamily="2" charset="-122"/>
              <a:cs typeface="Times New Roman" pitchFamily="18" charset="0"/>
            </a:endParaRPr>
          </a:p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069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178"/>
          <a:stretch/>
        </p:blipFill>
        <p:spPr>
          <a:xfrm>
            <a:off x="914399" y="-184098"/>
            <a:ext cx="7239001" cy="1231215"/>
          </a:xfrm>
          <a:prstGeom prst="rect">
            <a:avLst/>
          </a:prstGeom>
        </p:spPr>
      </p:pic>
      <p:sp>
        <p:nvSpPr>
          <p:cNvPr id="3" name="矩形 50"/>
          <p:cNvSpPr/>
          <p:nvPr/>
        </p:nvSpPr>
        <p:spPr>
          <a:xfrm>
            <a:off x="1968965" y="77566"/>
            <a:ext cx="595583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altLang="zh-CN" sz="4000" b="1" spc="300" dirty="0">
                <a:solidFill>
                  <a:srgbClr val="0000FF"/>
                </a:solidFill>
                <a:cs typeface="Times New Roman" pitchFamily="18" charset="0"/>
              </a:rPr>
              <a:t>Phiếu học tập số 1</a:t>
            </a:r>
            <a:endParaRPr lang="en-US" altLang="zh-CN" sz="4000" b="1" spc="300" dirty="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457198" y="1295400"/>
            <a:ext cx="8534401" cy="2209800"/>
          </a:xfrm>
          <a:prstGeom prst="wedgeRoundRectCallout">
            <a:avLst/>
          </a:prstGeom>
          <a:solidFill>
            <a:schemeClr val="bg1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en-US" sz="2400" b="1" u="sng" dirty="0">
              <a:solidFill>
                <a:schemeClr val="tx1"/>
              </a:solidFill>
            </a:endParaRPr>
          </a:p>
          <a:p>
            <a:endParaRPr lang="en-US" sz="32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2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?3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10.4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thác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hè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a)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b)</a:t>
            </a:r>
          </a:p>
          <a:p>
            <a:pPr>
              <a:lnSpc>
                <a:spcPct val="150000"/>
              </a:lnSpc>
            </a:pP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endParaRPr lang="en-US" altLang="zh-CN" sz="3200" dirty="0">
              <a:solidFill>
                <a:schemeClr val="tx1"/>
              </a:solidFill>
              <a:latin typeface="Times New Roman" pitchFamily="18" charset="0"/>
              <a:ea typeface="站酷快乐体 " panose="02010600030101010101" pitchFamily="2" charset="-122"/>
              <a:cs typeface="Times New Roman" pitchFamily="18" charset="0"/>
            </a:endParaRPr>
          </a:p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1026" name="Picture 2" descr="D:\Giao an oai\KHTN 6\H10.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24196" y="920606"/>
            <a:ext cx="3200401" cy="8064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30698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178"/>
          <a:stretch/>
        </p:blipFill>
        <p:spPr>
          <a:xfrm>
            <a:off x="914399" y="-184098"/>
            <a:ext cx="7239001" cy="1231215"/>
          </a:xfrm>
          <a:prstGeom prst="rect">
            <a:avLst/>
          </a:prstGeom>
        </p:spPr>
      </p:pic>
      <p:sp>
        <p:nvSpPr>
          <p:cNvPr id="3" name="矩形 50"/>
          <p:cNvSpPr/>
          <p:nvPr/>
        </p:nvSpPr>
        <p:spPr>
          <a:xfrm>
            <a:off x="1968965" y="77566"/>
            <a:ext cx="595583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altLang="zh-CN" sz="4000" b="1" spc="300" dirty="0">
                <a:solidFill>
                  <a:srgbClr val="0000FF"/>
                </a:solidFill>
                <a:cs typeface="Times New Roman" pitchFamily="18" charset="0"/>
              </a:rPr>
              <a:t>Phiếu học tập số 1</a:t>
            </a:r>
            <a:endParaRPr lang="en-US" altLang="zh-CN" sz="4000" b="1" spc="300" dirty="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609600" y="1219200"/>
            <a:ext cx="8153400" cy="5486400"/>
          </a:xfrm>
          <a:prstGeom prst="wedgeRoundRectCallout">
            <a:avLst/>
          </a:prstGeom>
          <a:solidFill>
            <a:schemeClr val="bg1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>
                <a:solidFill>
                  <a:srgbClr val="FF0000"/>
                </a:solidFill>
              </a:rPr>
              <a:t>Trả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lời</a:t>
            </a:r>
            <a:r>
              <a:rPr lang="en-US" sz="3200" b="1" dirty="0">
                <a:solidFill>
                  <a:srgbClr val="FF0000"/>
                </a:solidFill>
              </a:rPr>
              <a:t>: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</a:p>
          <a:p>
            <a:r>
              <a:rPr lang="en-US" sz="3200" dirty="0">
                <a:solidFill>
                  <a:schemeClr val="tx1"/>
                </a:solidFill>
                <a:latin typeface="+mj-lt"/>
              </a:rPr>
              <a:t>- </a:t>
            </a:r>
            <a:r>
              <a:rPr lang="vi-VN" sz="3200" dirty="0">
                <a:solidFill>
                  <a:schemeClr val="tx1"/>
                </a:solidFill>
                <a:latin typeface="+mj-lt"/>
              </a:rPr>
              <a:t>Mùa hè: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rắn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→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lỏng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vi-VN" sz="3200" b="1" dirty="0">
                <a:solidFill>
                  <a:srgbClr val="FF0000"/>
                </a:solidFill>
                <a:latin typeface="+mj-lt"/>
              </a:rPr>
              <a:t>sự nóng chảy</a:t>
            </a:r>
            <a:r>
              <a:rPr lang="en-US" sz="3200" dirty="0">
                <a:solidFill>
                  <a:schemeClr val="tx1"/>
                </a:solidFill>
                <a:latin typeface="+mj-lt"/>
              </a:rPr>
              <a:t>)</a:t>
            </a:r>
            <a:r>
              <a:rPr lang="vi-VN" sz="3200" dirty="0">
                <a:solidFill>
                  <a:schemeClr val="tx1"/>
                </a:solidFill>
                <a:latin typeface="+mj-lt"/>
              </a:rPr>
              <a:t>; </a:t>
            </a:r>
            <a:endParaRPr lang="en-US" sz="3200" dirty="0">
              <a:solidFill>
                <a:schemeClr val="tx1"/>
              </a:solidFill>
              <a:latin typeface="+mj-lt"/>
            </a:endParaRPr>
          </a:p>
          <a:p>
            <a:r>
              <a:rPr lang="en-US" sz="3200" dirty="0">
                <a:solidFill>
                  <a:schemeClr val="tx1"/>
                </a:solidFill>
                <a:latin typeface="+mj-lt"/>
              </a:rPr>
              <a:t>- </a:t>
            </a:r>
            <a:r>
              <a:rPr lang="vi-VN" sz="3200" dirty="0">
                <a:solidFill>
                  <a:schemeClr val="tx1"/>
                </a:solidFill>
                <a:latin typeface="+mj-lt"/>
              </a:rPr>
              <a:t>Mùa đô</a:t>
            </a:r>
            <a:r>
              <a:rPr lang="en-US" sz="3200" dirty="0">
                <a:solidFill>
                  <a:schemeClr val="tx1"/>
                </a:solidFill>
                <a:latin typeface="+mj-lt"/>
              </a:rPr>
              <a:t>n</a:t>
            </a:r>
            <a:r>
              <a:rPr lang="vi-VN" sz="3200" dirty="0">
                <a:solidFill>
                  <a:schemeClr val="tx1"/>
                </a:solidFill>
                <a:latin typeface="+mj-lt"/>
              </a:rPr>
              <a:t>g: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lỏng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→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rắn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vi-VN" sz="3200" b="1" dirty="0">
                <a:solidFill>
                  <a:srgbClr val="0000CC"/>
                </a:solidFill>
                <a:latin typeface="+mj-lt"/>
              </a:rPr>
              <a:t>sự đông đặc</a:t>
            </a:r>
            <a:r>
              <a:rPr lang="en-US" sz="3200" dirty="0">
                <a:solidFill>
                  <a:schemeClr val="tx1"/>
                </a:solidFill>
                <a:latin typeface="+mj-lt"/>
              </a:rPr>
              <a:t>)</a:t>
            </a:r>
            <a:r>
              <a:rPr lang="vi-VN" sz="3200" dirty="0">
                <a:solidFill>
                  <a:schemeClr val="tx1"/>
                </a:solidFill>
                <a:latin typeface="+mj-lt"/>
              </a:rPr>
              <a:t>.</a:t>
            </a:r>
            <a:endParaRPr lang="en-US" sz="3200" dirty="0">
              <a:solidFill>
                <a:schemeClr val="tx1"/>
              </a:solidFill>
              <a:latin typeface="+mj-lt"/>
            </a:endParaRPr>
          </a:p>
          <a:p>
            <a:pPr algn="ctr">
              <a:lnSpc>
                <a:spcPct val="150000"/>
              </a:lnSpc>
            </a:pPr>
            <a:endParaRPr lang="en-US" altLang="zh-CN" sz="3200" dirty="0">
              <a:solidFill>
                <a:schemeClr val="tx1"/>
              </a:solidFill>
              <a:latin typeface="Times New Roman" pitchFamily="18" charset="0"/>
              <a:ea typeface="站酷快乐体 " panose="02010600030101010101" pitchFamily="2" charset="-122"/>
              <a:cs typeface="Times New Roman" pitchFamily="18" charset="0"/>
            </a:endParaRPr>
          </a:p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029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994651" y="228600"/>
            <a:ext cx="7423150" cy="990600"/>
          </a:xfrm>
          <a:prstGeom prst="rect">
            <a:avLst/>
          </a:prstGeom>
          <a:solidFill>
            <a:srgbClr val="99FF99"/>
          </a:solidFill>
          <a:ln w="57150">
            <a:solidFill>
              <a:srgbClr val="0066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 dirty="0">
                <a:solidFill>
                  <a:srgbClr val="FF0000"/>
                </a:solidFill>
              </a:rPr>
              <a:t>     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         </a:t>
            </a:r>
            <a:r>
              <a:rPr lang="en-US" sz="3600" b="1" dirty="0">
                <a:solidFill>
                  <a:srgbClr val="FF0000"/>
                </a:solidFill>
              </a:rPr>
              <a:t>S</a:t>
            </a:r>
            <a:r>
              <a:rPr lang="vi-VN" sz="3600" b="1" dirty="0">
                <a:solidFill>
                  <a:srgbClr val="FF0000"/>
                </a:solidFill>
              </a:rPr>
              <a:t>ự chuyển thể của chất </a:t>
            </a:r>
            <a:endParaRPr lang="en-US" sz="3600" dirty="0">
              <a:solidFill>
                <a:srgbClr val="FF0000"/>
              </a:solidFill>
            </a:endParaRPr>
          </a:p>
          <a:p>
            <a:pPr algn="ctr"/>
            <a:endParaRPr lang="en-US" sz="2200" dirty="0">
              <a:solidFill>
                <a:srgbClr val="FF0000"/>
              </a:solidFill>
              <a:latin typeface="VNI-Cooper" pitchFamily="2" charset="0"/>
            </a:endParaRPr>
          </a:p>
        </p:txBody>
      </p:sp>
      <p:sp>
        <p:nvSpPr>
          <p:cNvPr id="7" name="Oval 9"/>
          <p:cNvSpPr>
            <a:spLocks noChangeArrowheads="1"/>
          </p:cNvSpPr>
          <p:nvPr/>
        </p:nvSpPr>
        <p:spPr bwMode="auto">
          <a:xfrm>
            <a:off x="152400" y="304800"/>
            <a:ext cx="968375" cy="914400"/>
          </a:xfrm>
          <a:prstGeom prst="ellipse">
            <a:avLst/>
          </a:prstGeom>
          <a:solidFill>
            <a:srgbClr val="FFCCCC"/>
          </a:solidFill>
          <a:ln w="57150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 b="1" dirty="0">
                <a:solidFill>
                  <a:srgbClr val="333300"/>
                </a:solidFill>
                <a:latin typeface="VNI-Cooper" pitchFamily="2" charset="0"/>
              </a:rPr>
              <a:t>II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36587" y="1524000"/>
            <a:ext cx="797401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CC"/>
                </a:solidFill>
              </a:rPr>
              <a:t>1.</a:t>
            </a:r>
            <a:r>
              <a:rPr lang="en-US" sz="3600" dirty="0"/>
              <a:t> 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Sự nóng chảy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s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ự đông đặc</a:t>
            </a:r>
            <a:endParaRPr lang="en-US" sz="36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600" dirty="0">
              <a:solidFill>
                <a:srgbClr val="0000CC"/>
              </a:solidFill>
            </a:endParaRPr>
          </a:p>
          <a:p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719219" y="2464225"/>
            <a:ext cx="797401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Sự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hơi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s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ự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tụ</a:t>
            </a:r>
            <a:endParaRPr lang="en-US" sz="36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6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6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4247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>
            <a:extLst>
              <a:ext uri="{FF2B5EF4-FFF2-40B4-BE49-F238E27FC236}">
                <a16:creationId xmlns:a16="http://schemas.microsoft.com/office/drawing/2014/main" id="{5E0D2A20-4D1A-4C52-9816-F6C170B63D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063" b="527"/>
          <a:stretch/>
        </p:blipFill>
        <p:spPr>
          <a:xfrm>
            <a:off x="756" y="4167712"/>
            <a:ext cx="9143244" cy="2690288"/>
          </a:xfrm>
          <a:prstGeom prst="rect">
            <a:avLst/>
          </a:prstGeom>
        </p:spPr>
      </p:pic>
      <p:sp>
        <p:nvSpPr>
          <p:cNvPr id="2" name="Rounded Rectangular Callout 1"/>
          <p:cNvSpPr/>
          <p:nvPr/>
        </p:nvSpPr>
        <p:spPr>
          <a:xfrm>
            <a:off x="609600" y="1524000"/>
            <a:ext cx="8153400" cy="3581400"/>
          </a:xfrm>
          <a:prstGeom prst="wedgeRoundRectCallout">
            <a:avLst/>
          </a:prstGeom>
          <a:solidFill>
            <a:schemeClr val="bg1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video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vi-VN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hơi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</a:t>
            </a:r>
            <a:r>
              <a:rPr lang="vi-VN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ự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tụ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hơp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>
              <a:lnSpc>
                <a:spcPct val="150000"/>
              </a:lnSpc>
            </a:pPr>
            <a:endParaRPr lang="en-US" altLang="zh-CN" sz="3600" dirty="0">
              <a:solidFill>
                <a:schemeClr val="tx1"/>
              </a:solidFill>
              <a:latin typeface="Times New Roman" pitchFamily="18" charset="0"/>
              <a:ea typeface="站酷快乐体 " panose="02010600030101010101" pitchFamily="2" charset="-122"/>
              <a:cs typeface="Times New Roman" pitchFamily="18" charset="0"/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ounded Rectangular Callout 8">
            <a:hlinkClick r:id="rId4" action="ppaction://hlinkfile"/>
          </p:cNvPr>
          <p:cNvSpPr/>
          <p:nvPr/>
        </p:nvSpPr>
        <p:spPr>
          <a:xfrm>
            <a:off x="956783" y="152400"/>
            <a:ext cx="7182028" cy="1066800"/>
          </a:xfrm>
          <a:prstGeom prst="wedgeRoundRectCallout">
            <a:avLst/>
          </a:prstGeom>
          <a:solidFill>
            <a:schemeClr val="bg1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Video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endParaRPr lang="en-US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880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4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178"/>
          <a:stretch/>
        </p:blipFill>
        <p:spPr>
          <a:xfrm>
            <a:off x="914399" y="-184098"/>
            <a:ext cx="7239001" cy="1231215"/>
          </a:xfrm>
          <a:prstGeom prst="rect">
            <a:avLst/>
          </a:prstGeom>
        </p:spPr>
      </p:pic>
      <p:sp>
        <p:nvSpPr>
          <p:cNvPr id="11" name="矩形 50"/>
          <p:cNvSpPr/>
          <p:nvPr/>
        </p:nvSpPr>
        <p:spPr>
          <a:xfrm>
            <a:off x="1968965" y="77566"/>
            <a:ext cx="595583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000" b="1" spc="300" dirty="0">
                <a:solidFill>
                  <a:srgbClr val="0000FF"/>
                </a:solidFill>
                <a:cs typeface="Times New Roman" pitchFamily="18" charset="0"/>
              </a:rPr>
              <a:t>KIỂM TRA BÀI CŨ</a:t>
            </a:r>
          </a:p>
        </p:txBody>
      </p:sp>
      <p:pic>
        <p:nvPicPr>
          <p:cNvPr id="13" name="图片 51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40714" r="-1340" b="32483"/>
          <a:stretch/>
        </p:blipFill>
        <p:spPr>
          <a:xfrm>
            <a:off x="3229168" y="5723964"/>
            <a:ext cx="3245304" cy="1138384"/>
          </a:xfrm>
          <a:prstGeom prst="rect">
            <a:avLst/>
          </a:prstGeom>
        </p:spPr>
      </p:pic>
      <p:pic>
        <p:nvPicPr>
          <p:cNvPr id="14" name="图片 52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40714" r="-1340" b="32483"/>
          <a:stretch/>
        </p:blipFill>
        <p:spPr>
          <a:xfrm>
            <a:off x="6470426" y="5719517"/>
            <a:ext cx="3245304" cy="1138384"/>
          </a:xfrm>
          <a:prstGeom prst="rect">
            <a:avLst/>
          </a:prstGeom>
        </p:spPr>
      </p:pic>
      <p:pic>
        <p:nvPicPr>
          <p:cNvPr id="15" name="图片 53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40714" r="-1340" b="32483"/>
          <a:stretch/>
        </p:blipFill>
        <p:spPr>
          <a:xfrm>
            <a:off x="-18160" y="5746100"/>
            <a:ext cx="3245304" cy="1138384"/>
          </a:xfrm>
          <a:prstGeom prst="rect">
            <a:avLst/>
          </a:prstGeom>
        </p:spPr>
      </p:pic>
      <p:sp>
        <p:nvSpPr>
          <p:cNvPr id="2" name="Cloud Callout 1"/>
          <p:cNvSpPr/>
          <p:nvPr/>
        </p:nvSpPr>
        <p:spPr>
          <a:xfrm>
            <a:off x="228600" y="1677473"/>
            <a:ext cx="8610600" cy="3352800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40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4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4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4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4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4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? Cho </a:t>
            </a:r>
            <a:r>
              <a:rPr lang="en-US" sz="40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4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4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1776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3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6" name="Oval 6"/>
          <p:cNvSpPr>
            <a:spLocks noChangeArrowheads="1"/>
          </p:cNvSpPr>
          <p:nvPr/>
        </p:nvSpPr>
        <p:spPr bwMode="auto">
          <a:xfrm>
            <a:off x="6248400" y="762000"/>
            <a:ext cx="1676399" cy="1676400"/>
          </a:xfrm>
          <a:prstGeom prst="ellipse">
            <a:avLst/>
          </a:prstGeom>
          <a:solidFill>
            <a:schemeClr val="bg1"/>
          </a:solidFill>
          <a:ln w="76200"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3600" b="1" dirty="0" err="1"/>
              <a:t>Chất</a:t>
            </a:r>
            <a:r>
              <a:rPr lang="en-US" sz="3600" b="1" dirty="0"/>
              <a:t> </a:t>
            </a:r>
          </a:p>
          <a:p>
            <a:pPr algn="ctr">
              <a:defRPr/>
            </a:pPr>
            <a:r>
              <a:rPr lang="en-US" sz="3600" b="1" dirty="0" err="1"/>
              <a:t>khí</a:t>
            </a:r>
            <a:endParaRPr lang="en-US" sz="3600" b="1" dirty="0"/>
          </a:p>
        </p:txBody>
      </p:sp>
      <p:sp>
        <p:nvSpPr>
          <p:cNvPr id="10250" name="Line 10"/>
          <p:cNvSpPr>
            <a:spLocks noChangeShapeType="1"/>
          </p:cNvSpPr>
          <p:nvPr/>
        </p:nvSpPr>
        <p:spPr bwMode="auto">
          <a:xfrm>
            <a:off x="1981200" y="1219200"/>
            <a:ext cx="4392562" cy="0"/>
          </a:xfrm>
          <a:prstGeom prst="line">
            <a:avLst/>
          </a:prstGeom>
          <a:noFill/>
          <a:ln w="76200" cmpd="tri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1" name="Line 11"/>
          <p:cNvSpPr>
            <a:spLocks noChangeShapeType="1"/>
          </p:cNvSpPr>
          <p:nvPr/>
        </p:nvSpPr>
        <p:spPr bwMode="auto">
          <a:xfrm flipH="1" flipV="1">
            <a:off x="1939413" y="1981200"/>
            <a:ext cx="4392562" cy="0"/>
          </a:xfrm>
          <a:prstGeom prst="line">
            <a:avLst/>
          </a:prstGeom>
          <a:noFill/>
          <a:ln w="76200" cmpd="tri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2926940" y="606218"/>
            <a:ext cx="3626260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hơi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sôi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hơi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3276600" y="2026443"/>
            <a:ext cx="2133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vi-VN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ự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ngưng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tụ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97156" y="2801890"/>
            <a:ext cx="8129588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585" indent="-609585" algn="just">
              <a:lnSpc>
                <a:spcPct val="115000"/>
              </a:lnSpc>
              <a:buFont typeface="Wingdings" panose="05000000000000000000" pitchFamily="2" charset="2"/>
              <a:buChar char="Ø"/>
              <a:tabLst>
                <a:tab pos="240447" algn="l"/>
              </a:tabLst>
            </a:pPr>
            <a:r>
              <a:rPr lang="vi-VN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hơi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lỏng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endParaRPr lang="en-US" sz="4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9585" indent="-609585" algn="just">
              <a:lnSpc>
                <a:spcPct val="115000"/>
              </a:lnSpc>
              <a:buFont typeface="Wingdings" panose="05000000000000000000" pitchFamily="2" charset="2"/>
              <a:buChar char="Ø"/>
              <a:tabLst>
                <a:tab pos="240447" algn="l"/>
              </a:tabLst>
            </a:pP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vi-VN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ự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ngưng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tụ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→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lỏng</a:t>
            </a:r>
            <a:endParaRPr lang="en-US" sz="4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9585" indent="-609585" algn="just">
              <a:lnSpc>
                <a:spcPct val="115000"/>
              </a:lnSpc>
              <a:buFont typeface="Wingdings" panose="05000000000000000000" pitchFamily="2" charset="2"/>
              <a:buChar char="Ø"/>
              <a:tabLst>
                <a:tab pos="240447" algn="l"/>
              </a:tabLst>
            </a:pPr>
            <a:endParaRPr lang="en-US" sz="4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9585" indent="-609585" algn="just">
              <a:lnSpc>
                <a:spcPct val="115000"/>
              </a:lnSpc>
              <a:buFont typeface="Wingdings" panose="05000000000000000000" pitchFamily="2" charset="2"/>
              <a:buChar char="Ø"/>
              <a:tabLst>
                <a:tab pos="240447" algn="l"/>
              </a:tabLst>
            </a:pPr>
            <a:endParaRPr lang="en-US" sz="4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Oval 6"/>
          <p:cNvSpPr>
            <a:spLocks noChangeArrowheads="1"/>
          </p:cNvSpPr>
          <p:nvPr/>
        </p:nvSpPr>
        <p:spPr bwMode="auto">
          <a:xfrm>
            <a:off x="102475" y="762000"/>
            <a:ext cx="1676399" cy="1676400"/>
          </a:xfrm>
          <a:prstGeom prst="ellipse">
            <a:avLst/>
          </a:prstGeom>
          <a:solidFill>
            <a:schemeClr val="bg1"/>
          </a:solidFill>
          <a:ln w="76200"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3600" b="1" dirty="0" err="1"/>
              <a:t>Chất</a:t>
            </a:r>
            <a:r>
              <a:rPr lang="en-US" sz="3600" b="1" dirty="0"/>
              <a:t> </a:t>
            </a:r>
          </a:p>
          <a:p>
            <a:pPr algn="ctr">
              <a:defRPr/>
            </a:pPr>
            <a:r>
              <a:rPr lang="en-US" sz="3600" b="1" dirty="0" err="1"/>
              <a:t>lỏng</a:t>
            </a:r>
            <a:endParaRPr lang="en-US" sz="3600" b="1" dirty="0"/>
          </a:p>
        </p:txBody>
      </p:sp>
      <p:sp>
        <p:nvSpPr>
          <p:cNvPr id="15" name="Line 11"/>
          <p:cNvSpPr>
            <a:spLocks noChangeShapeType="1"/>
          </p:cNvSpPr>
          <p:nvPr/>
        </p:nvSpPr>
        <p:spPr bwMode="auto">
          <a:xfrm flipV="1">
            <a:off x="7454080" y="316896"/>
            <a:ext cx="941438" cy="578644"/>
          </a:xfrm>
          <a:prstGeom prst="line">
            <a:avLst/>
          </a:prstGeom>
          <a:noFill/>
          <a:ln w="76200" cmpd="tri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5328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ular Callout 6"/>
          <p:cNvSpPr/>
          <p:nvPr/>
        </p:nvSpPr>
        <p:spPr>
          <a:xfrm>
            <a:off x="495298" y="228600"/>
            <a:ext cx="8534401" cy="1447800"/>
          </a:xfrm>
          <a:prstGeom prst="wedgeRoundRectCallout">
            <a:avLst/>
          </a:prstGeom>
          <a:solidFill>
            <a:schemeClr val="bg1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en-US" sz="3200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200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200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?1:</a:t>
            </a:r>
            <a:r>
              <a:rPr lang="vi-VN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Nêu điểm giống và khác nhau giữa </a:t>
            </a:r>
            <a:r>
              <a:rPr 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sự bay hơi </a:t>
            </a:r>
            <a:r>
              <a:rPr lang="vi-VN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 </a:t>
            </a:r>
            <a:r>
              <a:rPr 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sự ngưng tụ</a:t>
            </a:r>
            <a:r>
              <a:rPr lang="vi-VN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endParaRPr lang="en-US" altLang="zh-CN" sz="3200" dirty="0">
              <a:solidFill>
                <a:schemeClr val="tx1"/>
              </a:solidFill>
              <a:latin typeface="Times New Roman" pitchFamily="18" charset="0"/>
              <a:ea typeface="站酷快乐体 " panose="02010600030101010101" pitchFamily="2" charset="-122"/>
              <a:cs typeface="Times New Roman" pitchFamily="18" charset="0"/>
            </a:endParaRPr>
          </a:p>
          <a:p>
            <a:pPr algn="ctr"/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D:\Giao an oai\KHTN 6\H 10.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657350" y="895350"/>
            <a:ext cx="5943601" cy="9029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OaiKhanh\Downloads\tải xuống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8790" y="3124199"/>
            <a:ext cx="2466975" cy="2285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967372" y="4261943"/>
            <a:ext cx="1943099" cy="147732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042666" y="5400717"/>
            <a:ext cx="1943099" cy="40011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i="1" dirty="0">
                <a:cs typeface="Times New Roman" pitchFamily="18" charset="0"/>
              </a:rPr>
              <a:t>b) </a:t>
            </a:r>
            <a:r>
              <a:rPr lang="en-US" sz="2000" b="1" i="1" dirty="0" err="1">
                <a:cs typeface="Times New Roman" pitchFamily="18" charset="0"/>
              </a:rPr>
              <a:t>Sự</a:t>
            </a:r>
            <a:r>
              <a:rPr lang="en-US" sz="2000" b="1" i="1" dirty="0">
                <a:cs typeface="Times New Roman" pitchFamily="18" charset="0"/>
              </a:rPr>
              <a:t> </a:t>
            </a:r>
            <a:r>
              <a:rPr lang="en-US" sz="2000" b="1" i="1" dirty="0" err="1">
                <a:cs typeface="Times New Roman" pitchFamily="18" charset="0"/>
              </a:rPr>
              <a:t>ngưng</a:t>
            </a:r>
            <a:r>
              <a:rPr lang="en-US" sz="2000" b="1" i="1" dirty="0">
                <a:cs typeface="Times New Roman" pitchFamily="18" charset="0"/>
              </a:rPr>
              <a:t> </a:t>
            </a:r>
            <a:r>
              <a:rPr lang="en-US" sz="2000" b="1" i="1" dirty="0" err="1">
                <a:cs typeface="Times New Roman" pitchFamily="18" charset="0"/>
              </a:rPr>
              <a:t>tụ</a:t>
            </a:r>
            <a:endParaRPr lang="en-US" sz="2000" b="1" i="1" dirty="0"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76400" y="5739271"/>
            <a:ext cx="4876800" cy="147732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442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5263075"/>
              </p:ext>
            </p:extLst>
          </p:nvPr>
        </p:nvGraphicFramePr>
        <p:xfrm>
          <a:off x="486101" y="1295400"/>
          <a:ext cx="8505498" cy="3987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351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351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351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rgbClr val="FF0000"/>
                          </a:solidFill>
                        </a:rPr>
                        <a:t>So</a:t>
                      </a:r>
                      <a:r>
                        <a:rPr lang="en-US" sz="3200" b="1" baseline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rgbClr val="FF0000"/>
                          </a:solidFill>
                        </a:rPr>
                        <a:t>sánh</a:t>
                      </a:r>
                      <a:endParaRPr lang="en-US" sz="3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lang="vi-VN" sz="3200" b="1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ự bay hơi</a:t>
                      </a:r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lang="vi-VN" sz="3200" b="1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ự ngưng t</a:t>
                      </a:r>
                      <a:r>
                        <a:rPr lang="en-US" sz="3200" b="1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ụ</a:t>
                      </a:r>
                      <a:r>
                        <a:rPr lang="en-US" sz="3200" b="1" baseline="0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3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74800">
                <a:tc>
                  <a:txBody>
                    <a:bodyPr/>
                    <a:lstStyle/>
                    <a:p>
                      <a:endParaRPr lang="en-US" sz="3200" b="1" dirty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en-US" sz="3200" b="1" dirty="0" err="1">
                          <a:solidFill>
                            <a:srgbClr val="FF0000"/>
                          </a:solidFill>
                        </a:rPr>
                        <a:t>Giống</a:t>
                      </a:r>
                      <a:r>
                        <a:rPr lang="en-US" sz="3200" b="1" baseline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rgbClr val="FF0000"/>
                          </a:solidFill>
                        </a:rPr>
                        <a:t>nhau</a:t>
                      </a:r>
                      <a:endParaRPr lang="en-US" sz="3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endParaRPr lang="en-US" sz="2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74800">
                <a:tc>
                  <a:txBody>
                    <a:bodyPr/>
                    <a:lstStyle/>
                    <a:p>
                      <a:endParaRPr lang="en-US" sz="3200" b="1" dirty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en-US" sz="3200" b="1" dirty="0" err="1">
                          <a:solidFill>
                            <a:srgbClr val="FF0000"/>
                          </a:solidFill>
                        </a:rPr>
                        <a:t>Khác</a:t>
                      </a:r>
                      <a:r>
                        <a:rPr lang="en-US" sz="3200" b="1" baseline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rgbClr val="FF0000"/>
                          </a:solidFill>
                        </a:rPr>
                        <a:t>nhau</a:t>
                      </a:r>
                      <a:endParaRPr lang="en-US" sz="3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>
                        <a:solidFill>
                          <a:srgbClr val="0000CC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0" y="304800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* So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sự bay hơi </a:t>
            </a:r>
            <a:r>
              <a:rPr lang="vi-VN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 </a:t>
            </a:r>
            <a:r>
              <a:rPr lang="vi-VN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sự ngưng tụ</a:t>
            </a:r>
            <a:r>
              <a:rPr lang="vi-VN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33952" y="2362200"/>
            <a:ext cx="4648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Xảy ra ở mọi nhiệt độ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29000" y="3804745"/>
            <a:ext cx="252905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chuyển từ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thể lỏng  </a:t>
            </a:r>
            <a:endParaRPr lang="en-US" sz="32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vi-VN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 hơi 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72200" y="3608228"/>
            <a:ext cx="4648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chuyển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từ </a:t>
            </a:r>
            <a:r>
              <a:rPr lang="vi-VN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 hơi   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vi-VN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l</a:t>
            </a:r>
            <a:r>
              <a:rPr lang="vi-VN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ỏng</a:t>
            </a:r>
            <a:endParaRPr lang="en-US" sz="32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1972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103790" y="228600"/>
            <a:ext cx="8534401" cy="990600"/>
          </a:xfrm>
          <a:prstGeom prst="wedgeRoundRectCallout">
            <a:avLst/>
          </a:prstGeom>
          <a:solidFill>
            <a:schemeClr val="bg1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en-US" sz="3200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200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2:</a:t>
            </a:r>
            <a:r>
              <a:rPr lang="vi-VN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Nêu điểm giống và khác nhau giữa </a:t>
            </a:r>
            <a:r>
              <a:rPr 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sự bay hơi</a:t>
            </a:r>
            <a:r>
              <a:rPr lang="vi-VN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và </a:t>
            </a:r>
            <a:r>
              <a:rPr 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sự sôi?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endParaRPr lang="en-US" altLang="zh-CN" sz="3200" dirty="0">
              <a:solidFill>
                <a:schemeClr val="tx1"/>
              </a:solidFill>
              <a:latin typeface="Times New Roman" pitchFamily="18" charset="0"/>
              <a:ea typeface="站酷快乐体 " panose="02010600030101010101" pitchFamily="2" charset="-122"/>
              <a:cs typeface="Times New Roman" pitchFamily="18" charset="0"/>
            </a:endParaRPr>
          </a:p>
          <a:p>
            <a:pPr algn="ctr"/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D:\Giao an oai\KHTN 6\H 10.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885951" y="-400051"/>
            <a:ext cx="5486399" cy="9029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7455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6602915"/>
              </p:ext>
            </p:extLst>
          </p:nvPr>
        </p:nvGraphicFramePr>
        <p:xfrm>
          <a:off x="457200" y="1295400"/>
          <a:ext cx="8505498" cy="5029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950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007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286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25060"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rgbClr val="FF0000"/>
                          </a:solidFill>
                        </a:rPr>
                        <a:t>So</a:t>
                      </a:r>
                      <a:r>
                        <a:rPr lang="en-US" sz="3200" b="1" baseline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rgbClr val="FF0000"/>
                          </a:solidFill>
                        </a:rPr>
                        <a:t>sánh</a:t>
                      </a:r>
                      <a:endParaRPr lang="en-US" sz="3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lang="vi-VN" sz="32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ự bay hơi</a:t>
                      </a:r>
                      <a:endParaRPr lang="en-US" sz="3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S</a:t>
                      </a:r>
                      <a:r>
                        <a:rPr lang="vi-VN" sz="32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ự sôi</a:t>
                      </a:r>
                      <a:endParaRPr lang="en-US" sz="3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4740">
                <a:tc>
                  <a:txBody>
                    <a:bodyPr/>
                    <a:lstStyle/>
                    <a:p>
                      <a:r>
                        <a:rPr lang="en-US" sz="3200" b="1" dirty="0" err="1">
                          <a:solidFill>
                            <a:srgbClr val="FF0000"/>
                          </a:solidFill>
                        </a:rPr>
                        <a:t>Giống</a:t>
                      </a:r>
                      <a:r>
                        <a:rPr lang="en-US" sz="3200" b="1" baseline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rgbClr val="FF0000"/>
                          </a:solidFill>
                        </a:rPr>
                        <a:t>nhau</a:t>
                      </a:r>
                      <a:endParaRPr lang="en-US" sz="3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/>
                      <a:endParaRPr lang="en-US" sz="2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19400">
                <a:tc>
                  <a:txBody>
                    <a:bodyPr/>
                    <a:lstStyle/>
                    <a:p>
                      <a:endParaRPr lang="en-US" sz="3200" b="1" dirty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en-US" sz="3200" b="1" dirty="0" err="1">
                          <a:solidFill>
                            <a:srgbClr val="FF0000"/>
                          </a:solidFill>
                        </a:rPr>
                        <a:t>Khác</a:t>
                      </a:r>
                      <a:r>
                        <a:rPr lang="en-US" sz="3200" b="1" baseline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rgbClr val="FF0000"/>
                          </a:solidFill>
                        </a:rPr>
                        <a:t>nhau</a:t>
                      </a:r>
                      <a:endParaRPr lang="en-US" sz="3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endParaRPr 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0" y="304800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* So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sự bay hơi</a:t>
            </a:r>
            <a:r>
              <a:rPr lang="vi-VN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 </a:t>
            </a:r>
            <a:r>
              <a:rPr lang="vi-VN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sự sôi</a:t>
            </a:r>
            <a:r>
              <a:rPr lang="vi-VN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09800" y="2438400"/>
            <a:ext cx="60723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/>
              <a:t>Đều xảy ra sự chuyển thể từ </a:t>
            </a:r>
            <a:r>
              <a:rPr lang="vi-VN" sz="2800" dirty="0">
                <a:solidFill>
                  <a:srgbClr val="0000CC"/>
                </a:solidFill>
              </a:rPr>
              <a:t>thể lỏng </a:t>
            </a:r>
            <a:r>
              <a:rPr lang="vi-VN" sz="2800" dirty="0"/>
              <a:t>→  </a:t>
            </a:r>
            <a:r>
              <a:rPr lang="vi-VN" sz="2800" dirty="0">
                <a:solidFill>
                  <a:srgbClr val="FF0000"/>
                </a:solidFill>
              </a:rPr>
              <a:t>thể hơi </a:t>
            </a:r>
            <a:endParaRPr lang="en-US" sz="2800" dirty="0"/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05000" y="3581400"/>
            <a:ext cx="3657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 C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hỉ xảy ra trên bề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 mặt của chất lỏng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 X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ảy ra ở mọi nhiệt độ 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10200" y="3581400"/>
            <a:ext cx="3733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 X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ảy ra cả trên bề mặt và trong lòng khối chất lỏng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 X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ảy ra ở nhiệt độ xác định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5927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D:\Giao an oai\KHTN 6\Em có biêt 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-152400"/>
            <a:ext cx="9372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24315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Giao an oai\KHTN 6\Em co biet 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14400"/>
            <a:ext cx="9117724" cy="853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69394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6" name="Oval 6"/>
          <p:cNvSpPr>
            <a:spLocks noChangeArrowheads="1"/>
          </p:cNvSpPr>
          <p:nvPr/>
        </p:nvSpPr>
        <p:spPr bwMode="auto">
          <a:xfrm>
            <a:off x="3606363" y="894473"/>
            <a:ext cx="1295399" cy="1214735"/>
          </a:xfrm>
          <a:prstGeom prst="ellipse">
            <a:avLst/>
          </a:prstGeom>
          <a:solidFill>
            <a:schemeClr val="bg1"/>
          </a:solidFill>
          <a:ln w="76200"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3200" b="1" dirty="0" err="1"/>
              <a:t>Chất</a:t>
            </a:r>
            <a:r>
              <a:rPr lang="en-US" sz="3200" b="1" dirty="0"/>
              <a:t> </a:t>
            </a:r>
          </a:p>
          <a:p>
            <a:pPr algn="ctr">
              <a:defRPr/>
            </a:pPr>
            <a:r>
              <a:rPr lang="en-US" sz="3200" b="1" dirty="0" err="1"/>
              <a:t>lỏng</a:t>
            </a:r>
            <a:endParaRPr lang="en-US" sz="3200" b="1" dirty="0"/>
          </a:p>
        </p:txBody>
      </p:sp>
      <p:sp>
        <p:nvSpPr>
          <p:cNvPr id="10250" name="Line 10"/>
          <p:cNvSpPr>
            <a:spLocks noChangeShapeType="1"/>
          </p:cNvSpPr>
          <p:nvPr/>
        </p:nvSpPr>
        <p:spPr bwMode="auto">
          <a:xfrm>
            <a:off x="1447801" y="1219200"/>
            <a:ext cx="2158562" cy="0"/>
          </a:xfrm>
          <a:prstGeom prst="line">
            <a:avLst/>
          </a:prstGeom>
          <a:noFill/>
          <a:ln w="76200" cmpd="tri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1" name="Line 11"/>
          <p:cNvSpPr>
            <a:spLocks noChangeShapeType="1"/>
          </p:cNvSpPr>
          <p:nvPr/>
        </p:nvSpPr>
        <p:spPr bwMode="auto">
          <a:xfrm flipH="1" flipV="1">
            <a:off x="1447801" y="1828800"/>
            <a:ext cx="2158562" cy="0"/>
          </a:xfrm>
          <a:prstGeom prst="line">
            <a:avLst/>
          </a:prstGeom>
          <a:noFill/>
          <a:ln w="76200" cmpd="tri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04801" y="1028699"/>
            <a:ext cx="1143000" cy="99774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/>
              <a:t>Chất</a:t>
            </a:r>
            <a:endParaRPr lang="en-US" sz="3200" b="1" dirty="0"/>
          </a:p>
          <a:p>
            <a:pPr algn="ctr"/>
            <a:r>
              <a:rPr lang="en-US" sz="3200" b="1" dirty="0"/>
              <a:t> </a:t>
            </a:r>
            <a:r>
              <a:rPr lang="en-US" sz="3200" b="1" dirty="0" err="1"/>
              <a:t>rắn</a:t>
            </a:r>
            <a:endParaRPr lang="en-US" sz="3200" b="1" dirty="0"/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1376855" y="572123"/>
            <a:ext cx="205740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Sự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nóng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chảy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1600200" y="1976735"/>
            <a:ext cx="182880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</a:rPr>
              <a:t>Sự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</a:rPr>
              <a:t>đông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</a:rPr>
              <a:t>đặc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14" name="Oval 6"/>
          <p:cNvSpPr>
            <a:spLocks noChangeArrowheads="1"/>
          </p:cNvSpPr>
          <p:nvPr/>
        </p:nvSpPr>
        <p:spPr bwMode="auto">
          <a:xfrm>
            <a:off x="7239000" y="920202"/>
            <a:ext cx="1295399" cy="1214735"/>
          </a:xfrm>
          <a:prstGeom prst="ellipse">
            <a:avLst/>
          </a:prstGeom>
          <a:solidFill>
            <a:schemeClr val="bg1"/>
          </a:solidFill>
          <a:ln w="76200"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3200" b="1" dirty="0" err="1"/>
              <a:t>Chất</a:t>
            </a:r>
            <a:r>
              <a:rPr lang="en-US" sz="3200" b="1" dirty="0"/>
              <a:t> </a:t>
            </a:r>
          </a:p>
          <a:p>
            <a:pPr algn="ctr">
              <a:defRPr/>
            </a:pPr>
            <a:r>
              <a:rPr lang="en-US" sz="3200" b="1" dirty="0" err="1"/>
              <a:t>khí</a:t>
            </a:r>
            <a:endParaRPr lang="en-US" sz="3200" b="1" dirty="0"/>
          </a:p>
        </p:txBody>
      </p:sp>
      <p:sp>
        <p:nvSpPr>
          <p:cNvPr id="15" name="Line 10"/>
          <p:cNvSpPr>
            <a:spLocks noChangeShapeType="1"/>
          </p:cNvSpPr>
          <p:nvPr/>
        </p:nvSpPr>
        <p:spPr bwMode="auto">
          <a:xfrm flipV="1">
            <a:off x="4876800" y="1219200"/>
            <a:ext cx="2438400" cy="21021"/>
          </a:xfrm>
          <a:prstGeom prst="line">
            <a:avLst/>
          </a:prstGeom>
          <a:noFill/>
          <a:ln w="76200" cmpd="tri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11"/>
          <p:cNvSpPr>
            <a:spLocks noChangeShapeType="1"/>
          </p:cNvSpPr>
          <p:nvPr/>
        </p:nvSpPr>
        <p:spPr bwMode="auto">
          <a:xfrm flipH="1" flipV="1">
            <a:off x="4876800" y="1828800"/>
            <a:ext cx="2438400" cy="0"/>
          </a:xfrm>
          <a:prstGeom prst="line">
            <a:avLst/>
          </a:prstGeom>
          <a:noFill/>
          <a:ln w="76200" cmpd="tri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5067299" y="650426"/>
            <a:ext cx="205740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Sự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hóa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hơi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8" name="Text Box 9"/>
          <p:cNvSpPr txBox="1">
            <a:spLocks noChangeArrowheads="1"/>
          </p:cNvSpPr>
          <p:nvPr/>
        </p:nvSpPr>
        <p:spPr bwMode="auto">
          <a:xfrm>
            <a:off x="5202620" y="1904104"/>
            <a:ext cx="2057401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Sự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ngưng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tụ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138" y="4095"/>
            <a:ext cx="1828800" cy="646331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</a:rPr>
              <a:t>Tổng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kết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2795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7" grpId="0"/>
      <p:bldP spid="1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9">
            <a:extLst>
              <a:ext uri="{FF2B5EF4-FFF2-40B4-BE49-F238E27FC236}">
                <a16:creationId xmlns:a16="http://schemas.microsoft.com/office/drawing/2014/main" id="{EDDBE493-760F-44F9-BA05-51E816C1D021}"/>
              </a:ext>
            </a:extLst>
          </p:cNvPr>
          <p:cNvSpPr txBox="1"/>
          <p:nvPr/>
        </p:nvSpPr>
        <p:spPr>
          <a:xfrm>
            <a:off x="2247438" y="2354823"/>
            <a:ext cx="39626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zh-CN" altLang="en-US" sz="4800" dirty="0">
              <a:solidFill>
                <a:srgbClr val="002060"/>
              </a:solidFill>
              <a:latin typeface="#9Slide03 Arima Madurai Black" panose="00000A00000000000000" pitchFamily="2" charset="0"/>
              <a:ea typeface="Malgun Gothic Semilight" panose="020B0502040204020203" pitchFamily="34" charset="-122"/>
              <a:cs typeface="#9Slide03 Arima Madurai Black" panose="00000A00000000000000" pitchFamily="2" charset="0"/>
            </a:endParaRPr>
          </a:p>
        </p:txBody>
      </p:sp>
      <p:pic>
        <p:nvPicPr>
          <p:cNvPr id="1026" name="Picture 2" descr="C:\Users\OaiKhanh\Downloads\Hình-động-câu-hỏi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328320"/>
            <a:ext cx="35242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ounded Rectangular Callout 9"/>
          <p:cNvSpPr/>
          <p:nvPr/>
        </p:nvSpPr>
        <p:spPr>
          <a:xfrm>
            <a:off x="2969008" y="598621"/>
            <a:ext cx="6251191" cy="2171700"/>
          </a:xfrm>
          <a:prstGeom prst="wedgeRoundRectCallout">
            <a:avLst/>
          </a:prstGeom>
          <a:solidFill>
            <a:schemeClr val="bg1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con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  <a:p>
            <a:pPr algn="ctr">
              <a:lnSpc>
                <a:spcPct val="150000"/>
              </a:lnSpc>
            </a:pPr>
            <a:endParaRPr lang="en-US" altLang="zh-CN" sz="3600" dirty="0">
              <a:solidFill>
                <a:schemeClr val="tx1"/>
              </a:solidFill>
              <a:latin typeface="Times New Roman" pitchFamily="18" charset="0"/>
              <a:ea typeface="站酷快乐体 " panose="02010600030101010101" pitchFamily="2" charset="-122"/>
              <a:cs typeface="Times New Roman" pitchFamily="18" charset="0"/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149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762000" y="152400"/>
            <a:ext cx="8001000" cy="838200"/>
          </a:xfrm>
          <a:prstGeom prst="wedgeRoundRectCallout">
            <a:avLst>
              <a:gd name="adj1" fmla="val -21337"/>
              <a:gd name="adj2" fmla="val 49433"/>
              <a:gd name="adj3" fmla="val 16667"/>
            </a:avLst>
          </a:prstGeom>
          <a:solidFill>
            <a:schemeClr val="accent3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en-US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endParaRPr lang="en-US" altLang="zh-CN" sz="4800" dirty="0">
              <a:solidFill>
                <a:schemeClr val="tx1"/>
              </a:solidFill>
              <a:latin typeface="Times New Roman" pitchFamily="18" charset="0"/>
              <a:ea typeface="站酷快乐体 " panose="02010600030101010101" pitchFamily="2" charset="-122"/>
              <a:cs typeface="Times New Roman" pitchFamily="18" charset="0"/>
            </a:endParaRPr>
          </a:p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3" name="Picture 2" descr="C:\Users\OaiKhanh\Downloads\images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286000"/>
            <a:ext cx="67056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76600" y="1345324"/>
            <a:ext cx="39624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/>
              <a:t>Hàn</a:t>
            </a:r>
            <a:r>
              <a:rPr lang="en-US" sz="4000" dirty="0"/>
              <a:t> </a:t>
            </a:r>
            <a:r>
              <a:rPr lang="en-US" sz="4000" dirty="0" err="1"/>
              <a:t>xì</a:t>
            </a:r>
            <a:r>
              <a:rPr lang="en-US" sz="4000" dirty="0"/>
              <a:t> </a:t>
            </a:r>
            <a:r>
              <a:rPr lang="en-US" sz="4000" dirty="0" err="1"/>
              <a:t>kim</a:t>
            </a:r>
            <a:r>
              <a:rPr lang="en-US" sz="4000" dirty="0"/>
              <a:t> </a:t>
            </a:r>
            <a:r>
              <a:rPr lang="en-US" sz="4000" dirty="0" err="1"/>
              <a:t>loại</a:t>
            </a:r>
            <a:r>
              <a:rPr lang="en-US" sz="4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04508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4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178"/>
          <a:stretch/>
        </p:blipFill>
        <p:spPr>
          <a:xfrm>
            <a:off x="0" y="-184098"/>
            <a:ext cx="8762999" cy="4603698"/>
          </a:xfrm>
          <a:prstGeom prst="rect">
            <a:avLst/>
          </a:prstGeom>
        </p:spPr>
      </p:pic>
      <p:sp>
        <p:nvSpPr>
          <p:cNvPr id="11" name="矩形 50"/>
          <p:cNvSpPr/>
          <p:nvPr/>
        </p:nvSpPr>
        <p:spPr>
          <a:xfrm>
            <a:off x="533399" y="1447800"/>
            <a:ext cx="769620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? Theo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..)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图片 51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40714" r="-1340" b="32483"/>
          <a:stretch/>
        </p:blipFill>
        <p:spPr>
          <a:xfrm>
            <a:off x="3229168" y="5723964"/>
            <a:ext cx="3245304" cy="1138384"/>
          </a:xfrm>
          <a:prstGeom prst="rect">
            <a:avLst/>
          </a:prstGeom>
        </p:spPr>
      </p:pic>
      <p:pic>
        <p:nvPicPr>
          <p:cNvPr id="14" name="图片 52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40714" r="-1340" b="32483"/>
          <a:stretch/>
        </p:blipFill>
        <p:spPr>
          <a:xfrm>
            <a:off x="6470426" y="5719517"/>
            <a:ext cx="3245304" cy="1138384"/>
          </a:xfrm>
          <a:prstGeom prst="rect">
            <a:avLst/>
          </a:prstGeom>
        </p:spPr>
      </p:pic>
      <p:pic>
        <p:nvPicPr>
          <p:cNvPr id="15" name="图片 53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40714" r="-1340" b="32483"/>
          <a:stretch/>
        </p:blipFill>
        <p:spPr>
          <a:xfrm>
            <a:off x="-18160" y="5746100"/>
            <a:ext cx="3245304" cy="1138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569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Thủy Tinh Là Gì? Đặc Tính Và Những Ứng Dụng Bạn Đã Biết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Thủy Tinh Là Gì? Đặc Tính Và Những Ứng Dụng Bạn Đã Biết?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9" name="Picture 5" descr="C:\Users\OaiKhanh\Downloads\Thủy tin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23" y="3657600"/>
            <a:ext cx="4146331" cy="2892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7" descr="Thuỷ tinh rắn hay lỏng? - VnReview - Tin nó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2" name="Picture 8" descr="C:\Users\OaiKhanh\Downloads\Thủy tinh 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5155" y="974457"/>
            <a:ext cx="3891454" cy="2683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OaiKhanh\Downloads\Thủy tinhjp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22" y="993228"/>
            <a:ext cx="4146331" cy="2664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OaiKhanh\Downloads\image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5156" y="3657600"/>
            <a:ext cx="3891454" cy="2892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ounded Rectangular Callout 10"/>
          <p:cNvSpPr/>
          <p:nvPr/>
        </p:nvSpPr>
        <p:spPr>
          <a:xfrm>
            <a:off x="1295400" y="52551"/>
            <a:ext cx="6965731" cy="838200"/>
          </a:xfrm>
          <a:prstGeom prst="wedgeRoundRectCallout">
            <a:avLst>
              <a:gd name="adj1" fmla="val -21337"/>
              <a:gd name="adj2" fmla="val 49433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altLang="zh-CN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altLang="zh-CN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zh-CN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altLang="zh-CN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altLang="zh-CN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altLang="zh-CN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altLang="zh-CN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endParaRPr lang="en-US" altLang="zh-CN" sz="4000" dirty="0">
              <a:solidFill>
                <a:srgbClr val="FF0000"/>
              </a:solidFill>
              <a:latin typeface="Times New Roman" pitchFamily="18" charset="0"/>
              <a:ea typeface="站酷快乐体 " panose="02010600030101010101" pitchFamily="2" charset="-122"/>
              <a:cs typeface="Times New Roman" pitchFamily="18" charset="0"/>
            </a:endParaRPr>
          </a:p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481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OaiKhanh\Downloads\tải xuố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1" y="1752601"/>
            <a:ext cx="693420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3400" y="667407"/>
            <a:ext cx="79248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/>
              <a:t>Xông</a:t>
            </a:r>
            <a:r>
              <a:rPr lang="en-US" sz="4000" dirty="0"/>
              <a:t> </a:t>
            </a:r>
            <a:r>
              <a:rPr lang="en-US" sz="4000" dirty="0" err="1"/>
              <a:t>hơi</a:t>
            </a:r>
            <a:r>
              <a:rPr lang="en-US" sz="4000" dirty="0"/>
              <a:t> </a:t>
            </a:r>
            <a:r>
              <a:rPr lang="en-US" sz="4000" dirty="0" err="1"/>
              <a:t>trong</a:t>
            </a:r>
            <a:r>
              <a:rPr lang="en-US" sz="4000" dirty="0"/>
              <a:t> </a:t>
            </a:r>
            <a:r>
              <a:rPr lang="en-US" sz="4000" dirty="0" err="1"/>
              <a:t>thư</a:t>
            </a:r>
            <a:r>
              <a:rPr lang="en-US" sz="4000" dirty="0"/>
              <a:t> </a:t>
            </a:r>
            <a:r>
              <a:rPr lang="en-US" sz="4000" dirty="0" err="1"/>
              <a:t>giãn</a:t>
            </a:r>
            <a:r>
              <a:rPr lang="en-US" sz="4000" dirty="0"/>
              <a:t>, </a:t>
            </a:r>
            <a:r>
              <a:rPr lang="en-US" sz="4000" dirty="0" err="1"/>
              <a:t>làm</a:t>
            </a:r>
            <a:r>
              <a:rPr lang="en-US" sz="4000" dirty="0"/>
              <a:t> </a:t>
            </a:r>
            <a:r>
              <a:rPr lang="en-US" sz="4000" dirty="0" err="1"/>
              <a:t>đẹp</a:t>
            </a:r>
            <a:r>
              <a:rPr lang="en-US" sz="4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05655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8. Ket thuc cau hoi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beep1092.wav">
            <a:hlinkClick r:id="" action="ppaction://media"/>
          </p:cNvPr>
          <p:cNvPicPr>
            <a:picLocks noRot="1" noChangeAspect="1" noChangeArrowheads="1"/>
          </p:cNvPicPr>
          <p:nvPr>
            <a:wavAudioFile r:embed="rId2" name="beep.wav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chaomung.wav">
            <a:hlinkClick r:id="" action="ppaction://media"/>
          </p:cNvPr>
          <p:cNvPicPr>
            <a:picLocks noRot="1" noChangeAspect="1" noChangeArrowheads="1"/>
          </p:cNvPicPr>
          <p:nvPr>
            <a:audioFile r:link="rId3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72200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8. Ket thuc cau hoi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chaomung.wav">
            <a:hlinkClick r:id="" action="ppaction://media"/>
          </p:cNvPr>
          <p:cNvPicPr>
            <a:picLocks noRot="1" noChangeAspect="1" noChangeArrowheads="1"/>
          </p:cNvPicPr>
          <p:nvPr>
            <a:audioFile r:link="rId3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324600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9" name="Picture 9" descr="Picture1"/>
          <p:cNvPicPr>
            <a:picLocks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6783388"/>
            <a:ext cx="9144001" cy="9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0" name="Picture 10" descr="an30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524000"/>
            <a:ext cx="4724400" cy="407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1" name="Picture 11" descr="13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30273" flipH="1">
            <a:off x="6153150" y="1219200"/>
            <a:ext cx="2743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2" name="Picture 12" descr="13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0688">
            <a:off x="171450" y="1219200"/>
            <a:ext cx="2971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3" name="WordArt 12"/>
          <p:cNvSpPr>
            <a:spLocks noChangeArrowheads="1" noChangeShapeType="1" noTextEdit="1"/>
          </p:cNvSpPr>
          <p:nvPr/>
        </p:nvSpPr>
        <p:spPr bwMode="auto">
          <a:xfrm>
            <a:off x="838200" y="228600"/>
            <a:ext cx="7391400" cy="1143000"/>
          </a:xfrm>
          <a:prstGeom prst="rect">
            <a:avLst/>
          </a:prstGeom>
        </p:spPr>
        <p:txBody>
          <a:bodyPr wrap="none" fromWordArt="1">
            <a:prstTxWarp prst="textInflateBottom">
              <a:avLst>
                <a:gd name="adj" fmla="val 68083"/>
              </a:avLst>
            </a:prstTxWarp>
          </a:bodyPr>
          <a:lstStyle/>
          <a:p>
            <a:pPr algn="ctr"/>
            <a:r>
              <a:rPr lang="vi-VN" sz="6000" b="1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Trò chơi: Rung chuông vàng</a:t>
            </a:r>
            <a:endParaRPr lang="en-US" sz="6000" b="1" kern="10">
              <a:ln w="12700">
                <a:solidFill>
                  <a:srgbClr val="B2B2B2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520402"/>
                  </a:gs>
                  <a:gs pos="100000">
                    <a:srgbClr val="FFCC00"/>
                  </a:gs>
                </a:gsLst>
                <a:lin ang="5400000" scaled="1"/>
              </a:gra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79885" name="Rung_Chuong_Vang_[Buc_Tuong]_[Nhacso.Net].mp3">
            <a:hlinkClick r:id="" action="ppaction://media"/>
          </p:cNvPr>
          <p:cNvPicPr>
            <a:picLocks noRot="1" noChangeAspect="1" noChangeArrowheads="1"/>
          </p:cNvPicPr>
          <p:nvPr>
            <a:audioFile r:link="rId4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0126502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76" fill="hold"/>
                                        <p:tgtEl>
                                          <p:spTgt spid="30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0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4" fill="hold"/>
                                        <p:tgtEl>
                                          <p:spTgt spid="30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5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5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0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460" fill="hold"/>
                                        <p:tgtEl>
                                          <p:spTgt spid="307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6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6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0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376" fill="hold"/>
                                        <p:tgtEl>
                                          <p:spTgt spid="307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8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0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2460" fill="hold"/>
                                        <p:tgtEl>
                                          <p:spTgt spid="307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9"/>
                  </p:tgtEl>
                </p:cond>
              </p:nextCondLst>
            </p:seq>
            <p:audio>
              <p:cMediaNode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8"/>
                </p:tgtEl>
              </p:cMediaNode>
            </p:audio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9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98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231915" fill="hold"/>
                                        <p:tgtEl>
                                          <p:spTgt spid="7988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885"/>
                  </p:tgtEl>
                </p:cond>
              </p:nextCondLst>
            </p:seq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9885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BCJ004OXW8B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400"/>
            <a:ext cx="9144000" cy="7315200"/>
          </a:xfrm>
          <a:prstGeom prst="rect">
            <a:avLst/>
          </a:prstGeom>
          <a:noFill/>
          <a:ln w="9525">
            <a:solidFill>
              <a:srgbClr val="FF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-3810000"/>
            <a:ext cx="8915400" cy="10515600"/>
            <a:chOff x="624" y="-370"/>
            <a:chExt cx="3159" cy="2922"/>
          </a:xfrm>
        </p:grpSpPr>
        <p:grpSp>
          <p:nvGrpSpPr>
            <p:cNvPr id="34857" name="Group 5"/>
            <p:cNvGrpSpPr>
              <a:grpSpLocks/>
            </p:cNvGrpSpPr>
            <p:nvPr/>
          </p:nvGrpSpPr>
          <p:grpSpPr bwMode="auto">
            <a:xfrm>
              <a:off x="624" y="0"/>
              <a:ext cx="3159" cy="2552"/>
              <a:chOff x="624" y="0"/>
              <a:chExt cx="3159" cy="2552"/>
            </a:xfrm>
          </p:grpSpPr>
          <p:grpSp>
            <p:nvGrpSpPr>
              <p:cNvPr id="34859" name="Group 6"/>
              <p:cNvGrpSpPr>
                <a:grpSpLocks/>
              </p:cNvGrpSpPr>
              <p:nvPr/>
            </p:nvGrpSpPr>
            <p:grpSpPr bwMode="auto">
              <a:xfrm>
                <a:off x="624" y="0"/>
                <a:ext cx="3159" cy="2552"/>
                <a:chOff x="1300" y="884"/>
                <a:chExt cx="3159" cy="2552"/>
              </a:xfrm>
            </p:grpSpPr>
            <p:sp>
              <p:nvSpPr>
                <p:cNvPr id="34861" name="Freeform 7"/>
                <p:cNvSpPr>
                  <a:spLocks noEditPoints="1"/>
                </p:cNvSpPr>
                <p:nvPr/>
              </p:nvSpPr>
              <p:spPr bwMode="auto">
                <a:xfrm>
                  <a:off x="1300" y="1828"/>
                  <a:ext cx="3159" cy="1608"/>
                </a:xfrm>
                <a:custGeom>
                  <a:avLst/>
                  <a:gdLst>
                    <a:gd name="T0" fmla="*/ 2147483647 w 1613"/>
                    <a:gd name="T1" fmla="*/ 0 h 821"/>
                    <a:gd name="T2" fmla="*/ 2147483647 w 1613"/>
                    <a:gd name="T3" fmla="*/ 0 h 821"/>
                    <a:gd name="T4" fmla="*/ 2147483647 w 1613"/>
                    <a:gd name="T5" fmla="*/ 2147483647 h 821"/>
                    <a:gd name="T6" fmla="*/ 2147483647 w 1613"/>
                    <a:gd name="T7" fmla="*/ 2147483647 h 821"/>
                    <a:gd name="T8" fmla="*/ 2147483647 w 1613"/>
                    <a:gd name="T9" fmla="*/ 2147483647 h 821"/>
                    <a:gd name="T10" fmla="*/ 2147483647 w 1613"/>
                    <a:gd name="T11" fmla="*/ 2147483647 h 821"/>
                    <a:gd name="T12" fmla="*/ 0 w 1613"/>
                    <a:gd name="T13" fmla="*/ 2147483647 h 821"/>
                    <a:gd name="T14" fmla="*/ 0 w 1613"/>
                    <a:gd name="T15" fmla="*/ 2147483647 h 821"/>
                    <a:gd name="T16" fmla="*/ 2147483647 w 1613"/>
                    <a:gd name="T17" fmla="*/ 0 h 821"/>
                    <a:gd name="T18" fmla="*/ 2147483647 w 1613"/>
                    <a:gd name="T19" fmla="*/ 2147483647 h 821"/>
                    <a:gd name="T20" fmla="*/ 2147483647 w 1613"/>
                    <a:gd name="T21" fmla="*/ 2147483647 h 821"/>
                    <a:gd name="T22" fmla="*/ 2147483647 w 1613"/>
                    <a:gd name="T23" fmla="*/ 2147483647 h 821"/>
                    <a:gd name="T24" fmla="*/ 2147483647 w 1613"/>
                    <a:gd name="T25" fmla="*/ 2147483647 h 821"/>
                    <a:gd name="T26" fmla="*/ 2147483647 w 1613"/>
                    <a:gd name="T27" fmla="*/ 2147483647 h 821"/>
                    <a:gd name="T28" fmla="*/ 2147483647 w 1613"/>
                    <a:gd name="T29" fmla="*/ 2147483647 h 821"/>
                    <a:gd name="T30" fmla="*/ 2147483647 w 1613"/>
                    <a:gd name="T31" fmla="*/ 2147483647 h 821"/>
                    <a:gd name="T32" fmla="*/ 2147483647 w 1613"/>
                    <a:gd name="T33" fmla="*/ 2147483647 h 821"/>
                    <a:gd name="T34" fmla="*/ 2147483647 w 1613"/>
                    <a:gd name="T35" fmla="*/ 2147483647 h 821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613"/>
                    <a:gd name="T55" fmla="*/ 0 h 821"/>
                    <a:gd name="T56" fmla="*/ 1613 w 1613"/>
                    <a:gd name="T57" fmla="*/ 821 h 821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613" h="821">
                      <a:moveTo>
                        <a:pt x="63" y="0"/>
                      </a:moveTo>
                      <a:lnTo>
                        <a:pt x="1550" y="0"/>
                      </a:lnTo>
                      <a:cubicBezTo>
                        <a:pt x="1585" y="0"/>
                        <a:pt x="1613" y="32"/>
                        <a:pt x="1613" y="71"/>
                      </a:cubicBezTo>
                      <a:lnTo>
                        <a:pt x="1613" y="751"/>
                      </a:lnTo>
                      <a:cubicBezTo>
                        <a:pt x="1613" y="790"/>
                        <a:pt x="1585" y="821"/>
                        <a:pt x="1550" y="821"/>
                      </a:cubicBezTo>
                      <a:lnTo>
                        <a:pt x="63" y="821"/>
                      </a:lnTo>
                      <a:cubicBezTo>
                        <a:pt x="28" y="821"/>
                        <a:pt x="0" y="790"/>
                        <a:pt x="0" y="751"/>
                      </a:cubicBezTo>
                      <a:lnTo>
                        <a:pt x="0" y="71"/>
                      </a:lnTo>
                      <a:cubicBezTo>
                        <a:pt x="0" y="32"/>
                        <a:pt x="28" y="0"/>
                        <a:pt x="63" y="0"/>
                      </a:cubicBezTo>
                      <a:close/>
                      <a:moveTo>
                        <a:pt x="73" y="36"/>
                      </a:moveTo>
                      <a:lnTo>
                        <a:pt x="1540" y="36"/>
                      </a:lnTo>
                      <a:cubicBezTo>
                        <a:pt x="1561" y="36"/>
                        <a:pt x="1579" y="55"/>
                        <a:pt x="1579" y="79"/>
                      </a:cubicBezTo>
                      <a:lnTo>
                        <a:pt x="1579" y="744"/>
                      </a:lnTo>
                      <a:cubicBezTo>
                        <a:pt x="1579" y="768"/>
                        <a:pt x="1561" y="787"/>
                        <a:pt x="1540" y="787"/>
                      </a:cubicBezTo>
                      <a:lnTo>
                        <a:pt x="73" y="787"/>
                      </a:lnTo>
                      <a:cubicBezTo>
                        <a:pt x="52" y="787"/>
                        <a:pt x="34" y="768"/>
                        <a:pt x="34" y="744"/>
                      </a:cubicBezTo>
                      <a:lnTo>
                        <a:pt x="34" y="79"/>
                      </a:lnTo>
                      <a:cubicBezTo>
                        <a:pt x="34" y="55"/>
                        <a:pt x="52" y="36"/>
                        <a:pt x="73" y="36"/>
                      </a:cubicBezTo>
                      <a:close/>
                    </a:path>
                  </a:pathLst>
                </a:custGeom>
                <a:solidFill>
                  <a:srgbClr val="FF9999"/>
                </a:solidFill>
                <a:ln w="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862" name="Freeform 8"/>
                <p:cNvSpPr>
                  <a:spLocks noEditPoints="1"/>
                </p:cNvSpPr>
                <p:nvPr/>
              </p:nvSpPr>
              <p:spPr bwMode="auto">
                <a:xfrm>
                  <a:off x="1365" y="1897"/>
                  <a:ext cx="3027" cy="1474"/>
                </a:xfrm>
                <a:custGeom>
                  <a:avLst/>
                  <a:gdLst>
                    <a:gd name="T0" fmla="*/ 2147483647 w 1546"/>
                    <a:gd name="T1" fmla="*/ 0 h 753"/>
                    <a:gd name="T2" fmla="*/ 2147483647 w 1546"/>
                    <a:gd name="T3" fmla="*/ 0 h 753"/>
                    <a:gd name="T4" fmla="*/ 2147483647 w 1546"/>
                    <a:gd name="T5" fmla="*/ 2147483647 h 753"/>
                    <a:gd name="T6" fmla="*/ 2147483647 w 1546"/>
                    <a:gd name="T7" fmla="*/ 2147483647 h 753"/>
                    <a:gd name="T8" fmla="*/ 2147483647 w 1546"/>
                    <a:gd name="T9" fmla="*/ 2147483647 h 753"/>
                    <a:gd name="T10" fmla="*/ 2147483647 w 1546"/>
                    <a:gd name="T11" fmla="*/ 2147483647 h 753"/>
                    <a:gd name="T12" fmla="*/ 0 w 1546"/>
                    <a:gd name="T13" fmla="*/ 2147483647 h 753"/>
                    <a:gd name="T14" fmla="*/ 0 w 1546"/>
                    <a:gd name="T15" fmla="*/ 2147483647 h 753"/>
                    <a:gd name="T16" fmla="*/ 2147483647 w 1546"/>
                    <a:gd name="T17" fmla="*/ 0 h 753"/>
                    <a:gd name="T18" fmla="*/ 2147483647 w 1546"/>
                    <a:gd name="T19" fmla="*/ 1193023990 h 753"/>
                    <a:gd name="T20" fmla="*/ 2147483647 w 1546"/>
                    <a:gd name="T21" fmla="*/ 1193023990 h 753"/>
                    <a:gd name="T22" fmla="*/ 2147483647 w 1546"/>
                    <a:gd name="T23" fmla="*/ 2147483647 h 753"/>
                    <a:gd name="T24" fmla="*/ 2147483647 w 1546"/>
                    <a:gd name="T25" fmla="*/ 2147483647 h 753"/>
                    <a:gd name="T26" fmla="*/ 2147483647 w 1546"/>
                    <a:gd name="T27" fmla="*/ 2147483647 h 753"/>
                    <a:gd name="T28" fmla="*/ 2147483647 w 1546"/>
                    <a:gd name="T29" fmla="*/ 2147483647 h 753"/>
                    <a:gd name="T30" fmla="*/ 1198523209 w 1546"/>
                    <a:gd name="T31" fmla="*/ 2147483647 h 753"/>
                    <a:gd name="T32" fmla="*/ 1198523209 w 1546"/>
                    <a:gd name="T33" fmla="*/ 2147483647 h 753"/>
                    <a:gd name="T34" fmla="*/ 2147483647 w 1546"/>
                    <a:gd name="T35" fmla="*/ 1193023990 h 753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546"/>
                    <a:gd name="T55" fmla="*/ 0 h 753"/>
                    <a:gd name="T56" fmla="*/ 1546 w 1546"/>
                    <a:gd name="T57" fmla="*/ 753 h 753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546" h="753">
                      <a:moveTo>
                        <a:pt x="40" y="0"/>
                      </a:moveTo>
                      <a:lnTo>
                        <a:pt x="1506" y="0"/>
                      </a:lnTo>
                      <a:cubicBezTo>
                        <a:pt x="1528" y="0"/>
                        <a:pt x="1546" y="19"/>
                        <a:pt x="1546" y="43"/>
                      </a:cubicBezTo>
                      <a:lnTo>
                        <a:pt x="1546" y="710"/>
                      </a:lnTo>
                      <a:cubicBezTo>
                        <a:pt x="1546" y="734"/>
                        <a:pt x="1528" y="753"/>
                        <a:pt x="1506" y="753"/>
                      </a:cubicBezTo>
                      <a:lnTo>
                        <a:pt x="40" y="753"/>
                      </a:lnTo>
                      <a:cubicBezTo>
                        <a:pt x="18" y="753"/>
                        <a:pt x="0" y="734"/>
                        <a:pt x="0" y="710"/>
                      </a:cubicBezTo>
                      <a:lnTo>
                        <a:pt x="0" y="43"/>
                      </a:lnTo>
                      <a:cubicBezTo>
                        <a:pt x="0" y="19"/>
                        <a:pt x="18" y="0"/>
                        <a:pt x="40" y="0"/>
                      </a:cubicBezTo>
                      <a:close/>
                      <a:moveTo>
                        <a:pt x="40" y="1"/>
                      </a:moveTo>
                      <a:lnTo>
                        <a:pt x="1507" y="1"/>
                      </a:lnTo>
                      <a:cubicBezTo>
                        <a:pt x="1528" y="1"/>
                        <a:pt x="1546" y="20"/>
                        <a:pt x="1546" y="44"/>
                      </a:cubicBezTo>
                      <a:lnTo>
                        <a:pt x="1546" y="709"/>
                      </a:lnTo>
                      <a:cubicBezTo>
                        <a:pt x="1546" y="733"/>
                        <a:pt x="1528" y="752"/>
                        <a:pt x="1507" y="752"/>
                      </a:cubicBezTo>
                      <a:lnTo>
                        <a:pt x="40" y="752"/>
                      </a:lnTo>
                      <a:cubicBezTo>
                        <a:pt x="19" y="752"/>
                        <a:pt x="1" y="733"/>
                        <a:pt x="1" y="709"/>
                      </a:cubicBezTo>
                      <a:lnTo>
                        <a:pt x="1" y="44"/>
                      </a:lnTo>
                      <a:cubicBezTo>
                        <a:pt x="1" y="20"/>
                        <a:pt x="19" y="1"/>
                        <a:pt x="40" y="1"/>
                      </a:cubicBezTo>
                      <a:close/>
                    </a:path>
                  </a:pathLst>
                </a:custGeom>
                <a:solidFill>
                  <a:srgbClr val="FF9999"/>
                </a:solidFill>
                <a:ln w="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863" name="Freeform 9"/>
                <p:cNvSpPr>
                  <a:spLocks noEditPoints="1"/>
                </p:cNvSpPr>
                <p:nvPr/>
              </p:nvSpPr>
              <p:spPr bwMode="auto">
                <a:xfrm>
                  <a:off x="1319" y="1855"/>
                  <a:ext cx="3120" cy="1558"/>
                </a:xfrm>
                <a:custGeom>
                  <a:avLst/>
                  <a:gdLst>
                    <a:gd name="T0" fmla="*/ 2147483647 w 1593"/>
                    <a:gd name="T1" fmla="*/ 0 h 795"/>
                    <a:gd name="T2" fmla="*/ 2147483647 w 1593"/>
                    <a:gd name="T3" fmla="*/ 0 h 795"/>
                    <a:gd name="T4" fmla="*/ 2147483647 w 1593"/>
                    <a:gd name="T5" fmla="*/ 2147483647 h 795"/>
                    <a:gd name="T6" fmla="*/ 2147483647 w 1593"/>
                    <a:gd name="T7" fmla="*/ 2147483647 h 795"/>
                    <a:gd name="T8" fmla="*/ 2147483647 w 1593"/>
                    <a:gd name="T9" fmla="*/ 2147483647 h 795"/>
                    <a:gd name="T10" fmla="*/ 2147483647 w 1593"/>
                    <a:gd name="T11" fmla="*/ 2147483647 h 795"/>
                    <a:gd name="T12" fmla="*/ 0 w 1593"/>
                    <a:gd name="T13" fmla="*/ 2147483647 h 795"/>
                    <a:gd name="T14" fmla="*/ 0 w 1593"/>
                    <a:gd name="T15" fmla="*/ 2147483647 h 795"/>
                    <a:gd name="T16" fmla="*/ 2147483647 w 1593"/>
                    <a:gd name="T17" fmla="*/ 0 h 795"/>
                    <a:gd name="T18" fmla="*/ 2147483647 w 1593"/>
                    <a:gd name="T19" fmla="*/ 2147483647 h 795"/>
                    <a:gd name="T20" fmla="*/ 2147483647 w 1593"/>
                    <a:gd name="T21" fmla="*/ 2147483647 h 795"/>
                    <a:gd name="T22" fmla="*/ 2147483647 w 1593"/>
                    <a:gd name="T23" fmla="*/ 2147483647 h 795"/>
                    <a:gd name="T24" fmla="*/ 2147483647 w 1593"/>
                    <a:gd name="T25" fmla="*/ 2147483647 h 795"/>
                    <a:gd name="T26" fmla="*/ 2147483647 w 1593"/>
                    <a:gd name="T27" fmla="*/ 2147483647 h 795"/>
                    <a:gd name="T28" fmla="*/ 2147483647 w 1593"/>
                    <a:gd name="T29" fmla="*/ 2147483647 h 795"/>
                    <a:gd name="T30" fmla="*/ 2147483647 w 1593"/>
                    <a:gd name="T31" fmla="*/ 2147483647 h 795"/>
                    <a:gd name="T32" fmla="*/ 2147483647 w 1593"/>
                    <a:gd name="T33" fmla="*/ 2147483647 h 795"/>
                    <a:gd name="T34" fmla="*/ 2147483647 w 1593"/>
                    <a:gd name="T35" fmla="*/ 2147483647 h 795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593"/>
                    <a:gd name="T55" fmla="*/ 0 h 795"/>
                    <a:gd name="T56" fmla="*/ 1593 w 1593"/>
                    <a:gd name="T57" fmla="*/ 795 h 795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593" h="795">
                      <a:moveTo>
                        <a:pt x="56" y="0"/>
                      </a:moveTo>
                      <a:lnTo>
                        <a:pt x="1537" y="0"/>
                      </a:lnTo>
                      <a:cubicBezTo>
                        <a:pt x="1568" y="0"/>
                        <a:pt x="1593" y="29"/>
                        <a:pt x="1593" y="64"/>
                      </a:cubicBezTo>
                      <a:lnTo>
                        <a:pt x="1593" y="731"/>
                      </a:lnTo>
                      <a:cubicBezTo>
                        <a:pt x="1593" y="766"/>
                        <a:pt x="1568" y="795"/>
                        <a:pt x="1537" y="795"/>
                      </a:cubicBezTo>
                      <a:lnTo>
                        <a:pt x="56" y="795"/>
                      </a:lnTo>
                      <a:cubicBezTo>
                        <a:pt x="25" y="795"/>
                        <a:pt x="0" y="766"/>
                        <a:pt x="0" y="731"/>
                      </a:cubicBezTo>
                      <a:lnTo>
                        <a:pt x="0" y="64"/>
                      </a:lnTo>
                      <a:cubicBezTo>
                        <a:pt x="0" y="29"/>
                        <a:pt x="25" y="0"/>
                        <a:pt x="56" y="0"/>
                      </a:cubicBezTo>
                      <a:close/>
                      <a:moveTo>
                        <a:pt x="63" y="22"/>
                      </a:moveTo>
                      <a:lnTo>
                        <a:pt x="1530" y="22"/>
                      </a:lnTo>
                      <a:cubicBezTo>
                        <a:pt x="1551" y="22"/>
                        <a:pt x="1569" y="41"/>
                        <a:pt x="1569" y="65"/>
                      </a:cubicBezTo>
                      <a:lnTo>
                        <a:pt x="1569" y="730"/>
                      </a:lnTo>
                      <a:cubicBezTo>
                        <a:pt x="1569" y="754"/>
                        <a:pt x="1551" y="773"/>
                        <a:pt x="1530" y="773"/>
                      </a:cubicBezTo>
                      <a:lnTo>
                        <a:pt x="63" y="773"/>
                      </a:lnTo>
                      <a:cubicBezTo>
                        <a:pt x="42" y="773"/>
                        <a:pt x="24" y="754"/>
                        <a:pt x="24" y="730"/>
                      </a:cubicBezTo>
                      <a:lnTo>
                        <a:pt x="24" y="65"/>
                      </a:lnTo>
                      <a:cubicBezTo>
                        <a:pt x="24" y="41"/>
                        <a:pt x="42" y="22"/>
                        <a:pt x="63" y="22"/>
                      </a:cubicBezTo>
                      <a:close/>
                    </a:path>
                  </a:pathLst>
                </a:custGeom>
                <a:solidFill>
                  <a:srgbClr val="FF9999"/>
                </a:solidFill>
                <a:ln w="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864" name="Rectangle 10"/>
                <p:cNvSpPr>
                  <a:spLocks noChangeArrowheads="1"/>
                </p:cNvSpPr>
                <p:nvPr/>
              </p:nvSpPr>
              <p:spPr bwMode="auto">
                <a:xfrm>
                  <a:off x="1319" y="1967"/>
                  <a:ext cx="22" cy="1344"/>
                </a:xfrm>
                <a:prstGeom prst="rect">
                  <a:avLst/>
                </a:prstGeom>
                <a:solidFill>
                  <a:srgbClr val="FF9999"/>
                </a:solidFill>
                <a:ln w="9525">
                  <a:solidFill>
                    <a:srgbClr val="FF66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 sz="2000">
                    <a:solidFill>
                      <a:schemeClr val="bg1"/>
                    </a:solidFill>
                    <a:latin typeface=".VnTime" pitchFamily="34" charset="0"/>
                  </a:endParaRPr>
                </a:p>
              </p:txBody>
            </p:sp>
            <p:sp>
              <p:nvSpPr>
                <p:cNvPr id="34865" name="Rectangle 11"/>
                <p:cNvSpPr>
                  <a:spLocks noChangeArrowheads="1"/>
                </p:cNvSpPr>
                <p:nvPr/>
              </p:nvSpPr>
              <p:spPr bwMode="auto">
                <a:xfrm>
                  <a:off x="1429" y="3387"/>
                  <a:ext cx="2883" cy="27"/>
                </a:xfrm>
                <a:prstGeom prst="rect">
                  <a:avLst/>
                </a:prstGeom>
                <a:solidFill>
                  <a:srgbClr val="FF9999"/>
                </a:solidFill>
                <a:ln w="9525">
                  <a:solidFill>
                    <a:srgbClr val="FF66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 sz="2000">
                    <a:solidFill>
                      <a:schemeClr val="bg1"/>
                    </a:solidFill>
                    <a:latin typeface=".VnTime" pitchFamily="34" charset="0"/>
                  </a:endParaRPr>
                </a:p>
              </p:txBody>
            </p:sp>
            <p:sp>
              <p:nvSpPr>
                <p:cNvPr id="34866" name="Rectangle 12"/>
                <p:cNvSpPr>
                  <a:spLocks noChangeArrowheads="1"/>
                </p:cNvSpPr>
                <p:nvPr/>
              </p:nvSpPr>
              <p:spPr bwMode="auto">
                <a:xfrm>
                  <a:off x="1417" y="1855"/>
                  <a:ext cx="2924" cy="22"/>
                </a:xfrm>
                <a:prstGeom prst="rect">
                  <a:avLst/>
                </a:prstGeom>
                <a:solidFill>
                  <a:srgbClr val="FF9999"/>
                </a:solidFill>
                <a:ln w="9525">
                  <a:solidFill>
                    <a:srgbClr val="FF66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 sz="2000">
                    <a:solidFill>
                      <a:schemeClr val="bg1"/>
                    </a:solidFill>
                    <a:latin typeface=".VnTime" pitchFamily="34" charset="0"/>
                  </a:endParaRPr>
                </a:p>
              </p:txBody>
            </p:sp>
            <p:sp>
              <p:nvSpPr>
                <p:cNvPr id="34867" name="Rectangle 13"/>
                <p:cNvSpPr>
                  <a:spLocks noChangeArrowheads="1"/>
                </p:cNvSpPr>
                <p:nvPr/>
              </p:nvSpPr>
              <p:spPr bwMode="auto">
                <a:xfrm>
                  <a:off x="4418" y="1977"/>
                  <a:ext cx="23" cy="1320"/>
                </a:xfrm>
                <a:prstGeom prst="rect">
                  <a:avLst/>
                </a:prstGeom>
                <a:solidFill>
                  <a:srgbClr val="FF9999"/>
                </a:solidFill>
                <a:ln w="9525">
                  <a:solidFill>
                    <a:srgbClr val="FF66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 sz="2000">
                    <a:solidFill>
                      <a:schemeClr val="bg1"/>
                    </a:solidFill>
                    <a:latin typeface=".VnTime" pitchFamily="34" charset="0"/>
                  </a:endParaRPr>
                </a:p>
              </p:txBody>
            </p:sp>
            <p:sp>
              <p:nvSpPr>
                <p:cNvPr id="34868" name="Freeform 14"/>
                <p:cNvSpPr>
                  <a:spLocks/>
                </p:cNvSpPr>
                <p:nvPr/>
              </p:nvSpPr>
              <p:spPr bwMode="auto">
                <a:xfrm>
                  <a:off x="1319" y="1855"/>
                  <a:ext cx="145" cy="114"/>
                </a:xfrm>
                <a:custGeom>
                  <a:avLst/>
                  <a:gdLst>
                    <a:gd name="T0" fmla="*/ 2147483647 w 74"/>
                    <a:gd name="T1" fmla="*/ 0 h 58"/>
                    <a:gd name="T2" fmla="*/ 0 w 74"/>
                    <a:gd name="T3" fmla="*/ 2147483647 h 58"/>
                    <a:gd name="T4" fmla="*/ 2147483647 w 74"/>
                    <a:gd name="T5" fmla="*/ 2147483647 h 58"/>
                    <a:gd name="T6" fmla="*/ 2147483647 w 74"/>
                    <a:gd name="T7" fmla="*/ 2147483647 h 58"/>
                    <a:gd name="T8" fmla="*/ 2147483647 w 74"/>
                    <a:gd name="T9" fmla="*/ 0 h 5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4"/>
                    <a:gd name="T16" fmla="*/ 0 h 58"/>
                    <a:gd name="T17" fmla="*/ 74 w 74"/>
                    <a:gd name="T18" fmla="*/ 58 h 5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4" h="58">
                      <a:moveTo>
                        <a:pt x="51" y="0"/>
                      </a:moveTo>
                      <a:cubicBezTo>
                        <a:pt x="20" y="4"/>
                        <a:pt x="2" y="29"/>
                        <a:pt x="0" y="57"/>
                      </a:cubicBezTo>
                      <a:lnTo>
                        <a:pt x="11" y="58"/>
                      </a:lnTo>
                      <a:cubicBezTo>
                        <a:pt x="12" y="35"/>
                        <a:pt x="27" y="15"/>
                        <a:pt x="51" y="11"/>
                      </a:cubicBezTo>
                      <a:cubicBezTo>
                        <a:pt x="74" y="8"/>
                        <a:pt x="51" y="0"/>
                        <a:pt x="51" y="0"/>
                      </a:cubicBez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869" name="Freeform 15"/>
                <p:cNvSpPr>
                  <a:spLocks/>
                </p:cNvSpPr>
                <p:nvPr/>
              </p:nvSpPr>
              <p:spPr bwMode="auto">
                <a:xfrm>
                  <a:off x="4329" y="1855"/>
                  <a:ext cx="120" cy="147"/>
                </a:xfrm>
                <a:custGeom>
                  <a:avLst/>
                  <a:gdLst>
                    <a:gd name="T0" fmla="*/ 0 w 61"/>
                    <a:gd name="T1" fmla="*/ 0 h 75"/>
                    <a:gd name="T2" fmla="*/ 2147483647 w 61"/>
                    <a:gd name="T3" fmla="*/ 2147483647 h 75"/>
                    <a:gd name="T4" fmla="*/ 2147483647 w 61"/>
                    <a:gd name="T5" fmla="*/ 2147483647 h 75"/>
                    <a:gd name="T6" fmla="*/ 0 w 61"/>
                    <a:gd name="T7" fmla="*/ 2147483647 h 75"/>
                    <a:gd name="T8" fmla="*/ 0 w 61"/>
                    <a:gd name="T9" fmla="*/ 0 h 7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1"/>
                    <a:gd name="T16" fmla="*/ 0 h 75"/>
                    <a:gd name="T17" fmla="*/ 61 w 61"/>
                    <a:gd name="T18" fmla="*/ 75 h 7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1" h="75">
                      <a:moveTo>
                        <a:pt x="0" y="0"/>
                      </a:moveTo>
                      <a:cubicBezTo>
                        <a:pt x="41" y="0"/>
                        <a:pt x="61" y="44"/>
                        <a:pt x="57" y="68"/>
                      </a:cubicBezTo>
                      <a:lnTo>
                        <a:pt x="44" y="69"/>
                      </a:lnTo>
                      <a:cubicBezTo>
                        <a:pt x="49" y="75"/>
                        <a:pt x="44" y="17"/>
                        <a:pt x="0" y="11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870" name="Freeform 16"/>
                <p:cNvSpPr>
                  <a:spLocks/>
                </p:cNvSpPr>
                <p:nvPr/>
              </p:nvSpPr>
              <p:spPr bwMode="auto">
                <a:xfrm>
                  <a:off x="4302" y="3293"/>
                  <a:ext cx="141" cy="127"/>
                </a:xfrm>
                <a:custGeom>
                  <a:avLst/>
                  <a:gdLst>
                    <a:gd name="T0" fmla="*/ 2147483647 w 72"/>
                    <a:gd name="T1" fmla="*/ 0 h 65"/>
                    <a:gd name="T2" fmla="*/ 0 w 72"/>
                    <a:gd name="T3" fmla="*/ 2147483647 h 65"/>
                    <a:gd name="T4" fmla="*/ 2147483647 w 72"/>
                    <a:gd name="T5" fmla="*/ 2147483647 h 65"/>
                    <a:gd name="T6" fmla="*/ 2147483647 w 72"/>
                    <a:gd name="T7" fmla="*/ 0 h 65"/>
                    <a:gd name="T8" fmla="*/ 2147483647 w 72"/>
                    <a:gd name="T9" fmla="*/ 0 h 6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"/>
                    <a:gd name="T16" fmla="*/ 0 h 65"/>
                    <a:gd name="T17" fmla="*/ 72 w 72"/>
                    <a:gd name="T18" fmla="*/ 65 h 6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" h="65">
                      <a:moveTo>
                        <a:pt x="59" y="0"/>
                      </a:moveTo>
                      <a:cubicBezTo>
                        <a:pt x="52" y="33"/>
                        <a:pt x="26" y="50"/>
                        <a:pt x="0" y="48"/>
                      </a:cubicBezTo>
                      <a:lnTo>
                        <a:pt x="2" y="62"/>
                      </a:lnTo>
                      <a:cubicBezTo>
                        <a:pt x="37" y="65"/>
                        <a:pt x="70" y="42"/>
                        <a:pt x="72" y="0"/>
                      </a:cubicBezTo>
                      <a:lnTo>
                        <a:pt x="59" y="0"/>
                      </a:ln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871" name="Freeform 17"/>
                <p:cNvSpPr>
                  <a:spLocks/>
                </p:cNvSpPr>
                <p:nvPr/>
              </p:nvSpPr>
              <p:spPr bwMode="auto">
                <a:xfrm>
                  <a:off x="1321" y="3305"/>
                  <a:ext cx="110" cy="109"/>
                </a:xfrm>
                <a:custGeom>
                  <a:avLst/>
                  <a:gdLst>
                    <a:gd name="T0" fmla="*/ 0 w 56"/>
                    <a:gd name="T1" fmla="*/ 1024820437 h 56"/>
                    <a:gd name="T2" fmla="*/ 2147483647 w 56"/>
                    <a:gd name="T3" fmla="*/ 2147483647 h 56"/>
                    <a:gd name="T4" fmla="*/ 2147483647 w 56"/>
                    <a:gd name="T5" fmla="*/ 2147483647 h 56"/>
                    <a:gd name="T6" fmla="*/ 2147483647 w 56"/>
                    <a:gd name="T7" fmla="*/ 0 h 56"/>
                    <a:gd name="T8" fmla="*/ 0 w 56"/>
                    <a:gd name="T9" fmla="*/ 1024820437 h 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6"/>
                    <a:gd name="T16" fmla="*/ 0 h 56"/>
                    <a:gd name="T17" fmla="*/ 56 w 56"/>
                    <a:gd name="T18" fmla="*/ 56 h 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6" h="56">
                      <a:moveTo>
                        <a:pt x="0" y="1"/>
                      </a:moveTo>
                      <a:cubicBezTo>
                        <a:pt x="1" y="33"/>
                        <a:pt x="25" y="53"/>
                        <a:pt x="56" y="56"/>
                      </a:cubicBezTo>
                      <a:lnTo>
                        <a:pt x="56" y="42"/>
                      </a:lnTo>
                      <a:cubicBezTo>
                        <a:pt x="36" y="42"/>
                        <a:pt x="17" y="32"/>
                        <a:pt x="10" y="0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872" name="Rectangle 18"/>
                <p:cNvSpPr>
                  <a:spLocks noChangeArrowheads="1"/>
                </p:cNvSpPr>
                <p:nvPr/>
              </p:nvSpPr>
              <p:spPr bwMode="auto">
                <a:xfrm>
                  <a:off x="1744" y="1748"/>
                  <a:ext cx="2274" cy="37"/>
                </a:xfrm>
                <a:prstGeom prst="rect">
                  <a:avLst/>
                </a:prstGeom>
                <a:solidFill>
                  <a:srgbClr val="FF9999"/>
                </a:solidFill>
                <a:ln w="0">
                  <a:solidFill>
                    <a:srgbClr val="FF66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 sz="2000">
                    <a:solidFill>
                      <a:schemeClr val="bg1"/>
                    </a:solidFill>
                    <a:latin typeface=".VnTime" pitchFamily="34" charset="0"/>
                  </a:endParaRPr>
                </a:p>
              </p:txBody>
            </p:sp>
            <p:sp>
              <p:nvSpPr>
                <p:cNvPr id="34873" name="Oval 19"/>
                <p:cNvSpPr>
                  <a:spLocks noChangeArrowheads="1"/>
                </p:cNvSpPr>
                <p:nvPr/>
              </p:nvSpPr>
              <p:spPr bwMode="auto">
                <a:xfrm>
                  <a:off x="1742" y="1748"/>
                  <a:ext cx="4" cy="37"/>
                </a:xfrm>
                <a:prstGeom prst="ellipse">
                  <a:avLst/>
                </a:prstGeom>
                <a:solidFill>
                  <a:srgbClr val="FF9999"/>
                </a:solidFill>
                <a:ln w="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 sz="2000">
                    <a:solidFill>
                      <a:schemeClr val="bg1"/>
                    </a:solidFill>
                    <a:latin typeface=".VnTime" pitchFamily="34" charset="0"/>
                  </a:endParaRPr>
                </a:p>
              </p:txBody>
            </p:sp>
            <p:sp>
              <p:nvSpPr>
                <p:cNvPr id="34874" name="Rectangle 20"/>
                <p:cNvSpPr>
                  <a:spLocks noChangeArrowheads="1"/>
                </p:cNvSpPr>
                <p:nvPr/>
              </p:nvSpPr>
              <p:spPr bwMode="auto">
                <a:xfrm>
                  <a:off x="1760" y="1756"/>
                  <a:ext cx="2242" cy="7"/>
                </a:xfrm>
                <a:prstGeom prst="rect">
                  <a:avLst/>
                </a:prstGeom>
                <a:solidFill>
                  <a:srgbClr val="FF9999"/>
                </a:solidFill>
                <a:ln w="9525">
                  <a:solidFill>
                    <a:srgbClr val="FF66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 sz="2000">
                    <a:solidFill>
                      <a:schemeClr val="bg1"/>
                    </a:solidFill>
                    <a:latin typeface=".VnTime" pitchFamily="34" charset="0"/>
                  </a:endParaRPr>
                </a:p>
              </p:txBody>
            </p:sp>
            <p:sp>
              <p:nvSpPr>
                <p:cNvPr id="34875" name="Rectangle 21"/>
                <p:cNvSpPr>
                  <a:spLocks noChangeArrowheads="1"/>
                </p:cNvSpPr>
                <p:nvPr/>
              </p:nvSpPr>
              <p:spPr bwMode="auto">
                <a:xfrm>
                  <a:off x="2447" y="884"/>
                  <a:ext cx="47" cy="862"/>
                </a:xfrm>
                <a:prstGeom prst="rect">
                  <a:avLst/>
                </a:prstGeom>
                <a:solidFill>
                  <a:srgbClr val="FF9999"/>
                </a:solidFill>
                <a:ln w="0">
                  <a:solidFill>
                    <a:srgbClr val="FF66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 sz="2000">
                    <a:solidFill>
                      <a:schemeClr val="bg1"/>
                    </a:solidFill>
                    <a:latin typeface=".VnTime" pitchFamily="34" charset="0"/>
                  </a:endParaRPr>
                </a:p>
              </p:txBody>
            </p:sp>
            <p:sp>
              <p:nvSpPr>
                <p:cNvPr id="34876" name="Rectangle 22"/>
                <p:cNvSpPr>
                  <a:spLocks noChangeArrowheads="1"/>
                </p:cNvSpPr>
                <p:nvPr/>
              </p:nvSpPr>
              <p:spPr bwMode="auto">
                <a:xfrm>
                  <a:off x="2455" y="904"/>
                  <a:ext cx="14" cy="824"/>
                </a:xfrm>
                <a:prstGeom prst="rect">
                  <a:avLst/>
                </a:prstGeom>
                <a:solidFill>
                  <a:srgbClr val="FF9999"/>
                </a:solidFill>
                <a:ln w="9525">
                  <a:solidFill>
                    <a:srgbClr val="FF66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 sz="2000">
                    <a:solidFill>
                      <a:schemeClr val="bg1"/>
                    </a:solidFill>
                    <a:latin typeface=".VnTime" pitchFamily="34" charset="0"/>
                  </a:endParaRPr>
                </a:p>
              </p:txBody>
            </p:sp>
            <p:sp>
              <p:nvSpPr>
                <p:cNvPr id="34877" name="Freeform 23"/>
                <p:cNvSpPr>
                  <a:spLocks/>
                </p:cNvSpPr>
                <p:nvPr/>
              </p:nvSpPr>
              <p:spPr bwMode="auto">
                <a:xfrm>
                  <a:off x="2424" y="1742"/>
                  <a:ext cx="90" cy="49"/>
                </a:xfrm>
                <a:custGeom>
                  <a:avLst/>
                  <a:gdLst>
                    <a:gd name="T0" fmla="*/ 1179015110 w 46"/>
                    <a:gd name="T1" fmla="*/ 0 h 25"/>
                    <a:gd name="T2" fmla="*/ 2147483647 w 46"/>
                    <a:gd name="T3" fmla="*/ 0 h 25"/>
                    <a:gd name="T4" fmla="*/ 2147483647 w 46"/>
                    <a:gd name="T5" fmla="*/ 2147483647 h 25"/>
                    <a:gd name="T6" fmla="*/ 1179015110 w 46"/>
                    <a:gd name="T7" fmla="*/ 2147483647 h 25"/>
                    <a:gd name="T8" fmla="*/ 1179015110 w 46"/>
                    <a:gd name="T9" fmla="*/ 0 h 2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6"/>
                    <a:gd name="T16" fmla="*/ 0 h 25"/>
                    <a:gd name="T17" fmla="*/ 46 w 46"/>
                    <a:gd name="T18" fmla="*/ 25 h 2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6" h="25">
                      <a:moveTo>
                        <a:pt x="1" y="0"/>
                      </a:moveTo>
                      <a:lnTo>
                        <a:pt x="46" y="0"/>
                      </a:lnTo>
                      <a:lnTo>
                        <a:pt x="46" y="25"/>
                      </a:lnTo>
                      <a:lnTo>
                        <a:pt x="1" y="25"/>
                      </a:lnTo>
                      <a:cubicBezTo>
                        <a:pt x="0" y="17"/>
                        <a:pt x="1" y="9"/>
                        <a:pt x="1" y="0"/>
                      </a:cubicBez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878" name="Freeform 24"/>
                <p:cNvSpPr>
                  <a:spLocks noEditPoints="1"/>
                </p:cNvSpPr>
                <p:nvPr/>
              </p:nvSpPr>
              <p:spPr bwMode="auto">
                <a:xfrm>
                  <a:off x="2430" y="1748"/>
                  <a:ext cx="25" cy="19"/>
                </a:xfrm>
                <a:custGeom>
                  <a:avLst/>
                  <a:gdLst>
                    <a:gd name="T0" fmla="*/ 2147483647 w 13"/>
                    <a:gd name="T1" fmla="*/ 0 h 10"/>
                    <a:gd name="T2" fmla="*/ 2147483647 w 13"/>
                    <a:gd name="T3" fmla="*/ 1787153893 h 10"/>
                    <a:gd name="T4" fmla="*/ 2147483647 w 13"/>
                    <a:gd name="T5" fmla="*/ 2147483647 h 10"/>
                    <a:gd name="T6" fmla="*/ 2147483647 w 13"/>
                    <a:gd name="T7" fmla="*/ 2147483647 h 10"/>
                    <a:gd name="T8" fmla="*/ 2147483647 w 13"/>
                    <a:gd name="T9" fmla="*/ 2147483647 h 10"/>
                    <a:gd name="T10" fmla="*/ 2147483647 w 13"/>
                    <a:gd name="T11" fmla="*/ 2147483647 h 10"/>
                    <a:gd name="T12" fmla="*/ 0 w 13"/>
                    <a:gd name="T13" fmla="*/ 2147483647 h 10"/>
                    <a:gd name="T14" fmla="*/ 2147483647 w 13"/>
                    <a:gd name="T15" fmla="*/ 1787153893 h 10"/>
                    <a:gd name="T16" fmla="*/ 2147483647 w 13"/>
                    <a:gd name="T17" fmla="*/ 0 h 10"/>
                    <a:gd name="T18" fmla="*/ 2147483647 w 13"/>
                    <a:gd name="T19" fmla="*/ 940607312 h 1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3"/>
                    <a:gd name="T31" fmla="*/ 0 h 10"/>
                    <a:gd name="T32" fmla="*/ 13 w 13"/>
                    <a:gd name="T33" fmla="*/ 10 h 1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3" h="10">
                      <a:moveTo>
                        <a:pt x="7" y="0"/>
                      </a:moveTo>
                      <a:lnTo>
                        <a:pt x="7" y="4"/>
                      </a:lnTo>
                      <a:lnTo>
                        <a:pt x="13" y="5"/>
                      </a:lnTo>
                      <a:lnTo>
                        <a:pt x="7" y="5"/>
                      </a:lnTo>
                      <a:lnTo>
                        <a:pt x="7" y="10"/>
                      </a:lnTo>
                      <a:lnTo>
                        <a:pt x="6" y="5"/>
                      </a:lnTo>
                      <a:lnTo>
                        <a:pt x="0" y="5"/>
                      </a:lnTo>
                      <a:lnTo>
                        <a:pt x="6" y="4"/>
                      </a:lnTo>
                      <a:lnTo>
                        <a:pt x="7" y="0"/>
                      </a:lnTo>
                      <a:close/>
                      <a:moveTo>
                        <a:pt x="6" y="2"/>
                      </a:moveTo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879" name="Freeform 25"/>
                <p:cNvSpPr>
                  <a:spLocks noEditPoints="1"/>
                </p:cNvSpPr>
                <p:nvPr/>
              </p:nvSpPr>
              <p:spPr bwMode="auto">
                <a:xfrm>
                  <a:off x="2438" y="1744"/>
                  <a:ext cx="21" cy="17"/>
                </a:xfrm>
                <a:custGeom>
                  <a:avLst/>
                  <a:gdLst>
                    <a:gd name="T0" fmla="*/ 2147483647 w 11"/>
                    <a:gd name="T1" fmla="*/ 0 h 9"/>
                    <a:gd name="T2" fmla="*/ 2147483647 w 11"/>
                    <a:gd name="T3" fmla="*/ 1518690629 h 9"/>
                    <a:gd name="T4" fmla="*/ 2147483647 w 11"/>
                    <a:gd name="T5" fmla="*/ 1710504224 h 9"/>
                    <a:gd name="T6" fmla="*/ 2147483647 w 11"/>
                    <a:gd name="T7" fmla="*/ 1710504224 h 9"/>
                    <a:gd name="T8" fmla="*/ 2147483647 w 11"/>
                    <a:gd name="T9" fmla="*/ 2147483647 h 9"/>
                    <a:gd name="T10" fmla="*/ 2147483647 w 11"/>
                    <a:gd name="T11" fmla="*/ 1710504224 h 9"/>
                    <a:gd name="T12" fmla="*/ 0 w 11"/>
                    <a:gd name="T13" fmla="*/ 1710504224 h 9"/>
                    <a:gd name="T14" fmla="*/ 2147483647 w 11"/>
                    <a:gd name="T15" fmla="*/ 1518690629 h 9"/>
                    <a:gd name="T16" fmla="*/ 2147483647 w 11"/>
                    <a:gd name="T17" fmla="*/ 0 h 9"/>
                    <a:gd name="T18" fmla="*/ 2147483647 w 11"/>
                    <a:gd name="T19" fmla="*/ 804012686 h 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1"/>
                    <a:gd name="T31" fmla="*/ 0 h 9"/>
                    <a:gd name="T32" fmla="*/ 11 w 11"/>
                    <a:gd name="T33" fmla="*/ 9 h 9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1" h="9">
                      <a:moveTo>
                        <a:pt x="6" y="0"/>
                      </a:moveTo>
                      <a:lnTo>
                        <a:pt x="6" y="4"/>
                      </a:lnTo>
                      <a:lnTo>
                        <a:pt x="11" y="5"/>
                      </a:lnTo>
                      <a:lnTo>
                        <a:pt x="6" y="5"/>
                      </a:lnTo>
                      <a:lnTo>
                        <a:pt x="6" y="9"/>
                      </a:lnTo>
                      <a:lnTo>
                        <a:pt x="5" y="5"/>
                      </a:lnTo>
                      <a:lnTo>
                        <a:pt x="0" y="5"/>
                      </a:lnTo>
                      <a:lnTo>
                        <a:pt x="5" y="4"/>
                      </a:lnTo>
                      <a:lnTo>
                        <a:pt x="6" y="0"/>
                      </a:lnTo>
                      <a:close/>
                      <a:moveTo>
                        <a:pt x="5" y="2"/>
                      </a:moveTo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880" name="Freeform 26"/>
                <p:cNvSpPr>
                  <a:spLocks/>
                </p:cNvSpPr>
                <p:nvPr/>
              </p:nvSpPr>
              <p:spPr bwMode="auto">
                <a:xfrm>
                  <a:off x="2506" y="1742"/>
                  <a:ext cx="10" cy="49"/>
                </a:xfrm>
                <a:custGeom>
                  <a:avLst/>
                  <a:gdLst>
                    <a:gd name="T0" fmla="*/ 2147483647 w 5"/>
                    <a:gd name="T1" fmla="*/ 0 h 25"/>
                    <a:gd name="T2" fmla="*/ 2147483647 w 5"/>
                    <a:gd name="T3" fmla="*/ 2147483647 h 25"/>
                    <a:gd name="T4" fmla="*/ 2147483647 w 5"/>
                    <a:gd name="T5" fmla="*/ 2147483647 h 25"/>
                    <a:gd name="T6" fmla="*/ 2147483647 w 5"/>
                    <a:gd name="T7" fmla="*/ 0 h 25"/>
                    <a:gd name="T8" fmla="*/ 2147483647 w 5"/>
                    <a:gd name="T9" fmla="*/ 0 h 2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"/>
                    <a:gd name="T16" fmla="*/ 0 h 25"/>
                    <a:gd name="T17" fmla="*/ 5 w 5"/>
                    <a:gd name="T18" fmla="*/ 25 h 2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" h="25">
                      <a:moveTo>
                        <a:pt x="3" y="0"/>
                      </a:moveTo>
                      <a:cubicBezTo>
                        <a:pt x="0" y="9"/>
                        <a:pt x="1" y="19"/>
                        <a:pt x="3" y="25"/>
                      </a:cubicBezTo>
                      <a:lnTo>
                        <a:pt x="5" y="25"/>
                      </a:lnTo>
                      <a:cubicBezTo>
                        <a:pt x="2" y="24"/>
                        <a:pt x="2" y="2"/>
                        <a:pt x="4" y="0"/>
                      </a:cubicBez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881" name="Freeform 27"/>
                <p:cNvSpPr>
                  <a:spLocks/>
                </p:cNvSpPr>
                <p:nvPr/>
              </p:nvSpPr>
              <p:spPr bwMode="auto">
                <a:xfrm>
                  <a:off x="2512" y="1742"/>
                  <a:ext cx="4" cy="49"/>
                </a:xfrm>
                <a:custGeom>
                  <a:avLst/>
                  <a:gdLst>
                    <a:gd name="T0" fmla="*/ 2147483647 w 2"/>
                    <a:gd name="T1" fmla="*/ 1240423636 h 25"/>
                    <a:gd name="T2" fmla="*/ 2147483647 w 2"/>
                    <a:gd name="T3" fmla="*/ 2147483647 h 25"/>
                    <a:gd name="T4" fmla="*/ 2147483647 w 2"/>
                    <a:gd name="T5" fmla="*/ 2147483647 h 25"/>
                    <a:gd name="T6" fmla="*/ 2147483647 w 2"/>
                    <a:gd name="T7" fmla="*/ 2147483647 h 25"/>
                    <a:gd name="T8" fmla="*/ 2147483647 w 2"/>
                    <a:gd name="T9" fmla="*/ 2147483647 h 25"/>
                    <a:gd name="T10" fmla="*/ 2147483647 w 2"/>
                    <a:gd name="T11" fmla="*/ 2147483647 h 25"/>
                    <a:gd name="T12" fmla="*/ 0 w 2"/>
                    <a:gd name="T13" fmla="*/ 2147483647 h 25"/>
                    <a:gd name="T14" fmla="*/ 2147483647 w 2"/>
                    <a:gd name="T15" fmla="*/ 1240423636 h 2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"/>
                    <a:gd name="T25" fmla="*/ 0 h 25"/>
                    <a:gd name="T26" fmla="*/ 2 w 2"/>
                    <a:gd name="T27" fmla="*/ 25 h 2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" h="25">
                      <a:moveTo>
                        <a:pt x="1" y="1"/>
                      </a:moveTo>
                      <a:cubicBezTo>
                        <a:pt x="2" y="0"/>
                        <a:pt x="2" y="1"/>
                        <a:pt x="2" y="3"/>
                      </a:cubicBezTo>
                      <a:lnTo>
                        <a:pt x="1" y="4"/>
                      </a:lnTo>
                      <a:cubicBezTo>
                        <a:pt x="1" y="10"/>
                        <a:pt x="1" y="16"/>
                        <a:pt x="2" y="22"/>
                      </a:cubicBezTo>
                      <a:lnTo>
                        <a:pt x="2" y="23"/>
                      </a:lnTo>
                      <a:cubicBezTo>
                        <a:pt x="2" y="24"/>
                        <a:pt x="2" y="24"/>
                        <a:pt x="1" y="24"/>
                      </a:cubicBezTo>
                      <a:cubicBezTo>
                        <a:pt x="1" y="25"/>
                        <a:pt x="0" y="20"/>
                        <a:pt x="0" y="13"/>
                      </a:cubicBezTo>
                      <a:cubicBezTo>
                        <a:pt x="0" y="6"/>
                        <a:pt x="0" y="1"/>
                        <a:pt x="1" y="1"/>
                      </a:cubicBezTo>
                      <a:close/>
                    </a:path>
                  </a:pathLst>
                </a:custGeom>
                <a:solidFill>
                  <a:srgbClr val="FF9999"/>
                </a:solidFill>
                <a:ln w="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882" name="Freeform 28"/>
                <p:cNvSpPr>
                  <a:spLocks noEditPoints="1"/>
                </p:cNvSpPr>
                <p:nvPr/>
              </p:nvSpPr>
              <p:spPr bwMode="auto">
                <a:xfrm>
                  <a:off x="2512" y="1744"/>
                  <a:ext cx="4" cy="45"/>
                </a:xfrm>
                <a:custGeom>
                  <a:avLst/>
                  <a:gdLst>
                    <a:gd name="T0" fmla="*/ 2147483647 w 2"/>
                    <a:gd name="T1" fmla="*/ 2147483647 h 23"/>
                    <a:gd name="T2" fmla="*/ 2147483647 w 2"/>
                    <a:gd name="T3" fmla="*/ 2147483647 h 23"/>
                    <a:gd name="T4" fmla="*/ 2147483647 w 2"/>
                    <a:gd name="T5" fmla="*/ 2147483647 h 23"/>
                    <a:gd name="T6" fmla="*/ 2147483647 w 2"/>
                    <a:gd name="T7" fmla="*/ 2147483647 h 23"/>
                    <a:gd name="T8" fmla="*/ 0 w 2"/>
                    <a:gd name="T9" fmla="*/ 2147483647 h 23"/>
                    <a:gd name="T10" fmla="*/ 2147483647 w 2"/>
                    <a:gd name="T11" fmla="*/ 0 h 23"/>
                    <a:gd name="T12" fmla="*/ 2147483647 w 2"/>
                    <a:gd name="T13" fmla="*/ 2147483647 h 23"/>
                    <a:gd name="T14" fmla="*/ 2147483647 w 2"/>
                    <a:gd name="T15" fmla="*/ 0 h 2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"/>
                    <a:gd name="T25" fmla="*/ 0 h 23"/>
                    <a:gd name="T26" fmla="*/ 2 w 2"/>
                    <a:gd name="T27" fmla="*/ 23 h 2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" h="23">
                      <a:moveTo>
                        <a:pt x="2" y="21"/>
                      </a:moveTo>
                      <a:cubicBezTo>
                        <a:pt x="2" y="21"/>
                        <a:pt x="2" y="21"/>
                        <a:pt x="2" y="21"/>
                      </a:cubicBezTo>
                      <a:moveTo>
                        <a:pt x="2" y="21"/>
                      </a:moveTo>
                      <a:cubicBezTo>
                        <a:pt x="2" y="23"/>
                        <a:pt x="2" y="23"/>
                        <a:pt x="1" y="23"/>
                      </a:cubicBezTo>
                      <a:cubicBezTo>
                        <a:pt x="0" y="23"/>
                        <a:pt x="0" y="18"/>
                        <a:pt x="0" y="11"/>
                      </a:cubicBezTo>
                      <a:cubicBezTo>
                        <a:pt x="0" y="5"/>
                        <a:pt x="0" y="0"/>
                        <a:pt x="1" y="0"/>
                      </a:cubicBezTo>
                      <a:cubicBezTo>
                        <a:pt x="2" y="0"/>
                        <a:pt x="2" y="0"/>
                        <a:pt x="2" y="2"/>
                      </a:cubicBezTo>
                      <a:cubicBezTo>
                        <a:pt x="2" y="0"/>
                        <a:pt x="2" y="0"/>
                        <a:pt x="1" y="0"/>
                      </a:cubicBezTo>
                    </a:path>
                  </a:pathLst>
                </a:custGeom>
                <a:solidFill>
                  <a:srgbClr val="FF9999"/>
                </a:solidFill>
                <a:ln w="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883" name="Freeform 29"/>
                <p:cNvSpPr>
                  <a:spLocks/>
                </p:cNvSpPr>
                <p:nvPr/>
              </p:nvSpPr>
              <p:spPr bwMode="auto">
                <a:xfrm>
                  <a:off x="2514" y="1748"/>
                  <a:ext cx="2" cy="39"/>
                </a:xfrm>
                <a:custGeom>
                  <a:avLst/>
                  <a:gdLst>
                    <a:gd name="T0" fmla="*/ 2147483647 w 1"/>
                    <a:gd name="T1" fmla="*/ 2147483647 h 20"/>
                    <a:gd name="T2" fmla="*/ 2147483647 w 1"/>
                    <a:gd name="T3" fmla="*/ 2147483647 h 20"/>
                    <a:gd name="T4" fmla="*/ 0 w 1"/>
                    <a:gd name="T5" fmla="*/ 2147483647 h 20"/>
                    <a:gd name="T6" fmla="*/ 2147483647 w 1"/>
                    <a:gd name="T7" fmla="*/ 0 h 20"/>
                    <a:gd name="T8" fmla="*/ 2147483647 w 1"/>
                    <a:gd name="T9" fmla="*/ 1069777338 h 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"/>
                    <a:gd name="T16" fmla="*/ 0 h 20"/>
                    <a:gd name="T17" fmla="*/ 1 w 1"/>
                    <a:gd name="T18" fmla="*/ 20 h 2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" h="20">
                      <a:moveTo>
                        <a:pt x="1" y="19"/>
                      </a:moveTo>
                      <a:cubicBezTo>
                        <a:pt x="1" y="20"/>
                        <a:pt x="1" y="20"/>
                        <a:pt x="1" y="20"/>
                      </a:cubicBezTo>
                      <a:cubicBezTo>
                        <a:pt x="0" y="20"/>
                        <a:pt x="0" y="15"/>
                        <a:pt x="0" y="10"/>
                      </a:cubicBezTo>
                      <a:cubicBezTo>
                        <a:pt x="0" y="4"/>
                        <a:pt x="0" y="0"/>
                        <a:pt x="1" y="0"/>
                      </a:cubicBezTo>
                      <a:cubicBezTo>
                        <a:pt x="1" y="0"/>
                        <a:pt x="1" y="0"/>
                        <a:pt x="1" y="1"/>
                      </a:cubicBezTo>
                    </a:path>
                  </a:pathLst>
                </a:custGeom>
                <a:solidFill>
                  <a:srgbClr val="FF9999"/>
                </a:solidFill>
                <a:ln w="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884" name="Freeform 30"/>
                <p:cNvSpPr>
                  <a:spLocks/>
                </p:cNvSpPr>
                <p:nvPr/>
              </p:nvSpPr>
              <p:spPr bwMode="auto">
                <a:xfrm>
                  <a:off x="2422" y="1742"/>
                  <a:ext cx="8" cy="49"/>
                </a:xfrm>
                <a:custGeom>
                  <a:avLst/>
                  <a:gdLst>
                    <a:gd name="T0" fmla="*/ 2147483647 w 4"/>
                    <a:gd name="T1" fmla="*/ 0 h 25"/>
                    <a:gd name="T2" fmla="*/ 2147483647 w 4"/>
                    <a:gd name="T3" fmla="*/ 2147483647 h 25"/>
                    <a:gd name="T4" fmla="*/ 2147483647 w 4"/>
                    <a:gd name="T5" fmla="*/ 2147483647 h 25"/>
                    <a:gd name="T6" fmla="*/ 2147483647 w 4"/>
                    <a:gd name="T7" fmla="*/ 0 h 25"/>
                    <a:gd name="T8" fmla="*/ 2147483647 w 4"/>
                    <a:gd name="T9" fmla="*/ 0 h 2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"/>
                    <a:gd name="T16" fmla="*/ 0 h 25"/>
                    <a:gd name="T17" fmla="*/ 4 w 4"/>
                    <a:gd name="T18" fmla="*/ 25 h 2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" h="25">
                      <a:moveTo>
                        <a:pt x="2" y="0"/>
                      </a:moveTo>
                      <a:cubicBezTo>
                        <a:pt x="0" y="9"/>
                        <a:pt x="1" y="19"/>
                        <a:pt x="2" y="25"/>
                      </a:cubicBezTo>
                      <a:lnTo>
                        <a:pt x="4" y="25"/>
                      </a:lnTo>
                      <a:cubicBezTo>
                        <a:pt x="1" y="24"/>
                        <a:pt x="2" y="2"/>
                        <a:pt x="4" y="0"/>
                      </a:cubicBez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885" name="Freeform 31"/>
                <p:cNvSpPr>
                  <a:spLocks/>
                </p:cNvSpPr>
                <p:nvPr/>
              </p:nvSpPr>
              <p:spPr bwMode="auto">
                <a:xfrm>
                  <a:off x="2424" y="1742"/>
                  <a:ext cx="6" cy="49"/>
                </a:xfrm>
                <a:custGeom>
                  <a:avLst/>
                  <a:gdLst>
                    <a:gd name="T0" fmla="*/ 2147483647 w 3"/>
                    <a:gd name="T1" fmla="*/ 0 h 25"/>
                    <a:gd name="T2" fmla="*/ 2147483647 w 3"/>
                    <a:gd name="T3" fmla="*/ 2147483647 h 25"/>
                    <a:gd name="T4" fmla="*/ 2147483647 w 3"/>
                    <a:gd name="T5" fmla="*/ 2147483647 h 25"/>
                    <a:gd name="T6" fmla="*/ 2147483647 w 3"/>
                    <a:gd name="T7" fmla="*/ 0 h 2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"/>
                    <a:gd name="T13" fmla="*/ 0 h 25"/>
                    <a:gd name="T14" fmla="*/ 3 w 3"/>
                    <a:gd name="T15" fmla="*/ 25 h 2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" h="25">
                      <a:moveTo>
                        <a:pt x="3" y="0"/>
                      </a:moveTo>
                      <a:cubicBezTo>
                        <a:pt x="0" y="9"/>
                        <a:pt x="1" y="19"/>
                        <a:pt x="3" y="25"/>
                      </a:cubicBezTo>
                      <a:lnTo>
                        <a:pt x="3" y="24"/>
                      </a:lnTo>
                      <a:cubicBezTo>
                        <a:pt x="0" y="24"/>
                        <a:pt x="1" y="2"/>
                        <a:pt x="3" y="0"/>
                      </a:cubicBez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886" name="Freeform 32"/>
                <p:cNvSpPr>
                  <a:spLocks/>
                </p:cNvSpPr>
                <p:nvPr/>
              </p:nvSpPr>
              <p:spPr bwMode="auto">
                <a:xfrm>
                  <a:off x="1919" y="1742"/>
                  <a:ext cx="41" cy="47"/>
                </a:xfrm>
                <a:custGeom>
                  <a:avLst/>
                  <a:gdLst>
                    <a:gd name="T0" fmla="*/ 0 w 21"/>
                    <a:gd name="T1" fmla="*/ 0 h 24"/>
                    <a:gd name="T2" fmla="*/ 2147483647 w 21"/>
                    <a:gd name="T3" fmla="*/ 0 h 24"/>
                    <a:gd name="T4" fmla="*/ 2147483647 w 21"/>
                    <a:gd name="T5" fmla="*/ 2147483647 h 24"/>
                    <a:gd name="T6" fmla="*/ 0 w 21"/>
                    <a:gd name="T7" fmla="*/ 2147483647 h 24"/>
                    <a:gd name="T8" fmla="*/ 0 w 21"/>
                    <a:gd name="T9" fmla="*/ 0 h 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1"/>
                    <a:gd name="T16" fmla="*/ 0 h 24"/>
                    <a:gd name="T17" fmla="*/ 21 w 21"/>
                    <a:gd name="T18" fmla="*/ 24 h 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1" h="24">
                      <a:moveTo>
                        <a:pt x="0" y="0"/>
                      </a:moveTo>
                      <a:lnTo>
                        <a:pt x="21" y="0"/>
                      </a:lnTo>
                      <a:lnTo>
                        <a:pt x="21" y="24"/>
                      </a:lnTo>
                      <a:lnTo>
                        <a:pt x="0" y="24"/>
                      </a:lnTo>
                      <a:cubicBezTo>
                        <a:pt x="0" y="17"/>
                        <a:pt x="0" y="9"/>
                        <a:pt x="0" y="0"/>
                      </a:cubicBez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887" name="Freeform 33"/>
                <p:cNvSpPr>
                  <a:spLocks noEditPoints="1"/>
                </p:cNvSpPr>
                <p:nvPr/>
              </p:nvSpPr>
              <p:spPr bwMode="auto">
                <a:xfrm>
                  <a:off x="1921" y="1746"/>
                  <a:ext cx="11" cy="19"/>
                </a:xfrm>
                <a:custGeom>
                  <a:avLst/>
                  <a:gdLst>
                    <a:gd name="T0" fmla="*/ 476465156 w 6"/>
                    <a:gd name="T1" fmla="*/ 0 h 10"/>
                    <a:gd name="T2" fmla="*/ 476465156 w 6"/>
                    <a:gd name="T3" fmla="*/ 2147483647 h 10"/>
                    <a:gd name="T4" fmla="*/ 873519453 w 6"/>
                    <a:gd name="T5" fmla="*/ 2147483647 h 10"/>
                    <a:gd name="T6" fmla="*/ 476465156 w 6"/>
                    <a:gd name="T7" fmla="*/ 2147483647 h 10"/>
                    <a:gd name="T8" fmla="*/ 476465156 w 6"/>
                    <a:gd name="T9" fmla="*/ 2147483647 h 10"/>
                    <a:gd name="T10" fmla="*/ 476465156 w 6"/>
                    <a:gd name="T11" fmla="*/ 2147483647 h 10"/>
                    <a:gd name="T12" fmla="*/ 0 w 6"/>
                    <a:gd name="T13" fmla="*/ 2147483647 h 10"/>
                    <a:gd name="T14" fmla="*/ 476465156 w 6"/>
                    <a:gd name="T15" fmla="*/ 2147483647 h 10"/>
                    <a:gd name="T16" fmla="*/ 476465156 w 6"/>
                    <a:gd name="T17" fmla="*/ 0 h 10"/>
                    <a:gd name="T18" fmla="*/ 476465156 w 6"/>
                    <a:gd name="T19" fmla="*/ 1343563807 h 1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6"/>
                    <a:gd name="T31" fmla="*/ 0 h 10"/>
                    <a:gd name="T32" fmla="*/ 6 w 6"/>
                    <a:gd name="T33" fmla="*/ 10 h 1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6" h="10">
                      <a:moveTo>
                        <a:pt x="3" y="0"/>
                      </a:moveTo>
                      <a:lnTo>
                        <a:pt x="3" y="5"/>
                      </a:lnTo>
                      <a:lnTo>
                        <a:pt x="6" y="5"/>
                      </a:lnTo>
                      <a:lnTo>
                        <a:pt x="3" y="6"/>
                      </a:lnTo>
                      <a:lnTo>
                        <a:pt x="3" y="10"/>
                      </a:lnTo>
                      <a:lnTo>
                        <a:pt x="3" y="6"/>
                      </a:lnTo>
                      <a:lnTo>
                        <a:pt x="0" y="5"/>
                      </a:lnTo>
                      <a:lnTo>
                        <a:pt x="3" y="5"/>
                      </a:lnTo>
                      <a:lnTo>
                        <a:pt x="3" y="0"/>
                      </a:lnTo>
                      <a:close/>
                      <a:moveTo>
                        <a:pt x="3" y="3"/>
                      </a:moveTo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888" name="Freeform 34"/>
                <p:cNvSpPr>
                  <a:spLocks noEditPoints="1"/>
                </p:cNvSpPr>
                <p:nvPr/>
              </p:nvSpPr>
              <p:spPr bwMode="auto">
                <a:xfrm>
                  <a:off x="1925" y="1744"/>
                  <a:ext cx="9" cy="17"/>
                </a:xfrm>
                <a:custGeom>
                  <a:avLst/>
                  <a:gdLst>
                    <a:gd name="T0" fmla="*/ 225997202 w 5"/>
                    <a:gd name="T1" fmla="*/ 0 h 9"/>
                    <a:gd name="T2" fmla="*/ 225997202 w 5"/>
                    <a:gd name="T3" fmla="*/ 1518690629 h 9"/>
                    <a:gd name="T4" fmla="*/ 406794964 w 5"/>
                    <a:gd name="T5" fmla="*/ 1518690629 h 9"/>
                    <a:gd name="T6" fmla="*/ 225997202 w 5"/>
                    <a:gd name="T7" fmla="*/ 1710504224 h 9"/>
                    <a:gd name="T8" fmla="*/ 225997202 w 5"/>
                    <a:gd name="T9" fmla="*/ 2147483647 h 9"/>
                    <a:gd name="T10" fmla="*/ 177557585 w 5"/>
                    <a:gd name="T11" fmla="*/ 1710504224 h 9"/>
                    <a:gd name="T12" fmla="*/ 0 w 5"/>
                    <a:gd name="T13" fmla="*/ 1518690629 h 9"/>
                    <a:gd name="T14" fmla="*/ 177557585 w 5"/>
                    <a:gd name="T15" fmla="*/ 1518690629 h 9"/>
                    <a:gd name="T16" fmla="*/ 225997202 w 5"/>
                    <a:gd name="T17" fmla="*/ 0 h 9"/>
                    <a:gd name="T18" fmla="*/ 177557585 w 5"/>
                    <a:gd name="T19" fmla="*/ 804012686 h 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5"/>
                    <a:gd name="T31" fmla="*/ 0 h 9"/>
                    <a:gd name="T32" fmla="*/ 5 w 5"/>
                    <a:gd name="T33" fmla="*/ 9 h 9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5" h="9">
                      <a:moveTo>
                        <a:pt x="3" y="0"/>
                      </a:moveTo>
                      <a:lnTo>
                        <a:pt x="3" y="4"/>
                      </a:lnTo>
                      <a:lnTo>
                        <a:pt x="5" y="4"/>
                      </a:lnTo>
                      <a:lnTo>
                        <a:pt x="3" y="5"/>
                      </a:lnTo>
                      <a:lnTo>
                        <a:pt x="3" y="9"/>
                      </a:lnTo>
                      <a:lnTo>
                        <a:pt x="2" y="5"/>
                      </a:lnTo>
                      <a:lnTo>
                        <a:pt x="0" y="4"/>
                      </a:lnTo>
                      <a:lnTo>
                        <a:pt x="2" y="4"/>
                      </a:lnTo>
                      <a:lnTo>
                        <a:pt x="3" y="0"/>
                      </a:lnTo>
                      <a:close/>
                      <a:moveTo>
                        <a:pt x="2" y="2"/>
                      </a:moveTo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889" name="Freeform 35"/>
                <p:cNvSpPr>
                  <a:spLocks/>
                </p:cNvSpPr>
                <p:nvPr/>
              </p:nvSpPr>
              <p:spPr bwMode="auto">
                <a:xfrm>
                  <a:off x="1958" y="1742"/>
                  <a:ext cx="2" cy="47"/>
                </a:xfrm>
                <a:custGeom>
                  <a:avLst/>
                  <a:gdLst>
                    <a:gd name="T0" fmla="*/ 2147483647 w 1"/>
                    <a:gd name="T1" fmla="*/ 0 h 24"/>
                    <a:gd name="T2" fmla="*/ 2147483647 w 1"/>
                    <a:gd name="T3" fmla="*/ 2147483647 h 24"/>
                    <a:gd name="T4" fmla="*/ 2147483647 w 1"/>
                    <a:gd name="T5" fmla="*/ 2147483647 h 24"/>
                    <a:gd name="T6" fmla="*/ 2147483647 w 1"/>
                    <a:gd name="T7" fmla="*/ 0 h 2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4"/>
                    <a:gd name="T14" fmla="*/ 1 w 1"/>
                    <a:gd name="T15" fmla="*/ 24 h 2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4">
                      <a:moveTo>
                        <a:pt x="1" y="0"/>
                      </a:moveTo>
                      <a:cubicBezTo>
                        <a:pt x="0" y="9"/>
                        <a:pt x="0" y="19"/>
                        <a:pt x="1" y="24"/>
                      </a:cubicBezTo>
                      <a:cubicBezTo>
                        <a:pt x="0" y="23"/>
                        <a:pt x="0" y="2"/>
                        <a:pt x="1" y="0"/>
                      </a:cubicBez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890" name="Freeform 36"/>
                <p:cNvSpPr>
                  <a:spLocks/>
                </p:cNvSpPr>
                <p:nvPr/>
              </p:nvSpPr>
              <p:spPr bwMode="auto">
                <a:xfrm>
                  <a:off x="1960" y="1742"/>
                  <a:ext cx="2" cy="47"/>
                </a:xfrm>
                <a:custGeom>
                  <a:avLst/>
                  <a:gdLst>
                    <a:gd name="T0" fmla="*/ 0 w 1"/>
                    <a:gd name="T1" fmla="*/ 0 h 24"/>
                    <a:gd name="T2" fmla="*/ 2147483647 w 1"/>
                    <a:gd name="T3" fmla="*/ 2147483647 h 24"/>
                    <a:gd name="T4" fmla="*/ 0 w 1"/>
                    <a:gd name="T5" fmla="*/ 2147483647 h 24"/>
                    <a:gd name="T6" fmla="*/ 0 w 1"/>
                    <a:gd name="T7" fmla="*/ 2147483647 h 24"/>
                    <a:gd name="T8" fmla="*/ 2147483647 w 1"/>
                    <a:gd name="T9" fmla="*/ 2147483647 h 24"/>
                    <a:gd name="T10" fmla="*/ 0 w 1"/>
                    <a:gd name="T11" fmla="*/ 2147483647 h 24"/>
                    <a:gd name="T12" fmla="*/ 0 w 1"/>
                    <a:gd name="T13" fmla="*/ 2147483647 h 24"/>
                    <a:gd name="T14" fmla="*/ 0 w 1"/>
                    <a:gd name="T15" fmla="*/ 0 h 2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"/>
                    <a:gd name="T25" fmla="*/ 0 h 24"/>
                    <a:gd name="T26" fmla="*/ 1 w 1"/>
                    <a:gd name="T27" fmla="*/ 24 h 2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" h="24">
                      <a:moveTo>
                        <a:pt x="0" y="0"/>
                      </a:moveTo>
                      <a:cubicBezTo>
                        <a:pt x="1" y="0"/>
                        <a:pt x="1" y="1"/>
                        <a:pt x="1" y="3"/>
                      </a:cubicBezTo>
                      <a:lnTo>
                        <a:pt x="0" y="4"/>
                      </a:lnTo>
                      <a:cubicBezTo>
                        <a:pt x="0" y="10"/>
                        <a:pt x="0" y="16"/>
                        <a:pt x="0" y="22"/>
                      </a:cubicBezTo>
                      <a:lnTo>
                        <a:pt x="1" y="22"/>
                      </a:lnTo>
                      <a:cubicBezTo>
                        <a:pt x="1" y="24"/>
                        <a:pt x="1" y="24"/>
                        <a:pt x="0" y="24"/>
                      </a:cubicBezTo>
                      <a:cubicBezTo>
                        <a:pt x="0" y="24"/>
                        <a:pt x="0" y="19"/>
                        <a:pt x="0" y="13"/>
                      </a:cubicBezTo>
                      <a:cubicBezTo>
                        <a:pt x="0" y="6"/>
                        <a:pt x="0" y="1"/>
                        <a:pt x="0" y="0"/>
                      </a:cubicBezTo>
                      <a:close/>
                    </a:path>
                  </a:pathLst>
                </a:custGeom>
                <a:solidFill>
                  <a:srgbClr val="FF9999"/>
                </a:solidFill>
                <a:ln w="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891" name="Freeform 37"/>
                <p:cNvSpPr>
                  <a:spLocks noEditPoints="1"/>
                </p:cNvSpPr>
                <p:nvPr/>
              </p:nvSpPr>
              <p:spPr bwMode="auto">
                <a:xfrm>
                  <a:off x="1960" y="1742"/>
                  <a:ext cx="2" cy="47"/>
                </a:xfrm>
                <a:custGeom>
                  <a:avLst/>
                  <a:gdLst>
                    <a:gd name="T0" fmla="*/ 2147483647 w 1"/>
                    <a:gd name="T1" fmla="*/ 2147483647 h 24"/>
                    <a:gd name="T2" fmla="*/ 2147483647 w 1"/>
                    <a:gd name="T3" fmla="*/ 2147483647 h 24"/>
                    <a:gd name="T4" fmla="*/ 2147483647 w 1"/>
                    <a:gd name="T5" fmla="*/ 2147483647 h 24"/>
                    <a:gd name="T6" fmla="*/ 0 w 1"/>
                    <a:gd name="T7" fmla="*/ 2147483647 h 24"/>
                    <a:gd name="T8" fmla="*/ 0 w 1"/>
                    <a:gd name="T9" fmla="*/ 2147483647 h 24"/>
                    <a:gd name="T10" fmla="*/ 0 w 1"/>
                    <a:gd name="T11" fmla="*/ 0 h 24"/>
                    <a:gd name="T12" fmla="*/ 2147483647 w 1"/>
                    <a:gd name="T13" fmla="*/ 2147483647 h 24"/>
                    <a:gd name="T14" fmla="*/ 0 w 1"/>
                    <a:gd name="T15" fmla="*/ 0 h 2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"/>
                    <a:gd name="T25" fmla="*/ 0 h 24"/>
                    <a:gd name="T26" fmla="*/ 1 w 1"/>
                    <a:gd name="T27" fmla="*/ 24 h 2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" h="24">
                      <a:moveTo>
                        <a:pt x="1" y="22"/>
                      </a:moveTo>
                      <a:cubicBezTo>
                        <a:pt x="1" y="22"/>
                        <a:pt x="1" y="22"/>
                        <a:pt x="1" y="22"/>
                      </a:cubicBezTo>
                      <a:moveTo>
                        <a:pt x="1" y="22"/>
                      </a:moveTo>
                      <a:cubicBezTo>
                        <a:pt x="1" y="24"/>
                        <a:pt x="1" y="24"/>
                        <a:pt x="0" y="24"/>
                      </a:cubicBezTo>
                      <a:cubicBezTo>
                        <a:pt x="0" y="24"/>
                        <a:pt x="0" y="19"/>
                        <a:pt x="0" y="12"/>
                      </a:cubicBezTo>
                      <a:cubicBezTo>
                        <a:pt x="0" y="6"/>
                        <a:pt x="0" y="0"/>
                        <a:pt x="0" y="0"/>
                      </a:cubicBezTo>
                      <a:cubicBezTo>
                        <a:pt x="1" y="0"/>
                        <a:pt x="1" y="1"/>
                        <a:pt x="1" y="3"/>
                      </a:cubicBezTo>
                      <a:cubicBezTo>
                        <a:pt x="1" y="1"/>
                        <a:pt x="1" y="0"/>
                        <a:pt x="0" y="0"/>
                      </a:cubicBezTo>
                    </a:path>
                  </a:pathLst>
                </a:custGeom>
                <a:solidFill>
                  <a:srgbClr val="FF9999"/>
                </a:solidFill>
                <a:ln w="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892" name="Freeform 38"/>
                <p:cNvSpPr>
                  <a:spLocks/>
                </p:cNvSpPr>
                <p:nvPr/>
              </p:nvSpPr>
              <p:spPr bwMode="auto">
                <a:xfrm>
                  <a:off x="1960" y="1748"/>
                  <a:ext cx="2" cy="37"/>
                </a:xfrm>
                <a:custGeom>
                  <a:avLst/>
                  <a:gdLst>
                    <a:gd name="T0" fmla="*/ 2147483647 w 1"/>
                    <a:gd name="T1" fmla="*/ 2147483647 h 19"/>
                    <a:gd name="T2" fmla="*/ 2147483647 w 1"/>
                    <a:gd name="T3" fmla="*/ 2147483647 h 19"/>
                    <a:gd name="T4" fmla="*/ 0 w 1"/>
                    <a:gd name="T5" fmla="*/ 2147483647 h 19"/>
                    <a:gd name="T6" fmla="*/ 2147483647 w 1"/>
                    <a:gd name="T7" fmla="*/ 0 h 19"/>
                    <a:gd name="T8" fmla="*/ 2147483647 w 1"/>
                    <a:gd name="T9" fmla="*/ 0 h 1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"/>
                    <a:gd name="T16" fmla="*/ 0 h 19"/>
                    <a:gd name="T17" fmla="*/ 1 w 1"/>
                    <a:gd name="T18" fmla="*/ 19 h 1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" h="19">
                      <a:moveTo>
                        <a:pt x="1" y="19"/>
                      </a:moveTo>
                      <a:cubicBezTo>
                        <a:pt x="1" y="19"/>
                        <a:pt x="1" y="19"/>
                        <a:pt x="1" y="19"/>
                      </a:cubicBezTo>
                      <a:cubicBezTo>
                        <a:pt x="0" y="19"/>
                        <a:pt x="0" y="15"/>
                        <a:pt x="0" y="10"/>
                      </a:cubicBezTo>
                      <a:cubicBezTo>
                        <a:pt x="0" y="4"/>
                        <a:pt x="0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</a:path>
                  </a:pathLst>
                </a:custGeom>
                <a:solidFill>
                  <a:srgbClr val="FF9999"/>
                </a:solidFill>
                <a:ln w="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893" name="Freeform 39"/>
                <p:cNvSpPr>
                  <a:spLocks/>
                </p:cNvSpPr>
                <p:nvPr/>
              </p:nvSpPr>
              <p:spPr bwMode="auto">
                <a:xfrm>
                  <a:off x="1917" y="1742"/>
                  <a:ext cx="4" cy="47"/>
                </a:xfrm>
                <a:custGeom>
                  <a:avLst/>
                  <a:gdLst>
                    <a:gd name="T0" fmla="*/ 2147483647 w 2"/>
                    <a:gd name="T1" fmla="*/ 0 h 24"/>
                    <a:gd name="T2" fmla="*/ 2147483647 w 2"/>
                    <a:gd name="T3" fmla="*/ 2147483647 h 24"/>
                    <a:gd name="T4" fmla="*/ 2147483647 w 2"/>
                    <a:gd name="T5" fmla="*/ 2147483647 h 24"/>
                    <a:gd name="T6" fmla="*/ 2147483647 w 2"/>
                    <a:gd name="T7" fmla="*/ 0 h 24"/>
                    <a:gd name="T8" fmla="*/ 2147483647 w 2"/>
                    <a:gd name="T9" fmla="*/ 0 h 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"/>
                    <a:gd name="T16" fmla="*/ 0 h 24"/>
                    <a:gd name="T17" fmla="*/ 2 w 2"/>
                    <a:gd name="T18" fmla="*/ 24 h 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" h="24">
                      <a:moveTo>
                        <a:pt x="1" y="0"/>
                      </a:moveTo>
                      <a:cubicBezTo>
                        <a:pt x="0" y="9"/>
                        <a:pt x="0" y="19"/>
                        <a:pt x="1" y="24"/>
                      </a:cubicBezTo>
                      <a:lnTo>
                        <a:pt x="2" y="24"/>
                      </a:lnTo>
                      <a:cubicBezTo>
                        <a:pt x="1" y="23"/>
                        <a:pt x="1" y="2"/>
                        <a:pt x="2" y="0"/>
                      </a:cubicBez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894" name="Freeform 40"/>
                <p:cNvSpPr>
                  <a:spLocks/>
                </p:cNvSpPr>
                <p:nvPr/>
              </p:nvSpPr>
              <p:spPr bwMode="auto">
                <a:xfrm>
                  <a:off x="1919" y="1742"/>
                  <a:ext cx="2" cy="47"/>
                </a:xfrm>
                <a:custGeom>
                  <a:avLst/>
                  <a:gdLst>
                    <a:gd name="T0" fmla="*/ 2147483647 w 1"/>
                    <a:gd name="T1" fmla="*/ 0 h 24"/>
                    <a:gd name="T2" fmla="*/ 2147483647 w 1"/>
                    <a:gd name="T3" fmla="*/ 2147483647 h 24"/>
                    <a:gd name="T4" fmla="*/ 2147483647 w 1"/>
                    <a:gd name="T5" fmla="*/ 2147483647 h 24"/>
                    <a:gd name="T6" fmla="*/ 2147483647 w 1"/>
                    <a:gd name="T7" fmla="*/ 0 h 2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4"/>
                    <a:gd name="T14" fmla="*/ 1 w 1"/>
                    <a:gd name="T15" fmla="*/ 24 h 2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4">
                      <a:moveTo>
                        <a:pt x="1" y="0"/>
                      </a:moveTo>
                      <a:cubicBezTo>
                        <a:pt x="0" y="9"/>
                        <a:pt x="0" y="19"/>
                        <a:pt x="1" y="24"/>
                      </a:cubicBezTo>
                      <a:cubicBezTo>
                        <a:pt x="0" y="23"/>
                        <a:pt x="0" y="2"/>
                        <a:pt x="1" y="0"/>
                      </a:cubicBez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895" name="Freeform 41"/>
                <p:cNvSpPr>
                  <a:spLocks/>
                </p:cNvSpPr>
                <p:nvPr/>
              </p:nvSpPr>
              <p:spPr bwMode="auto">
                <a:xfrm>
                  <a:off x="1880" y="1816"/>
                  <a:ext cx="111" cy="88"/>
                </a:xfrm>
                <a:custGeom>
                  <a:avLst/>
                  <a:gdLst>
                    <a:gd name="T0" fmla="*/ 2016916394 w 57"/>
                    <a:gd name="T1" fmla="*/ 0 h 45"/>
                    <a:gd name="T2" fmla="*/ 2147483647 w 57"/>
                    <a:gd name="T3" fmla="*/ 0 h 45"/>
                    <a:gd name="T4" fmla="*/ 2147483647 w 57"/>
                    <a:gd name="T5" fmla="*/ 2147483647 h 45"/>
                    <a:gd name="T6" fmla="*/ 2016916394 w 57"/>
                    <a:gd name="T7" fmla="*/ 2147483647 h 45"/>
                    <a:gd name="T8" fmla="*/ 2016916394 w 57"/>
                    <a:gd name="T9" fmla="*/ 0 h 4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7"/>
                    <a:gd name="T16" fmla="*/ 0 h 45"/>
                    <a:gd name="T17" fmla="*/ 57 w 57"/>
                    <a:gd name="T18" fmla="*/ 45 h 4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7" h="45">
                      <a:moveTo>
                        <a:pt x="2" y="0"/>
                      </a:moveTo>
                      <a:lnTo>
                        <a:pt x="57" y="0"/>
                      </a:lnTo>
                      <a:lnTo>
                        <a:pt x="57" y="45"/>
                      </a:lnTo>
                      <a:lnTo>
                        <a:pt x="2" y="45"/>
                      </a:lnTo>
                      <a:cubicBezTo>
                        <a:pt x="0" y="31"/>
                        <a:pt x="1" y="16"/>
                        <a:pt x="2" y="0"/>
                      </a:cubicBez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896" name="Freeform 42"/>
                <p:cNvSpPr>
                  <a:spLocks noEditPoints="1"/>
                </p:cNvSpPr>
                <p:nvPr/>
              </p:nvSpPr>
              <p:spPr bwMode="auto">
                <a:xfrm>
                  <a:off x="1887" y="1824"/>
                  <a:ext cx="32" cy="37"/>
                </a:xfrm>
                <a:custGeom>
                  <a:avLst/>
                  <a:gdLst>
                    <a:gd name="T0" fmla="*/ 2147483647 w 16"/>
                    <a:gd name="T1" fmla="*/ 0 h 19"/>
                    <a:gd name="T2" fmla="*/ 2147483647 w 16"/>
                    <a:gd name="T3" fmla="*/ 2147483647 h 19"/>
                    <a:gd name="T4" fmla="*/ 2147483647 w 16"/>
                    <a:gd name="T5" fmla="*/ 2147483647 h 19"/>
                    <a:gd name="T6" fmla="*/ 2147483647 w 16"/>
                    <a:gd name="T7" fmla="*/ 2147483647 h 19"/>
                    <a:gd name="T8" fmla="*/ 2147483647 w 16"/>
                    <a:gd name="T9" fmla="*/ 2147483647 h 19"/>
                    <a:gd name="T10" fmla="*/ 2147483647 w 16"/>
                    <a:gd name="T11" fmla="*/ 2147483647 h 19"/>
                    <a:gd name="T12" fmla="*/ 0 w 16"/>
                    <a:gd name="T13" fmla="*/ 2147483647 h 19"/>
                    <a:gd name="T14" fmla="*/ 2147483647 w 16"/>
                    <a:gd name="T15" fmla="*/ 2147483647 h 19"/>
                    <a:gd name="T16" fmla="*/ 2147483647 w 16"/>
                    <a:gd name="T17" fmla="*/ 0 h 19"/>
                    <a:gd name="T18" fmla="*/ 2147483647 w 16"/>
                    <a:gd name="T19" fmla="*/ 2147483647 h 1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6"/>
                    <a:gd name="T31" fmla="*/ 0 h 19"/>
                    <a:gd name="T32" fmla="*/ 16 w 16"/>
                    <a:gd name="T33" fmla="*/ 19 h 19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6" h="19">
                      <a:moveTo>
                        <a:pt x="8" y="0"/>
                      </a:moveTo>
                      <a:lnTo>
                        <a:pt x="8" y="9"/>
                      </a:lnTo>
                      <a:lnTo>
                        <a:pt x="16" y="10"/>
                      </a:lnTo>
                      <a:lnTo>
                        <a:pt x="8" y="10"/>
                      </a:lnTo>
                      <a:lnTo>
                        <a:pt x="8" y="19"/>
                      </a:lnTo>
                      <a:lnTo>
                        <a:pt x="8" y="10"/>
                      </a:lnTo>
                      <a:lnTo>
                        <a:pt x="0" y="10"/>
                      </a:lnTo>
                      <a:lnTo>
                        <a:pt x="8" y="9"/>
                      </a:lnTo>
                      <a:lnTo>
                        <a:pt x="8" y="0"/>
                      </a:lnTo>
                      <a:close/>
                      <a:moveTo>
                        <a:pt x="8" y="5"/>
                      </a:moveTo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897" name="Freeform 43"/>
                <p:cNvSpPr>
                  <a:spLocks noEditPoints="1"/>
                </p:cNvSpPr>
                <p:nvPr/>
              </p:nvSpPr>
              <p:spPr bwMode="auto">
                <a:xfrm>
                  <a:off x="1897" y="1820"/>
                  <a:ext cx="28" cy="31"/>
                </a:xfrm>
                <a:custGeom>
                  <a:avLst/>
                  <a:gdLst>
                    <a:gd name="T0" fmla="*/ 2147483647 w 14"/>
                    <a:gd name="T1" fmla="*/ 0 h 16"/>
                    <a:gd name="T2" fmla="*/ 2147483647 w 14"/>
                    <a:gd name="T3" fmla="*/ 2147483647 h 16"/>
                    <a:gd name="T4" fmla="*/ 2147483647 w 14"/>
                    <a:gd name="T5" fmla="*/ 2147483647 h 16"/>
                    <a:gd name="T6" fmla="*/ 2147483647 w 14"/>
                    <a:gd name="T7" fmla="*/ 2147483647 h 16"/>
                    <a:gd name="T8" fmla="*/ 2147483647 w 14"/>
                    <a:gd name="T9" fmla="*/ 2147483647 h 16"/>
                    <a:gd name="T10" fmla="*/ 2147483647 w 14"/>
                    <a:gd name="T11" fmla="*/ 2147483647 h 16"/>
                    <a:gd name="T12" fmla="*/ 0 w 14"/>
                    <a:gd name="T13" fmla="*/ 2147483647 h 16"/>
                    <a:gd name="T14" fmla="*/ 2147483647 w 14"/>
                    <a:gd name="T15" fmla="*/ 2147483647 h 16"/>
                    <a:gd name="T16" fmla="*/ 2147483647 w 14"/>
                    <a:gd name="T17" fmla="*/ 0 h 16"/>
                    <a:gd name="T18" fmla="*/ 2147483647 w 14"/>
                    <a:gd name="T19" fmla="*/ 2147483647 h 1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4"/>
                    <a:gd name="T31" fmla="*/ 0 h 16"/>
                    <a:gd name="T32" fmla="*/ 14 w 14"/>
                    <a:gd name="T33" fmla="*/ 16 h 1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4" h="16">
                      <a:moveTo>
                        <a:pt x="7" y="0"/>
                      </a:moveTo>
                      <a:lnTo>
                        <a:pt x="7" y="8"/>
                      </a:lnTo>
                      <a:lnTo>
                        <a:pt x="14" y="8"/>
                      </a:lnTo>
                      <a:lnTo>
                        <a:pt x="7" y="9"/>
                      </a:lnTo>
                      <a:lnTo>
                        <a:pt x="7" y="16"/>
                      </a:lnTo>
                      <a:lnTo>
                        <a:pt x="6" y="9"/>
                      </a:lnTo>
                      <a:lnTo>
                        <a:pt x="0" y="8"/>
                      </a:lnTo>
                      <a:lnTo>
                        <a:pt x="6" y="8"/>
                      </a:lnTo>
                      <a:lnTo>
                        <a:pt x="7" y="0"/>
                      </a:lnTo>
                      <a:close/>
                      <a:moveTo>
                        <a:pt x="6" y="4"/>
                      </a:moveTo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898" name="Freeform 44"/>
                <p:cNvSpPr>
                  <a:spLocks/>
                </p:cNvSpPr>
                <p:nvPr/>
              </p:nvSpPr>
              <p:spPr bwMode="auto">
                <a:xfrm>
                  <a:off x="1983" y="1816"/>
                  <a:ext cx="10" cy="88"/>
                </a:xfrm>
                <a:custGeom>
                  <a:avLst/>
                  <a:gdLst>
                    <a:gd name="T0" fmla="*/ 2147483647 w 5"/>
                    <a:gd name="T1" fmla="*/ 0 h 45"/>
                    <a:gd name="T2" fmla="*/ 2147483647 w 5"/>
                    <a:gd name="T3" fmla="*/ 2147483647 h 45"/>
                    <a:gd name="T4" fmla="*/ 2147483647 w 5"/>
                    <a:gd name="T5" fmla="*/ 2147483647 h 45"/>
                    <a:gd name="T6" fmla="*/ 2147483647 w 5"/>
                    <a:gd name="T7" fmla="*/ 0 h 45"/>
                    <a:gd name="T8" fmla="*/ 2147483647 w 5"/>
                    <a:gd name="T9" fmla="*/ 0 h 4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"/>
                    <a:gd name="T16" fmla="*/ 0 h 45"/>
                    <a:gd name="T17" fmla="*/ 5 w 5"/>
                    <a:gd name="T18" fmla="*/ 45 h 4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" h="45">
                      <a:moveTo>
                        <a:pt x="3" y="0"/>
                      </a:moveTo>
                      <a:cubicBezTo>
                        <a:pt x="0" y="17"/>
                        <a:pt x="1" y="35"/>
                        <a:pt x="3" y="45"/>
                      </a:cubicBezTo>
                      <a:lnTo>
                        <a:pt x="5" y="45"/>
                      </a:lnTo>
                      <a:cubicBezTo>
                        <a:pt x="2" y="43"/>
                        <a:pt x="2" y="3"/>
                        <a:pt x="5" y="0"/>
                      </a:cubicBez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899" name="Freeform 45"/>
                <p:cNvSpPr>
                  <a:spLocks/>
                </p:cNvSpPr>
                <p:nvPr/>
              </p:nvSpPr>
              <p:spPr bwMode="auto">
                <a:xfrm>
                  <a:off x="1989" y="1816"/>
                  <a:ext cx="6" cy="88"/>
                </a:xfrm>
                <a:custGeom>
                  <a:avLst/>
                  <a:gdLst>
                    <a:gd name="T0" fmla="*/ 2147483647 w 3"/>
                    <a:gd name="T1" fmla="*/ 1166451898 h 45"/>
                    <a:gd name="T2" fmla="*/ 2147483647 w 3"/>
                    <a:gd name="T3" fmla="*/ 2147483647 h 45"/>
                    <a:gd name="T4" fmla="*/ 2147483647 w 3"/>
                    <a:gd name="T5" fmla="*/ 2147483647 h 45"/>
                    <a:gd name="T6" fmla="*/ 2147483647 w 3"/>
                    <a:gd name="T7" fmla="*/ 2147483647 h 45"/>
                    <a:gd name="T8" fmla="*/ 2147483647 w 3"/>
                    <a:gd name="T9" fmla="*/ 2147483647 h 45"/>
                    <a:gd name="T10" fmla="*/ 2147483647 w 3"/>
                    <a:gd name="T11" fmla="*/ 2147483647 h 45"/>
                    <a:gd name="T12" fmla="*/ 0 w 3"/>
                    <a:gd name="T13" fmla="*/ 2147483647 h 45"/>
                    <a:gd name="T14" fmla="*/ 2147483647 w 3"/>
                    <a:gd name="T15" fmla="*/ 1166451898 h 4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45"/>
                    <a:gd name="T26" fmla="*/ 3 w 3"/>
                    <a:gd name="T27" fmla="*/ 45 h 4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45">
                      <a:moveTo>
                        <a:pt x="2" y="1"/>
                      </a:moveTo>
                      <a:cubicBezTo>
                        <a:pt x="3" y="0"/>
                        <a:pt x="3" y="2"/>
                        <a:pt x="3" y="5"/>
                      </a:cubicBezTo>
                      <a:lnTo>
                        <a:pt x="2" y="7"/>
                      </a:lnTo>
                      <a:cubicBezTo>
                        <a:pt x="1" y="19"/>
                        <a:pt x="1" y="29"/>
                        <a:pt x="2" y="41"/>
                      </a:cubicBezTo>
                      <a:lnTo>
                        <a:pt x="3" y="41"/>
                      </a:lnTo>
                      <a:cubicBezTo>
                        <a:pt x="3" y="44"/>
                        <a:pt x="3" y="44"/>
                        <a:pt x="2" y="45"/>
                      </a:cubicBezTo>
                      <a:cubicBezTo>
                        <a:pt x="1" y="45"/>
                        <a:pt x="0" y="36"/>
                        <a:pt x="0" y="23"/>
                      </a:cubicBezTo>
                      <a:cubicBezTo>
                        <a:pt x="0" y="11"/>
                        <a:pt x="1" y="1"/>
                        <a:pt x="2" y="1"/>
                      </a:cubicBezTo>
                      <a:close/>
                    </a:path>
                  </a:pathLst>
                </a:custGeom>
                <a:solidFill>
                  <a:srgbClr val="FF9999"/>
                </a:solidFill>
                <a:ln w="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900" name="Freeform 46"/>
                <p:cNvSpPr>
                  <a:spLocks noEditPoints="1"/>
                </p:cNvSpPr>
                <p:nvPr/>
              </p:nvSpPr>
              <p:spPr bwMode="auto">
                <a:xfrm>
                  <a:off x="1989" y="1818"/>
                  <a:ext cx="6" cy="86"/>
                </a:xfrm>
                <a:custGeom>
                  <a:avLst/>
                  <a:gdLst>
                    <a:gd name="T0" fmla="*/ 2147483647 w 3"/>
                    <a:gd name="T1" fmla="*/ 2147483647 h 44"/>
                    <a:gd name="T2" fmla="*/ 2147483647 w 3"/>
                    <a:gd name="T3" fmla="*/ 2147483647 h 44"/>
                    <a:gd name="T4" fmla="*/ 2147483647 w 3"/>
                    <a:gd name="T5" fmla="*/ 2147483647 h 44"/>
                    <a:gd name="T6" fmla="*/ 2147483647 w 3"/>
                    <a:gd name="T7" fmla="*/ 2147483647 h 44"/>
                    <a:gd name="T8" fmla="*/ 0 w 3"/>
                    <a:gd name="T9" fmla="*/ 2147483647 h 44"/>
                    <a:gd name="T10" fmla="*/ 2147483647 w 3"/>
                    <a:gd name="T11" fmla="*/ 0 h 44"/>
                    <a:gd name="T12" fmla="*/ 2147483647 w 3"/>
                    <a:gd name="T13" fmla="*/ 2147483647 h 44"/>
                    <a:gd name="T14" fmla="*/ 2147483647 w 3"/>
                    <a:gd name="T15" fmla="*/ 0 h 4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44"/>
                    <a:gd name="T26" fmla="*/ 3 w 3"/>
                    <a:gd name="T27" fmla="*/ 44 h 4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44">
                      <a:moveTo>
                        <a:pt x="3" y="40"/>
                      </a:moveTo>
                      <a:cubicBezTo>
                        <a:pt x="3" y="40"/>
                        <a:pt x="3" y="40"/>
                        <a:pt x="3" y="40"/>
                      </a:cubicBezTo>
                      <a:moveTo>
                        <a:pt x="3" y="40"/>
                      </a:moveTo>
                      <a:cubicBezTo>
                        <a:pt x="3" y="42"/>
                        <a:pt x="2" y="44"/>
                        <a:pt x="2" y="44"/>
                      </a:cubicBezTo>
                      <a:cubicBezTo>
                        <a:pt x="1" y="44"/>
                        <a:pt x="0" y="34"/>
                        <a:pt x="0" y="22"/>
                      </a:cubicBezTo>
                      <a:cubicBezTo>
                        <a:pt x="0" y="9"/>
                        <a:pt x="1" y="0"/>
                        <a:pt x="2" y="0"/>
                      </a:cubicBezTo>
                      <a:cubicBezTo>
                        <a:pt x="2" y="0"/>
                        <a:pt x="3" y="1"/>
                        <a:pt x="3" y="5"/>
                      </a:cubicBezTo>
                      <a:cubicBezTo>
                        <a:pt x="3" y="1"/>
                        <a:pt x="2" y="0"/>
                        <a:pt x="2" y="0"/>
                      </a:cubicBezTo>
                    </a:path>
                  </a:pathLst>
                </a:custGeom>
                <a:solidFill>
                  <a:srgbClr val="FF9999"/>
                </a:solidFill>
                <a:ln w="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901" name="Freeform 47"/>
                <p:cNvSpPr>
                  <a:spLocks/>
                </p:cNvSpPr>
                <p:nvPr/>
              </p:nvSpPr>
              <p:spPr bwMode="auto">
                <a:xfrm>
                  <a:off x="1991" y="1826"/>
                  <a:ext cx="4" cy="71"/>
                </a:xfrm>
                <a:custGeom>
                  <a:avLst/>
                  <a:gdLst>
                    <a:gd name="T0" fmla="*/ 2147483647 w 2"/>
                    <a:gd name="T1" fmla="*/ 2147483647 h 36"/>
                    <a:gd name="T2" fmla="*/ 2147483647 w 2"/>
                    <a:gd name="T3" fmla="*/ 2147483647 h 36"/>
                    <a:gd name="T4" fmla="*/ 0 w 2"/>
                    <a:gd name="T5" fmla="*/ 2147483647 h 36"/>
                    <a:gd name="T6" fmla="*/ 2147483647 w 2"/>
                    <a:gd name="T7" fmla="*/ 0 h 36"/>
                    <a:gd name="T8" fmla="*/ 2147483647 w 2"/>
                    <a:gd name="T9" fmla="*/ 1490401456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"/>
                    <a:gd name="T16" fmla="*/ 0 h 36"/>
                    <a:gd name="T17" fmla="*/ 2 w 2"/>
                    <a:gd name="T18" fmla="*/ 36 h 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" h="36">
                      <a:moveTo>
                        <a:pt x="2" y="36"/>
                      </a:moveTo>
                      <a:cubicBezTo>
                        <a:pt x="2" y="36"/>
                        <a:pt x="2" y="36"/>
                        <a:pt x="2" y="36"/>
                      </a:cubicBezTo>
                      <a:cubicBezTo>
                        <a:pt x="1" y="36"/>
                        <a:pt x="0" y="28"/>
                        <a:pt x="0" y="18"/>
                      </a:cubicBezTo>
                      <a:cubicBezTo>
                        <a:pt x="0" y="8"/>
                        <a:pt x="1" y="0"/>
                        <a:pt x="2" y="0"/>
                      </a:cubicBezTo>
                      <a:cubicBezTo>
                        <a:pt x="2" y="0"/>
                        <a:pt x="2" y="1"/>
                        <a:pt x="2" y="1"/>
                      </a:cubicBezTo>
                    </a:path>
                  </a:pathLst>
                </a:custGeom>
                <a:solidFill>
                  <a:srgbClr val="FF9999"/>
                </a:solidFill>
                <a:ln w="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902" name="Freeform 48"/>
                <p:cNvSpPr>
                  <a:spLocks/>
                </p:cNvSpPr>
                <p:nvPr/>
              </p:nvSpPr>
              <p:spPr bwMode="auto">
                <a:xfrm>
                  <a:off x="1878" y="1816"/>
                  <a:ext cx="9" cy="88"/>
                </a:xfrm>
                <a:custGeom>
                  <a:avLst/>
                  <a:gdLst>
                    <a:gd name="T0" fmla="*/ 225997202 w 5"/>
                    <a:gd name="T1" fmla="*/ 0 h 45"/>
                    <a:gd name="T2" fmla="*/ 225997202 w 5"/>
                    <a:gd name="T3" fmla="*/ 2147483647 h 45"/>
                    <a:gd name="T4" fmla="*/ 406794964 w 5"/>
                    <a:gd name="T5" fmla="*/ 2147483647 h 45"/>
                    <a:gd name="T6" fmla="*/ 319603653 w 5"/>
                    <a:gd name="T7" fmla="*/ 0 h 45"/>
                    <a:gd name="T8" fmla="*/ 225997202 w 5"/>
                    <a:gd name="T9" fmla="*/ 0 h 4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"/>
                    <a:gd name="T16" fmla="*/ 0 h 45"/>
                    <a:gd name="T17" fmla="*/ 5 w 5"/>
                    <a:gd name="T18" fmla="*/ 45 h 4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" h="45">
                      <a:moveTo>
                        <a:pt x="3" y="0"/>
                      </a:moveTo>
                      <a:cubicBezTo>
                        <a:pt x="0" y="17"/>
                        <a:pt x="1" y="35"/>
                        <a:pt x="3" y="45"/>
                      </a:cubicBezTo>
                      <a:lnTo>
                        <a:pt x="5" y="45"/>
                      </a:lnTo>
                      <a:cubicBezTo>
                        <a:pt x="2" y="43"/>
                        <a:pt x="2" y="3"/>
                        <a:pt x="4" y="0"/>
                      </a:cubicBez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903" name="Freeform 49"/>
                <p:cNvSpPr>
                  <a:spLocks/>
                </p:cNvSpPr>
                <p:nvPr/>
              </p:nvSpPr>
              <p:spPr bwMode="auto">
                <a:xfrm>
                  <a:off x="1880" y="1816"/>
                  <a:ext cx="7" cy="88"/>
                </a:xfrm>
                <a:custGeom>
                  <a:avLst/>
                  <a:gdLst>
                    <a:gd name="T0" fmla="*/ 101735022 w 4"/>
                    <a:gd name="T1" fmla="*/ 0 h 45"/>
                    <a:gd name="T2" fmla="*/ 101735022 w 4"/>
                    <a:gd name="T3" fmla="*/ 2147483647 h 45"/>
                    <a:gd name="T4" fmla="*/ 135356967 w 4"/>
                    <a:gd name="T5" fmla="*/ 2147483647 h 45"/>
                    <a:gd name="T6" fmla="*/ 135356967 w 4"/>
                    <a:gd name="T7" fmla="*/ 0 h 45"/>
                    <a:gd name="T8" fmla="*/ 101735022 w 4"/>
                    <a:gd name="T9" fmla="*/ 0 h 4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"/>
                    <a:gd name="T16" fmla="*/ 0 h 45"/>
                    <a:gd name="T17" fmla="*/ 4 w 4"/>
                    <a:gd name="T18" fmla="*/ 45 h 4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" h="45">
                      <a:moveTo>
                        <a:pt x="3" y="0"/>
                      </a:moveTo>
                      <a:cubicBezTo>
                        <a:pt x="0" y="17"/>
                        <a:pt x="1" y="35"/>
                        <a:pt x="3" y="45"/>
                      </a:cubicBezTo>
                      <a:lnTo>
                        <a:pt x="4" y="45"/>
                      </a:lnTo>
                      <a:cubicBezTo>
                        <a:pt x="0" y="43"/>
                        <a:pt x="1" y="4"/>
                        <a:pt x="4" y="0"/>
                      </a:cubicBez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904" name="Freeform 50"/>
                <p:cNvSpPr>
                  <a:spLocks/>
                </p:cNvSpPr>
                <p:nvPr/>
              </p:nvSpPr>
              <p:spPr bwMode="auto">
                <a:xfrm>
                  <a:off x="1927" y="1789"/>
                  <a:ext cx="25" cy="29"/>
                </a:xfrm>
                <a:custGeom>
                  <a:avLst/>
                  <a:gdLst>
                    <a:gd name="T0" fmla="*/ 0 w 13"/>
                    <a:gd name="T1" fmla="*/ 0 h 15"/>
                    <a:gd name="T2" fmla="*/ 2147483647 w 13"/>
                    <a:gd name="T3" fmla="*/ 0 h 15"/>
                    <a:gd name="T4" fmla="*/ 2147483647 w 13"/>
                    <a:gd name="T5" fmla="*/ 0 h 15"/>
                    <a:gd name="T6" fmla="*/ 2147483647 w 13"/>
                    <a:gd name="T7" fmla="*/ 2147483647 h 15"/>
                    <a:gd name="T8" fmla="*/ 2147483647 w 13"/>
                    <a:gd name="T9" fmla="*/ 2147483647 h 15"/>
                    <a:gd name="T10" fmla="*/ 2147483647 w 13"/>
                    <a:gd name="T11" fmla="*/ 2147483647 h 15"/>
                    <a:gd name="T12" fmla="*/ 0 w 13"/>
                    <a:gd name="T13" fmla="*/ 2147483647 h 15"/>
                    <a:gd name="T14" fmla="*/ 0 w 13"/>
                    <a:gd name="T15" fmla="*/ 2147483647 h 15"/>
                    <a:gd name="T16" fmla="*/ 0 w 13"/>
                    <a:gd name="T17" fmla="*/ 0 h 1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3"/>
                    <a:gd name="T28" fmla="*/ 0 h 15"/>
                    <a:gd name="T29" fmla="*/ 13 w 13"/>
                    <a:gd name="T30" fmla="*/ 15 h 1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3" h="15">
                      <a:moveTo>
                        <a:pt x="0" y="0"/>
                      </a:moveTo>
                      <a:cubicBezTo>
                        <a:pt x="3" y="0"/>
                        <a:pt x="5" y="0"/>
                        <a:pt x="7" y="0"/>
                      </a:cubicBezTo>
                      <a:cubicBezTo>
                        <a:pt x="9" y="0"/>
                        <a:pt x="11" y="0"/>
                        <a:pt x="13" y="0"/>
                      </a:cubicBezTo>
                      <a:cubicBezTo>
                        <a:pt x="13" y="3"/>
                        <a:pt x="13" y="5"/>
                        <a:pt x="13" y="7"/>
                      </a:cubicBezTo>
                      <a:cubicBezTo>
                        <a:pt x="13" y="10"/>
                        <a:pt x="13" y="12"/>
                        <a:pt x="13" y="15"/>
                      </a:cubicBezTo>
                      <a:cubicBezTo>
                        <a:pt x="11" y="15"/>
                        <a:pt x="9" y="15"/>
                        <a:pt x="7" y="15"/>
                      </a:cubicBezTo>
                      <a:cubicBezTo>
                        <a:pt x="5" y="15"/>
                        <a:pt x="3" y="15"/>
                        <a:pt x="0" y="15"/>
                      </a:cubicBezTo>
                      <a:cubicBezTo>
                        <a:pt x="0" y="12"/>
                        <a:pt x="0" y="10"/>
                        <a:pt x="0" y="7"/>
                      </a:cubicBezTo>
                      <a:cubicBezTo>
                        <a:pt x="0" y="5"/>
                        <a:pt x="0" y="3"/>
                        <a:pt x="0" y="0"/>
                      </a:cubicBezTo>
                      <a:close/>
                    </a:path>
                  </a:pathLst>
                </a:custGeom>
                <a:solidFill>
                  <a:srgbClr val="FF9999"/>
                </a:solidFill>
                <a:ln w="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905" name="Freeform 51"/>
                <p:cNvSpPr>
                  <a:spLocks/>
                </p:cNvSpPr>
                <p:nvPr/>
              </p:nvSpPr>
              <p:spPr bwMode="auto">
                <a:xfrm>
                  <a:off x="3773" y="1742"/>
                  <a:ext cx="41" cy="47"/>
                </a:xfrm>
                <a:custGeom>
                  <a:avLst/>
                  <a:gdLst>
                    <a:gd name="T0" fmla="*/ 0 w 21"/>
                    <a:gd name="T1" fmla="*/ 0 h 24"/>
                    <a:gd name="T2" fmla="*/ 2147483647 w 21"/>
                    <a:gd name="T3" fmla="*/ 0 h 24"/>
                    <a:gd name="T4" fmla="*/ 2147483647 w 21"/>
                    <a:gd name="T5" fmla="*/ 2147483647 h 24"/>
                    <a:gd name="T6" fmla="*/ 0 w 21"/>
                    <a:gd name="T7" fmla="*/ 2147483647 h 24"/>
                    <a:gd name="T8" fmla="*/ 0 w 21"/>
                    <a:gd name="T9" fmla="*/ 0 h 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1"/>
                    <a:gd name="T16" fmla="*/ 0 h 24"/>
                    <a:gd name="T17" fmla="*/ 21 w 21"/>
                    <a:gd name="T18" fmla="*/ 24 h 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1" h="24">
                      <a:moveTo>
                        <a:pt x="0" y="0"/>
                      </a:moveTo>
                      <a:lnTo>
                        <a:pt x="21" y="0"/>
                      </a:lnTo>
                      <a:lnTo>
                        <a:pt x="21" y="24"/>
                      </a:lnTo>
                      <a:lnTo>
                        <a:pt x="0" y="24"/>
                      </a:lnTo>
                      <a:cubicBezTo>
                        <a:pt x="0" y="17"/>
                        <a:pt x="0" y="9"/>
                        <a:pt x="0" y="0"/>
                      </a:cubicBez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906" name="Freeform 52"/>
                <p:cNvSpPr>
                  <a:spLocks noEditPoints="1"/>
                </p:cNvSpPr>
                <p:nvPr/>
              </p:nvSpPr>
              <p:spPr bwMode="auto">
                <a:xfrm>
                  <a:off x="3775" y="1746"/>
                  <a:ext cx="12" cy="19"/>
                </a:xfrm>
                <a:custGeom>
                  <a:avLst/>
                  <a:gdLst>
                    <a:gd name="T0" fmla="*/ 2147483647 w 6"/>
                    <a:gd name="T1" fmla="*/ 0 h 10"/>
                    <a:gd name="T2" fmla="*/ 2147483647 w 6"/>
                    <a:gd name="T3" fmla="*/ 2147483647 h 10"/>
                    <a:gd name="T4" fmla="*/ 2147483647 w 6"/>
                    <a:gd name="T5" fmla="*/ 2147483647 h 10"/>
                    <a:gd name="T6" fmla="*/ 2147483647 w 6"/>
                    <a:gd name="T7" fmla="*/ 2147483647 h 10"/>
                    <a:gd name="T8" fmla="*/ 2147483647 w 6"/>
                    <a:gd name="T9" fmla="*/ 2147483647 h 10"/>
                    <a:gd name="T10" fmla="*/ 2147483647 w 6"/>
                    <a:gd name="T11" fmla="*/ 2147483647 h 10"/>
                    <a:gd name="T12" fmla="*/ 0 w 6"/>
                    <a:gd name="T13" fmla="*/ 2147483647 h 10"/>
                    <a:gd name="T14" fmla="*/ 2147483647 w 6"/>
                    <a:gd name="T15" fmla="*/ 2147483647 h 10"/>
                    <a:gd name="T16" fmla="*/ 2147483647 w 6"/>
                    <a:gd name="T17" fmla="*/ 0 h 10"/>
                    <a:gd name="T18" fmla="*/ 2147483647 w 6"/>
                    <a:gd name="T19" fmla="*/ 1343563807 h 1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6"/>
                    <a:gd name="T31" fmla="*/ 0 h 10"/>
                    <a:gd name="T32" fmla="*/ 6 w 6"/>
                    <a:gd name="T33" fmla="*/ 10 h 1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6" h="10">
                      <a:moveTo>
                        <a:pt x="3" y="0"/>
                      </a:moveTo>
                      <a:lnTo>
                        <a:pt x="3" y="5"/>
                      </a:lnTo>
                      <a:lnTo>
                        <a:pt x="6" y="5"/>
                      </a:lnTo>
                      <a:lnTo>
                        <a:pt x="3" y="6"/>
                      </a:lnTo>
                      <a:lnTo>
                        <a:pt x="3" y="10"/>
                      </a:lnTo>
                      <a:lnTo>
                        <a:pt x="3" y="6"/>
                      </a:lnTo>
                      <a:lnTo>
                        <a:pt x="0" y="5"/>
                      </a:lnTo>
                      <a:lnTo>
                        <a:pt x="3" y="5"/>
                      </a:lnTo>
                      <a:lnTo>
                        <a:pt x="3" y="0"/>
                      </a:lnTo>
                      <a:close/>
                      <a:moveTo>
                        <a:pt x="3" y="3"/>
                      </a:moveTo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907" name="Freeform 53"/>
                <p:cNvSpPr>
                  <a:spLocks noEditPoints="1"/>
                </p:cNvSpPr>
                <p:nvPr/>
              </p:nvSpPr>
              <p:spPr bwMode="auto">
                <a:xfrm>
                  <a:off x="3779" y="1744"/>
                  <a:ext cx="10" cy="17"/>
                </a:xfrm>
                <a:custGeom>
                  <a:avLst/>
                  <a:gdLst>
                    <a:gd name="T0" fmla="*/ 2147483647 w 5"/>
                    <a:gd name="T1" fmla="*/ 0 h 9"/>
                    <a:gd name="T2" fmla="*/ 2147483647 w 5"/>
                    <a:gd name="T3" fmla="*/ 1518690629 h 9"/>
                    <a:gd name="T4" fmla="*/ 2147483647 w 5"/>
                    <a:gd name="T5" fmla="*/ 1518690629 h 9"/>
                    <a:gd name="T6" fmla="*/ 2147483647 w 5"/>
                    <a:gd name="T7" fmla="*/ 1710504224 h 9"/>
                    <a:gd name="T8" fmla="*/ 2147483647 w 5"/>
                    <a:gd name="T9" fmla="*/ 2147483647 h 9"/>
                    <a:gd name="T10" fmla="*/ 2147483647 w 5"/>
                    <a:gd name="T11" fmla="*/ 1710504224 h 9"/>
                    <a:gd name="T12" fmla="*/ 0 w 5"/>
                    <a:gd name="T13" fmla="*/ 1518690629 h 9"/>
                    <a:gd name="T14" fmla="*/ 2147483647 w 5"/>
                    <a:gd name="T15" fmla="*/ 1518690629 h 9"/>
                    <a:gd name="T16" fmla="*/ 2147483647 w 5"/>
                    <a:gd name="T17" fmla="*/ 0 h 9"/>
                    <a:gd name="T18" fmla="*/ 2147483647 w 5"/>
                    <a:gd name="T19" fmla="*/ 804012686 h 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5"/>
                    <a:gd name="T31" fmla="*/ 0 h 9"/>
                    <a:gd name="T32" fmla="*/ 5 w 5"/>
                    <a:gd name="T33" fmla="*/ 9 h 9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5" h="9">
                      <a:moveTo>
                        <a:pt x="2" y="0"/>
                      </a:moveTo>
                      <a:lnTo>
                        <a:pt x="3" y="4"/>
                      </a:lnTo>
                      <a:lnTo>
                        <a:pt x="5" y="4"/>
                      </a:lnTo>
                      <a:lnTo>
                        <a:pt x="3" y="5"/>
                      </a:lnTo>
                      <a:lnTo>
                        <a:pt x="2" y="9"/>
                      </a:lnTo>
                      <a:lnTo>
                        <a:pt x="2" y="5"/>
                      </a:lnTo>
                      <a:lnTo>
                        <a:pt x="0" y="4"/>
                      </a:lnTo>
                      <a:lnTo>
                        <a:pt x="2" y="4"/>
                      </a:lnTo>
                      <a:lnTo>
                        <a:pt x="2" y="0"/>
                      </a:lnTo>
                      <a:close/>
                      <a:moveTo>
                        <a:pt x="2" y="2"/>
                      </a:moveTo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908" name="Freeform 54"/>
                <p:cNvSpPr>
                  <a:spLocks/>
                </p:cNvSpPr>
                <p:nvPr/>
              </p:nvSpPr>
              <p:spPr bwMode="auto">
                <a:xfrm>
                  <a:off x="3810" y="1742"/>
                  <a:ext cx="4" cy="47"/>
                </a:xfrm>
                <a:custGeom>
                  <a:avLst/>
                  <a:gdLst>
                    <a:gd name="T0" fmla="*/ 2147483647 w 2"/>
                    <a:gd name="T1" fmla="*/ 0 h 24"/>
                    <a:gd name="T2" fmla="*/ 2147483647 w 2"/>
                    <a:gd name="T3" fmla="*/ 2147483647 h 24"/>
                    <a:gd name="T4" fmla="*/ 2147483647 w 2"/>
                    <a:gd name="T5" fmla="*/ 2147483647 h 24"/>
                    <a:gd name="T6" fmla="*/ 2147483647 w 2"/>
                    <a:gd name="T7" fmla="*/ 0 h 2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24"/>
                    <a:gd name="T14" fmla="*/ 2 w 2"/>
                    <a:gd name="T15" fmla="*/ 24 h 2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24">
                      <a:moveTo>
                        <a:pt x="2" y="0"/>
                      </a:moveTo>
                      <a:cubicBezTo>
                        <a:pt x="0" y="9"/>
                        <a:pt x="1" y="19"/>
                        <a:pt x="2" y="24"/>
                      </a:cubicBezTo>
                      <a:cubicBezTo>
                        <a:pt x="1" y="23"/>
                        <a:pt x="1" y="2"/>
                        <a:pt x="2" y="0"/>
                      </a:cubicBez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909" name="Freeform 55"/>
                <p:cNvSpPr>
                  <a:spLocks/>
                </p:cNvSpPr>
                <p:nvPr/>
              </p:nvSpPr>
              <p:spPr bwMode="auto">
                <a:xfrm>
                  <a:off x="3812" y="1742"/>
                  <a:ext cx="4" cy="47"/>
                </a:xfrm>
                <a:custGeom>
                  <a:avLst/>
                  <a:gdLst>
                    <a:gd name="T0" fmla="*/ 2147483647 w 2"/>
                    <a:gd name="T1" fmla="*/ 0 h 24"/>
                    <a:gd name="T2" fmla="*/ 2147483647 w 2"/>
                    <a:gd name="T3" fmla="*/ 2147483647 h 24"/>
                    <a:gd name="T4" fmla="*/ 2147483647 w 2"/>
                    <a:gd name="T5" fmla="*/ 2147483647 h 24"/>
                    <a:gd name="T6" fmla="*/ 2147483647 w 2"/>
                    <a:gd name="T7" fmla="*/ 2147483647 h 24"/>
                    <a:gd name="T8" fmla="*/ 2147483647 w 2"/>
                    <a:gd name="T9" fmla="*/ 2147483647 h 24"/>
                    <a:gd name="T10" fmla="*/ 2147483647 w 2"/>
                    <a:gd name="T11" fmla="*/ 2147483647 h 24"/>
                    <a:gd name="T12" fmla="*/ 0 w 2"/>
                    <a:gd name="T13" fmla="*/ 2147483647 h 24"/>
                    <a:gd name="T14" fmla="*/ 2147483647 w 2"/>
                    <a:gd name="T15" fmla="*/ 0 h 2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"/>
                    <a:gd name="T25" fmla="*/ 0 h 24"/>
                    <a:gd name="T26" fmla="*/ 2 w 2"/>
                    <a:gd name="T27" fmla="*/ 24 h 2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" h="24">
                      <a:moveTo>
                        <a:pt x="1" y="0"/>
                      </a:moveTo>
                      <a:cubicBezTo>
                        <a:pt x="2" y="0"/>
                        <a:pt x="2" y="1"/>
                        <a:pt x="2" y="3"/>
                      </a:cubicBezTo>
                      <a:lnTo>
                        <a:pt x="1" y="4"/>
                      </a:lnTo>
                      <a:cubicBezTo>
                        <a:pt x="1" y="10"/>
                        <a:pt x="1" y="16"/>
                        <a:pt x="1" y="22"/>
                      </a:cubicBezTo>
                      <a:lnTo>
                        <a:pt x="2" y="22"/>
                      </a:lnTo>
                      <a:cubicBezTo>
                        <a:pt x="2" y="24"/>
                        <a:pt x="1" y="24"/>
                        <a:pt x="1" y="24"/>
                      </a:cubicBezTo>
                      <a:cubicBezTo>
                        <a:pt x="1" y="24"/>
                        <a:pt x="0" y="19"/>
                        <a:pt x="0" y="13"/>
                      </a:cubicBezTo>
                      <a:cubicBezTo>
                        <a:pt x="1" y="6"/>
                        <a:pt x="1" y="1"/>
                        <a:pt x="1" y="0"/>
                      </a:cubicBezTo>
                      <a:close/>
                    </a:path>
                  </a:pathLst>
                </a:custGeom>
                <a:solidFill>
                  <a:srgbClr val="FF9999"/>
                </a:solidFill>
                <a:ln w="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910" name="Freeform 56"/>
                <p:cNvSpPr>
                  <a:spLocks noEditPoints="1"/>
                </p:cNvSpPr>
                <p:nvPr/>
              </p:nvSpPr>
              <p:spPr bwMode="auto">
                <a:xfrm>
                  <a:off x="3812" y="1742"/>
                  <a:ext cx="4" cy="47"/>
                </a:xfrm>
                <a:custGeom>
                  <a:avLst/>
                  <a:gdLst>
                    <a:gd name="T0" fmla="*/ 2147483647 w 2"/>
                    <a:gd name="T1" fmla="*/ 2147483647 h 24"/>
                    <a:gd name="T2" fmla="*/ 2147483647 w 2"/>
                    <a:gd name="T3" fmla="*/ 2147483647 h 24"/>
                    <a:gd name="T4" fmla="*/ 2147483647 w 2"/>
                    <a:gd name="T5" fmla="*/ 2147483647 h 24"/>
                    <a:gd name="T6" fmla="*/ 2147483647 w 2"/>
                    <a:gd name="T7" fmla="*/ 2147483647 h 24"/>
                    <a:gd name="T8" fmla="*/ 0 w 2"/>
                    <a:gd name="T9" fmla="*/ 2147483647 h 24"/>
                    <a:gd name="T10" fmla="*/ 2147483647 w 2"/>
                    <a:gd name="T11" fmla="*/ 0 h 24"/>
                    <a:gd name="T12" fmla="*/ 2147483647 w 2"/>
                    <a:gd name="T13" fmla="*/ 2147483647 h 24"/>
                    <a:gd name="T14" fmla="*/ 2147483647 w 2"/>
                    <a:gd name="T15" fmla="*/ 0 h 2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"/>
                    <a:gd name="T25" fmla="*/ 0 h 24"/>
                    <a:gd name="T26" fmla="*/ 2 w 2"/>
                    <a:gd name="T27" fmla="*/ 24 h 2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" h="24">
                      <a:moveTo>
                        <a:pt x="2" y="22"/>
                      </a:moveTo>
                      <a:cubicBezTo>
                        <a:pt x="2" y="22"/>
                        <a:pt x="2" y="22"/>
                        <a:pt x="2" y="22"/>
                      </a:cubicBezTo>
                      <a:moveTo>
                        <a:pt x="2" y="22"/>
                      </a:moveTo>
                      <a:cubicBezTo>
                        <a:pt x="2" y="24"/>
                        <a:pt x="1" y="24"/>
                        <a:pt x="1" y="24"/>
                      </a:cubicBezTo>
                      <a:cubicBezTo>
                        <a:pt x="1" y="24"/>
                        <a:pt x="0" y="19"/>
                        <a:pt x="0" y="12"/>
                      </a:cubicBezTo>
                      <a:cubicBezTo>
                        <a:pt x="0" y="6"/>
                        <a:pt x="1" y="0"/>
                        <a:pt x="1" y="0"/>
                      </a:cubicBezTo>
                      <a:cubicBezTo>
                        <a:pt x="1" y="0"/>
                        <a:pt x="2" y="1"/>
                        <a:pt x="2" y="3"/>
                      </a:cubicBezTo>
                      <a:cubicBezTo>
                        <a:pt x="2" y="1"/>
                        <a:pt x="1" y="0"/>
                        <a:pt x="1" y="0"/>
                      </a:cubicBezTo>
                    </a:path>
                  </a:pathLst>
                </a:custGeom>
                <a:solidFill>
                  <a:srgbClr val="FF9999"/>
                </a:solidFill>
                <a:ln w="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911" name="Freeform 57"/>
                <p:cNvSpPr>
                  <a:spLocks/>
                </p:cNvSpPr>
                <p:nvPr/>
              </p:nvSpPr>
              <p:spPr bwMode="auto">
                <a:xfrm>
                  <a:off x="3814" y="1748"/>
                  <a:ext cx="2" cy="37"/>
                </a:xfrm>
                <a:custGeom>
                  <a:avLst/>
                  <a:gdLst>
                    <a:gd name="T0" fmla="*/ 2147483647 w 1"/>
                    <a:gd name="T1" fmla="*/ 2147483647 h 19"/>
                    <a:gd name="T2" fmla="*/ 2147483647 w 1"/>
                    <a:gd name="T3" fmla="*/ 2147483647 h 19"/>
                    <a:gd name="T4" fmla="*/ 0 w 1"/>
                    <a:gd name="T5" fmla="*/ 2147483647 h 19"/>
                    <a:gd name="T6" fmla="*/ 2147483647 w 1"/>
                    <a:gd name="T7" fmla="*/ 0 h 19"/>
                    <a:gd name="T8" fmla="*/ 2147483647 w 1"/>
                    <a:gd name="T9" fmla="*/ 0 h 1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"/>
                    <a:gd name="T16" fmla="*/ 0 h 19"/>
                    <a:gd name="T17" fmla="*/ 1 w 1"/>
                    <a:gd name="T18" fmla="*/ 19 h 1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" h="19">
                      <a:moveTo>
                        <a:pt x="1" y="19"/>
                      </a:moveTo>
                      <a:cubicBezTo>
                        <a:pt x="1" y="19"/>
                        <a:pt x="1" y="19"/>
                        <a:pt x="1" y="19"/>
                      </a:cubicBezTo>
                      <a:cubicBezTo>
                        <a:pt x="0" y="19"/>
                        <a:pt x="0" y="15"/>
                        <a:pt x="0" y="10"/>
                      </a:cubicBezTo>
                      <a:cubicBezTo>
                        <a:pt x="0" y="4"/>
                        <a:pt x="0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</a:path>
                  </a:pathLst>
                </a:custGeom>
                <a:solidFill>
                  <a:srgbClr val="FF9999"/>
                </a:solidFill>
                <a:ln w="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912" name="Freeform 58"/>
                <p:cNvSpPr>
                  <a:spLocks/>
                </p:cNvSpPr>
                <p:nvPr/>
              </p:nvSpPr>
              <p:spPr bwMode="auto">
                <a:xfrm>
                  <a:off x="3771" y="1742"/>
                  <a:ext cx="4" cy="47"/>
                </a:xfrm>
                <a:custGeom>
                  <a:avLst/>
                  <a:gdLst>
                    <a:gd name="T0" fmla="*/ 2147483647 w 2"/>
                    <a:gd name="T1" fmla="*/ 0 h 24"/>
                    <a:gd name="T2" fmla="*/ 2147483647 w 2"/>
                    <a:gd name="T3" fmla="*/ 2147483647 h 24"/>
                    <a:gd name="T4" fmla="*/ 2147483647 w 2"/>
                    <a:gd name="T5" fmla="*/ 2147483647 h 24"/>
                    <a:gd name="T6" fmla="*/ 2147483647 w 2"/>
                    <a:gd name="T7" fmla="*/ 0 h 24"/>
                    <a:gd name="T8" fmla="*/ 2147483647 w 2"/>
                    <a:gd name="T9" fmla="*/ 0 h 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"/>
                    <a:gd name="T16" fmla="*/ 0 h 24"/>
                    <a:gd name="T17" fmla="*/ 2 w 2"/>
                    <a:gd name="T18" fmla="*/ 24 h 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" h="24">
                      <a:moveTo>
                        <a:pt x="1" y="0"/>
                      </a:moveTo>
                      <a:cubicBezTo>
                        <a:pt x="0" y="9"/>
                        <a:pt x="0" y="19"/>
                        <a:pt x="1" y="24"/>
                      </a:cubicBezTo>
                      <a:lnTo>
                        <a:pt x="2" y="24"/>
                      </a:lnTo>
                      <a:cubicBezTo>
                        <a:pt x="1" y="23"/>
                        <a:pt x="1" y="2"/>
                        <a:pt x="2" y="0"/>
                      </a:cubicBez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913" name="Freeform 59"/>
                <p:cNvSpPr>
                  <a:spLocks/>
                </p:cNvSpPr>
                <p:nvPr/>
              </p:nvSpPr>
              <p:spPr bwMode="auto">
                <a:xfrm>
                  <a:off x="3773" y="1742"/>
                  <a:ext cx="2" cy="47"/>
                </a:xfrm>
                <a:custGeom>
                  <a:avLst/>
                  <a:gdLst>
                    <a:gd name="T0" fmla="*/ 2147483647 w 1"/>
                    <a:gd name="T1" fmla="*/ 0 h 24"/>
                    <a:gd name="T2" fmla="*/ 2147483647 w 1"/>
                    <a:gd name="T3" fmla="*/ 2147483647 h 24"/>
                    <a:gd name="T4" fmla="*/ 2147483647 w 1"/>
                    <a:gd name="T5" fmla="*/ 2147483647 h 24"/>
                    <a:gd name="T6" fmla="*/ 2147483647 w 1"/>
                    <a:gd name="T7" fmla="*/ 0 h 2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4"/>
                    <a:gd name="T14" fmla="*/ 1 w 1"/>
                    <a:gd name="T15" fmla="*/ 24 h 2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4">
                      <a:moveTo>
                        <a:pt x="1" y="0"/>
                      </a:moveTo>
                      <a:cubicBezTo>
                        <a:pt x="0" y="9"/>
                        <a:pt x="0" y="19"/>
                        <a:pt x="1" y="24"/>
                      </a:cubicBezTo>
                      <a:cubicBezTo>
                        <a:pt x="0" y="23"/>
                        <a:pt x="0" y="2"/>
                        <a:pt x="1" y="0"/>
                      </a:cubicBez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914" name="Freeform 60"/>
                <p:cNvSpPr>
                  <a:spLocks/>
                </p:cNvSpPr>
                <p:nvPr/>
              </p:nvSpPr>
              <p:spPr bwMode="auto">
                <a:xfrm>
                  <a:off x="3734" y="1816"/>
                  <a:ext cx="112" cy="88"/>
                </a:xfrm>
                <a:custGeom>
                  <a:avLst/>
                  <a:gdLst>
                    <a:gd name="T0" fmla="*/ 2147483647 w 57"/>
                    <a:gd name="T1" fmla="*/ 0 h 45"/>
                    <a:gd name="T2" fmla="*/ 2147483647 w 57"/>
                    <a:gd name="T3" fmla="*/ 0 h 45"/>
                    <a:gd name="T4" fmla="*/ 2147483647 w 57"/>
                    <a:gd name="T5" fmla="*/ 2147483647 h 45"/>
                    <a:gd name="T6" fmla="*/ 2147483647 w 57"/>
                    <a:gd name="T7" fmla="*/ 2147483647 h 45"/>
                    <a:gd name="T8" fmla="*/ 2147483647 w 57"/>
                    <a:gd name="T9" fmla="*/ 0 h 4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7"/>
                    <a:gd name="T16" fmla="*/ 0 h 45"/>
                    <a:gd name="T17" fmla="*/ 57 w 57"/>
                    <a:gd name="T18" fmla="*/ 45 h 4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7" h="45">
                      <a:moveTo>
                        <a:pt x="2" y="0"/>
                      </a:moveTo>
                      <a:lnTo>
                        <a:pt x="57" y="0"/>
                      </a:lnTo>
                      <a:lnTo>
                        <a:pt x="57" y="45"/>
                      </a:lnTo>
                      <a:lnTo>
                        <a:pt x="2" y="45"/>
                      </a:lnTo>
                      <a:cubicBezTo>
                        <a:pt x="0" y="31"/>
                        <a:pt x="0" y="16"/>
                        <a:pt x="2" y="0"/>
                      </a:cubicBez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915" name="Freeform 61"/>
                <p:cNvSpPr>
                  <a:spLocks noEditPoints="1"/>
                </p:cNvSpPr>
                <p:nvPr/>
              </p:nvSpPr>
              <p:spPr bwMode="auto">
                <a:xfrm>
                  <a:off x="3742" y="1824"/>
                  <a:ext cx="31" cy="37"/>
                </a:xfrm>
                <a:custGeom>
                  <a:avLst/>
                  <a:gdLst>
                    <a:gd name="T0" fmla="*/ 2147483647 w 16"/>
                    <a:gd name="T1" fmla="*/ 0 h 19"/>
                    <a:gd name="T2" fmla="*/ 2147483647 w 16"/>
                    <a:gd name="T3" fmla="*/ 2147483647 h 19"/>
                    <a:gd name="T4" fmla="*/ 2147483647 w 16"/>
                    <a:gd name="T5" fmla="*/ 2147483647 h 19"/>
                    <a:gd name="T6" fmla="*/ 2147483647 w 16"/>
                    <a:gd name="T7" fmla="*/ 2147483647 h 19"/>
                    <a:gd name="T8" fmla="*/ 2147483647 w 16"/>
                    <a:gd name="T9" fmla="*/ 2147483647 h 19"/>
                    <a:gd name="T10" fmla="*/ 2147483647 w 16"/>
                    <a:gd name="T11" fmla="*/ 2147483647 h 19"/>
                    <a:gd name="T12" fmla="*/ 0 w 16"/>
                    <a:gd name="T13" fmla="*/ 2147483647 h 19"/>
                    <a:gd name="T14" fmla="*/ 2147483647 w 16"/>
                    <a:gd name="T15" fmla="*/ 2147483647 h 19"/>
                    <a:gd name="T16" fmla="*/ 2147483647 w 16"/>
                    <a:gd name="T17" fmla="*/ 0 h 19"/>
                    <a:gd name="T18" fmla="*/ 2147483647 w 16"/>
                    <a:gd name="T19" fmla="*/ 2147483647 h 1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6"/>
                    <a:gd name="T31" fmla="*/ 0 h 19"/>
                    <a:gd name="T32" fmla="*/ 16 w 16"/>
                    <a:gd name="T33" fmla="*/ 19 h 19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6" h="19">
                      <a:moveTo>
                        <a:pt x="8" y="0"/>
                      </a:moveTo>
                      <a:lnTo>
                        <a:pt x="8" y="9"/>
                      </a:lnTo>
                      <a:lnTo>
                        <a:pt x="16" y="10"/>
                      </a:lnTo>
                      <a:lnTo>
                        <a:pt x="8" y="10"/>
                      </a:lnTo>
                      <a:lnTo>
                        <a:pt x="8" y="19"/>
                      </a:lnTo>
                      <a:lnTo>
                        <a:pt x="7" y="10"/>
                      </a:lnTo>
                      <a:lnTo>
                        <a:pt x="0" y="10"/>
                      </a:lnTo>
                      <a:lnTo>
                        <a:pt x="7" y="9"/>
                      </a:lnTo>
                      <a:lnTo>
                        <a:pt x="8" y="0"/>
                      </a:lnTo>
                      <a:close/>
                      <a:moveTo>
                        <a:pt x="8" y="5"/>
                      </a:moveTo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916" name="Freeform 62"/>
                <p:cNvSpPr>
                  <a:spLocks noEditPoints="1"/>
                </p:cNvSpPr>
                <p:nvPr/>
              </p:nvSpPr>
              <p:spPr bwMode="auto">
                <a:xfrm>
                  <a:off x="3752" y="1820"/>
                  <a:ext cx="27" cy="31"/>
                </a:xfrm>
                <a:custGeom>
                  <a:avLst/>
                  <a:gdLst>
                    <a:gd name="T0" fmla="*/ 2147483647 w 14"/>
                    <a:gd name="T1" fmla="*/ 0 h 16"/>
                    <a:gd name="T2" fmla="*/ 2147483647 w 14"/>
                    <a:gd name="T3" fmla="*/ 2147483647 h 16"/>
                    <a:gd name="T4" fmla="*/ 2147483647 w 14"/>
                    <a:gd name="T5" fmla="*/ 2147483647 h 16"/>
                    <a:gd name="T6" fmla="*/ 2147483647 w 14"/>
                    <a:gd name="T7" fmla="*/ 2147483647 h 16"/>
                    <a:gd name="T8" fmla="*/ 2147483647 w 14"/>
                    <a:gd name="T9" fmla="*/ 2147483647 h 16"/>
                    <a:gd name="T10" fmla="*/ 2147483647 w 14"/>
                    <a:gd name="T11" fmla="*/ 2147483647 h 16"/>
                    <a:gd name="T12" fmla="*/ 0 w 14"/>
                    <a:gd name="T13" fmla="*/ 2147483647 h 16"/>
                    <a:gd name="T14" fmla="*/ 2147483647 w 14"/>
                    <a:gd name="T15" fmla="*/ 2147483647 h 16"/>
                    <a:gd name="T16" fmla="*/ 2147483647 w 14"/>
                    <a:gd name="T17" fmla="*/ 0 h 16"/>
                    <a:gd name="T18" fmla="*/ 2147483647 w 14"/>
                    <a:gd name="T19" fmla="*/ 2147483647 h 1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4"/>
                    <a:gd name="T31" fmla="*/ 0 h 16"/>
                    <a:gd name="T32" fmla="*/ 14 w 14"/>
                    <a:gd name="T33" fmla="*/ 16 h 1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4" h="16">
                      <a:moveTo>
                        <a:pt x="7" y="0"/>
                      </a:moveTo>
                      <a:lnTo>
                        <a:pt x="7" y="8"/>
                      </a:lnTo>
                      <a:lnTo>
                        <a:pt x="14" y="8"/>
                      </a:lnTo>
                      <a:lnTo>
                        <a:pt x="7" y="9"/>
                      </a:lnTo>
                      <a:lnTo>
                        <a:pt x="7" y="16"/>
                      </a:lnTo>
                      <a:lnTo>
                        <a:pt x="6" y="9"/>
                      </a:lnTo>
                      <a:lnTo>
                        <a:pt x="0" y="8"/>
                      </a:lnTo>
                      <a:lnTo>
                        <a:pt x="6" y="8"/>
                      </a:lnTo>
                      <a:lnTo>
                        <a:pt x="7" y="0"/>
                      </a:lnTo>
                      <a:close/>
                      <a:moveTo>
                        <a:pt x="6" y="4"/>
                      </a:moveTo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917" name="Freeform 63"/>
                <p:cNvSpPr>
                  <a:spLocks/>
                </p:cNvSpPr>
                <p:nvPr/>
              </p:nvSpPr>
              <p:spPr bwMode="auto">
                <a:xfrm>
                  <a:off x="3838" y="1816"/>
                  <a:ext cx="10" cy="88"/>
                </a:xfrm>
                <a:custGeom>
                  <a:avLst/>
                  <a:gdLst>
                    <a:gd name="T0" fmla="*/ 2147483647 w 5"/>
                    <a:gd name="T1" fmla="*/ 0 h 45"/>
                    <a:gd name="T2" fmla="*/ 2147483647 w 5"/>
                    <a:gd name="T3" fmla="*/ 2147483647 h 45"/>
                    <a:gd name="T4" fmla="*/ 2147483647 w 5"/>
                    <a:gd name="T5" fmla="*/ 2147483647 h 45"/>
                    <a:gd name="T6" fmla="*/ 2147483647 w 5"/>
                    <a:gd name="T7" fmla="*/ 0 h 45"/>
                    <a:gd name="T8" fmla="*/ 2147483647 w 5"/>
                    <a:gd name="T9" fmla="*/ 0 h 4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"/>
                    <a:gd name="T16" fmla="*/ 0 h 45"/>
                    <a:gd name="T17" fmla="*/ 5 w 5"/>
                    <a:gd name="T18" fmla="*/ 45 h 4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" h="45">
                      <a:moveTo>
                        <a:pt x="3" y="0"/>
                      </a:moveTo>
                      <a:cubicBezTo>
                        <a:pt x="0" y="17"/>
                        <a:pt x="1" y="35"/>
                        <a:pt x="3" y="45"/>
                      </a:cubicBezTo>
                      <a:lnTo>
                        <a:pt x="5" y="45"/>
                      </a:lnTo>
                      <a:cubicBezTo>
                        <a:pt x="2" y="43"/>
                        <a:pt x="2" y="3"/>
                        <a:pt x="5" y="0"/>
                      </a:cubicBez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918" name="Freeform 64"/>
                <p:cNvSpPr>
                  <a:spLocks/>
                </p:cNvSpPr>
                <p:nvPr/>
              </p:nvSpPr>
              <p:spPr bwMode="auto">
                <a:xfrm>
                  <a:off x="3844" y="1816"/>
                  <a:ext cx="6" cy="88"/>
                </a:xfrm>
                <a:custGeom>
                  <a:avLst/>
                  <a:gdLst>
                    <a:gd name="T0" fmla="*/ 2147483647 w 3"/>
                    <a:gd name="T1" fmla="*/ 1166451898 h 45"/>
                    <a:gd name="T2" fmla="*/ 2147483647 w 3"/>
                    <a:gd name="T3" fmla="*/ 2147483647 h 45"/>
                    <a:gd name="T4" fmla="*/ 2147483647 w 3"/>
                    <a:gd name="T5" fmla="*/ 2147483647 h 45"/>
                    <a:gd name="T6" fmla="*/ 2147483647 w 3"/>
                    <a:gd name="T7" fmla="*/ 2147483647 h 45"/>
                    <a:gd name="T8" fmla="*/ 2147483647 w 3"/>
                    <a:gd name="T9" fmla="*/ 2147483647 h 45"/>
                    <a:gd name="T10" fmla="*/ 2147483647 w 3"/>
                    <a:gd name="T11" fmla="*/ 2147483647 h 45"/>
                    <a:gd name="T12" fmla="*/ 0 w 3"/>
                    <a:gd name="T13" fmla="*/ 2147483647 h 45"/>
                    <a:gd name="T14" fmla="*/ 2147483647 w 3"/>
                    <a:gd name="T15" fmla="*/ 1166451898 h 4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45"/>
                    <a:gd name="T26" fmla="*/ 3 w 3"/>
                    <a:gd name="T27" fmla="*/ 45 h 4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45">
                      <a:moveTo>
                        <a:pt x="2" y="1"/>
                      </a:moveTo>
                      <a:cubicBezTo>
                        <a:pt x="3" y="0"/>
                        <a:pt x="3" y="2"/>
                        <a:pt x="3" y="5"/>
                      </a:cubicBezTo>
                      <a:lnTo>
                        <a:pt x="2" y="7"/>
                      </a:lnTo>
                      <a:cubicBezTo>
                        <a:pt x="1" y="19"/>
                        <a:pt x="1" y="29"/>
                        <a:pt x="2" y="41"/>
                      </a:cubicBezTo>
                      <a:lnTo>
                        <a:pt x="3" y="41"/>
                      </a:lnTo>
                      <a:cubicBezTo>
                        <a:pt x="3" y="44"/>
                        <a:pt x="2" y="44"/>
                        <a:pt x="2" y="45"/>
                      </a:cubicBezTo>
                      <a:cubicBezTo>
                        <a:pt x="1" y="45"/>
                        <a:pt x="0" y="36"/>
                        <a:pt x="0" y="23"/>
                      </a:cubicBezTo>
                      <a:cubicBezTo>
                        <a:pt x="0" y="11"/>
                        <a:pt x="1" y="1"/>
                        <a:pt x="2" y="1"/>
                      </a:cubicBezTo>
                      <a:close/>
                    </a:path>
                  </a:pathLst>
                </a:custGeom>
                <a:solidFill>
                  <a:srgbClr val="FF9999"/>
                </a:solidFill>
                <a:ln w="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919" name="Freeform 65"/>
                <p:cNvSpPr>
                  <a:spLocks noEditPoints="1"/>
                </p:cNvSpPr>
                <p:nvPr/>
              </p:nvSpPr>
              <p:spPr bwMode="auto">
                <a:xfrm>
                  <a:off x="3844" y="1818"/>
                  <a:ext cx="6" cy="86"/>
                </a:xfrm>
                <a:custGeom>
                  <a:avLst/>
                  <a:gdLst>
                    <a:gd name="T0" fmla="*/ 2147483647 w 3"/>
                    <a:gd name="T1" fmla="*/ 2147483647 h 44"/>
                    <a:gd name="T2" fmla="*/ 2147483647 w 3"/>
                    <a:gd name="T3" fmla="*/ 2147483647 h 44"/>
                    <a:gd name="T4" fmla="*/ 2147483647 w 3"/>
                    <a:gd name="T5" fmla="*/ 2147483647 h 44"/>
                    <a:gd name="T6" fmla="*/ 2147483647 w 3"/>
                    <a:gd name="T7" fmla="*/ 2147483647 h 44"/>
                    <a:gd name="T8" fmla="*/ 0 w 3"/>
                    <a:gd name="T9" fmla="*/ 2147483647 h 44"/>
                    <a:gd name="T10" fmla="*/ 2147483647 w 3"/>
                    <a:gd name="T11" fmla="*/ 0 h 44"/>
                    <a:gd name="T12" fmla="*/ 2147483647 w 3"/>
                    <a:gd name="T13" fmla="*/ 2147483647 h 44"/>
                    <a:gd name="T14" fmla="*/ 2147483647 w 3"/>
                    <a:gd name="T15" fmla="*/ 0 h 4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44"/>
                    <a:gd name="T26" fmla="*/ 3 w 3"/>
                    <a:gd name="T27" fmla="*/ 44 h 4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44">
                      <a:moveTo>
                        <a:pt x="3" y="40"/>
                      </a:moveTo>
                      <a:cubicBezTo>
                        <a:pt x="3" y="40"/>
                        <a:pt x="3" y="40"/>
                        <a:pt x="3" y="40"/>
                      </a:cubicBezTo>
                      <a:moveTo>
                        <a:pt x="3" y="40"/>
                      </a:moveTo>
                      <a:cubicBezTo>
                        <a:pt x="3" y="42"/>
                        <a:pt x="2" y="44"/>
                        <a:pt x="2" y="44"/>
                      </a:cubicBezTo>
                      <a:cubicBezTo>
                        <a:pt x="1" y="44"/>
                        <a:pt x="0" y="34"/>
                        <a:pt x="0" y="22"/>
                      </a:cubicBezTo>
                      <a:cubicBezTo>
                        <a:pt x="0" y="9"/>
                        <a:pt x="1" y="0"/>
                        <a:pt x="2" y="0"/>
                      </a:cubicBezTo>
                      <a:cubicBezTo>
                        <a:pt x="2" y="0"/>
                        <a:pt x="3" y="1"/>
                        <a:pt x="3" y="5"/>
                      </a:cubicBezTo>
                      <a:cubicBezTo>
                        <a:pt x="3" y="1"/>
                        <a:pt x="2" y="0"/>
                        <a:pt x="2" y="0"/>
                      </a:cubicBezTo>
                    </a:path>
                  </a:pathLst>
                </a:custGeom>
                <a:solidFill>
                  <a:srgbClr val="FF9999"/>
                </a:solidFill>
                <a:ln w="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920" name="Freeform 66"/>
                <p:cNvSpPr>
                  <a:spLocks/>
                </p:cNvSpPr>
                <p:nvPr/>
              </p:nvSpPr>
              <p:spPr bwMode="auto">
                <a:xfrm>
                  <a:off x="3846" y="1826"/>
                  <a:ext cx="4" cy="71"/>
                </a:xfrm>
                <a:custGeom>
                  <a:avLst/>
                  <a:gdLst>
                    <a:gd name="T0" fmla="*/ 2147483647 w 2"/>
                    <a:gd name="T1" fmla="*/ 2147483647 h 36"/>
                    <a:gd name="T2" fmla="*/ 2147483647 w 2"/>
                    <a:gd name="T3" fmla="*/ 2147483647 h 36"/>
                    <a:gd name="T4" fmla="*/ 0 w 2"/>
                    <a:gd name="T5" fmla="*/ 2147483647 h 36"/>
                    <a:gd name="T6" fmla="*/ 2147483647 w 2"/>
                    <a:gd name="T7" fmla="*/ 0 h 36"/>
                    <a:gd name="T8" fmla="*/ 2147483647 w 2"/>
                    <a:gd name="T9" fmla="*/ 1490401456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"/>
                    <a:gd name="T16" fmla="*/ 0 h 36"/>
                    <a:gd name="T17" fmla="*/ 2 w 2"/>
                    <a:gd name="T18" fmla="*/ 36 h 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" h="36">
                      <a:moveTo>
                        <a:pt x="2" y="36"/>
                      </a:moveTo>
                      <a:cubicBezTo>
                        <a:pt x="2" y="36"/>
                        <a:pt x="2" y="36"/>
                        <a:pt x="2" y="36"/>
                      </a:cubicBezTo>
                      <a:cubicBezTo>
                        <a:pt x="1" y="36"/>
                        <a:pt x="0" y="28"/>
                        <a:pt x="0" y="18"/>
                      </a:cubicBezTo>
                      <a:cubicBezTo>
                        <a:pt x="0" y="8"/>
                        <a:pt x="1" y="0"/>
                        <a:pt x="2" y="0"/>
                      </a:cubicBezTo>
                      <a:cubicBezTo>
                        <a:pt x="2" y="0"/>
                        <a:pt x="2" y="1"/>
                        <a:pt x="2" y="1"/>
                      </a:cubicBezTo>
                    </a:path>
                  </a:pathLst>
                </a:custGeom>
                <a:solidFill>
                  <a:srgbClr val="FF9999"/>
                </a:solidFill>
                <a:ln w="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921" name="Freeform 67"/>
                <p:cNvSpPr>
                  <a:spLocks/>
                </p:cNvSpPr>
                <p:nvPr/>
              </p:nvSpPr>
              <p:spPr bwMode="auto">
                <a:xfrm>
                  <a:off x="3730" y="1816"/>
                  <a:ext cx="12" cy="88"/>
                </a:xfrm>
                <a:custGeom>
                  <a:avLst/>
                  <a:gdLst>
                    <a:gd name="T0" fmla="*/ 2147483647 w 6"/>
                    <a:gd name="T1" fmla="*/ 0 h 45"/>
                    <a:gd name="T2" fmla="*/ 2147483647 w 6"/>
                    <a:gd name="T3" fmla="*/ 2147483647 h 45"/>
                    <a:gd name="T4" fmla="*/ 2147483647 w 6"/>
                    <a:gd name="T5" fmla="*/ 2147483647 h 45"/>
                    <a:gd name="T6" fmla="*/ 2147483647 w 6"/>
                    <a:gd name="T7" fmla="*/ 0 h 45"/>
                    <a:gd name="T8" fmla="*/ 2147483647 w 6"/>
                    <a:gd name="T9" fmla="*/ 0 h 4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"/>
                    <a:gd name="T16" fmla="*/ 0 h 45"/>
                    <a:gd name="T17" fmla="*/ 6 w 6"/>
                    <a:gd name="T18" fmla="*/ 45 h 4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" h="45">
                      <a:moveTo>
                        <a:pt x="3" y="0"/>
                      </a:moveTo>
                      <a:cubicBezTo>
                        <a:pt x="0" y="17"/>
                        <a:pt x="1" y="35"/>
                        <a:pt x="4" y="45"/>
                      </a:cubicBezTo>
                      <a:lnTo>
                        <a:pt x="6" y="45"/>
                      </a:lnTo>
                      <a:cubicBezTo>
                        <a:pt x="2" y="43"/>
                        <a:pt x="2" y="3"/>
                        <a:pt x="5" y="0"/>
                      </a:cubicBez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922" name="Freeform 68"/>
                <p:cNvSpPr>
                  <a:spLocks/>
                </p:cNvSpPr>
                <p:nvPr/>
              </p:nvSpPr>
              <p:spPr bwMode="auto">
                <a:xfrm>
                  <a:off x="3734" y="1816"/>
                  <a:ext cx="8" cy="88"/>
                </a:xfrm>
                <a:custGeom>
                  <a:avLst/>
                  <a:gdLst>
                    <a:gd name="T0" fmla="*/ 2147483647 w 4"/>
                    <a:gd name="T1" fmla="*/ 0 h 45"/>
                    <a:gd name="T2" fmla="*/ 2147483647 w 4"/>
                    <a:gd name="T3" fmla="*/ 2147483647 h 45"/>
                    <a:gd name="T4" fmla="*/ 2147483647 w 4"/>
                    <a:gd name="T5" fmla="*/ 2147483647 h 45"/>
                    <a:gd name="T6" fmla="*/ 2147483647 w 4"/>
                    <a:gd name="T7" fmla="*/ 0 h 45"/>
                    <a:gd name="T8" fmla="*/ 2147483647 w 4"/>
                    <a:gd name="T9" fmla="*/ 0 h 4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"/>
                    <a:gd name="T16" fmla="*/ 0 h 45"/>
                    <a:gd name="T17" fmla="*/ 4 w 4"/>
                    <a:gd name="T18" fmla="*/ 45 h 4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" h="45">
                      <a:moveTo>
                        <a:pt x="3" y="0"/>
                      </a:moveTo>
                      <a:cubicBezTo>
                        <a:pt x="0" y="17"/>
                        <a:pt x="1" y="35"/>
                        <a:pt x="3" y="45"/>
                      </a:cubicBezTo>
                      <a:lnTo>
                        <a:pt x="4" y="45"/>
                      </a:lnTo>
                      <a:cubicBezTo>
                        <a:pt x="0" y="43"/>
                        <a:pt x="1" y="4"/>
                        <a:pt x="4" y="0"/>
                      </a:cubicBez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923" name="Freeform 69"/>
                <p:cNvSpPr>
                  <a:spLocks/>
                </p:cNvSpPr>
                <p:nvPr/>
              </p:nvSpPr>
              <p:spPr bwMode="auto">
                <a:xfrm>
                  <a:off x="3781" y="1789"/>
                  <a:ext cx="26" cy="29"/>
                </a:xfrm>
                <a:custGeom>
                  <a:avLst/>
                  <a:gdLst>
                    <a:gd name="T0" fmla="*/ 0 w 13"/>
                    <a:gd name="T1" fmla="*/ 0 h 15"/>
                    <a:gd name="T2" fmla="*/ 2147483647 w 13"/>
                    <a:gd name="T3" fmla="*/ 0 h 15"/>
                    <a:gd name="T4" fmla="*/ 2147483647 w 13"/>
                    <a:gd name="T5" fmla="*/ 0 h 15"/>
                    <a:gd name="T6" fmla="*/ 2147483647 w 13"/>
                    <a:gd name="T7" fmla="*/ 2147483647 h 15"/>
                    <a:gd name="T8" fmla="*/ 2147483647 w 13"/>
                    <a:gd name="T9" fmla="*/ 2147483647 h 15"/>
                    <a:gd name="T10" fmla="*/ 2147483647 w 13"/>
                    <a:gd name="T11" fmla="*/ 2147483647 h 15"/>
                    <a:gd name="T12" fmla="*/ 0 w 13"/>
                    <a:gd name="T13" fmla="*/ 2147483647 h 15"/>
                    <a:gd name="T14" fmla="*/ 0 w 13"/>
                    <a:gd name="T15" fmla="*/ 2147483647 h 15"/>
                    <a:gd name="T16" fmla="*/ 0 w 13"/>
                    <a:gd name="T17" fmla="*/ 0 h 1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3"/>
                    <a:gd name="T28" fmla="*/ 0 h 15"/>
                    <a:gd name="T29" fmla="*/ 13 w 13"/>
                    <a:gd name="T30" fmla="*/ 15 h 1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3" h="15">
                      <a:moveTo>
                        <a:pt x="0" y="0"/>
                      </a:moveTo>
                      <a:cubicBezTo>
                        <a:pt x="2" y="0"/>
                        <a:pt x="5" y="0"/>
                        <a:pt x="7" y="0"/>
                      </a:cubicBezTo>
                      <a:cubicBezTo>
                        <a:pt x="9" y="0"/>
                        <a:pt x="11" y="0"/>
                        <a:pt x="13" y="0"/>
                      </a:cubicBezTo>
                      <a:cubicBezTo>
                        <a:pt x="13" y="3"/>
                        <a:pt x="13" y="5"/>
                        <a:pt x="13" y="7"/>
                      </a:cubicBezTo>
                      <a:cubicBezTo>
                        <a:pt x="13" y="10"/>
                        <a:pt x="13" y="12"/>
                        <a:pt x="13" y="15"/>
                      </a:cubicBezTo>
                      <a:cubicBezTo>
                        <a:pt x="11" y="15"/>
                        <a:pt x="9" y="15"/>
                        <a:pt x="7" y="15"/>
                      </a:cubicBezTo>
                      <a:cubicBezTo>
                        <a:pt x="5" y="15"/>
                        <a:pt x="2" y="15"/>
                        <a:pt x="0" y="15"/>
                      </a:cubicBezTo>
                      <a:cubicBezTo>
                        <a:pt x="0" y="12"/>
                        <a:pt x="0" y="10"/>
                        <a:pt x="0" y="7"/>
                      </a:cubicBezTo>
                      <a:cubicBezTo>
                        <a:pt x="0" y="5"/>
                        <a:pt x="0" y="3"/>
                        <a:pt x="0" y="0"/>
                      </a:cubicBezTo>
                      <a:close/>
                    </a:path>
                  </a:pathLst>
                </a:custGeom>
                <a:solidFill>
                  <a:srgbClr val="FF9999"/>
                </a:solidFill>
                <a:ln w="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4860" name="AutoShape 70"/>
              <p:cNvSpPr>
                <a:spLocks noChangeArrowheads="1"/>
              </p:cNvSpPr>
              <p:nvPr/>
            </p:nvSpPr>
            <p:spPr bwMode="auto">
              <a:xfrm>
                <a:off x="690" y="1008"/>
                <a:ext cx="3024" cy="1488"/>
              </a:xfrm>
              <a:prstGeom prst="roundRect">
                <a:avLst>
                  <a:gd name="adj" fmla="val 5981"/>
                </a:avLst>
              </a:prstGeom>
              <a:solidFill>
                <a:srgbClr val="FF9999">
                  <a:alpha val="38039"/>
                </a:srgbClr>
              </a:solidFill>
              <a:ln w="952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sz="2000">
                  <a:solidFill>
                    <a:schemeClr val="bg1"/>
                  </a:solidFill>
                  <a:latin typeface=".VnTime" pitchFamily="34" charset="0"/>
                </a:endParaRPr>
              </a:p>
            </p:txBody>
          </p:sp>
        </p:grpSp>
        <p:graphicFrame>
          <p:nvGraphicFramePr>
            <p:cNvPr id="34858" name="Object 2"/>
            <p:cNvGraphicFramePr>
              <a:graphicFrameLocks noChangeAspect="1"/>
            </p:cNvGraphicFramePr>
            <p:nvPr/>
          </p:nvGraphicFramePr>
          <p:xfrm>
            <a:off x="1734" y="-370"/>
            <a:ext cx="116" cy="10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orelDRAW" r:id="rId5" imgW="655320" imgH="5279136" progId="CorelDRAW.Graphic.11">
                    <p:embed/>
                  </p:oleObj>
                </mc:Choice>
                <mc:Fallback>
                  <p:oleObj name="CorelDRAW" r:id="rId5" imgW="655320" imgH="5279136" progId="CorelDRAW.Graphic.11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34" y="-370"/>
                          <a:ext cx="116" cy="1064"/>
                        </a:xfrm>
                        <a:prstGeom prst="rect">
                          <a:avLst/>
                        </a:prstGeom>
                        <a:solidFill>
                          <a:srgbClr val="FF9999"/>
                        </a:solidFill>
                        <a:ln w="9525">
                          <a:solidFill>
                            <a:srgbClr val="FF66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" name="Group 73"/>
          <p:cNvGrpSpPr>
            <a:grpSpLocks/>
          </p:cNvGrpSpPr>
          <p:nvPr/>
        </p:nvGrpSpPr>
        <p:grpSpPr bwMode="auto">
          <a:xfrm>
            <a:off x="3643313" y="15875"/>
            <a:ext cx="2193925" cy="944563"/>
            <a:chOff x="2012" y="634"/>
            <a:chExt cx="1048" cy="272"/>
          </a:xfrm>
        </p:grpSpPr>
        <p:grpSp>
          <p:nvGrpSpPr>
            <p:cNvPr id="34824" name="Group 74"/>
            <p:cNvGrpSpPr>
              <a:grpSpLocks/>
            </p:cNvGrpSpPr>
            <p:nvPr/>
          </p:nvGrpSpPr>
          <p:grpSpPr bwMode="auto">
            <a:xfrm>
              <a:off x="2012" y="634"/>
              <a:ext cx="1048" cy="272"/>
              <a:chOff x="2653" y="1519"/>
              <a:chExt cx="1048" cy="272"/>
            </a:xfrm>
          </p:grpSpPr>
          <p:sp>
            <p:nvSpPr>
              <p:cNvPr id="34826" name="Freeform 75"/>
              <p:cNvSpPr>
                <a:spLocks noEditPoints="1"/>
              </p:cNvSpPr>
              <p:nvPr/>
            </p:nvSpPr>
            <p:spPr bwMode="auto">
              <a:xfrm>
                <a:off x="2653" y="1519"/>
                <a:ext cx="1048" cy="201"/>
              </a:xfrm>
              <a:custGeom>
                <a:avLst/>
                <a:gdLst>
                  <a:gd name="T0" fmla="*/ 2147483647 w 535"/>
                  <a:gd name="T1" fmla="*/ 0 h 103"/>
                  <a:gd name="T2" fmla="*/ 2147483647 w 535"/>
                  <a:gd name="T3" fmla="*/ 0 h 103"/>
                  <a:gd name="T4" fmla="*/ 2147483647 w 535"/>
                  <a:gd name="T5" fmla="*/ 2147483647 h 103"/>
                  <a:gd name="T6" fmla="*/ 2147483647 w 535"/>
                  <a:gd name="T7" fmla="*/ 2147483647 h 103"/>
                  <a:gd name="T8" fmla="*/ 2147483647 w 535"/>
                  <a:gd name="T9" fmla="*/ 2147483647 h 103"/>
                  <a:gd name="T10" fmla="*/ 2147483647 w 535"/>
                  <a:gd name="T11" fmla="*/ 2147483647 h 103"/>
                  <a:gd name="T12" fmla="*/ 0 w 535"/>
                  <a:gd name="T13" fmla="*/ 2147483647 h 103"/>
                  <a:gd name="T14" fmla="*/ 0 w 535"/>
                  <a:gd name="T15" fmla="*/ 2147483647 h 103"/>
                  <a:gd name="T16" fmla="*/ 2147483647 w 535"/>
                  <a:gd name="T17" fmla="*/ 0 h 103"/>
                  <a:gd name="T18" fmla="*/ 2147483647 w 535"/>
                  <a:gd name="T19" fmla="*/ 2147483647 h 103"/>
                  <a:gd name="T20" fmla="*/ 2147483647 w 535"/>
                  <a:gd name="T21" fmla="*/ 2147483647 h 103"/>
                  <a:gd name="T22" fmla="*/ 2147483647 w 535"/>
                  <a:gd name="T23" fmla="*/ 2147483647 h 103"/>
                  <a:gd name="T24" fmla="*/ 2147483647 w 535"/>
                  <a:gd name="T25" fmla="*/ 2147483647 h 103"/>
                  <a:gd name="T26" fmla="*/ 2147483647 w 535"/>
                  <a:gd name="T27" fmla="*/ 2147483647 h 103"/>
                  <a:gd name="T28" fmla="*/ 2147483647 w 535"/>
                  <a:gd name="T29" fmla="*/ 2147483647 h 103"/>
                  <a:gd name="T30" fmla="*/ 2147483647 w 535"/>
                  <a:gd name="T31" fmla="*/ 2147483647 h 103"/>
                  <a:gd name="T32" fmla="*/ 2147483647 w 535"/>
                  <a:gd name="T33" fmla="*/ 2147483647 h 103"/>
                  <a:gd name="T34" fmla="*/ 2147483647 w 535"/>
                  <a:gd name="T35" fmla="*/ 2147483647 h 10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35"/>
                  <a:gd name="T55" fmla="*/ 0 h 103"/>
                  <a:gd name="T56" fmla="*/ 535 w 535"/>
                  <a:gd name="T57" fmla="*/ 103 h 10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35" h="103">
                    <a:moveTo>
                      <a:pt x="21" y="0"/>
                    </a:moveTo>
                    <a:lnTo>
                      <a:pt x="514" y="0"/>
                    </a:lnTo>
                    <a:cubicBezTo>
                      <a:pt x="526" y="0"/>
                      <a:pt x="535" y="4"/>
                      <a:pt x="535" y="9"/>
                    </a:cubicBezTo>
                    <a:lnTo>
                      <a:pt x="535" y="94"/>
                    </a:lnTo>
                    <a:cubicBezTo>
                      <a:pt x="535" y="99"/>
                      <a:pt x="526" y="103"/>
                      <a:pt x="514" y="103"/>
                    </a:cubicBezTo>
                    <a:lnTo>
                      <a:pt x="21" y="103"/>
                    </a:lnTo>
                    <a:cubicBezTo>
                      <a:pt x="9" y="103"/>
                      <a:pt x="0" y="99"/>
                      <a:pt x="0" y="94"/>
                    </a:cubicBezTo>
                    <a:lnTo>
                      <a:pt x="0" y="9"/>
                    </a:lnTo>
                    <a:cubicBezTo>
                      <a:pt x="0" y="4"/>
                      <a:pt x="9" y="0"/>
                      <a:pt x="21" y="0"/>
                    </a:cubicBezTo>
                    <a:close/>
                    <a:moveTo>
                      <a:pt x="24" y="4"/>
                    </a:moveTo>
                    <a:lnTo>
                      <a:pt x="511" y="4"/>
                    </a:lnTo>
                    <a:cubicBezTo>
                      <a:pt x="518" y="4"/>
                      <a:pt x="524" y="7"/>
                      <a:pt x="524" y="10"/>
                    </a:cubicBezTo>
                    <a:lnTo>
                      <a:pt x="524" y="94"/>
                    </a:lnTo>
                    <a:cubicBezTo>
                      <a:pt x="524" y="97"/>
                      <a:pt x="518" y="99"/>
                      <a:pt x="511" y="99"/>
                    </a:cubicBezTo>
                    <a:lnTo>
                      <a:pt x="24" y="99"/>
                    </a:lnTo>
                    <a:cubicBezTo>
                      <a:pt x="17" y="99"/>
                      <a:pt x="11" y="97"/>
                      <a:pt x="11" y="94"/>
                    </a:cubicBezTo>
                    <a:lnTo>
                      <a:pt x="11" y="10"/>
                    </a:lnTo>
                    <a:cubicBezTo>
                      <a:pt x="11" y="7"/>
                      <a:pt x="17" y="4"/>
                      <a:pt x="24" y="4"/>
                    </a:cubicBezTo>
                    <a:close/>
                  </a:path>
                </a:pathLst>
              </a:custGeom>
              <a:solidFill>
                <a:srgbClr val="FF9999"/>
              </a:solidFill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27" name="Freeform 76"/>
              <p:cNvSpPr>
                <a:spLocks noEditPoints="1"/>
              </p:cNvSpPr>
              <p:nvPr/>
            </p:nvSpPr>
            <p:spPr bwMode="auto">
              <a:xfrm>
                <a:off x="2675" y="1526"/>
                <a:ext cx="1004" cy="186"/>
              </a:xfrm>
              <a:custGeom>
                <a:avLst/>
                <a:gdLst>
                  <a:gd name="T0" fmla="*/ 2147483647 w 513"/>
                  <a:gd name="T1" fmla="*/ 0 h 95"/>
                  <a:gd name="T2" fmla="*/ 2147483647 w 513"/>
                  <a:gd name="T3" fmla="*/ 0 h 95"/>
                  <a:gd name="T4" fmla="*/ 2147483647 w 513"/>
                  <a:gd name="T5" fmla="*/ 2147483647 h 95"/>
                  <a:gd name="T6" fmla="*/ 2147483647 w 513"/>
                  <a:gd name="T7" fmla="*/ 2147483647 h 95"/>
                  <a:gd name="T8" fmla="*/ 2147483647 w 513"/>
                  <a:gd name="T9" fmla="*/ 2147483647 h 95"/>
                  <a:gd name="T10" fmla="*/ 2147483647 w 513"/>
                  <a:gd name="T11" fmla="*/ 2147483647 h 95"/>
                  <a:gd name="T12" fmla="*/ 0 w 513"/>
                  <a:gd name="T13" fmla="*/ 2147483647 h 95"/>
                  <a:gd name="T14" fmla="*/ 0 w 513"/>
                  <a:gd name="T15" fmla="*/ 2147483647 h 95"/>
                  <a:gd name="T16" fmla="*/ 2147483647 w 513"/>
                  <a:gd name="T17" fmla="*/ 0 h 95"/>
                  <a:gd name="T18" fmla="*/ 2147483647 w 513"/>
                  <a:gd name="T19" fmla="*/ 0 h 95"/>
                  <a:gd name="T20" fmla="*/ 2147483647 w 513"/>
                  <a:gd name="T21" fmla="*/ 0 h 95"/>
                  <a:gd name="T22" fmla="*/ 2147483647 w 513"/>
                  <a:gd name="T23" fmla="*/ 2147483647 h 95"/>
                  <a:gd name="T24" fmla="*/ 2147483647 w 513"/>
                  <a:gd name="T25" fmla="*/ 2147483647 h 95"/>
                  <a:gd name="T26" fmla="*/ 2147483647 w 513"/>
                  <a:gd name="T27" fmla="*/ 2147483647 h 95"/>
                  <a:gd name="T28" fmla="*/ 2147483647 w 513"/>
                  <a:gd name="T29" fmla="*/ 2147483647 h 95"/>
                  <a:gd name="T30" fmla="*/ 0 w 513"/>
                  <a:gd name="T31" fmla="*/ 2147483647 h 95"/>
                  <a:gd name="T32" fmla="*/ 0 w 513"/>
                  <a:gd name="T33" fmla="*/ 2147483647 h 95"/>
                  <a:gd name="T34" fmla="*/ 2147483647 w 513"/>
                  <a:gd name="T35" fmla="*/ 0 h 9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13"/>
                  <a:gd name="T55" fmla="*/ 0 h 95"/>
                  <a:gd name="T56" fmla="*/ 513 w 513"/>
                  <a:gd name="T57" fmla="*/ 95 h 9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13" h="95">
                    <a:moveTo>
                      <a:pt x="13" y="0"/>
                    </a:moveTo>
                    <a:lnTo>
                      <a:pt x="500" y="0"/>
                    </a:lnTo>
                    <a:cubicBezTo>
                      <a:pt x="507" y="0"/>
                      <a:pt x="513" y="3"/>
                      <a:pt x="513" y="6"/>
                    </a:cubicBezTo>
                    <a:lnTo>
                      <a:pt x="513" y="90"/>
                    </a:lnTo>
                    <a:cubicBezTo>
                      <a:pt x="513" y="93"/>
                      <a:pt x="507" y="95"/>
                      <a:pt x="500" y="95"/>
                    </a:cubicBezTo>
                    <a:lnTo>
                      <a:pt x="13" y="95"/>
                    </a:lnTo>
                    <a:cubicBezTo>
                      <a:pt x="6" y="95"/>
                      <a:pt x="0" y="93"/>
                      <a:pt x="0" y="90"/>
                    </a:cubicBezTo>
                    <a:lnTo>
                      <a:pt x="0" y="6"/>
                    </a:lnTo>
                    <a:cubicBezTo>
                      <a:pt x="0" y="3"/>
                      <a:pt x="6" y="0"/>
                      <a:pt x="13" y="0"/>
                    </a:cubicBezTo>
                    <a:close/>
                    <a:moveTo>
                      <a:pt x="13" y="0"/>
                    </a:moveTo>
                    <a:lnTo>
                      <a:pt x="500" y="0"/>
                    </a:lnTo>
                    <a:cubicBezTo>
                      <a:pt x="507" y="0"/>
                      <a:pt x="513" y="3"/>
                      <a:pt x="513" y="6"/>
                    </a:cubicBezTo>
                    <a:lnTo>
                      <a:pt x="513" y="90"/>
                    </a:lnTo>
                    <a:cubicBezTo>
                      <a:pt x="513" y="93"/>
                      <a:pt x="507" y="95"/>
                      <a:pt x="500" y="95"/>
                    </a:cubicBezTo>
                    <a:lnTo>
                      <a:pt x="13" y="95"/>
                    </a:lnTo>
                    <a:cubicBezTo>
                      <a:pt x="6" y="95"/>
                      <a:pt x="0" y="93"/>
                      <a:pt x="0" y="90"/>
                    </a:cubicBezTo>
                    <a:lnTo>
                      <a:pt x="0" y="6"/>
                    </a:lnTo>
                    <a:cubicBezTo>
                      <a:pt x="0" y="3"/>
                      <a:pt x="6" y="0"/>
                      <a:pt x="13" y="0"/>
                    </a:cubicBezTo>
                    <a:close/>
                  </a:path>
                </a:pathLst>
              </a:custGeom>
              <a:solidFill>
                <a:srgbClr val="FF9999"/>
              </a:solidFill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28" name="Freeform 77"/>
              <p:cNvSpPr>
                <a:spLocks noEditPoints="1"/>
              </p:cNvSpPr>
              <p:nvPr/>
            </p:nvSpPr>
            <p:spPr bwMode="auto">
              <a:xfrm>
                <a:off x="2659" y="1522"/>
                <a:ext cx="1036" cy="196"/>
              </a:xfrm>
              <a:custGeom>
                <a:avLst/>
                <a:gdLst>
                  <a:gd name="T0" fmla="*/ 2147483647 w 529"/>
                  <a:gd name="T1" fmla="*/ 0 h 100"/>
                  <a:gd name="T2" fmla="*/ 2147483647 w 529"/>
                  <a:gd name="T3" fmla="*/ 0 h 100"/>
                  <a:gd name="T4" fmla="*/ 2147483647 w 529"/>
                  <a:gd name="T5" fmla="*/ 2147483647 h 100"/>
                  <a:gd name="T6" fmla="*/ 2147483647 w 529"/>
                  <a:gd name="T7" fmla="*/ 2147483647 h 100"/>
                  <a:gd name="T8" fmla="*/ 2147483647 w 529"/>
                  <a:gd name="T9" fmla="*/ 2147483647 h 100"/>
                  <a:gd name="T10" fmla="*/ 2147483647 w 529"/>
                  <a:gd name="T11" fmla="*/ 2147483647 h 100"/>
                  <a:gd name="T12" fmla="*/ 0 w 529"/>
                  <a:gd name="T13" fmla="*/ 2147483647 h 100"/>
                  <a:gd name="T14" fmla="*/ 0 w 529"/>
                  <a:gd name="T15" fmla="*/ 2147483647 h 100"/>
                  <a:gd name="T16" fmla="*/ 2147483647 w 529"/>
                  <a:gd name="T17" fmla="*/ 0 h 100"/>
                  <a:gd name="T18" fmla="*/ 2147483647 w 529"/>
                  <a:gd name="T19" fmla="*/ 2147483647 h 100"/>
                  <a:gd name="T20" fmla="*/ 2147483647 w 529"/>
                  <a:gd name="T21" fmla="*/ 2147483647 h 100"/>
                  <a:gd name="T22" fmla="*/ 2147483647 w 529"/>
                  <a:gd name="T23" fmla="*/ 2147483647 h 100"/>
                  <a:gd name="T24" fmla="*/ 2147483647 w 529"/>
                  <a:gd name="T25" fmla="*/ 2147483647 h 100"/>
                  <a:gd name="T26" fmla="*/ 2147483647 w 529"/>
                  <a:gd name="T27" fmla="*/ 2147483647 h 100"/>
                  <a:gd name="T28" fmla="*/ 2147483647 w 529"/>
                  <a:gd name="T29" fmla="*/ 2147483647 h 100"/>
                  <a:gd name="T30" fmla="*/ 2147483647 w 529"/>
                  <a:gd name="T31" fmla="*/ 2147483647 h 100"/>
                  <a:gd name="T32" fmla="*/ 2147483647 w 529"/>
                  <a:gd name="T33" fmla="*/ 2147483647 h 100"/>
                  <a:gd name="T34" fmla="*/ 2147483647 w 529"/>
                  <a:gd name="T35" fmla="*/ 2147483647 h 10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29"/>
                  <a:gd name="T55" fmla="*/ 0 h 100"/>
                  <a:gd name="T56" fmla="*/ 529 w 529"/>
                  <a:gd name="T57" fmla="*/ 100 h 10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29" h="100">
                    <a:moveTo>
                      <a:pt x="19" y="0"/>
                    </a:moveTo>
                    <a:lnTo>
                      <a:pt x="511" y="0"/>
                    </a:lnTo>
                    <a:cubicBezTo>
                      <a:pt x="521" y="0"/>
                      <a:pt x="529" y="3"/>
                      <a:pt x="529" y="8"/>
                    </a:cubicBezTo>
                    <a:lnTo>
                      <a:pt x="529" y="92"/>
                    </a:lnTo>
                    <a:cubicBezTo>
                      <a:pt x="529" y="96"/>
                      <a:pt x="521" y="100"/>
                      <a:pt x="511" y="100"/>
                    </a:cubicBezTo>
                    <a:lnTo>
                      <a:pt x="19" y="100"/>
                    </a:lnTo>
                    <a:cubicBezTo>
                      <a:pt x="8" y="100"/>
                      <a:pt x="0" y="96"/>
                      <a:pt x="0" y="92"/>
                    </a:cubicBezTo>
                    <a:lnTo>
                      <a:pt x="0" y="8"/>
                    </a:lnTo>
                    <a:cubicBezTo>
                      <a:pt x="0" y="3"/>
                      <a:pt x="8" y="0"/>
                      <a:pt x="19" y="0"/>
                    </a:cubicBezTo>
                    <a:close/>
                    <a:moveTo>
                      <a:pt x="21" y="2"/>
                    </a:moveTo>
                    <a:lnTo>
                      <a:pt x="508" y="2"/>
                    </a:lnTo>
                    <a:cubicBezTo>
                      <a:pt x="515" y="2"/>
                      <a:pt x="521" y="5"/>
                      <a:pt x="521" y="8"/>
                    </a:cubicBezTo>
                    <a:lnTo>
                      <a:pt x="521" y="92"/>
                    </a:lnTo>
                    <a:cubicBezTo>
                      <a:pt x="521" y="95"/>
                      <a:pt x="515" y="97"/>
                      <a:pt x="508" y="97"/>
                    </a:cubicBezTo>
                    <a:lnTo>
                      <a:pt x="21" y="97"/>
                    </a:lnTo>
                    <a:cubicBezTo>
                      <a:pt x="14" y="97"/>
                      <a:pt x="8" y="95"/>
                      <a:pt x="8" y="92"/>
                    </a:cubicBezTo>
                    <a:lnTo>
                      <a:pt x="8" y="8"/>
                    </a:lnTo>
                    <a:cubicBezTo>
                      <a:pt x="8" y="5"/>
                      <a:pt x="14" y="2"/>
                      <a:pt x="21" y="2"/>
                    </a:cubicBezTo>
                    <a:close/>
                  </a:path>
                </a:pathLst>
              </a:custGeom>
              <a:solidFill>
                <a:srgbClr val="FF9999"/>
              </a:solidFill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29" name="Rectangle 78"/>
              <p:cNvSpPr>
                <a:spLocks noChangeArrowheads="1"/>
              </p:cNvSpPr>
              <p:nvPr/>
            </p:nvSpPr>
            <p:spPr bwMode="auto">
              <a:xfrm>
                <a:off x="2659" y="1536"/>
                <a:ext cx="8" cy="169"/>
              </a:xfrm>
              <a:prstGeom prst="rect">
                <a:avLst/>
              </a:prstGeom>
              <a:solidFill>
                <a:srgbClr val="FF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en-US" sz="2000">
                  <a:latin typeface=".VnTime" pitchFamily="34" charset="0"/>
                </a:endParaRPr>
              </a:p>
            </p:txBody>
          </p:sp>
          <p:sp>
            <p:nvSpPr>
              <p:cNvPr id="34830" name="Rectangle 79"/>
              <p:cNvSpPr>
                <a:spLocks noChangeArrowheads="1"/>
              </p:cNvSpPr>
              <p:nvPr/>
            </p:nvSpPr>
            <p:spPr bwMode="auto">
              <a:xfrm>
                <a:off x="2696" y="1714"/>
                <a:ext cx="956" cy="4"/>
              </a:xfrm>
              <a:prstGeom prst="rect">
                <a:avLst/>
              </a:prstGeom>
              <a:solidFill>
                <a:srgbClr val="FF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en-US" sz="2000">
                  <a:latin typeface=".VnTime" pitchFamily="34" charset="0"/>
                </a:endParaRPr>
              </a:p>
            </p:txBody>
          </p:sp>
          <p:sp>
            <p:nvSpPr>
              <p:cNvPr id="34831" name="Rectangle 80"/>
              <p:cNvSpPr>
                <a:spLocks noChangeArrowheads="1"/>
              </p:cNvSpPr>
              <p:nvPr/>
            </p:nvSpPr>
            <p:spPr bwMode="auto">
              <a:xfrm>
                <a:off x="2692" y="1522"/>
                <a:ext cx="970" cy="2"/>
              </a:xfrm>
              <a:prstGeom prst="rect">
                <a:avLst/>
              </a:prstGeom>
              <a:solidFill>
                <a:srgbClr val="FF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en-US" sz="2000">
                  <a:latin typeface=".VnTime" pitchFamily="34" charset="0"/>
                </a:endParaRPr>
              </a:p>
            </p:txBody>
          </p:sp>
          <p:sp>
            <p:nvSpPr>
              <p:cNvPr id="34832" name="Rectangle 81"/>
              <p:cNvSpPr>
                <a:spLocks noChangeArrowheads="1"/>
              </p:cNvSpPr>
              <p:nvPr/>
            </p:nvSpPr>
            <p:spPr bwMode="auto">
              <a:xfrm>
                <a:off x="3687" y="1536"/>
                <a:ext cx="8" cy="167"/>
              </a:xfrm>
              <a:prstGeom prst="rect">
                <a:avLst/>
              </a:prstGeom>
              <a:solidFill>
                <a:srgbClr val="FF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en-US" sz="2000">
                  <a:latin typeface=".VnTime" pitchFamily="34" charset="0"/>
                </a:endParaRPr>
              </a:p>
            </p:txBody>
          </p:sp>
          <p:sp>
            <p:nvSpPr>
              <p:cNvPr id="34833" name="Freeform 82"/>
              <p:cNvSpPr>
                <a:spLocks/>
              </p:cNvSpPr>
              <p:nvPr/>
            </p:nvSpPr>
            <p:spPr bwMode="auto">
              <a:xfrm>
                <a:off x="2659" y="1522"/>
                <a:ext cx="49" cy="14"/>
              </a:xfrm>
              <a:custGeom>
                <a:avLst/>
                <a:gdLst>
                  <a:gd name="T0" fmla="*/ 2147483647 w 25"/>
                  <a:gd name="T1" fmla="*/ 0 h 7"/>
                  <a:gd name="T2" fmla="*/ 0 w 25"/>
                  <a:gd name="T3" fmla="*/ 2147483647 h 7"/>
                  <a:gd name="T4" fmla="*/ 2147483647 w 25"/>
                  <a:gd name="T5" fmla="*/ 2147483647 h 7"/>
                  <a:gd name="T6" fmla="*/ 2147483647 w 25"/>
                  <a:gd name="T7" fmla="*/ 2147483647 h 7"/>
                  <a:gd name="T8" fmla="*/ 2147483647 w 25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"/>
                  <a:gd name="T16" fmla="*/ 0 h 7"/>
                  <a:gd name="T17" fmla="*/ 25 w 25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" h="7">
                    <a:moveTo>
                      <a:pt x="17" y="0"/>
                    </a:moveTo>
                    <a:cubicBezTo>
                      <a:pt x="7" y="0"/>
                      <a:pt x="1" y="3"/>
                      <a:pt x="0" y="7"/>
                    </a:cubicBezTo>
                    <a:lnTo>
                      <a:pt x="4" y="7"/>
                    </a:lnTo>
                    <a:cubicBezTo>
                      <a:pt x="4" y="4"/>
                      <a:pt x="9" y="2"/>
                      <a:pt x="17" y="1"/>
                    </a:cubicBezTo>
                    <a:cubicBezTo>
                      <a:pt x="25" y="1"/>
                      <a:pt x="17" y="0"/>
                      <a:pt x="17" y="0"/>
                    </a:cubicBezTo>
                    <a:close/>
                  </a:path>
                </a:pathLst>
              </a:custGeom>
              <a:solidFill>
                <a:srgbClr val="FF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34" name="Freeform 83"/>
              <p:cNvSpPr>
                <a:spLocks/>
              </p:cNvSpPr>
              <p:nvPr/>
            </p:nvSpPr>
            <p:spPr bwMode="auto">
              <a:xfrm>
                <a:off x="3658" y="1522"/>
                <a:ext cx="41" cy="18"/>
              </a:xfrm>
              <a:custGeom>
                <a:avLst/>
                <a:gdLst>
                  <a:gd name="T0" fmla="*/ 0 w 21"/>
                  <a:gd name="T1" fmla="*/ 0 h 9"/>
                  <a:gd name="T2" fmla="*/ 2147483647 w 21"/>
                  <a:gd name="T3" fmla="*/ 2147483647 h 9"/>
                  <a:gd name="T4" fmla="*/ 2147483647 w 21"/>
                  <a:gd name="T5" fmla="*/ 2147483647 h 9"/>
                  <a:gd name="T6" fmla="*/ 1117885484 w 21"/>
                  <a:gd name="T7" fmla="*/ 2147483647 h 9"/>
                  <a:gd name="T8" fmla="*/ 0 w 21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"/>
                  <a:gd name="T16" fmla="*/ 0 h 9"/>
                  <a:gd name="T17" fmla="*/ 21 w 21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" h="9">
                    <a:moveTo>
                      <a:pt x="0" y="0"/>
                    </a:moveTo>
                    <a:cubicBezTo>
                      <a:pt x="14" y="0"/>
                      <a:pt x="21" y="5"/>
                      <a:pt x="19" y="8"/>
                    </a:cubicBezTo>
                    <a:lnTo>
                      <a:pt x="15" y="8"/>
                    </a:lnTo>
                    <a:cubicBezTo>
                      <a:pt x="17" y="9"/>
                      <a:pt x="15" y="2"/>
                      <a:pt x="1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35" name="Freeform 84"/>
              <p:cNvSpPr>
                <a:spLocks/>
              </p:cNvSpPr>
              <p:nvPr/>
            </p:nvSpPr>
            <p:spPr bwMode="auto">
              <a:xfrm>
                <a:off x="3650" y="1703"/>
                <a:ext cx="47" cy="15"/>
              </a:xfrm>
              <a:custGeom>
                <a:avLst/>
                <a:gdLst>
                  <a:gd name="T0" fmla="*/ 2147483647 w 24"/>
                  <a:gd name="T1" fmla="*/ 0 h 8"/>
                  <a:gd name="T2" fmla="*/ 0 w 24"/>
                  <a:gd name="T3" fmla="*/ 1718626809 h 8"/>
                  <a:gd name="T4" fmla="*/ 0 w 24"/>
                  <a:gd name="T5" fmla="*/ 2147483647 h 8"/>
                  <a:gd name="T6" fmla="*/ 2147483647 w 24"/>
                  <a:gd name="T7" fmla="*/ 0 h 8"/>
                  <a:gd name="T8" fmla="*/ 2147483647 w 24"/>
                  <a:gd name="T9" fmla="*/ 0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"/>
                  <a:gd name="T16" fmla="*/ 0 h 8"/>
                  <a:gd name="T17" fmla="*/ 24 w 24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" h="8">
                    <a:moveTo>
                      <a:pt x="19" y="0"/>
                    </a:moveTo>
                    <a:cubicBezTo>
                      <a:pt x="17" y="4"/>
                      <a:pt x="8" y="6"/>
                      <a:pt x="0" y="6"/>
                    </a:cubicBezTo>
                    <a:lnTo>
                      <a:pt x="0" y="8"/>
                    </a:lnTo>
                    <a:cubicBezTo>
                      <a:pt x="12" y="8"/>
                      <a:pt x="23" y="5"/>
                      <a:pt x="24" y="0"/>
                    </a:cubicBez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FF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36" name="Freeform 85"/>
              <p:cNvSpPr>
                <a:spLocks/>
              </p:cNvSpPr>
              <p:nvPr/>
            </p:nvSpPr>
            <p:spPr bwMode="auto">
              <a:xfrm>
                <a:off x="2659" y="1705"/>
                <a:ext cx="37" cy="13"/>
              </a:xfrm>
              <a:custGeom>
                <a:avLst/>
                <a:gdLst>
                  <a:gd name="T0" fmla="*/ 0 w 19"/>
                  <a:gd name="T1" fmla="*/ 0 h 7"/>
                  <a:gd name="T2" fmla="*/ 2147483647 w 19"/>
                  <a:gd name="T3" fmla="*/ 1526944571 h 7"/>
                  <a:gd name="T4" fmla="*/ 2147483647 w 19"/>
                  <a:gd name="T5" fmla="*/ 1073418376 h 7"/>
                  <a:gd name="T6" fmla="*/ 2147483647 w 19"/>
                  <a:gd name="T7" fmla="*/ 0 h 7"/>
                  <a:gd name="T8" fmla="*/ 0 w 19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7"/>
                  <a:gd name="T17" fmla="*/ 19 w 19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7">
                    <a:moveTo>
                      <a:pt x="0" y="0"/>
                    </a:moveTo>
                    <a:cubicBezTo>
                      <a:pt x="1" y="4"/>
                      <a:pt x="9" y="7"/>
                      <a:pt x="19" y="7"/>
                    </a:cubicBezTo>
                    <a:lnTo>
                      <a:pt x="19" y="5"/>
                    </a:lnTo>
                    <a:cubicBezTo>
                      <a:pt x="12" y="5"/>
                      <a:pt x="6" y="4"/>
                      <a:pt x="4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37" name="Freeform 86"/>
              <p:cNvSpPr>
                <a:spLocks/>
              </p:cNvSpPr>
              <p:nvPr/>
            </p:nvSpPr>
            <p:spPr bwMode="auto">
              <a:xfrm>
                <a:off x="3515" y="1744"/>
                <a:ext cx="41" cy="47"/>
              </a:xfrm>
              <a:custGeom>
                <a:avLst/>
                <a:gdLst>
                  <a:gd name="T0" fmla="*/ 0 w 21"/>
                  <a:gd name="T1" fmla="*/ 2147483647 h 24"/>
                  <a:gd name="T2" fmla="*/ 2147483647 w 21"/>
                  <a:gd name="T3" fmla="*/ 2147483647 h 24"/>
                  <a:gd name="T4" fmla="*/ 2147483647 w 21"/>
                  <a:gd name="T5" fmla="*/ 0 h 24"/>
                  <a:gd name="T6" fmla="*/ 0 w 21"/>
                  <a:gd name="T7" fmla="*/ 0 h 24"/>
                  <a:gd name="T8" fmla="*/ 0 w 21"/>
                  <a:gd name="T9" fmla="*/ 2147483647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"/>
                  <a:gd name="T16" fmla="*/ 0 h 24"/>
                  <a:gd name="T17" fmla="*/ 21 w 21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" h="24">
                    <a:moveTo>
                      <a:pt x="0" y="24"/>
                    </a:moveTo>
                    <a:lnTo>
                      <a:pt x="21" y="24"/>
                    </a:lnTo>
                    <a:lnTo>
                      <a:pt x="21" y="0"/>
                    </a:lnTo>
                    <a:lnTo>
                      <a:pt x="0" y="0"/>
                    </a:lnTo>
                    <a:cubicBezTo>
                      <a:pt x="0" y="8"/>
                      <a:pt x="0" y="16"/>
                      <a:pt x="0" y="24"/>
                    </a:cubicBezTo>
                    <a:close/>
                  </a:path>
                </a:pathLst>
              </a:custGeom>
              <a:solidFill>
                <a:srgbClr val="FF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38" name="Freeform 87"/>
              <p:cNvSpPr>
                <a:spLocks noEditPoints="1"/>
              </p:cNvSpPr>
              <p:nvPr/>
            </p:nvSpPr>
            <p:spPr bwMode="auto">
              <a:xfrm>
                <a:off x="3517" y="1767"/>
                <a:ext cx="11" cy="20"/>
              </a:xfrm>
              <a:custGeom>
                <a:avLst/>
                <a:gdLst>
                  <a:gd name="T0" fmla="*/ 476465156 w 6"/>
                  <a:gd name="T1" fmla="*/ 2147483647 h 10"/>
                  <a:gd name="T2" fmla="*/ 476465156 w 6"/>
                  <a:gd name="T3" fmla="*/ 2147483647 h 10"/>
                  <a:gd name="T4" fmla="*/ 873519453 w 6"/>
                  <a:gd name="T5" fmla="*/ 2147483647 h 10"/>
                  <a:gd name="T6" fmla="*/ 476465156 w 6"/>
                  <a:gd name="T7" fmla="*/ 2147483647 h 10"/>
                  <a:gd name="T8" fmla="*/ 476465156 w 6"/>
                  <a:gd name="T9" fmla="*/ 0 h 10"/>
                  <a:gd name="T10" fmla="*/ 476465156 w 6"/>
                  <a:gd name="T11" fmla="*/ 2147483647 h 10"/>
                  <a:gd name="T12" fmla="*/ 0 w 6"/>
                  <a:gd name="T13" fmla="*/ 2147483647 h 10"/>
                  <a:gd name="T14" fmla="*/ 476465156 w 6"/>
                  <a:gd name="T15" fmla="*/ 2147483647 h 10"/>
                  <a:gd name="T16" fmla="*/ 476465156 w 6"/>
                  <a:gd name="T17" fmla="*/ 2147483647 h 10"/>
                  <a:gd name="T18" fmla="*/ 476465156 w 6"/>
                  <a:gd name="T19" fmla="*/ 2147483647 h 1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10"/>
                  <a:gd name="T32" fmla="*/ 6 w 6"/>
                  <a:gd name="T33" fmla="*/ 10 h 1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10">
                    <a:moveTo>
                      <a:pt x="3" y="10"/>
                    </a:moveTo>
                    <a:lnTo>
                      <a:pt x="3" y="5"/>
                    </a:lnTo>
                    <a:lnTo>
                      <a:pt x="6" y="5"/>
                    </a:lnTo>
                    <a:lnTo>
                      <a:pt x="3" y="5"/>
                    </a:lnTo>
                    <a:lnTo>
                      <a:pt x="3" y="0"/>
                    </a:lnTo>
                    <a:lnTo>
                      <a:pt x="3" y="5"/>
                    </a:lnTo>
                    <a:lnTo>
                      <a:pt x="0" y="5"/>
                    </a:lnTo>
                    <a:lnTo>
                      <a:pt x="3" y="5"/>
                    </a:lnTo>
                    <a:lnTo>
                      <a:pt x="3" y="10"/>
                    </a:lnTo>
                    <a:close/>
                    <a:moveTo>
                      <a:pt x="3" y="8"/>
                    </a:moveTo>
                  </a:path>
                </a:pathLst>
              </a:custGeom>
              <a:solidFill>
                <a:srgbClr val="FF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39" name="Freeform 88"/>
              <p:cNvSpPr>
                <a:spLocks noEditPoints="1"/>
              </p:cNvSpPr>
              <p:nvPr/>
            </p:nvSpPr>
            <p:spPr bwMode="auto">
              <a:xfrm>
                <a:off x="3521" y="1773"/>
                <a:ext cx="9" cy="18"/>
              </a:xfrm>
              <a:custGeom>
                <a:avLst/>
                <a:gdLst>
                  <a:gd name="T0" fmla="*/ 177557585 w 5"/>
                  <a:gd name="T1" fmla="*/ 2147483647 h 9"/>
                  <a:gd name="T2" fmla="*/ 225997202 w 5"/>
                  <a:gd name="T3" fmla="*/ 2147483647 h 9"/>
                  <a:gd name="T4" fmla="*/ 406794964 w 5"/>
                  <a:gd name="T5" fmla="*/ 2147483647 h 9"/>
                  <a:gd name="T6" fmla="*/ 225997202 w 5"/>
                  <a:gd name="T7" fmla="*/ 2147483647 h 9"/>
                  <a:gd name="T8" fmla="*/ 177557585 w 5"/>
                  <a:gd name="T9" fmla="*/ 0 h 9"/>
                  <a:gd name="T10" fmla="*/ 177557585 w 5"/>
                  <a:gd name="T11" fmla="*/ 2147483647 h 9"/>
                  <a:gd name="T12" fmla="*/ 0 w 5"/>
                  <a:gd name="T13" fmla="*/ 2147483647 h 9"/>
                  <a:gd name="T14" fmla="*/ 177557585 w 5"/>
                  <a:gd name="T15" fmla="*/ 2147483647 h 9"/>
                  <a:gd name="T16" fmla="*/ 177557585 w 5"/>
                  <a:gd name="T17" fmla="*/ 2147483647 h 9"/>
                  <a:gd name="T18" fmla="*/ 177557585 w 5"/>
                  <a:gd name="T19" fmla="*/ 2147483647 h 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"/>
                  <a:gd name="T31" fmla="*/ 0 h 9"/>
                  <a:gd name="T32" fmla="*/ 5 w 5"/>
                  <a:gd name="T33" fmla="*/ 9 h 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" h="9">
                    <a:moveTo>
                      <a:pt x="2" y="9"/>
                    </a:moveTo>
                    <a:lnTo>
                      <a:pt x="3" y="4"/>
                    </a:lnTo>
                    <a:lnTo>
                      <a:pt x="5" y="4"/>
                    </a:lnTo>
                    <a:lnTo>
                      <a:pt x="3" y="4"/>
                    </a:lnTo>
                    <a:lnTo>
                      <a:pt x="2" y="0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2" y="9"/>
                    </a:lnTo>
                    <a:close/>
                    <a:moveTo>
                      <a:pt x="2" y="6"/>
                    </a:moveTo>
                  </a:path>
                </a:pathLst>
              </a:custGeom>
              <a:solidFill>
                <a:srgbClr val="FF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40" name="Freeform 89"/>
              <p:cNvSpPr>
                <a:spLocks/>
              </p:cNvSpPr>
              <p:nvPr/>
            </p:nvSpPr>
            <p:spPr bwMode="auto">
              <a:xfrm>
                <a:off x="3552" y="1744"/>
                <a:ext cx="4" cy="47"/>
              </a:xfrm>
              <a:custGeom>
                <a:avLst/>
                <a:gdLst>
                  <a:gd name="T0" fmla="*/ 2147483647 w 2"/>
                  <a:gd name="T1" fmla="*/ 2147483647 h 24"/>
                  <a:gd name="T2" fmla="*/ 2147483647 w 2"/>
                  <a:gd name="T3" fmla="*/ 0 h 24"/>
                  <a:gd name="T4" fmla="*/ 2147483647 w 2"/>
                  <a:gd name="T5" fmla="*/ 0 h 24"/>
                  <a:gd name="T6" fmla="*/ 2147483647 w 2"/>
                  <a:gd name="T7" fmla="*/ 2147483647 h 2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4"/>
                  <a:gd name="T14" fmla="*/ 2 w 2"/>
                  <a:gd name="T15" fmla="*/ 24 h 2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4">
                    <a:moveTo>
                      <a:pt x="2" y="24"/>
                    </a:moveTo>
                    <a:cubicBezTo>
                      <a:pt x="0" y="15"/>
                      <a:pt x="1" y="6"/>
                      <a:pt x="2" y="0"/>
                    </a:cubicBezTo>
                    <a:cubicBezTo>
                      <a:pt x="1" y="1"/>
                      <a:pt x="1" y="23"/>
                      <a:pt x="2" y="24"/>
                    </a:cubicBezTo>
                    <a:close/>
                  </a:path>
                </a:pathLst>
              </a:custGeom>
              <a:solidFill>
                <a:srgbClr val="FF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41" name="Freeform 90"/>
              <p:cNvSpPr>
                <a:spLocks/>
              </p:cNvSpPr>
              <p:nvPr/>
            </p:nvSpPr>
            <p:spPr bwMode="auto">
              <a:xfrm>
                <a:off x="3556" y="1744"/>
                <a:ext cx="2" cy="47"/>
              </a:xfrm>
              <a:custGeom>
                <a:avLst/>
                <a:gdLst>
                  <a:gd name="T0" fmla="*/ 0 w 1"/>
                  <a:gd name="T1" fmla="*/ 2147483647 h 24"/>
                  <a:gd name="T2" fmla="*/ 2147483647 w 1"/>
                  <a:gd name="T3" fmla="*/ 2147483647 h 24"/>
                  <a:gd name="T4" fmla="*/ 0 w 1"/>
                  <a:gd name="T5" fmla="*/ 2147483647 h 24"/>
                  <a:gd name="T6" fmla="*/ 0 w 1"/>
                  <a:gd name="T7" fmla="*/ 2147483647 h 24"/>
                  <a:gd name="T8" fmla="*/ 2147483647 w 1"/>
                  <a:gd name="T9" fmla="*/ 2147483647 h 24"/>
                  <a:gd name="T10" fmla="*/ 0 w 1"/>
                  <a:gd name="T11" fmla="*/ 0 h 24"/>
                  <a:gd name="T12" fmla="*/ 0 w 1"/>
                  <a:gd name="T13" fmla="*/ 2147483647 h 24"/>
                  <a:gd name="T14" fmla="*/ 0 w 1"/>
                  <a:gd name="T15" fmla="*/ 2147483647 h 2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24"/>
                  <a:gd name="T26" fmla="*/ 1 w 1"/>
                  <a:gd name="T27" fmla="*/ 24 h 2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24">
                    <a:moveTo>
                      <a:pt x="0" y="24"/>
                    </a:moveTo>
                    <a:cubicBezTo>
                      <a:pt x="1" y="24"/>
                      <a:pt x="1" y="23"/>
                      <a:pt x="1" y="22"/>
                    </a:cubicBezTo>
                    <a:lnTo>
                      <a:pt x="0" y="21"/>
                    </a:lnTo>
                    <a:cubicBezTo>
                      <a:pt x="0" y="14"/>
                      <a:pt x="0" y="9"/>
                      <a:pt x="0" y="2"/>
                    </a:cubicBezTo>
                    <a:lnTo>
                      <a:pt x="1" y="2"/>
                    </a:lnTo>
                    <a:cubicBezTo>
                      <a:pt x="1" y="1"/>
                      <a:pt x="1" y="1"/>
                      <a:pt x="0" y="0"/>
                    </a:cubicBezTo>
                    <a:cubicBezTo>
                      <a:pt x="0" y="0"/>
                      <a:pt x="0" y="5"/>
                      <a:pt x="0" y="12"/>
                    </a:cubicBezTo>
                    <a:cubicBezTo>
                      <a:pt x="0" y="19"/>
                      <a:pt x="0" y="24"/>
                      <a:pt x="0" y="24"/>
                    </a:cubicBezTo>
                    <a:close/>
                  </a:path>
                </a:pathLst>
              </a:custGeom>
              <a:solidFill>
                <a:srgbClr val="FF9999"/>
              </a:solidFill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42" name="Freeform 91"/>
              <p:cNvSpPr>
                <a:spLocks noEditPoints="1"/>
              </p:cNvSpPr>
              <p:nvPr/>
            </p:nvSpPr>
            <p:spPr bwMode="auto">
              <a:xfrm>
                <a:off x="3556" y="1744"/>
                <a:ext cx="2" cy="47"/>
              </a:xfrm>
              <a:custGeom>
                <a:avLst/>
                <a:gdLst>
                  <a:gd name="T0" fmla="*/ 2147483647 w 1"/>
                  <a:gd name="T1" fmla="*/ 2147483647 h 24"/>
                  <a:gd name="T2" fmla="*/ 2147483647 w 1"/>
                  <a:gd name="T3" fmla="*/ 2147483647 h 24"/>
                  <a:gd name="T4" fmla="*/ 2147483647 w 1"/>
                  <a:gd name="T5" fmla="*/ 2147483647 h 24"/>
                  <a:gd name="T6" fmla="*/ 0 w 1"/>
                  <a:gd name="T7" fmla="*/ 0 h 24"/>
                  <a:gd name="T8" fmla="*/ 0 w 1"/>
                  <a:gd name="T9" fmla="*/ 2147483647 h 24"/>
                  <a:gd name="T10" fmla="*/ 0 w 1"/>
                  <a:gd name="T11" fmla="*/ 2147483647 h 24"/>
                  <a:gd name="T12" fmla="*/ 2147483647 w 1"/>
                  <a:gd name="T13" fmla="*/ 2147483647 h 24"/>
                  <a:gd name="T14" fmla="*/ 0 w 1"/>
                  <a:gd name="T15" fmla="*/ 2147483647 h 2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24"/>
                  <a:gd name="T26" fmla="*/ 1 w 1"/>
                  <a:gd name="T27" fmla="*/ 24 h 2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24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moveTo>
                      <a:pt x="1" y="2"/>
                    </a:moveTo>
                    <a:cubicBezTo>
                      <a:pt x="1" y="1"/>
                      <a:pt x="0" y="0"/>
                      <a:pt x="0" y="0"/>
                    </a:cubicBezTo>
                    <a:cubicBezTo>
                      <a:pt x="0" y="0"/>
                      <a:pt x="0" y="6"/>
                      <a:pt x="0" y="12"/>
                    </a:cubicBezTo>
                    <a:cubicBezTo>
                      <a:pt x="0" y="19"/>
                      <a:pt x="0" y="24"/>
                      <a:pt x="0" y="24"/>
                    </a:cubicBezTo>
                    <a:cubicBezTo>
                      <a:pt x="1" y="24"/>
                      <a:pt x="1" y="23"/>
                      <a:pt x="1" y="22"/>
                    </a:cubicBezTo>
                    <a:cubicBezTo>
                      <a:pt x="1" y="23"/>
                      <a:pt x="1" y="24"/>
                      <a:pt x="0" y="24"/>
                    </a:cubicBezTo>
                  </a:path>
                </a:pathLst>
              </a:custGeom>
              <a:solidFill>
                <a:srgbClr val="FF9999"/>
              </a:solidFill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43" name="Freeform 92"/>
              <p:cNvSpPr>
                <a:spLocks/>
              </p:cNvSpPr>
              <p:nvPr/>
            </p:nvSpPr>
            <p:spPr bwMode="auto">
              <a:xfrm>
                <a:off x="3556" y="1748"/>
                <a:ext cx="2" cy="39"/>
              </a:xfrm>
              <a:custGeom>
                <a:avLst/>
                <a:gdLst>
                  <a:gd name="T0" fmla="*/ 2147483647 w 1"/>
                  <a:gd name="T1" fmla="*/ 0 h 20"/>
                  <a:gd name="T2" fmla="*/ 2147483647 w 1"/>
                  <a:gd name="T3" fmla="*/ 0 h 20"/>
                  <a:gd name="T4" fmla="*/ 0 w 1"/>
                  <a:gd name="T5" fmla="*/ 2147483647 h 20"/>
                  <a:gd name="T6" fmla="*/ 2147483647 w 1"/>
                  <a:gd name="T7" fmla="*/ 2147483647 h 20"/>
                  <a:gd name="T8" fmla="*/ 2147483647 w 1"/>
                  <a:gd name="T9" fmla="*/ 2147483647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20"/>
                  <a:gd name="T17" fmla="*/ 1 w 1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20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5"/>
                      <a:pt x="0" y="10"/>
                    </a:cubicBezTo>
                    <a:cubicBezTo>
                      <a:pt x="0" y="15"/>
                      <a:pt x="0" y="20"/>
                      <a:pt x="1" y="20"/>
                    </a:cubicBezTo>
                    <a:cubicBezTo>
                      <a:pt x="1" y="20"/>
                      <a:pt x="1" y="19"/>
                      <a:pt x="1" y="19"/>
                    </a:cubicBezTo>
                  </a:path>
                </a:pathLst>
              </a:custGeom>
              <a:solidFill>
                <a:srgbClr val="FF9999"/>
              </a:solidFill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44" name="Freeform 93"/>
              <p:cNvSpPr>
                <a:spLocks/>
              </p:cNvSpPr>
              <p:nvPr/>
            </p:nvSpPr>
            <p:spPr bwMode="auto">
              <a:xfrm>
                <a:off x="3513" y="1744"/>
                <a:ext cx="4" cy="47"/>
              </a:xfrm>
              <a:custGeom>
                <a:avLst/>
                <a:gdLst>
                  <a:gd name="T0" fmla="*/ 2147483647 w 2"/>
                  <a:gd name="T1" fmla="*/ 2147483647 h 24"/>
                  <a:gd name="T2" fmla="*/ 2147483647 w 2"/>
                  <a:gd name="T3" fmla="*/ 0 h 24"/>
                  <a:gd name="T4" fmla="*/ 2147483647 w 2"/>
                  <a:gd name="T5" fmla="*/ 0 h 24"/>
                  <a:gd name="T6" fmla="*/ 2147483647 w 2"/>
                  <a:gd name="T7" fmla="*/ 2147483647 h 24"/>
                  <a:gd name="T8" fmla="*/ 2147483647 w 2"/>
                  <a:gd name="T9" fmla="*/ 2147483647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24"/>
                  <a:gd name="T17" fmla="*/ 2 w 2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24">
                    <a:moveTo>
                      <a:pt x="1" y="24"/>
                    </a:moveTo>
                    <a:cubicBezTo>
                      <a:pt x="0" y="15"/>
                      <a:pt x="0" y="6"/>
                      <a:pt x="1" y="0"/>
                    </a:cubicBezTo>
                    <a:lnTo>
                      <a:pt x="2" y="0"/>
                    </a:lnTo>
                    <a:cubicBezTo>
                      <a:pt x="1" y="1"/>
                      <a:pt x="1" y="23"/>
                      <a:pt x="2" y="24"/>
                    </a:cubicBezTo>
                    <a:lnTo>
                      <a:pt x="1" y="24"/>
                    </a:lnTo>
                    <a:close/>
                  </a:path>
                </a:pathLst>
              </a:custGeom>
              <a:solidFill>
                <a:srgbClr val="FF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45" name="Freeform 94"/>
              <p:cNvSpPr>
                <a:spLocks/>
              </p:cNvSpPr>
              <p:nvPr/>
            </p:nvSpPr>
            <p:spPr bwMode="auto">
              <a:xfrm>
                <a:off x="3515" y="1744"/>
                <a:ext cx="2" cy="47"/>
              </a:xfrm>
              <a:custGeom>
                <a:avLst/>
                <a:gdLst>
                  <a:gd name="T0" fmla="*/ 2147483647 w 1"/>
                  <a:gd name="T1" fmla="*/ 2147483647 h 24"/>
                  <a:gd name="T2" fmla="*/ 2147483647 w 1"/>
                  <a:gd name="T3" fmla="*/ 0 h 24"/>
                  <a:gd name="T4" fmla="*/ 2147483647 w 1"/>
                  <a:gd name="T5" fmla="*/ 0 h 24"/>
                  <a:gd name="T6" fmla="*/ 2147483647 w 1"/>
                  <a:gd name="T7" fmla="*/ 2147483647 h 2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4"/>
                  <a:gd name="T14" fmla="*/ 1 w 1"/>
                  <a:gd name="T15" fmla="*/ 24 h 2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4">
                    <a:moveTo>
                      <a:pt x="1" y="24"/>
                    </a:moveTo>
                    <a:cubicBezTo>
                      <a:pt x="0" y="15"/>
                      <a:pt x="0" y="6"/>
                      <a:pt x="1" y="0"/>
                    </a:cubicBezTo>
                    <a:cubicBezTo>
                      <a:pt x="0" y="1"/>
                      <a:pt x="0" y="23"/>
                      <a:pt x="1" y="24"/>
                    </a:cubicBezTo>
                    <a:close/>
                  </a:path>
                </a:pathLst>
              </a:custGeom>
              <a:solidFill>
                <a:srgbClr val="FF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46" name="Freeform 95"/>
              <p:cNvSpPr>
                <a:spLocks/>
              </p:cNvSpPr>
              <p:nvPr/>
            </p:nvSpPr>
            <p:spPr bwMode="auto">
              <a:xfrm>
                <a:off x="3528" y="1710"/>
                <a:ext cx="14" cy="34"/>
              </a:xfrm>
              <a:custGeom>
                <a:avLst/>
                <a:gdLst>
                  <a:gd name="T0" fmla="*/ 0 w 7"/>
                  <a:gd name="T1" fmla="*/ 2147483647 h 17"/>
                  <a:gd name="T2" fmla="*/ 2147483647 w 7"/>
                  <a:gd name="T3" fmla="*/ 2147483647 h 17"/>
                  <a:gd name="T4" fmla="*/ 2147483647 w 7"/>
                  <a:gd name="T5" fmla="*/ 2147483647 h 17"/>
                  <a:gd name="T6" fmla="*/ 2147483647 w 7"/>
                  <a:gd name="T7" fmla="*/ 2147483647 h 17"/>
                  <a:gd name="T8" fmla="*/ 2147483647 w 7"/>
                  <a:gd name="T9" fmla="*/ 0 h 17"/>
                  <a:gd name="T10" fmla="*/ 2147483647 w 7"/>
                  <a:gd name="T11" fmla="*/ 0 h 17"/>
                  <a:gd name="T12" fmla="*/ 0 w 7"/>
                  <a:gd name="T13" fmla="*/ 0 h 17"/>
                  <a:gd name="T14" fmla="*/ 0 w 7"/>
                  <a:gd name="T15" fmla="*/ 2147483647 h 17"/>
                  <a:gd name="T16" fmla="*/ 0 w 7"/>
                  <a:gd name="T17" fmla="*/ 2147483647 h 1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17"/>
                  <a:gd name="T29" fmla="*/ 7 w 7"/>
                  <a:gd name="T30" fmla="*/ 17 h 1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17">
                    <a:moveTo>
                      <a:pt x="0" y="17"/>
                    </a:moveTo>
                    <a:cubicBezTo>
                      <a:pt x="1" y="17"/>
                      <a:pt x="3" y="17"/>
                      <a:pt x="4" y="17"/>
                    </a:cubicBezTo>
                    <a:cubicBezTo>
                      <a:pt x="5" y="17"/>
                      <a:pt x="6" y="17"/>
                      <a:pt x="7" y="17"/>
                    </a:cubicBezTo>
                    <a:cubicBezTo>
                      <a:pt x="7" y="14"/>
                      <a:pt x="7" y="12"/>
                      <a:pt x="7" y="9"/>
                    </a:cubicBezTo>
                    <a:cubicBezTo>
                      <a:pt x="7" y="6"/>
                      <a:pt x="7" y="3"/>
                      <a:pt x="7" y="0"/>
                    </a:cubicBezTo>
                    <a:cubicBezTo>
                      <a:pt x="6" y="0"/>
                      <a:pt x="5" y="0"/>
                      <a:pt x="4" y="0"/>
                    </a:cubicBezTo>
                    <a:cubicBezTo>
                      <a:pt x="3" y="0"/>
                      <a:pt x="1" y="0"/>
                      <a:pt x="0" y="0"/>
                    </a:cubicBezTo>
                    <a:cubicBezTo>
                      <a:pt x="0" y="3"/>
                      <a:pt x="0" y="6"/>
                      <a:pt x="0" y="9"/>
                    </a:cubicBezTo>
                    <a:cubicBezTo>
                      <a:pt x="0" y="12"/>
                      <a:pt x="0" y="14"/>
                      <a:pt x="0" y="17"/>
                    </a:cubicBezTo>
                    <a:close/>
                  </a:path>
                </a:pathLst>
              </a:custGeom>
              <a:solidFill>
                <a:srgbClr val="FF9999"/>
              </a:solidFill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47" name="Freeform 96"/>
              <p:cNvSpPr>
                <a:spLocks/>
              </p:cNvSpPr>
              <p:nvPr/>
            </p:nvSpPr>
            <p:spPr bwMode="auto">
              <a:xfrm>
                <a:off x="2802" y="1744"/>
                <a:ext cx="43" cy="47"/>
              </a:xfrm>
              <a:custGeom>
                <a:avLst/>
                <a:gdLst>
                  <a:gd name="T0" fmla="*/ 1150753638 w 22"/>
                  <a:gd name="T1" fmla="*/ 2147483647 h 24"/>
                  <a:gd name="T2" fmla="*/ 2147483647 w 22"/>
                  <a:gd name="T3" fmla="*/ 2147483647 h 24"/>
                  <a:gd name="T4" fmla="*/ 2147483647 w 22"/>
                  <a:gd name="T5" fmla="*/ 0 h 24"/>
                  <a:gd name="T6" fmla="*/ 1150753638 w 22"/>
                  <a:gd name="T7" fmla="*/ 0 h 24"/>
                  <a:gd name="T8" fmla="*/ 1150753638 w 22"/>
                  <a:gd name="T9" fmla="*/ 2147483647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"/>
                  <a:gd name="T16" fmla="*/ 0 h 24"/>
                  <a:gd name="T17" fmla="*/ 22 w 22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" h="24">
                    <a:moveTo>
                      <a:pt x="1" y="24"/>
                    </a:moveTo>
                    <a:lnTo>
                      <a:pt x="22" y="24"/>
                    </a:lnTo>
                    <a:lnTo>
                      <a:pt x="22" y="0"/>
                    </a:lnTo>
                    <a:lnTo>
                      <a:pt x="1" y="0"/>
                    </a:lnTo>
                    <a:cubicBezTo>
                      <a:pt x="0" y="8"/>
                      <a:pt x="0" y="16"/>
                      <a:pt x="1" y="24"/>
                    </a:cubicBezTo>
                    <a:close/>
                  </a:path>
                </a:pathLst>
              </a:custGeom>
              <a:solidFill>
                <a:srgbClr val="FF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48" name="Freeform 97"/>
              <p:cNvSpPr>
                <a:spLocks noEditPoints="1"/>
              </p:cNvSpPr>
              <p:nvPr/>
            </p:nvSpPr>
            <p:spPr bwMode="auto">
              <a:xfrm>
                <a:off x="2806" y="1767"/>
                <a:ext cx="12" cy="20"/>
              </a:xfrm>
              <a:custGeom>
                <a:avLst/>
                <a:gdLst>
                  <a:gd name="T0" fmla="*/ 2147483647 w 6"/>
                  <a:gd name="T1" fmla="*/ 2147483647 h 10"/>
                  <a:gd name="T2" fmla="*/ 2147483647 w 6"/>
                  <a:gd name="T3" fmla="*/ 2147483647 h 10"/>
                  <a:gd name="T4" fmla="*/ 2147483647 w 6"/>
                  <a:gd name="T5" fmla="*/ 2147483647 h 10"/>
                  <a:gd name="T6" fmla="*/ 2147483647 w 6"/>
                  <a:gd name="T7" fmla="*/ 2147483647 h 10"/>
                  <a:gd name="T8" fmla="*/ 2147483647 w 6"/>
                  <a:gd name="T9" fmla="*/ 0 h 10"/>
                  <a:gd name="T10" fmla="*/ 2147483647 w 6"/>
                  <a:gd name="T11" fmla="*/ 2147483647 h 10"/>
                  <a:gd name="T12" fmla="*/ 0 w 6"/>
                  <a:gd name="T13" fmla="*/ 2147483647 h 10"/>
                  <a:gd name="T14" fmla="*/ 2147483647 w 6"/>
                  <a:gd name="T15" fmla="*/ 2147483647 h 10"/>
                  <a:gd name="T16" fmla="*/ 2147483647 w 6"/>
                  <a:gd name="T17" fmla="*/ 2147483647 h 10"/>
                  <a:gd name="T18" fmla="*/ 2147483647 w 6"/>
                  <a:gd name="T19" fmla="*/ 2147483647 h 1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10"/>
                  <a:gd name="T32" fmla="*/ 6 w 6"/>
                  <a:gd name="T33" fmla="*/ 10 h 1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10">
                    <a:moveTo>
                      <a:pt x="3" y="10"/>
                    </a:moveTo>
                    <a:lnTo>
                      <a:pt x="3" y="5"/>
                    </a:lnTo>
                    <a:lnTo>
                      <a:pt x="6" y="5"/>
                    </a:lnTo>
                    <a:lnTo>
                      <a:pt x="3" y="5"/>
                    </a:lnTo>
                    <a:lnTo>
                      <a:pt x="3" y="0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3" y="10"/>
                    </a:lnTo>
                    <a:close/>
                    <a:moveTo>
                      <a:pt x="3" y="8"/>
                    </a:moveTo>
                  </a:path>
                </a:pathLst>
              </a:custGeom>
              <a:solidFill>
                <a:srgbClr val="FF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49" name="Freeform 98"/>
              <p:cNvSpPr>
                <a:spLocks noEditPoints="1"/>
              </p:cNvSpPr>
              <p:nvPr/>
            </p:nvSpPr>
            <p:spPr bwMode="auto">
              <a:xfrm>
                <a:off x="2808" y="1773"/>
                <a:ext cx="12" cy="18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2147483647 w 6"/>
                  <a:gd name="T7" fmla="*/ 2147483647 h 9"/>
                  <a:gd name="T8" fmla="*/ 2147483647 w 6"/>
                  <a:gd name="T9" fmla="*/ 0 h 9"/>
                  <a:gd name="T10" fmla="*/ 2147483647 w 6"/>
                  <a:gd name="T11" fmla="*/ 2147483647 h 9"/>
                  <a:gd name="T12" fmla="*/ 0 w 6"/>
                  <a:gd name="T13" fmla="*/ 2147483647 h 9"/>
                  <a:gd name="T14" fmla="*/ 2147483647 w 6"/>
                  <a:gd name="T15" fmla="*/ 2147483647 h 9"/>
                  <a:gd name="T16" fmla="*/ 2147483647 w 6"/>
                  <a:gd name="T17" fmla="*/ 2147483647 h 9"/>
                  <a:gd name="T18" fmla="*/ 2147483647 w 6"/>
                  <a:gd name="T19" fmla="*/ 2147483647 h 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9"/>
                  <a:gd name="T32" fmla="*/ 6 w 6"/>
                  <a:gd name="T33" fmla="*/ 9 h 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9">
                    <a:moveTo>
                      <a:pt x="3" y="9"/>
                    </a:moveTo>
                    <a:lnTo>
                      <a:pt x="3" y="4"/>
                    </a:lnTo>
                    <a:lnTo>
                      <a:pt x="6" y="4"/>
                    </a:lnTo>
                    <a:lnTo>
                      <a:pt x="3" y="4"/>
                    </a:lnTo>
                    <a:lnTo>
                      <a:pt x="3" y="0"/>
                    </a:lnTo>
                    <a:lnTo>
                      <a:pt x="3" y="4"/>
                    </a:lnTo>
                    <a:lnTo>
                      <a:pt x="0" y="4"/>
                    </a:lnTo>
                    <a:lnTo>
                      <a:pt x="3" y="4"/>
                    </a:lnTo>
                    <a:lnTo>
                      <a:pt x="3" y="9"/>
                    </a:lnTo>
                    <a:close/>
                    <a:moveTo>
                      <a:pt x="3" y="6"/>
                    </a:moveTo>
                  </a:path>
                </a:pathLst>
              </a:custGeom>
              <a:solidFill>
                <a:srgbClr val="FF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50" name="Freeform 99"/>
              <p:cNvSpPr>
                <a:spLocks/>
              </p:cNvSpPr>
              <p:nvPr/>
            </p:nvSpPr>
            <p:spPr bwMode="auto">
              <a:xfrm>
                <a:off x="2841" y="1744"/>
                <a:ext cx="4" cy="47"/>
              </a:xfrm>
              <a:custGeom>
                <a:avLst/>
                <a:gdLst>
                  <a:gd name="T0" fmla="*/ 2147483647 w 2"/>
                  <a:gd name="T1" fmla="*/ 2147483647 h 24"/>
                  <a:gd name="T2" fmla="*/ 2147483647 w 2"/>
                  <a:gd name="T3" fmla="*/ 0 h 24"/>
                  <a:gd name="T4" fmla="*/ 2147483647 w 2"/>
                  <a:gd name="T5" fmla="*/ 0 h 24"/>
                  <a:gd name="T6" fmla="*/ 2147483647 w 2"/>
                  <a:gd name="T7" fmla="*/ 2147483647 h 24"/>
                  <a:gd name="T8" fmla="*/ 2147483647 w 2"/>
                  <a:gd name="T9" fmla="*/ 2147483647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24"/>
                  <a:gd name="T17" fmla="*/ 2 w 2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24">
                    <a:moveTo>
                      <a:pt x="1" y="24"/>
                    </a:moveTo>
                    <a:cubicBezTo>
                      <a:pt x="0" y="15"/>
                      <a:pt x="0" y="6"/>
                      <a:pt x="1" y="0"/>
                    </a:cubicBezTo>
                    <a:lnTo>
                      <a:pt x="2" y="0"/>
                    </a:lnTo>
                    <a:cubicBezTo>
                      <a:pt x="1" y="1"/>
                      <a:pt x="1" y="23"/>
                      <a:pt x="2" y="24"/>
                    </a:cubicBezTo>
                    <a:lnTo>
                      <a:pt x="1" y="24"/>
                    </a:lnTo>
                    <a:close/>
                  </a:path>
                </a:pathLst>
              </a:custGeom>
              <a:solidFill>
                <a:srgbClr val="FF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51" name="Freeform 100"/>
              <p:cNvSpPr>
                <a:spLocks/>
              </p:cNvSpPr>
              <p:nvPr/>
            </p:nvSpPr>
            <p:spPr bwMode="auto">
              <a:xfrm>
                <a:off x="2843" y="1744"/>
                <a:ext cx="2" cy="47"/>
              </a:xfrm>
              <a:custGeom>
                <a:avLst/>
                <a:gdLst>
                  <a:gd name="T0" fmla="*/ 2147483647 w 1"/>
                  <a:gd name="T1" fmla="*/ 2147483647 h 24"/>
                  <a:gd name="T2" fmla="*/ 2147483647 w 1"/>
                  <a:gd name="T3" fmla="*/ 2147483647 h 24"/>
                  <a:gd name="T4" fmla="*/ 2147483647 w 1"/>
                  <a:gd name="T5" fmla="*/ 2147483647 h 24"/>
                  <a:gd name="T6" fmla="*/ 2147483647 w 1"/>
                  <a:gd name="T7" fmla="*/ 2147483647 h 24"/>
                  <a:gd name="T8" fmla="*/ 2147483647 w 1"/>
                  <a:gd name="T9" fmla="*/ 2147483647 h 24"/>
                  <a:gd name="T10" fmla="*/ 2147483647 w 1"/>
                  <a:gd name="T11" fmla="*/ 0 h 24"/>
                  <a:gd name="T12" fmla="*/ 0 w 1"/>
                  <a:gd name="T13" fmla="*/ 2147483647 h 24"/>
                  <a:gd name="T14" fmla="*/ 2147483647 w 1"/>
                  <a:gd name="T15" fmla="*/ 2147483647 h 2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24"/>
                  <a:gd name="T26" fmla="*/ 1 w 1"/>
                  <a:gd name="T27" fmla="*/ 24 h 2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24">
                    <a:moveTo>
                      <a:pt x="1" y="24"/>
                    </a:moveTo>
                    <a:cubicBezTo>
                      <a:pt x="1" y="24"/>
                      <a:pt x="1" y="23"/>
                      <a:pt x="1" y="22"/>
                    </a:cubicBezTo>
                    <a:lnTo>
                      <a:pt x="1" y="21"/>
                    </a:lnTo>
                    <a:cubicBezTo>
                      <a:pt x="1" y="14"/>
                      <a:pt x="1" y="9"/>
                      <a:pt x="1" y="2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1" y="0"/>
                      <a:pt x="0" y="5"/>
                      <a:pt x="0" y="12"/>
                    </a:cubicBezTo>
                    <a:cubicBezTo>
                      <a:pt x="0" y="19"/>
                      <a:pt x="1" y="24"/>
                      <a:pt x="1" y="24"/>
                    </a:cubicBezTo>
                    <a:close/>
                  </a:path>
                </a:pathLst>
              </a:custGeom>
              <a:solidFill>
                <a:srgbClr val="FF9999"/>
              </a:solidFill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52" name="Freeform 101"/>
              <p:cNvSpPr>
                <a:spLocks noEditPoints="1"/>
              </p:cNvSpPr>
              <p:nvPr/>
            </p:nvSpPr>
            <p:spPr bwMode="auto">
              <a:xfrm>
                <a:off x="2843" y="1744"/>
                <a:ext cx="2" cy="47"/>
              </a:xfrm>
              <a:custGeom>
                <a:avLst/>
                <a:gdLst>
                  <a:gd name="T0" fmla="*/ 2147483647 w 1"/>
                  <a:gd name="T1" fmla="*/ 2147483647 h 24"/>
                  <a:gd name="T2" fmla="*/ 2147483647 w 1"/>
                  <a:gd name="T3" fmla="*/ 2147483647 h 24"/>
                  <a:gd name="T4" fmla="*/ 2147483647 w 1"/>
                  <a:gd name="T5" fmla="*/ 2147483647 h 24"/>
                  <a:gd name="T6" fmla="*/ 2147483647 w 1"/>
                  <a:gd name="T7" fmla="*/ 0 h 24"/>
                  <a:gd name="T8" fmla="*/ 0 w 1"/>
                  <a:gd name="T9" fmla="*/ 2147483647 h 24"/>
                  <a:gd name="T10" fmla="*/ 2147483647 w 1"/>
                  <a:gd name="T11" fmla="*/ 2147483647 h 24"/>
                  <a:gd name="T12" fmla="*/ 2147483647 w 1"/>
                  <a:gd name="T13" fmla="*/ 2147483647 h 24"/>
                  <a:gd name="T14" fmla="*/ 2147483647 w 1"/>
                  <a:gd name="T15" fmla="*/ 2147483647 h 2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24"/>
                  <a:gd name="T26" fmla="*/ 1 w 1"/>
                  <a:gd name="T27" fmla="*/ 24 h 2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24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moveTo>
                      <a:pt x="1" y="2"/>
                    </a:moveTo>
                    <a:cubicBezTo>
                      <a:pt x="1" y="1"/>
                      <a:pt x="1" y="0"/>
                      <a:pt x="1" y="0"/>
                    </a:cubicBezTo>
                    <a:cubicBezTo>
                      <a:pt x="0" y="0"/>
                      <a:pt x="0" y="6"/>
                      <a:pt x="0" y="12"/>
                    </a:cubicBezTo>
                    <a:cubicBezTo>
                      <a:pt x="0" y="19"/>
                      <a:pt x="0" y="24"/>
                      <a:pt x="1" y="24"/>
                    </a:cubicBezTo>
                    <a:cubicBezTo>
                      <a:pt x="1" y="24"/>
                      <a:pt x="1" y="23"/>
                      <a:pt x="1" y="22"/>
                    </a:cubicBezTo>
                    <a:cubicBezTo>
                      <a:pt x="1" y="23"/>
                      <a:pt x="1" y="24"/>
                      <a:pt x="1" y="24"/>
                    </a:cubicBezTo>
                  </a:path>
                </a:pathLst>
              </a:custGeom>
              <a:solidFill>
                <a:srgbClr val="FF9999"/>
              </a:solidFill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53" name="Freeform 102"/>
              <p:cNvSpPr>
                <a:spLocks/>
              </p:cNvSpPr>
              <p:nvPr/>
            </p:nvSpPr>
            <p:spPr bwMode="auto">
              <a:xfrm>
                <a:off x="2845" y="1748"/>
                <a:ext cx="1" cy="39"/>
              </a:xfrm>
              <a:custGeom>
                <a:avLst/>
                <a:gdLst>
                  <a:gd name="T0" fmla="*/ 0 w 1"/>
                  <a:gd name="T1" fmla="*/ 0 h 20"/>
                  <a:gd name="T2" fmla="*/ 0 w 1"/>
                  <a:gd name="T3" fmla="*/ 0 h 20"/>
                  <a:gd name="T4" fmla="*/ 0 w 1"/>
                  <a:gd name="T5" fmla="*/ 2147483647 h 20"/>
                  <a:gd name="T6" fmla="*/ 0 w 1"/>
                  <a:gd name="T7" fmla="*/ 2147483647 h 20"/>
                  <a:gd name="T8" fmla="*/ 0 w 1"/>
                  <a:gd name="T9" fmla="*/ 2147483647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20"/>
                  <a:gd name="T17" fmla="*/ 1 w 1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2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5"/>
                      <a:pt x="0" y="10"/>
                    </a:cubicBezTo>
                    <a:cubicBezTo>
                      <a:pt x="0" y="15"/>
                      <a:pt x="0" y="20"/>
                      <a:pt x="0" y="20"/>
                    </a:cubicBezTo>
                    <a:cubicBezTo>
                      <a:pt x="0" y="20"/>
                      <a:pt x="0" y="19"/>
                      <a:pt x="0" y="19"/>
                    </a:cubicBezTo>
                  </a:path>
                </a:pathLst>
              </a:custGeom>
              <a:solidFill>
                <a:srgbClr val="FF9999"/>
              </a:solidFill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54" name="Freeform 103"/>
              <p:cNvSpPr>
                <a:spLocks/>
              </p:cNvSpPr>
              <p:nvPr/>
            </p:nvSpPr>
            <p:spPr bwMode="auto">
              <a:xfrm>
                <a:off x="2802" y="1744"/>
                <a:ext cx="4" cy="47"/>
              </a:xfrm>
              <a:custGeom>
                <a:avLst/>
                <a:gdLst>
                  <a:gd name="T0" fmla="*/ 2147483647 w 2"/>
                  <a:gd name="T1" fmla="*/ 2147483647 h 24"/>
                  <a:gd name="T2" fmla="*/ 2147483647 w 2"/>
                  <a:gd name="T3" fmla="*/ 0 h 24"/>
                  <a:gd name="T4" fmla="*/ 2147483647 w 2"/>
                  <a:gd name="T5" fmla="*/ 0 h 24"/>
                  <a:gd name="T6" fmla="*/ 2147483647 w 2"/>
                  <a:gd name="T7" fmla="*/ 2147483647 h 2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4"/>
                  <a:gd name="T14" fmla="*/ 2 w 2"/>
                  <a:gd name="T15" fmla="*/ 24 h 2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4">
                    <a:moveTo>
                      <a:pt x="1" y="24"/>
                    </a:moveTo>
                    <a:cubicBezTo>
                      <a:pt x="0" y="15"/>
                      <a:pt x="0" y="6"/>
                      <a:pt x="1" y="0"/>
                    </a:cubicBezTo>
                    <a:lnTo>
                      <a:pt x="2" y="0"/>
                    </a:lnTo>
                    <a:cubicBezTo>
                      <a:pt x="0" y="1"/>
                      <a:pt x="0" y="23"/>
                      <a:pt x="1" y="24"/>
                    </a:cubicBezTo>
                    <a:close/>
                  </a:path>
                </a:pathLst>
              </a:custGeom>
              <a:solidFill>
                <a:srgbClr val="FF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55" name="Freeform 104"/>
              <p:cNvSpPr>
                <a:spLocks/>
              </p:cNvSpPr>
              <p:nvPr/>
            </p:nvSpPr>
            <p:spPr bwMode="auto">
              <a:xfrm>
                <a:off x="2802" y="1744"/>
                <a:ext cx="4" cy="47"/>
              </a:xfrm>
              <a:custGeom>
                <a:avLst/>
                <a:gdLst>
                  <a:gd name="T0" fmla="*/ 2147483647 w 2"/>
                  <a:gd name="T1" fmla="*/ 2147483647 h 24"/>
                  <a:gd name="T2" fmla="*/ 2147483647 w 2"/>
                  <a:gd name="T3" fmla="*/ 0 h 24"/>
                  <a:gd name="T4" fmla="*/ 2147483647 w 2"/>
                  <a:gd name="T5" fmla="*/ 0 h 24"/>
                  <a:gd name="T6" fmla="*/ 2147483647 w 2"/>
                  <a:gd name="T7" fmla="*/ 2147483647 h 24"/>
                  <a:gd name="T8" fmla="*/ 2147483647 w 2"/>
                  <a:gd name="T9" fmla="*/ 2147483647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24"/>
                  <a:gd name="T17" fmla="*/ 2 w 2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24">
                    <a:moveTo>
                      <a:pt x="1" y="24"/>
                    </a:moveTo>
                    <a:cubicBezTo>
                      <a:pt x="0" y="15"/>
                      <a:pt x="1" y="6"/>
                      <a:pt x="1" y="0"/>
                    </a:cubicBezTo>
                    <a:lnTo>
                      <a:pt x="2" y="0"/>
                    </a:lnTo>
                    <a:cubicBezTo>
                      <a:pt x="0" y="1"/>
                      <a:pt x="1" y="23"/>
                      <a:pt x="2" y="24"/>
                    </a:cubicBezTo>
                    <a:lnTo>
                      <a:pt x="1" y="24"/>
                    </a:lnTo>
                    <a:close/>
                  </a:path>
                </a:pathLst>
              </a:custGeom>
              <a:solidFill>
                <a:srgbClr val="FF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56" name="Freeform 105"/>
              <p:cNvSpPr>
                <a:spLocks/>
              </p:cNvSpPr>
              <p:nvPr/>
            </p:nvSpPr>
            <p:spPr bwMode="auto">
              <a:xfrm>
                <a:off x="2818" y="1710"/>
                <a:ext cx="13" cy="34"/>
              </a:xfrm>
              <a:custGeom>
                <a:avLst/>
                <a:gdLst>
                  <a:gd name="T0" fmla="*/ 0 w 7"/>
                  <a:gd name="T1" fmla="*/ 2147483647 h 17"/>
                  <a:gd name="T2" fmla="*/ 674516004 w 7"/>
                  <a:gd name="T3" fmla="*/ 2147483647 h 17"/>
                  <a:gd name="T4" fmla="*/ 1526944571 w 7"/>
                  <a:gd name="T5" fmla="*/ 2147483647 h 17"/>
                  <a:gd name="T6" fmla="*/ 1526944571 w 7"/>
                  <a:gd name="T7" fmla="*/ 2147483647 h 17"/>
                  <a:gd name="T8" fmla="*/ 1526944571 w 7"/>
                  <a:gd name="T9" fmla="*/ 0 h 17"/>
                  <a:gd name="T10" fmla="*/ 674516004 w 7"/>
                  <a:gd name="T11" fmla="*/ 0 h 17"/>
                  <a:gd name="T12" fmla="*/ 0 w 7"/>
                  <a:gd name="T13" fmla="*/ 0 h 17"/>
                  <a:gd name="T14" fmla="*/ 0 w 7"/>
                  <a:gd name="T15" fmla="*/ 2147483647 h 17"/>
                  <a:gd name="T16" fmla="*/ 0 w 7"/>
                  <a:gd name="T17" fmla="*/ 2147483647 h 1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17"/>
                  <a:gd name="T29" fmla="*/ 7 w 7"/>
                  <a:gd name="T30" fmla="*/ 17 h 1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17">
                    <a:moveTo>
                      <a:pt x="0" y="17"/>
                    </a:moveTo>
                    <a:cubicBezTo>
                      <a:pt x="1" y="17"/>
                      <a:pt x="2" y="17"/>
                      <a:pt x="3" y="17"/>
                    </a:cubicBezTo>
                    <a:cubicBezTo>
                      <a:pt x="4" y="17"/>
                      <a:pt x="6" y="17"/>
                      <a:pt x="7" y="17"/>
                    </a:cubicBezTo>
                    <a:cubicBezTo>
                      <a:pt x="7" y="14"/>
                      <a:pt x="7" y="12"/>
                      <a:pt x="7" y="9"/>
                    </a:cubicBezTo>
                    <a:cubicBezTo>
                      <a:pt x="7" y="6"/>
                      <a:pt x="7" y="3"/>
                      <a:pt x="7" y="0"/>
                    </a:cubicBezTo>
                    <a:cubicBezTo>
                      <a:pt x="6" y="0"/>
                      <a:pt x="4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3"/>
                      <a:pt x="0" y="6"/>
                      <a:pt x="0" y="9"/>
                    </a:cubicBezTo>
                    <a:cubicBezTo>
                      <a:pt x="0" y="12"/>
                      <a:pt x="0" y="14"/>
                      <a:pt x="0" y="17"/>
                    </a:cubicBezTo>
                    <a:close/>
                  </a:path>
                </a:pathLst>
              </a:custGeom>
              <a:solidFill>
                <a:srgbClr val="FF9999"/>
              </a:solidFill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4825" name="AutoShape 106"/>
            <p:cNvSpPr>
              <a:spLocks noChangeArrowheads="1"/>
            </p:cNvSpPr>
            <p:nvPr/>
          </p:nvSpPr>
          <p:spPr bwMode="auto">
            <a:xfrm>
              <a:off x="2032" y="644"/>
              <a:ext cx="1008" cy="186"/>
            </a:xfrm>
            <a:prstGeom prst="roundRect">
              <a:avLst>
                <a:gd name="adj" fmla="val 12366"/>
              </a:avLst>
            </a:prstGeom>
            <a:solidFill>
              <a:srgbClr val="FF9999">
                <a:alpha val="38039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000">
                <a:latin typeface=".VnTime" pitchFamily="34" charset="0"/>
              </a:endParaRPr>
            </a:p>
          </p:txBody>
        </p:sp>
      </p:grpSp>
      <p:sp>
        <p:nvSpPr>
          <p:cNvPr id="110" name="Rounded Rectangle 109"/>
          <p:cNvSpPr>
            <a:spLocks noChangeArrowheads="1"/>
          </p:cNvSpPr>
          <p:nvPr/>
        </p:nvSpPr>
        <p:spPr bwMode="auto">
          <a:xfrm>
            <a:off x="304800" y="4983163"/>
            <a:ext cx="685800" cy="5334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 sz="2000">
              <a:latin typeface=".VnTime" pitchFamily="34" charset="0"/>
            </a:endParaRPr>
          </a:p>
        </p:txBody>
      </p:sp>
      <p:sp>
        <p:nvSpPr>
          <p:cNvPr id="5226" name="WordArt 106"/>
          <p:cNvSpPr>
            <a:spLocks noChangeArrowheads="1" noChangeShapeType="1" noTextEdit="1"/>
          </p:cNvSpPr>
          <p:nvPr/>
        </p:nvSpPr>
        <p:spPr bwMode="auto">
          <a:xfrm>
            <a:off x="3962400" y="0"/>
            <a:ext cx="135255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DA0817"/>
                  </a:solidFill>
                  <a:round/>
                  <a:headEnd/>
                  <a:tailEnd/>
                </a:ln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Thể lệ</a:t>
            </a:r>
          </a:p>
        </p:txBody>
      </p:sp>
      <p:sp>
        <p:nvSpPr>
          <p:cNvPr id="5227" name="Rectangle 107"/>
          <p:cNvSpPr>
            <a:spLocks noChangeArrowheads="1"/>
          </p:cNvSpPr>
          <p:nvPr/>
        </p:nvSpPr>
        <p:spPr bwMode="auto">
          <a:xfrm>
            <a:off x="457200" y="1371600"/>
            <a:ext cx="8305800" cy="3231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      </a:t>
            </a:r>
            <a:r>
              <a:rPr lang="en-US" sz="2800" dirty="0" err="1">
                <a:solidFill>
                  <a:srgbClr val="0000FF"/>
                </a:solidFill>
              </a:rPr>
              <a:t>Cuộc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thi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gồm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các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học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sinh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tham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dự</a:t>
            </a:r>
            <a:r>
              <a:rPr lang="en-US" sz="2800" dirty="0">
                <a:solidFill>
                  <a:srgbClr val="0000FF"/>
                </a:solidFill>
              </a:rPr>
              <a:t> . </a:t>
            </a:r>
            <a:r>
              <a:rPr lang="en-US" sz="2800" dirty="0" err="1">
                <a:solidFill>
                  <a:srgbClr val="0000FF"/>
                </a:solidFill>
              </a:rPr>
              <a:t>Các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học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</a:p>
          <a:p>
            <a:pPr algn="just"/>
            <a:r>
              <a:rPr lang="en-US" sz="2800" dirty="0" err="1">
                <a:solidFill>
                  <a:srgbClr val="0000FF"/>
                </a:solidFill>
              </a:rPr>
              <a:t>sinh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chuẩn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bị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bảng</a:t>
            </a:r>
            <a:r>
              <a:rPr lang="en-US" sz="2800" dirty="0">
                <a:solidFill>
                  <a:srgbClr val="0000FF"/>
                </a:solidFill>
              </a:rPr>
              <a:t> (</a:t>
            </a:r>
            <a:r>
              <a:rPr lang="en-US" sz="2800" dirty="0" err="1">
                <a:solidFill>
                  <a:srgbClr val="0000FF"/>
                </a:solidFill>
              </a:rPr>
              <a:t>Bìa</a:t>
            </a:r>
            <a:r>
              <a:rPr lang="en-US" sz="2800" dirty="0">
                <a:solidFill>
                  <a:srgbClr val="0000FF"/>
                </a:solidFill>
              </a:rPr>
              <a:t>), </a:t>
            </a:r>
            <a:r>
              <a:rPr lang="en-US" sz="2800" dirty="0" err="1">
                <a:solidFill>
                  <a:srgbClr val="0000FF"/>
                </a:solidFill>
              </a:rPr>
              <a:t>bút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dạ</a:t>
            </a:r>
            <a:r>
              <a:rPr lang="en-US" sz="2800" dirty="0">
                <a:solidFill>
                  <a:srgbClr val="0000FF"/>
                </a:solidFill>
              </a:rPr>
              <a:t>, </a:t>
            </a:r>
            <a:r>
              <a:rPr lang="en-US" sz="2800" dirty="0" err="1">
                <a:solidFill>
                  <a:srgbClr val="0000FF"/>
                </a:solidFill>
              </a:rPr>
              <a:t>khăn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lau</a:t>
            </a:r>
            <a:r>
              <a:rPr lang="en-US" sz="2800" dirty="0">
                <a:solidFill>
                  <a:srgbClr val="0000FF"/>
                </a:solidFill>
              </a:rPr>
              <a:t>. </a:t>
            </a:r>
            <a:r>
              <a:rPr lang="en-US" sz="2800" dirty="0" err="1">
                <a:solidFill>
                  <a:srgbClr val="0000FF"/>
                </a:solidFill>
              </a:rPr>
              <a:t>Chương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trình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sẽ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lần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lượt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đưa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ra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các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câu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hỏi</a:t>
            </a:r>
            <a:r>
              <a:rPr lang="en-US" sz="2800" dirty="0">
                <a:solidFill>
                  <a:srgbClr val="0000FF"/>
                </a:solidFill>
              </a:rPr>
              <a:t>. </a:t>
            </a:r>
            <a:r>
              <a:rPr lang="en-US" sz="2800" dirty="0" err="1">
                <a:solidFill>
                  <a:srgbClr val="0000FF"/>
                </a:solidFill>
              </a:rPr>
              <a:t>Các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học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sinh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trả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lời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vào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bảng</a:t>
            </a:r>
            <a:r>
              <a:rPr lang="en-US" sz="2800" dirty="0">
                <a:solidFill>
                  <a:srgbClr val="0000FF"/>
                </a:solidFill>
              </a:rPr>
              <a:t>. </a:t>
            </a:r>
            <a:r>
              <a:rPr lang="en-US" sz="2800" dirty="0" err="1">
                <a:solidFill>
                  <a:srgbClr val="0000FF"/>
                </a:solidFill>
              </a:rPr>
              <a:t>Nếu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trả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lời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đúng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thì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được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tiếp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tục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thi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đấu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và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trả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lời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câu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tiếp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theo.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Nếu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sai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bị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loại</a:t>
            </a:r>
            <a:r>
              <a:rPr lang="en-US" sz="2800" dirty="0">
                <a:solidFill>
                  <a:srgbClr val="0000FF"/>
                </a:solidFill>
              </a:rPr>
              <a:t>  </a:t>
            </a:r>
            <a:r>
              <a:rPr lang="en-US" sz="2800" dirty="0" err="1">
                <a:solidFill>
                  <a:srgbClr val="0000FF"/>
                </a:solidFill>
              </a:rPr>
              <a:t>khỏi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cuộc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thi</a:t>
            </a:r>
            <a:r>
              <a:rPr lang="en-US" sz="2800" dirty="0">
                <a:solidFill>
                  <a:srgbClr val="0000FF"/>
                </a:solidFill>
              </a:rPr>
              <a:t>.</a:t>
            </a:r>
          </a:p>
          <a:p>
            <a:pPr algn="just"/>
            <a:r>
              <a:rPr lang="en-US" sz="3600" dirty="0">
                <a:solidFill>
                  <a:srgbClr val="0000FF"/>
                </a:solidFill>
              </a:rPr>
              <a:t>     </a:t>
            </a:r>
            <a:r>
              <a:rPr lang="en-US" sz="2800" dirty="0" err="1">
                <a:solidFill>
                  <a:srgbClr val="0000FF"/>
                </a:solidFill>
              </a:rPr>
              <a:t>Học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sinh</a:t>
            </a:r>
            <a:r>
              <a:rPr lang="en-US" sz="2800" dirty="0">
                <a:solidFill>
                  <a:srgbClr val="0000FF"/>
                </a:solidFill>
              </a:rPr>
              <a:t>  </a:t>
            </a:r>
            <a:r>
              <a:rPr lang="en-US" sz="2800" dirty="0" err="1">
                <a:solidFill>
                  <a:srgbClr val="0000FF"/>
                </a:solidFill>
              </a:rPr>
              <a:t>còn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lại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cuối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cùng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là</a:t>
            </a:r>
            <a:r>
              <a:rPr lang="en-US" sz="2800" dirty="0">
                <a:solidFill>
                  <a:srgbClr val="0000FF"/>
                </a:solidFill>
              </a:rPr>
              <a:t> HS </a:t>
            </a:r>
            <a:r>
              <a:rPr lang="en-US" sz="2800" dirty="0" err="1">
                <a:solidFill>
                  <a:srgbClr val="0000FF"/>
                </a:solidFill>
              </a:rPr>
              <a:t>xuất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sắc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nhất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được</a:t>
            </a:r>
            <a:r>
              <a:rPr lang="en-US" sz="2800" dirty="0">
                <a:solidFill>
                  <a:srgbClr val="0000FF"/>
                </a:solidFill>
              </a:rPr>
              <a:t>  rung </a:t>
            </a:r>
            <a:r>
              <a:rPr lang="en-US" sz="2800" dirty="0" err="1">
                <a:solidFill>
                  <a:srgbClr val="0000FF"/>
                </a:solidFill>
              </a:rPr>
              <a:t>được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chuông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vàng</a:t>
            </a:r>
            <a:r>
              <a:rPr lang="en-US" sz="2800" dirty="0">
                <a:solidFill>
                  <a:srgbClr val="0000FF"/>
                </a:solidFill>
              </a:rPr>
              <a:t> .</a:t>
            </a:r>
          </a:p>
        </p:txBody>
      </p:sp>
    </p:spTree>
    <p:extLst>
      <p:ext uri="{BB962C8B-B14F-4D97-AF65-F5344CB8AC3E}">
        <p14:creationId xmlns:p14="http://schemas.microsoft.com/office/powerpoint/2010/main" val="13356958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issile-C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53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2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 nodePh="1">
                                  <p:stCondLst>
                                    <p:cond delay="1900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 cho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5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5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52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/>
      <p:bldP spid="5226" grpId="0" animBg="1"/>
      <p:bldP spid="5226" grpId="1" animBg="1"/>
      <p:bldP spid="5227" grpId="0"/>
      <p:bldP spid="5227" grpId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/>
          <p:cNvSpPr>
            <a:spLocks noChangeArrowheads="1"/>
          </p:cNvSpPr>
          <p:nvPr/>
        </p:nvSpPr>
        <p:spPr bwMode="auto">
          <a:xfrm>
            <a:off x="1295400" y="1379538"/>
            <a:ext cx="7620000" cy="1066800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vi-VN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Hiện tượng tự nhiên nào sau đây là </a:t>
            </a:r>
            <a:endParaRPr lang="en-US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vi-VN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hơi nước ngưng tụ?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5843" name="Group 51"/>
          <p:cNvGrpSpPr>
            <a:grpSpLocks/>
          </p:cNvGrpSpPr>
          <p:nvPr/>
        </p:nvGrpSpPr>
        <p:grpSpPr bwMode="auto">
          <a:xfrm>
            <a:off x="-3175" y="-4763"/>
            <a:ext cx="320675" cy="6858001"/>
            <a:chOff x="202295" y="-322943"/>
            <a:chExt cx="319314" cy="7180943"/>
          </a:xfrm>
        </p:grpSpPr>
        <p:sp>
          <p:nvSpPr>
            <p:cNvPr id="10" name="Rectangle 9"/>
            <p:cNvSpPr/>
            <p:nvPr/>
          </p:nvSpPr>
          <p:spPr bwMode="auto">
            <a:xfrm>
              <a:off x="202295" y="-322943"/>
              <a:ext cx="319314" cy="7165982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latin typeface=".VnTime" pitchFamily="34" charset="0"/>
                <a:cs typeface="+mn-cs"/>
              </a:endParaRPr>
            </a:p>
          </p:txBody>
        </p:sp>
        <p:sp>
          <p:nvSpPr>
            <p:cNvPr id="35892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000">
                <a:latin typeface=".VnTime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24014" y="-307982"/>
              <a:ext cx="75877" cy="7165982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.VnTime" pitchFamily="34" charset="0"/>
                <a:cs typeface="+mn-cs"/>
              </a:endParaRPr>
            </a:p>
          </p:txBody>
        </p:sp>
      </p:grpSp>
      <p:sp>
        <p:nvSpPr>
          <p:cNvPr id="3" name="AutoShape 51"/>
          <p:cNvSpPr>
            <a:spLocks noChangeArrowheads="1"/>
          </p:cNvSpPr>
          <p:nvPr/>
        </p:nvSpPr>
        <p:spPr bwMode="auto">
          <a:xfrm>
            <a:off x="1676400" y="2667000"/>
            <a:ext cx="5562600" cy="9017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sz="3200" b="1" dirty="0">
                <a:solidFill>
                  <a:srgbClr val="FFFF00"/>
                </a:solidFill>
              </a:rPr>
              <a:t>              </a:t>
            </a:r>
            <a:r>
              <a:rPr lang="vi-VN" sz="3200" b="1" dirty="0">
                <a:solidFill>
                  <a:srgbClr val="FFFF00"/>
                </a:solidFill>
              </a:rPr>
              <a:t>Lốc xoáy</a:t>
            </a:r>
            <a:endParaRPr lang="en-US" sz="3200" b="1" dirty="0">
              <a:solidFill>
                <a:srgbClr val="FFFF00"/>
              </a:solidFill>
            </a:endParaRPr>
          </a:p>
        </p:txBody>
      </p:sp>
      <p:pic>
        <p:nvPicPr>
          <p:cNvPr id="39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913" y="2938463"/>
            <a:ext cx="593726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2716213"/>
            <a:ext cx="1500187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395288" y="2789238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sz="2000">
              <a:latin typeface=".VnTime" pitchFamily="34" charset="0"/>
            </a:endParaRPr>
          </a:p>
        </p:txBody>
      </p:sp>
      <p:sp>
        <p:nvSpPr>
          <p:cNvPr id="1044" name="WordArt 226"/>
          <p:cNvSpPr>
            <a:spLocks noChangeArrowheads="1" noChangeShapeType="1" noTextEdit="1"/>
          </p:cNvSpPr>
          <p:nvPr/>
        </p:nvSpPr>
        <p:spPr bwMode="auto">
          <a:xfrm>
            <a:off x="601663" y="29019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A</a:t>
            </a:r>
          </a:p>
        </p:txBody>
      </p:sp>
      <p:sp>
        <p:nvSpPr>
          <p:cNvPr id="4" name="AutoShape 51"/>
          <p:cNvSpPr>
            <a:spLocks noChangeArrowheads="1"/>
          </p:cNvSpPr>
          <p:nvPr/>
        </p:nvSpPr>
        <p:spPr bwMode="auto">
          <a:xfrm>
            <a:off x="1524000" y="3656013"/>
            <a:ext cx="5715000" cy="9017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sz="3200" b="1" dirty="0">
                <a:solidFill>
                  <a:srgbClr val="FFFF00"/>
                </a:solidFill>
              </a:rPr>
              <a:t>               </a:t>
            </a:r>
            <a:r>
              <a:rPr lang="vi-VN" sz="3200" b="1" dirty="0">
                <a:solidFill>
                  <a:srgbClr val="FFFF00"/>
                </a:solidFill>
              </a:rPr>
              <a:t>Mưa rơi.</a:t>
            </a:r>
            <a:endParaRPr lang="en-US" sz="3200" b="1" dirty="0">
              <a:solidFill>
                <a:srgbClr val="FFFF00"/>
              </a:solidFill>
            </a:endParaRPr>
          </a:p>
        </p:txBody>
      </p:sp>
      <p:pic>
        <p:nvPicPr>
          <p:cNvPr id="5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963" y="3929063"/>
            <a:ext cx="593726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8" y="3706813"/>
            <a:ext cx="1500187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376238" y="3779838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sz="2000">
              <a:latin typeface=".VnTime" pitchFamily="34" charset="0"/>
            </a:endParaRPr>
          </a:p>
        </p:txBody>
      </p:sp>
      <p:sp>
        <p:nvSpPr>
          <p:cNvPr id="8" name="WordArt 226"/>
          <p:cNvSpPr>
            <a:spLocks noChangeArrowheads="1" noChangeShapeType="1" noTextEdit="1"/>
          </p:cNvSpPr>
          <p:nvPr/>
        </p:nvSpPr>
        <p:spPr bwMode="auto">
          <a:xfrm>
            <a:off x="582613" y="38925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B</a:t>
            </a:r>
          </a:p>
        </p:txBody>
      </p:sp>
      <p:sp>
        <p:nvSpPr>
          <p:cNvPr id="9" name="AutoShape 51"/>
          <p:cNvSpPr>
            <a:spLocks noChangeArrowheads="1"/>
          </p:cNvSpPr>
          <p:nvPr/>
        </p:nvSpPr>
        <p:spPr bwMode="auto">
          <a:xfrm>
            <a:off x="1628775" y="4646613"/>
            <a:ext cx="5578475" cy="9017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r>
              <a:rPr lang="en-US" sz="3200" b="1" dirty="0">
                <a:solidFill>
                  <a:srgbClr val="FFFF00"/>
                </a:solidFill>
              </a:rPr>
              <a:t>             </a:t>
            </a:r>
            <a:r>
              <a:rPr lang="vi-VN" sz="3200" b="1" dirty="0">
                <a:solidFill>
                  <a:srgbClr val="FFFF00"/>
                </a:solidFill>
              </a:rPr>
              <a:t>Gió thổi</a:t>
            </a:r>
            <a:endParaRPr lang="en-US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963" y="4919663"/>
            <a:ext cx="593726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8" y="4697413"/>
            <a:ext cx="1500187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376238" y="4770438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sz="2000">
              <a:latin typeface=".VnTime" pitchFamily="34" charset="0"/>
            </a:endParaRPr>
          </a:p>
        </p:txBody>
      </p:sp>
      <p:sp>
        <p:nvSpPr>
          <p:cNvPr id="15" name="WordArt 226"/>
          <p:cNvSpPr>
            <a:spLocks noChangeArrowheads="1" noChangeShapeType="1" noTextEdit="1"/>
          </p:cNvSpPr>
          <p:nvPr/>
        </p:nvSpPr>
        <p:spPr bwMode="auto">
          <a:xfrm>
            <a:off x="582613" y="48831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c</a:t>
            </a:r>
          </a:p>
        </p:txBody>
      </p:sp>
      <p:sp>
        <p:nvSpPr>
          <p:cNvPr id="16" name="AutoShape 51"/>
          <p:cNvSpPr>
            <a:spLocks noChangeArrowheads="1"/>
          </p:cNvSpPr>
          <p:nvPr/>
        </p:nvSpPr>
        <p:spPr bwMode="auto">
          <a:xfrm>
            <a:off x="1524000" y="5638800"/>
            <a:ext cx="5791200" cy="915988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sz="3200" b="1" dirty="0">
                <a:solidFill>
                  <a:srgbClr val="FFFF00"/>
                </a:solidFill>
              </a:rPr>
              <a:t>           </a:t>
            </a:r>
            <a:r>
              <a:rPr lang="vi-VN" sz="3200" b="1" dirty="0">
                <a:solidFill>
                  <a:srgbClr val="FFFF00"/>
                </a:solidFill>
              </a:rPr>
              <a:t>Tạo thành mây</a:t>
            </a:r>
            <a:endParaRPr lang="en-US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963" y="5910263"/>
            <a:ext cx="593726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8" y="5688013"/>
            <a:ext cx="1500187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376238" y="5761038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sz="2000">
              <a:latin typeface=".VnTime" pitchFamily="34" charset="0"/>
            </a:endParaRPr>
          </a:p>
        </p:txBody>
      </p:sp>
      <p:sp>
        <p:nvSpPr>
          <p:cNvPr id="20" name="WordArt 226"/>
          <p:cNvSpPr>
            <a:spLocks noChangeArrowheads="1" noChangeShapeType="1" noTextEdit="1"/>
          </p:cNvSpPr>
          <p:nvPr/>
        </p:nvSpPr>
        <p:spPr bwMode="auto">
          <a:xfrm>
            <a:off x="582613" y="58737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D</a:t>
            </a:r>
          </a:p>
        </p:txBody>
      </p:sp>
      <p:sp>
        <p:nvSpPr>
          <p:cNvPr id="8219" name="AutoShape 27"/>
          <p:cNvSpPr>
            <a:spLocks noChangeArrowheads="1"/>
          </p:cNvSpPr>
          <p:nvPr/>
        </p:nvSpPr>
        <p:spPr bwMode="auto">
          <a:xfrm>
            <a:off x="0" y="1219200"/>
            <a:ext cx="1543050" cy="13589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20" name="WordArt 28"/>
          <p:cNvSpPr>
            <a:spLocks noChangeArrowheads="1" noChangeShapeType="1" noTextEdit="1"/>
          </p:cNvSpPr>
          <p:nvPr/>
        </p:nvSpPr>
        <p:spPr bwMode="auto">
          <a:xfrm>
            <a:off x="366713" y="1614488"/>
            <a:ext cx="78105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Câu 1</a:t>
            </a:r>
          </a:p>
        </p:txBody>
      </p:sp>
      <p:pic>
        <p:nvPicPr>
          <p:cNvPr id="35866" name="Picture 29" descr="Picture1"/>
          <p:cNvPicPr>
            <a:picLocks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741363"/>
            <a:ext cx="9144001" cy="9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67" name="WordArt 30"/>
          <p:cNvSpPr>
            <a:spLocks noChangeArrowheads="1" noChangeShapeType="1" noTextEdit="1"/>
          </p:cNvSpPr>
          <p:nvPr/>
        </p:nvSpPr>
        <p:spPr bwMode="auto">
          <a:xfrm>
            <a:off x="2038350" y="26988"/>
            <a:ext cx="5973763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+mn-lt"/>
                <a:ea typeface="+mn-lt"/>
                <a:cs typeface="+mn-lt"/>
              </a:rPr>
              <a:t>rung chuông vàng </a:t>
            </a:r>
          </a:p>
        </p:txBody>
      </p:sp>
      <p:pic>
        <p:nvPicPr>
          <p:cNvPr id="35868" name="Picture 31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275" y="-142875"/>
            <a:ext cx="165258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24" name="WordArt 32"/>
          <p:cNvSpPr>
            <a:spLocks noChangeArrowheads="1" noChangeShapeType="1" noTextEdit="1"/>
          </p:cNvSpPr>
          <p:nvPr/>
        </p:nvSpPr>
        <p:spPr bwMode="auto">
          <a:xfrm>
            <a:off x="78581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0</a:t>
            </a:r>
          </a:p>
        </p:txBody>
      </p:sp>
      <p:sp>
        <p:nvSpPr>
          <p:cNvPr id="8225" name="WordArt 33"/>
          <p:cNvSpPr>
            <a:spLocks noChangeArrowheads="1" noChangeShapeType="1" noTextEdit="1"/>
          </p:cNvSpPr>
          <p:nvPr/>
        </p:nvSpPr>
        <p:spPr bwMode="auto">
          <a:xfrm>
            <a:off x="78581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</a:t>
            </a:r>
          </a:p>
        </p:txBody>
      </p:sp>
      <p:sp>
        <p:nvSpPr>
          <p:cNvPr id="8226" name="WordArt 34"/>
          <p:cNvSpPr>
            <a:spLocks noChangeArrowheads="1" noChangeShapeType="1" noTextEdit="1"/>
          </p:cNvSpPr>
          <p:nvPr/>
        </p:nvSpPr>
        <p:spPr bwMode="auto">
          <a:xfrm>
            <a:off x="7862888" y="44196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2</a:t>
            </a:r>
          </a:p>
        </p:txBody>
      </p:sp>
      <p:sp>
        <p:nvSpPr>
          <p:cNvPr id="8227" name="WordArt 35"/>
          <p:cNvSpPr>
            <a:spLocks noChangeArrowheads="1" noChangeShapeType="1" noTextEdit="1"/>
          </p:cNvSpPr>
          <p:nvPr/>
        </p:nvSpPr>
        <p:spPr bwMode="auto">
          <a:xfrm>
            <a:off x="78581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3</a:t>
            </a:r>
          </a:p>
        </p:txBody>
      </p:sp>
      <p:sp>
        <p:nvSpPr>
          <p:cNvPr id="8228" name="WordArt 36"/>
          <p:cNvSpPr>
            <a:spLocks noChangeArrowheads="1" noChangeShapeType="1" noTextEdit="1"/>
          </p:cNvSpPr>
          <p:nvPr/>
        </p:nvSpPr>
        <p:spPr bwMode="auto">
          <a:xfrm>
            <a:off x="7905750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4</a:t>
            </a:r>
          </a:p>
        </p:txBody>
      </p:sp>
      <p:sp>
        <p:nvSpPr>
          <p:cNvPr id="8229" name="WordArt 37"/>
          <p:cNvSpPr>
            <a:spLocks noChangeArrowheads="1" noChangeShapeType="1" noTextEdit="1"/>
          </p:cNvSpPr>
          <p:nvPr/>
        </p:nvSpPr>
        <p:spPr bwMode="auto">
          <a:xfrm>
            <a:off x="7872413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5</a:t>
            </a:r>
          </a:p>
        </p:txBody>
      </p:sp>
      <p:sp>
        <p:nvSpPr>
          <p:cNvPr id="8230" name="WordArt 38"/>
          <p:cNvSpPr>
            <a:spLocks noChangeArrowheads="1" noChangeShapeType="1" noTextEdit="1"/>
          </p:cNvSpPr>
          <p:nvPr/>
        </p:nvSpPr>
        <p:spPr bwMode="auto">
          <a:xfrm>
            <a:off x="78581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6</a:t>
            </a:r>
          </a:p>
        </p:txBody>
      </p:sp>
      <p:sp>
        <p:nvSpPr>
          <p:cNvPr id="8231" name="WordArt 39"/>
          <p:cNvSpPr>
            <a:spLocks noChangeArrowheads="1" noChangeShapeType="1" noTextEdit="1"/>
          </p:cNvSpPr>
          <p:nvPr/>
        </p:nvSpPr>
        <p:spPr bwMode="auto">
          <a:xfrm>
            <a:off x="78581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7</a:t>
            </a:r>
          </a:p>
        </p:txBody>
      </p:sp>
      <p:sp>
        <p:nvSpPr>
          <p:cNvPr id="8232" name="WordArt 40"/>
          <p:cNvSpPr>
            <a:spLocks noChangeArrowheads="1" noChangeShapeType="1" noTextEdit="1"/>
          </p:cNvSpPr>
          <p:nvPr/>
        </p:nvSpPr>
        <p:spPr bwMode="auto">
          <a:xfrm>
            <a:off x="7862888" y="443388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8</a:t>
            </a:r>
          </a:p>
        </p:txBody>
      </p:sp>
      <p:sp>
        <p:nvSpPr>
          <p:cNvPr id="8233" name="WordArt 41"/>
          <p:cNvSpPr>
            <a:spLocks noChangeArrowheads="1" noChangeShapeType="1" noTextEdit="1"/>
          </p:cNvSpPr>
          <p:nvPr/>
        </p:nvSpPr>
        <p:spPr bwMode="auto">
          <a:xfrm>
            <a:off x="78581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9</a:t>
            </a:r>
          </a:p>
        </p:txBody>
      </p:sp>
      <p:sp>
        <p:nvSpPr>
          <p:cNvPr id="8234" name="WordArt 42"/>
          <p:cNvSpPr>
            <a:spLocks noChangeArrowheads="1" noChangeShapeType="1" noTextEdit="1"/>
          </p:cNvSpPr>
          <p:nvPr/>
        </p:nvSpPr>
        <p:spPr bwMode="auto">
          <a:xfrm>
            <a:off x="78581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10</a:t>
            </a:r>
          </a:p>
        </p:txBody>
      </p:sp>
      <p:sp>
        <p:nvSpPr>
          <p:cNvPr id="8235" name="WordArt 43"/>
          <p:cNvSpPr>
            <a:spLocks noChangeArrowheads="1" noChangeShapeType="1" noTextEdit="1"/>
          </p:cNvSpPr>
          <p:nvPr/>
        </p:nvSpPr>
        <p:spPr bwMode="auto">
          <a:xfrm>
            <a:off x="78581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11</a:t>
            </a:r>
          </a:p>
        </p:txBody>
      </p:sp>
      <p:sp>
        <p:nvSpPr>
          <p:cNvPr id="8236" name="WordArt 44"/>
          <p:cNvSpPr>
            <a:spLocks noChangeArrowheads="1" noChangeShapeType="1" noTextEdit="1"/>
          </p:cNvSpPr>
          <p:nvPr/>
        </p:nvSpPr>
        <p:spPr bwMode="auto">
          <a:xfrm>
            <a:off x="78581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12</a:t>
            </a:r>
          </a:p>
        </p:txBody>
      </p:sp>
      <p:sp>
        <p:nvSpPr>
          <p:cNvPr id="8237" name="WordArt 45"/>
          <p:cNvSpPr>
            <a:spLocks noChangeArrowheads="1" noChangeShapeType="1" noTextEdit="1"/>
          </p:cNvSpPr>
          <p:nvPr/>
        </p:nvSpPr>
        <p:spPr bwMode="auto">
          <a:xfrm>
            <a:off x="7848600" y="442912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13</a:t>
            </a:r>
          </a:p>
        </p:txBody>
      </p:sp>
      <p:sp>
        <p:nvSpPr>
          <p:cNvPr id="8238" name="WordArt 46"/>
          <p:cNvSpPr>
            <a:spLocks noChangeArrowheads="1" noChangeShapeType="1" noTextEdit="1"/>
          </p:cNvSpPr>
          <p:nvPr/>
        </p:nvSpPr>
        <p:spPr bwMode="auto">
          <a:xfrm>
            <a:off x="78581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14</a:t>
            </a:r>
          </a:p>
        </p:txBody>
      </p:sp>
      <p:sp>
        <p:nvSpPr>
          <p:cNvPr id="8239" name="WordArt 47"/>
          <p:cNvSpPr>
            <a:spLocks noChangeArrowheads="1" noChangeShapeType="1" noTextEdit="1"/>
          </p:cNvSpPr>
          <p:nvPr/>
        </p:nvSpPr>
        <p:spPr bwMode="auto">
          <a:xfrm>
            <a:off x="78581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15</a:t>
            </a:r>
          </a:p>
        </p:txBody>
      </p:sp>
      <p:grpSp>
        <p:nvGrpSpPr>
          <p:cNvPr id="21" name="Group 48"/>
          <p:cNvGrpSpPr>
            <a:grpSpLocks/>
          </p:cNvGrpSpPr>
          <p:nvPr/>
        </p:nvGrpSpPr>
        <p:grpSpPr bwMode="auto">
          <a:xfrm>
            <a:off x="7391400" y="2514600"/>
            <a:ext cx="1752600" cy="1752600"/>
            <a:chOff x="4320" y="2928"/>
            <a:chExt cx="1104" cy="1104"/>
          </a:xfrm>
        </p:grpSpPr>
        <p:sp>
          <p:nvSpPr>
            <p:cNvPr id="35889" name="AutoShape 49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6000" b="1">
                <a:solidFill>
                  <a:srgbClr val="FF0066"/>
                </a:solidFill>
                <a:latin typeface=".VnHelvetInsH" pitchFamily="34" charset="0"/>
              </a:endParaRPr>
            </a:p>
          </p:txBody>
        </p:sp>
        <p:sp>
          <p:nvSpPr>
            <p:cNvPr id="35890" name="WordArt 50"/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Hết giờ</a:t>
              </a:r>
            </a:p>
          </p:txBody>
        </p:sp>
      </p:grpSp>
      <p:pic>
        <p:nvPicPr>
          <p:cNvPr id="35886" name="Picture 51" descr="people008"/>
          <p:cNvPicPr>
            <a:picLocks noChangeAspect="1" noChangeArrowheads="1" noCrop="1"/>
          </p:cNvPicPr>
          <p:nvPr/>
        </p:nvPicPr>
        <p:blipFill>
          <a:blip r:embed="rId13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6319838"/>
            <a:ext cx="457200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87" name="Picture 52" descr="avatar320552_1043153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350" y="0"/>
            <a:ext cx="13906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88" name="Picture 53" descr="Tàng-Tàng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6191250"/>
            <a:ext cx="14097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-51327" y="212438"/>
            <a:ext cx="4042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prstClr val="white"/>
                </a:solidFill>
              </a:rPr>
              <a:t>d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5861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8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12" dur="1500" fill="hold"/>
                                        <p:tgtEl>
                                          <p:spTgt spid="82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5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nodeType="withEffect">
                                  <p:stCondLst>
                                    <p:cond delay="5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82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8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8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82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82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8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8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82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82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0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8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8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82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82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1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8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8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82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" dur="500"/>
                                        <p:tgtEl>
                                          <p:spTgt spid="82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2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8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8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82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1" dur="500"/>
                                        <p:tgtEl>
                                          <p:spTgt spid="82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3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8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8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82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1" dur="500"/>
                                        <p:tgtEl>
                                          <p:spTgt spid="82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4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8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8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82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1" dur="500"/>
                                        <p:tgtEl>
                                          <p:spTgt spid="82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5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8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/>
                                        <p:tgtEl>
                                          <p:spTgt spid="8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82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5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1" dur="500"/>
                                        <p:tgtEl>
                                          <p:spTgt spid="82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6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8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/>
                                        <p:tgtEl>
                                          <p:spTgt spid="8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82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6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1" dur="500"/>
                                        <p:tgtEl>
                                          <p:spTgt spid="82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7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8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8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82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7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1" dur="500"/>
                                        <p:tgtEl>
                                          <p:spTgt spid="82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8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4" dur="500"/>
                                        <p:tgtEl>
                                          <p:spTgt spid="8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/>
                                        <p:tgtEl>
                                          <p:spTgt spid="8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82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8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1" dur="500"/>
                                        <p:tgtEl>
                                          <p:spTgt spid="82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9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4" dur="500"/>
                                        <p:tgtEl>
                                          <p:spTgt spid="8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/>
                                        <p:tgtEl>
                                          <p:spTgt spid="8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82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9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1" dur="500"/>
                                        <p:tgtEl>
                                          <p:spTgt spid="82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20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500"/>
                                        <p:tgtEl>
                                          <p:spTgt spid="8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/>
                                        <p:tgtEl>
                                          <p:spTgt spid="8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82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20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1" dur="500"/>
                                        <p:tgtEl>
                                          <p:spTgt spid="82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21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8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8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82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2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1" dur="500"/>
                                        <p:tgtEl>
                                          <p:spTgt spid="82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22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4" dur="500"/>
                                        <p:tgtEl>
                                          <p:spTgt spid="8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/>
                                        <p:tgtEl>
                                          <p:spTgt spid="8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6" dur="500"/>
                                        <p:tgtEl>
                                          <p:spTgt spid="82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2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1" dur="500"/>
                                        <p:tgtEl>
                                          <p:spTgt spid="82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23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500"/>
                                        <p:tgtEl>
                                          <p:spTgt spid="8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500"/>
                                        <p:tgtEl>
                                          <p:spTgt spid="8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82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 nodeType="clickPar">
                      <p:stCondLst>
                        <p:cond delay="indefinite"/>
                      </p:stCondLst>
                      <p:childTnLst>
                        <p:par>
                          <p:cTn id="2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 nodeType="clickPar">
                      <p:stCondLst>
                        <p:cond delay="indefinite"/>
                      </p:stCondLst>
                      <p:childTnLst>
                        <p:par>
                          <p:cTn id="2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1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6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5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5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6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1043" grpId="0" animBg="1"/>
      <p:bldP spid="1044" grpId="0" animBg="1"/>
      <p:bldP spid="4" grpId="0" animBg="1"/>
      <p:bldP spid="7" grpId="0" animBg="1"/>
      <p:bldP spid="8" grpId="0" animBg="1"/>
      <p:bldP spid="13" grpId="0" animBg="1"/>
      <p:bldP spid="15" grpId="0" animBg="1"/>
      <p:bldP spid="16" grpId="0" animBg="1"/>
      <p:bldP spid="16" grpId="1" animBg="1"/>
      <p:bldP spid="19" grpId="0" animBg="1"/>
      <p:bldP spid="20" grpId="0" animBg="1"/>
      <p:bldP spid="8219" grpId="0" animBg="1"/>
      <p:bldP spid="8219" grpId="1" animBg="1"/>
      <p:bldP spid="8220" grpId="0" animBg="1"/>
      <p:bldP spid="8224" grpId="0" animBg="1"/>
      <p:bldP spid="8224" grpId="1" animBg="1"/>
      <p:bldP spid="8225" grpId="0" animBg="1"/>
      <p:bldP spid="8225" grpId="1" animBg="1"/>
      <p:bldP spid="8226" grpId="0" animBg="1"/>
      <p:bldP spid="8226" grpId="1" animBg="1"/>
      <p:bldP spid="8227" grpId="0" animBg="1"/>
      <p:bldP spid="8227" grpId="1" animBg="1"/>
      <p:bldP spid="8228" grpId="0" animBg="1"/>
      <p:bldP spid="8228" grpId="1" animBg="1"/>
      <p:bldP spid="8229" grpId="0" animBg="1"/>
      <p:bldP spid="8229" grpId="1" animBg="1"/>
      <p:bldP spid="8230" grpId="0" animBg="1"/>
      <p:bldP spid="8230" grpId="1" animBg="1"/>
      <p:bldP spid="8231" grpId="0" animBg="1"/>
      <p:bldP spid="8231" grpId="1" animBg="1"/>
      <p:bldP spid="8232" grpId="0" animBg="1"/>
      <p:bldP spid="8232" grpId="1" animBg="1"/>
      <p:bldP spid="8233" grpId="0" animBg="1"/>
      <p:bldP spid="8233" grpId="1" animBg="1"/>
      <p:bldP spid="8234" grpId="0" animBg="1"/>
      <p:bldP spid="8234" grpId="1" animBg="1"/>
      <p:bldP spid="8235" grpId="0" animBg="1"/>
      <p:bldP spid="8235" grpId="1" animBg="1"/>
      <p:bldP spid="8236" grpId="0" animBg="1"/>
      <p:bldP spid="8236" grpId="1" animBg="1"/>
      <p:bldP spid="8237" grpId="0" animBg="1"/>
      <p:bldP spid="8237" grpId="1" animBg="1"/>
      <p:bldP spid="8238" grpId="0" animBg="1"/>
      <p:bldP spid="8238" grpId="1" animBg="1"/>
      <p:bldP spid="8239" grpId="0" animBg="1"/>
      <p:bldP spid="8239" grpId="1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/>
          <p:cNvSpPr>
            <a:spLocks noChangeArrowheads="1"/>
          </p:cNvSpPr>
          <p:nvPr/>
        </p:nvSpPr>
        <p:spPr bwMode="auto">
          <a:xfrm>
            <a:off x="1676400" y="863600"/>
            <a:ext cx="6096000" cy="1651000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vi-VN" sz="2400" dirty="0">
                <a:solidFill>
                  <a:schemeClr val="bg1"/>
                </a:solidFill>
              </a:rPr>
              <a:t>Một số chất khí có mùi thơm toả ra từ bông</a:t>
            </a:r>
            <a:endParaRPr lang="en-US" sz="2400" dirty="0">
              <a:solidFill>
                <a:schemeClr val="bg1"/>
              </a:solidFill>
            </a:endParaRPr>
          </a:p>
          <a:p>
            <a:r>
              <a:rPr lang="vi-VN" sz="2400" dirty="0">
                <a:solidFill>
                  <a:schemeClr val="bg1"/>
                </a:solidFill>
              </a:rPr>
              <a:t> hoa hồng làm ta có thể ngửi thấy mùi hoa</a:t>
            </a:r>
            <a:endParaRPr lang="en-US" sz="2400" dirty="0">
              <a:solidFill>
                <a:schemeClr val="bg1"/>
              </a:solidFill>
            </a:endParaRPr>
          </a:p>
          <a:p>
            <a:r>
              <a:rPr lang="vi-VN" sz="2400" dirty="0">
                <a:solidFill>
                  <a:schemeClr val="bg1"/>
                </a:solidFill>
              </a:rPr>
              <a:t> thơm. Điều này thể hiện tính chất nào của</a:t>
            </a:r>
            <a:endParaRPr lang="en-US" sz="2400" dirty="0">
              <a:solidFill>
                <a:schemeClr val="bg1"/>
              </a:solidFill>
            </a:endParaRPr>
          </a:p>
          <a:p>
            <a:r>
              <a:rPr lang="vi-VN" sz="2400" dirty="0">
                <a:solidFill>
                  <a:schemeClr val="bg1"/>
                </a:solidFill>
              </a:rPr>
              <a:t> thể khí?</a:t>
            </a:r>
            <a:endParaRPr lang="en-US" sz="2400" dirty="0">
              <a:solidFill>
                <a:schemeClr val="bg1"/>
              </a:solidFill>
            </a:endParaRPr>
          </a:p>
        </p:txBody>
      </p:sp>
      <p:grpSp>
        <p:nvGrpSpPr>
          <p:cNvPr id="36867" name="Group 51"/>
          <p:cNvGrpSpPr>
            <a:grpSpLocks/>
          </p:cNvGrpSpPr>
          <p:nvPr/>
        </p:nvGrpSpPr>
        <p:grpSpPr bwMode="auto">
          <a:xfrm>
            <a:off x="257175" y="14288"/>
            <a:ext cx="320675" cy="6858000"/>
            <a:chOff x="202295" y="-322943"/>
            <a:chExt cx="319314" cy="7180943"/>
          </a:xfrm>
        </p:grpSpPr>
        <p:sp>
          <p:nvSpPr>
            <p:cNvPr id="10" name="Rectangle 9"/>
            <p:cNvSpPr/>
            <p:nvPr/>
          </p:nvSpPr>
          <p:spPr bwMode="auto">
            <a:xfrm>
              <a:off x="202295" y="-322943"/>
              <a:ext cx="319314" cy="7165982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latin typeface=".VnTime" pitchFamily="34" charset="0"/>
                <a:cs typeface="+mn-cs"/>
              </a:endParaRPr>
            </a:p>
          </p:txBody>
        </p:sp>
        <p:sp>
          <p:nvSpPr>
            <p:cNvPr id="36916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000">
                <a:latin typeface=".VnTime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24014" y="-307983"/>
              <a:ext cx="75877" cy="7165983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.VnTime" pitchFamily="34" charset="0"/>
                <a:cs typeface="+mn-cs"/>
              </a:endParaRPr>
            </a:p>
          </p:txBody>
        </p:sp>
      </p:grpSp>
      <p:sp>
        <p:nvSpPr>
          <p:cNvPr id="3" name="AutoShape 51"/>
          <p:cNvSpPr>
            <a:spLocks noChangeArrowheads="1"/>
          </p:cNvSpPr>
          <p:nvPr/>
        </p:nvSpPr>
        <p:spPr bwMode="auto">
          <a:xfrm>
            <a:off x="1828800" y="2667000"/>
            <a:ext cx="5505450" cy="749300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 w="952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800" dirty="0">
                <a:solidFill>
                  <a:schemeClr val="bg1"/>
                </a:solidFill>
              </a:rPr>
              <a:t>    </a:t>
            </a:r>
            <a:r>
              <a:rPr lang="vi-VN" sz="2400" dirty="0">
                <a:solidFill>
                  <a:schemeClr val="bg1"/>
                </a:solidFill>
              </a:rPr>
              <a:t>Có thế lan toả trong không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</a:p>
          <a:p>
            <a:r>
              <a:rPr lang="en-US" sz="2400" dirty="0">
                <a:solidFill>
                  <a:schemeClr val="bg1"/>
                </a:solidFill>
              </a:rPr>
              <a:t>    </a:t>
            </a:r>
            <a:r>
              <a:rPr lang="vi-VN" sz="2400" dirty="0">
                <a:solidFill>
                  <a:schemeClr val="bg1"/>
                </a:solidFill>
              </a:rPr>
              <a:t>gian theo mọi hướng</a:t>
            </a:r>
            <a:r>
              <a:rPr lang="vi-VN" sz="2800" dirty="0">
                <a:solidFill>
                  <a:schemeClr val="bg1"/>
                </a:solidFill>
              </a:rPr>
              <a:t>.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39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3" y="2938463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743200"/>
            <a:ext cx="1500188" cy="80168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684213" y="2789238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sz="2000">
              <a:latin typeface=".VnTime" pitchFamily="34" charset="0"/>
            </a:endParaRPr>
          </a:p>
        </p:txBody>
      </p:sp>
      <p:sp>
        <p:nvSpPr>
          <p:cNvPr id="1044" name="WordArt 226"/>
          <p:cNvSpPr>
            <a:spLocks noChangeArrowheads="1" noChangeShapeType="1" noTextEdit="1"/>
          </p:cNvSpPr>
          <p:nvPr/>
        </p:nvSpPr>
        <p:spPr bwMode="auto">
          <a:xfrm>
            <a:off x="890588" y="29019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A</a:t>
            </a:r>
          </a:p>
        </p:txBody>
      </p:sp>
      <p:sp>
        <p:nvSpPr>
          <p:cNvPr id="4" name="AutoShape 51"/>
          <p:cNvSpPr>
            <a:spLocks noChangeArrowheads="1"/>
          </p:cNvSpPr>
          <p:nvPr/>
        </p:nvSpPr>
        <p:spPr bwMode="auto">
          <a:xfrm>
            <a:off x="1828800" y="3657600"/>
            <a:ext cx="5505450" cy="749300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sz="2400" dirty="0">
                <a:solidFill>
                  <a:schemeClr val="bg1"/>
                </a:solidFill>
              </a:rPr>
              <a:t>     </a:t>
            </a:r>
            <a:r>
              <a:rPr lang="vi-VN" sz="2400" dirty="0">
                <a:solidFill>
                  <a:schemeClr val="bg1"/>
                </a:solidFill>
              </a:rPr>
              <a:t>Dễ dàng nén được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5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3" y="3929063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63" y="3706813"/>
            <a:ext cx="1500187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665163" y="3779838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sz="2000">
              <a:latin typeface=".VnTime" pitchFamily="34" charset="0"/>
            </a:endParaRPr>
          </a:p>
        </p:txBody>
      </p:sp>
      <p:sp>
        <p:nvSpPr>
          <p:cNvPr id="8" name="WordArt 226"/>
          <p:cNvSpPr>
            <a:spLocks noChangeArrowheads="1" noChangeShapeType="1" noTextEdit="1"/>
          </p:cNvSpPr>
          <p:nvPr/>
        </p:nvSpPr>
        <p:spPr bwMode="auto">
          <a:xfrm>
            <a:off x="871538" y="38925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B</a:t>
            </a:r>
          </a:p>
        </p:txBody>
      </p:sp>
      <p:sp>
        <p:nvSpPr>
          <p:cNvPr id="9" name="AutoShape 51"/>
          <p:cNvSpPr>
            <a:spLocks noChangeArrowheads="1"/>
          </p:cNvSpPr>
          <p:nvPr/>
        </p:nvSpPr>
        <p:spPr bwMode="auto">
          <a:xfrm>
            <a:off x="1752600" y="4648200"/>
            <a:ext cx="5581650" cy="749300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sz="2400" dirty="0">
                <a:solidFill>
                  <a:schemeClr val="bg1"/>
                </a:solidFill>
              </a:rPr>
              <a:t>      </a:t>
            </a:r>
            <a:r>
              <a:rPr lang="vi-VN" sz="2400" dirty="0">
                <a:solidFill>
                  <a:schemeClr val="bg1"/>
                </a:solidFill>
              </a:rPr>
              <a:t>Không có hình dạng xác định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11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3" y="4919663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63" y="4697413"/>
            <a:ext cx="1500187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665163" y="4770438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sz="2000">
              <a:latin typeface=".VnTime" pitchFamily="34" charset="0"/>
            </a:endParaRPr>
          </a:p>
        </p:txBody>
      </p:sp>
      <p:sp>
        <p:nvSpPr>
          <p:cNvPr id="15" name="WordArt 226"/>
          <p:cNvSpPr>
            <a:spLocks noChangeArrowheads="1" noChangeShapeType="1" noTextEdit="1"/>
          </p:cNvSpPr>
          <p:nvPr/>
        </p:nvSpPr>
        <p:spPr bwMode="auto">
          <a:xfrm>
            <a:off x="871538" y="48831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c</a:t>
            </a:r>
          </a:p>
        </p:txBody>
      </p:sp>
      <p:sp>
        <p:nvSpPr>
          <p:cNvPr id="16" name="AutoShape 51"/>
          <p:cNvSpPr>
            <a:spLocks noChangeArrowheads="1"/>
          </p:cNvSpPr>
          <p:nvPr/>
        </p:nvSpPr>
        <p:spPr bwMode="auto">
          <a:xfrm>
            <a:off x="1676400" y="5562600"/>
            <a:ext cx="5657850" cy="749300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vi-VN" sz="2400" dirty="0">
                <a:solidFill>
                  <a:schemeClr val="bg1"/>
                </a:solidFill>
              </a:rPr>
              <a:t>Không chảy được.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17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3" y="5910263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715000"/>
            <a:ext cx="1500188" cy="80168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665163" y="5761038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sz="2000">
              <a:latin typeface=".VnTime" pitchFamily="34" charset="0"/>
            </a:endParaRPr>
          </a:p>
        </p:txBody>
      </p:sp>
      <p:sp>
        <p:nvSpPr>
          <p:cNvPr id="20" name="WordArt 226"/>
          <p:cNvSpPr>
            <a:spLocks noChangeArrowheads="1" noChangeShapeType="1" noTextEdit="1"/>
          </p:cNvSpPr>
          <p:nvPr/>
        </p:nvSpPr>
        <p:spPr bwMode="auto">
          <a:xfrm>
            <a:off x="871538" y="58737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D</a:t>
            </a:r>
          </a:p>
        </p:txBody>
      </p:sp>
      <p:sp>
        <p:nvSpPr>
          <p:cNvPr id="6171" name="AutoShape 27"/>
          <p:cNvSpPr>
            <a:spLocks noChangeArrowheads="1"/>
          </p:cNvSpPr>
          <p:nvPr/>
        </p:nvSpPr>
        <p:spPr bwMode="auto">
          <a:xfrm>
            <a:off x="514350" y="1231900"/>
            <a:ext cx="1543050" cy="13589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72" name="WordArt 28"/>
          <p:cNvSpPr>
            <a:spLocks noChangeArrowheads="1" noChangeShapeType="1" noTextEdit="1"/>
          </p:cNvSpPr>
          <p:nvPr/>
        </p:nvSpPr>
        <p:spPr bwMode="auto">
          <a:xfrm>
            <a:off x="914400" y="1600200"/>
            <a:ext cx="674688" cy="590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Times"/>
              </a:rPr>
              <a:t>Câu 2</a:t>
            </a:r>
          </a:p>
        </p:txBody>
      </p:sp>
      <p:pic>
        <p:nvPicPr>
          <p:cNvPr id="36890" name="Picture 29" descr="Picture1"/>
          <p:cNvPicPr>
            <a:picLocks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769938"/>
            <a:ext cx="9144001" cy="9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91" name="WordArt 30"/>
          <p:cNvSpPr>
            <a:spLocks noChangeArrowheads="1" noChangeShapeType="1" noTextEdit="1"/>
          </p:cNvSpPr>
          <p:nvPr/>
        </p:nvSpPr>
        <p:spPr bwMode="auto">
          <a:xfrm>
            <a:off x="1698625" y="12700"/>
            <a:ext cx="5973763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rung chuông vàng </a:t>
            </a:r>
          </a:p>
        </p:txBody>
      </p:sp>
      <p:pic>
        <p:nvPicPr>
          <p:cNvPr id="36892" name="Picture 31" descr="people008"/>
          <p:cNvPicPr>
            <a:picLocks noChangeAspect="1" noChangeArrowheads="1" noCrop="1"/>
          </p:cNvPicPr>
          <p:nvPr/>
        </p:nvPicPr>
        <p:blipFill>
          <a:blip r:embed="rId1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5715000"/>
            <a:ext cx="9715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93" name="Picture 32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75" y="-157163"/>
            <a:ext cx="1652588" cy="1676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" name="Group 33"/>
          <p:cNvGrpSpPr>
            <a:grpSpLocks/>
          </p:cNvGrpSpPr>
          <p:nvPr/>
        </p:nvGrpSpPr>
        <p:grpSpPr bwMode="auto">
          <a:xfrm>
            <a:off x="7696200" y="1447800"/>
            <a:ext cx="1752600" cy="1752600"/>
            <a:chOff x="4512" y="2928"/>
            <a:chExt cx="1104" cy="1104"/>
          </a:xfrm>
        </p:grpSpPr>
        <p:sp>
          <p:nvSpPr>
            <p:cNvPr id="36913" name="AutoShape 34"/>
            <p:cNvSpPr>
              <a:spLocks noChangeArrowheads="1"/>
            </p:cNvSpPr>
            <p:nvPr/>
          </p:nvSpPr>
          <p:spPr bwMode="auto">
            <a:xfrm>
              <a:off x="4512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6000" b="1">
                <a:solidFill>
                  <a:srgbClr val="FF0066"/>
                </a:solidFill>
                <a:latin typeface=".VnHelvetInsH" pitchFamily="34" charset="0"/>
              </a:endParaRPr>
            </a:p>
          </p:txBody>
        </p:sp>
        <p:sp>
          <p:nvSpPr>
            <p:cNvPr id="36914" name="WordArt 35"/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Hết giờ</a:t>
              </a:r>
            </a:p>
          </p:txBody>
        </p:sp>
      </p:grpSp>
      <p:sp>
        <p:nvSpPr>
          <p:cNvPr id="6180" name="WordArt 36"/>
          <p:cNvSpPr>
            <a:spLocks noChangeArrowheads="1" noChangeShapeType="1" noTextEdit="1"/>
          </p:cNvSpPr>
          <p:nvPr/>
        </p:nvSpPr>
        <p:spPr bwMode="auto">
          <a:xfrm>
            <a:off x="7958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0</a:t>
            </a:r>
          </a:p>
        </p:txBody>
      </p:sp>
      <p:sp>
        <p:nvSpPr>
          <p:cNvPr id="6181" name="WordArt 37"/>
          <p:cNvSpPr>
            <a:spLocks noChangeArrowheads="1" noChangeShapeType="1" noTextEdit="1"/>
          </p:cNvSpPr>
          <p:nvPr/>
        </p:nvSpPr>
        <p:spPr bwMode="auto">
          <a:xfrm>
            <a:off x="7958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</a:t>
            </a:r>
          </a:p>
        </p:txBody>
      </p:sp>
      <p:sp>
        <p:nvSpPr>
          <p:cNvPr id="6182" name="WordArt 38"/>
          <p:cNvSpPr>
            <a:spLocks noChangeArrowheads="1" noChangeShapeType="1" noTextEdit="1"/>
          </p:cNvSpPr>
          <p:nvPr/>
        </p:nvSpPr>
        <p:spPr bwMode="auto">
          <a:xfrm>
            <a:off x="7962900" y="334803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2</a:t>
            </a:r>
          </a:p>
        </p:txBody>
      </p:sp>
      <p:sp>
        <p:nvSpPr>
          <p:cNvPr id="6183" name="WordArt 39"/>
          <p:cNvSpPr>
            <a:spLocks noChangeArrowheads="1" noChangeShapeType="1" noTextEdit="1"/>
          </p:cNvSpPr>
          <p:nvPr/>
        </p:nvSpPr>
        <p:spPr bwMode="auto">
          <a:xfrm>
            <a:off x="7958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3</a:t>
            </a:r>
          </a:p>
        </p:txBody>
      </p:sp>
      <p:sp>
        <p:nvSpPr>
          <p:cNvPr id="6184" name="WordArt 40"/>
          <p:cNvSpPr>
            <a:spLocks noChangeArrowheads="1" noChangeShapeType="1" noTextEdit="1"/>
          </p:cNvSpPr>
          <p:nvPr/>
        </p:nvSpPr>
        <p:spPr bwMode="auto">
          <a:xfrm>
            <a:off x="8005763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4</a:t>
            </a:r>
          </a:p>
        </p:txBody>
      </p:sp>
      <p:sp>
        <p:nvSpPr>
          <p:cNvPr id="6185" name="WordArt 41"/>
          <p:cNvSpPr>
            <a:spLocks noChangeArrowheads="1" noChangeShapeType="1" noTextEdit="1"/>
          </p:cNvSpPr>
          <p:nvPr/>
        </p:nvSpPr>
        <p:spPr bwMode="auto">
          <a:xfrm>
            <a:off x="7972425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5</a:t>
            </a:r>
          </a:p>
        </p:txBody>
      </p:sp>
      <p:sp>
        <p:nvSpPr>
          <p:cNvPr id="6186" name="WordArt 42"/>
          <p:cNvSpPr>
            <a:spLocks noChangeArrowheads="1" noChangeShapeType="1" noTextEdit="1"/>
          </p:cNvSpPr>
          <p:nvPr/>
        </p:nvSpPr>
        <p:spPr bwMode="auto">
          <a:xfrm>
            <a:off x="7958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6</a:t>
            </a:r>
          </a:p>
        </p:txBody>
      </p:sp>
      <p:sp>
        <p:nvSpPr>
          <p:cNvPr id="6187" name="WordArt 43"/>
          <p:cNvSpPr>
            <a:spLocks noChangeArrowheads="1" noChangeShapeType="1" noTextEdit="1"/>
          </p:cNvSpPr>
          <p:nvPr/>
        </p:nvSpPr>
        <p:spPr bwMode="auto">
          <a:xfrm>
            <a:off x="7958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7</a:t>
            </a:r>
          </a:p>
        </p:txBody>
      </p:sp>
      <p:sp>
        <p:nvSpPr>
          <p:cNvPr id="6188" name="WordArt 44"/>
          <p:cNvSpPr>
            <a:spLocks noChangeArrowheads="1" noChangeShapeType="1" noTextEdit="1"/>
          </p:cNvSpPr>
          <p:nvPr/>
        </p:nvSpPr>
        <p:spPr bwMode="auto">
          <a:xfrm>
            <a:off x="7962900" y="336232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8</a:t>
            </a:r>
          </a:p>
        </p:txBody>
      </p:sp>
      <p:sp>
        <p:nvSpPr>
          <p:cNvPr id="6189" name="WordArt 45"/>
          <p:cNvSpPr>
            <a:spLocks noChangeArrowheads="1" noChangeShapeType="1" noTextEdit="1"/>
          </p:cNvSpPr>
          <p:nvPr/>
        </p:nvSpPr>
        <p:spPr bwMode="auto">
          <a:xfrm>
            <a:off x="7958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9</a:t>
            </a:r>
          </a:p>
        </p:txBody>
      </p:sp>
      <p:sp>
        <p:nvSpPr>
          <p:cNvPr id="6190" name="WordArt 46"/>
          <p:cNvSpPr>
            <a:spLocks noChangeArrowheads="1" noChangeShapeType="1" noTextEdit="1"/>
          </p:cNvSpPr>
          <p:nvPr/>
        </p:nvSpPr>
        <p:spPr bwMode="auto">
          <a:xfrm>
            <a:off x="7958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10</a:t>
            </a:r>
          </a:p>
        </p:txBody>
      </p:sp>
      <p:sp>
        <p:nvSpPr>
          <p:cNvPr id="6191" name="WordArt 47"/>
          <p:cNvSpPr>
            <a:spLocks noChangeArrowheads="1" noChangeShapeType="1" noTextEdit="1"/>
          </p:cNvSpPr>
          <p:nvPr/>
        </p:nvSpPr>
        <p:spPr bwMode="auto">
          <a:xfrm>
            <a:off x="7958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11</a:t>
            </a:r>
          </a:p>
        </p:txBody>
      </p:sp>
      <p:sp>
        <p:nvSpPr>
          <p:cNvPr id="6192" name="WordArt 48"/>
          <p:cNvSpPr>
            <a:spLocks noChangeArrowheads="1" noChangeShapeType="1" noTextEdit="1"/>
          </p:cNvSpPr>
          <p:nvPr/>
        </p:nvSpPr>
        <p:spPr bwMode="auto">
          <a:xfrm>
            <a:off x="7958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12</a:t>
            </a:r>
          </a:p>
        </p:txBody>
      </p:sp>
      <p:sp>
        <p:nvSpPr>
          <p:cNvPr id="6193" name="WordArt 49"/>
          <p:cNvSpPr>
            <a:spLocks noChangeArrowheads="1" noChangeShapeType="1" noTextEdit="1"/>
          </p:cNvSpPr>
          <p:nvPr/>
        </p:nvSpPr>
        <p:spPr bwMode="auto">
          <a:xfrm>
            <a:off x="7948613" y="335756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13</a:t>
            </a:r>
          </a:p>
        </p:txBody>
      </p:sp>
      <p:sp>
        <p:nvSpPr>
          <p:cNvPr id="6194" name="WordArt 50"/>
          <p:cNvSpPr>
            <a:spLocks noChangeArrowheads="1" noChangeShapeType="1" noTextEdit="1"/>
          </p:cNvSpPr>
          <p:nvPr/>
        </p:nvSpPr>
        <p:spPr bwMode="auto">
          <a:xfrm>
            <a:off x="7958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14</a:t>
            </a:r>
          </a:p>
        </p:txBody>
      </p:sp>
      <p:sp>
        <p:nvSpPr>
          <p:cNvPr id="6195" name="WordArt 51"/>
          <p:cNvSpPr>
            <a:spLocks noChangeArrowheads="1" noChangeShapeType="1" noTextEdit="1"/>
          </p:cNvSpPr>
          <p:nvPr/>
        </p:nvSpPr>
        <p:spPr bwMode="auto">
          <a:xfrm>
            <a:off x="7958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15</a:t>
            </a:r>
          </a:p>
        </p:txBody>
      </p:sp>
      <p:pic>
        <p:nvPicPr>
          <p:cNvPr id="36911" name="Picture 53" descr="avatar320552_1043153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350" y="0"/>
            <a:ext cx="13906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912" name="Picture 54" descr="Tàng-Tàng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6191250"/>
            <a:ext cx="14097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9742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61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6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6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6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61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6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6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6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61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0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6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6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6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61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1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6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6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6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5" dur="500"/>
                                        <p:tgtEl>
                                          <p:spTgt spid="61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2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6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6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6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5" dur="5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3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8" dur="500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4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5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4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5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5" dur="5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5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6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5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6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500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7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5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7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8" dur="500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8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5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8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8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9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5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9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0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5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20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8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2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5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21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8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0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2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5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22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0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2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5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23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 nodeType="clickPar">
                      <p:stCondLst>
                        <p:cond delay="indefinite"/>
                      </p:stCondLst>
                      <p:childTnLst>
                        <p:par>
                          <p:cTn id="2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9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 nodeType="clickPar">
                      <p:stCondLst>
                        <p:cond delay="indefinite"/>
                      </p:stCondLst>
                      <p:childTnLst>
                        <p:par>
                          <p:cTn id="2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5" presetID="23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5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5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0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6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6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6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1044" grpId="0" animBg="1"/>
      <p:bldP spid="8" grpId="0" animBg="1"/>
      <p:bldP spid="15" grpId="0" animBg="1"/>
      <p:bldP spid="20" grpId="0" animBg="1"/>
      <p:bldP spid="6171" grpId="0" animBg="1"/>
      <p:bldP spid="6171" grpId="1" animBg="1"/>
      <p:bldP spid="6172" grpId="0" animBg="1"/>
      <p:bldP spid="6180" grpId="0" animBg="1"/>
      <p:bldP spid="6180" grpId="1" animBg="1"/>
      <p:bldP spid="6181" grpId="0" animBg="1"/>
      <p:bldP spid="6181" grpId="1" animBg="1"/>
      <p:bldP spid="6182" grpId="0" animBg="1"/>
      <p:bldP spid="6182" grpId="1" animBg="1"/>
      <p:bldP spid="6183" grpId="0" animBg="1"/>
      <p:bldP spid="6183" grpId="1" animBg="1"/>
      <p:bldP spid="6184" grpId="0" animBg="1"/>
      <p:bldP spid="6184" grpId="1" animBg="1"/>
      <p:bldP spid="6185" grpId="0" animBg="1"/>
      <p:bldP spid="6185" grpId="1" animBg="1"/>
      <p:bldP spid="6186" grpId="0" animBg="1"/>
      <p:bldP spid="6186" grpId="1" animBg="1"/>
      <p:bldP spid="6187" grpId="0" animBg="1"/>
      <p:bldP spid="6187" grpId="1" animBg="1"/>
      <p:bldP spid="6188" grpId="0" animBg="1"/>
      <p:bldP spid="6188" grpId="1" animBg="1"/>
      <p:bldP spid="6189" grpId="0" animBg="1"/>
      <p:bldP spid="6189" grpId="1" animBg="1"/>
      <p:bldP spid="6190" grpId="0" animBg="1"/>
      <p:bldP spid="6190" grpId="1" animBg="1"/>
      <p:bldP spid="6191" grpId="0" animBg="1"/>
      <p:bldP spid="6191" grpId="1" animBg="1"/>
      <p:bldP spid="6192" grpId="0" animBg="1"/>
      <p:bldP spid="6192" grpId="1" animBg="1"/>
      <p:bldP spid="6193" grpId="0" animBg="1"/>
      <p:bldP spid="6193" grpId="1" animBg="1"/>
      <p:bldP spid="6194" grpId="0" animBg="1"/>
      <p:bldP spid="6194" grpId="1" animBg="1"/>
      <p:bldP spid="6195" grpId="0" animBg="1"/>
      <p:bldP spid="6195" grpId="1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/>
          <p:cNvSpPr>
            <a:spLocks noChangeArrowheads="1"/>
          </p:cNvSpPr>
          <p:nvPr/>
        </p:nvSpPr>
        <p:spPr bwMode="auto">
          <a:xfrm>
            <a:off x="1295400" y="1379538"/>
            <a:ext cx="7620000" cy="1066800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vi-VN" sz="3200" b="1" dirty="0">
                <a:solidFill>
                  <a:schemeClr val="bg1"/>
                </a:solidFill>
              </a:rPr>
              <a:t>Sự chuyển thể nào sau đây xảy ra </a:t>
            </a:r>
            <a:r>
              <a:rPr lang="en-US" sz="3200" b="1" dirty="0">
                <a:solidFill>
                  <a:schemeClr val="bg1"/>
                </a:solidFill>
              </a:rPr>
              <a:t>ở</a:t>
            </a:r>
            <a:r>
              <a:rPr lang="vi-VN" sz="3200" b="1" dirty="0">
                <a:solidFill>
                  <a:schemeClr val="bg1"/>
                </a:solidFill>
              </a:rPr>
              <a:t> </a:t>
            </a:r>
            <a:endParaRPr lang="en-US" sz="3200" b="1" dirty="0">
              <a:solidFill>
                <a:schemeClr val="bg1"/>
              </a:solidFill>
            </a:endParaRPr>
          </a:p>
          <a:p>
            <a:pPr algn="ctr"/>
            <a:r>
              <a:rPr lang="vi-VN" sz="3200" b="1" dirty="0">
                <a:solidFill>
                  <a:schemeClr val="bg1"/>
                </a:solidFill>
              </a:rPr>
              <a:t>nhiệt độ xác định?</a:t>
            </a:r>
            <a:endParaRPr lang="en-US" sz="2800" b="1" dirty="0">
              <a:solidFill>
                <a:schemeClr val="bg1"/>
              </a:solidFill>
            </a:endParaRPr>
          </a:p>
        </p:txBody>
      </p:sp>
      <p:grpSp>
        <p:nvGrpSpPr>
          <p:cNvPr id="39939" name="Group 51"/>
          <p:cNvGrpSpPr>
            <a:grpSpLocks/>
          </p:cNvGrpSpPr>
          <p:nvPr/>
        </p:nvGrpSpPr>
        <p:grpSpPr bwMode="auto">
          <a:xfrm>
            <a:off x="-3175" y="-4763"/>
            <a:ext cx="320675" cy="6858001"/>
            <a:chOff x="202295" y="-322943"/>
            <a:chExt cx="319314" cy="7180943"/>
          </a:xfrm>
        </p:grpSpPr>
        <p:sp>
          <p:nvSpPr>
            <p:cNvPr id="10" name="Rectangle 9"/>
            <p:cNvSpPr/>
            <p:nvPr/>
          </p:nvSpPr>
          <p:spPr bwMode="auto">
            <a:xfrm>
              <a:off x="202295" y="-322943"/>
              <a:ext cx="319314" cy="7165982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latin typeface=".VnTime" pitchFamily="34" charset="0"/>
                <a:cs typeface="+mn-cs"/>
              </a:endParaRPr>
            </a:p>
          </p:txBody>
        </p:sp>
        <p:sp>
          <p:nvSpPr>
            <p:cNvPr id="39988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000">
                <a:latin typeface=".VnTime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24014" y="-307982"/>
              <a:ext cx="75877" cy="7165982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.VnTime" pitchFamily="34" charset="0"/>
                <a:cs typeface="+mn-cs"/>
              </a:endParaRPr>
            </a:p>
          </p:txBody>
        </p:sp>
      </p:grpSp>
      <p:sp>
        <p:nvSpPr>
          <p:cNvPr id="3" name="AutoShape 51"/>
          <p:cNvSpPr>
            <a:spLocks noChangeArrowheads="1"/>
          </p:cNvSpPr>
          <p:nvPr/>
        </p:nvSpPr>
        <p:spPr bwMode="auto">
          <a:xfrm>
            <a:off x="1676400" y="2667000"/>
            <a:ext cx="5562600" cy="9017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n</a:t>
            </a:r>
            <a:r>
              <a:rPr lang="vi-VN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gưng tụ.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913" y="2938463"/>
            <a:ext cx="593726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2716213"/>
            <a:ext cx="1500187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395288" y="2789238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sz="2000">
              <a:latin typeface=".VnTime" pitchFamily="34" charset="0"/>
            </a:endParaRPr>
          </a:p>
        </p:txBody>
      </p:sp>
      <p:sp>
        <p:nvSpPr>
          <p:cNvPr id="1044" name="WordArt 226"/>
          <p:cNvSpPr>
            <a:spLocks noChangeArrowheads="1" noChangeShapeType="1" noTextEdit="1"/>
          </p:cNvSpPr>
          <p:nvPr/>
        </p:nvSpPr>
        <p:spPr bwMode="auto">
          <a:xfrm>
            <a:off x="601663" y="29019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A</a:t>
            </a:r>
          </a:p>
        </p:txBody>
      </p:sp>
      <p:sp>
        <p:nvSpPr>
          <p:cNvPr id="4" name="AutoShape 51"/>
          <p:cNvSpPr>
            <a:spLocks noChangeArrowheads="1"/>
          </p:cNvSpPr>
          <p:nvPr/>
        </p:nvSpPr>
        <p:spPr bwMode="auto">
          <a:xfrm>
            <a:off x="1524000" y="3656013"/>
            <a:ext cx="5715000" cy="9017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5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963" y="3929063"/>
            <a:ext cx="593726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8" y="3706813"/>
            <a:ext cx="1500187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376238" y="3779838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sz="2000">
              <a:latin typeface=".VnTime" pitchFamily="34" charset="0"/>
            </a:endParaRPr>
          </a:p>
        </p:txBody>
      </p:sp>
      <p:sp>
        <p:nvSpPr>
          <p:cNvPr id="8" name="WordArt 226"/>
          <p:cNvSpPr>
            <a:spLocks noChangeArrowheads="1" noChangeShapeType="1" noTextEdit="1"/>
          </p:cNvSpPr>
          <p:nvPr/>
        </p:nvSpPr>
        <p:spPr bwMode="auto">
          <a:xfrm>
            <a:off x="582613" y="38925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B</a:t>
            </a:r>
          </a:p>
        </p:txBody>
      </p:sp>
      <p:sp>
        <p:nvSpPr>
          <p:cNvPr id="9" name="AutoShape 51"/>
          <p:cNvSpPr>
            <a:spLocks noChangeArrowheads="1"/>
          </p:cNvSpPr>
          <p:nvPr/>
        </p:nvSpPr>
        <p:spPr bwMode="auto">
          <a:xfrm>
            <a:off x="1600200" y="4648200"/>
            <a:ext cx="6324600" cy="9017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s</a:t>
            </a:r>
            <a:r>
              <a:rPr lang="vi-VN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ôi.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1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963" y="4919663"/>
            <a:ext cx="593726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8" y="4697413"/>
            <a:ext cx="1500187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376238" y="4770438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sz="2000">
              <a:latin typeface=".VnTime" pitchFamily="34" charset="0"/>
            </a:endParaRPr>
          </a:p>
        </p:txBody>
      </p:sp>
      <p:sp>
        <p:nvSpPr>
          <p:cNvPr id="15" name="WordArt 226"/>
          <p:cNvSpPr>
            <a:spLocks noChangeArrowheads="1" noChangeShapeType="1" noTextEdit="1"/>
          </p:cNvSpPr>
          <p:nvPr/>
        </p:nvSpPr>
        <p:spPr bwMode="auto">
          <a:xfrm>
            <a:off x="582613" y="48831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C</a:t>
            </a:r>
          </a:p>
        </p:txBody>
      </p:sp>
      <p:sp>
        <p:nvSpPr>
          <p:cNvPr id="16" name="AutoShape 51"/>
          <p:cNvSpPr>
            <a:spLocks noChangeArrowheads="1"/>
          </p:cNvSpPr>
          <p:nvPr/>
        </p:nvSpPr>
        <p:spPr bwMode="auto">
          <a:xfrm>
            <a:off x="1543050" y="5627687"/>
            <a:ext cx="5791200" cy="915988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C</a:t>
            </a: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17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963" y="5910263"/>
            <a:ext cx="593726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8" y="5688013"/>
            <a:ext cx="1500187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376238" y="5761038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sz="2000">
              <a:latin typeface=".VnTime" pitchFamily="34" charset="0"/>
            </a:endParaRPr>
          </a:p>
        </p:txBody>
      </p:sp>
      <p:sp>
        <p:nvSpPr>
          <p:cNvPr id="20" name="WordArt 226"/>
          <p:cNvSpPr>
            <a:spLocks noChangeArrowheads="1" noChangeShapeType="1" noTextEdit="1"/>
          </p:cNvSpPr>
          <p:nvPr/>
        </p:nvSpPr>
        <p:spPr bwMode="auto">
          <a:xfrm>
            <a:off x="582613" y="58737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D</a:t>
            </a:r>
          </a:p>
        </p:txBody>
      </p:sp>
      <p:sp>
        <p:nvSpPr>
          <p:cNvPr id="8219" name="AutoShape 27"/>
          <p:cNvSpPr>
            <a:spLocks noChangeArrowheads="1"/>
          </p:cNvSpPr>
          <p:nvPr/>
        </p:nvSpPr>
        <p:spPr bwMode="auto">
          <a:xfrm>
            <a:off x="-51676" y="1210003"/>
            <a:ext cx="1543050" cy="13589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20" name="WordArt 28"/>
          <p:cNvSpPr>
            <a:spLocks noChangeArrowheads="1" noChangeShapeType="1" noTextEdit="1"/>
          </p:cNvSpPr>
          <p:nvPr/>
        </p:nvSpPr>
        <p:spPr bwMode="auto">
          <a:xfrm>
            <a:off x="381000" y="1600200"/>
            <a:ext cx="78105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Câu</a:t>
            </a:r>
            <a:r>
              <a:rPr lang="en-US" sz="36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3</a:t>
            </a:r>
          </a:p>
        </p:txBody>
      </p:sp>
      <p:pic>
        <p:nvPicPr>
          <p:cNvPr id="39962" name="Picture 29" descr="Picture1"/>
          <p:cNvPicPr>
            <a:picLocks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741363"/>
            <a:ext cx="9144001" cy="9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63" name="WordArt 30"/>
          <p:cNvSpPr>
            <a:spLocks noChangeArrowheads="1" noChangeShapeType="1" noTextEdit="1"/>
          </p:cNvSpPr>
          <p:nvPr/>
        </p:nvSpPr>
        <p:spPr bwMode="auto">
          <a:xfrm>
            <a:off x="2038350" y="26988"/>
            <a:ext cx="5973763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rung chuông vàng </a:t>
            </a:r>
          </a:p>
        </p:txBody>
      </p:sp>
      <p:pic>
        <p:nvPicPr>
          <p:cNvPr id="39964" name="Picture 31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275" y="-142875"/>
            <a:ext cx="165258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24" name="WordArt 32"/>
          <p:cNvSpPr>
            <a:spLocks noChangeArrowheads="1" noChangeShapeType="1" noTextEdit="1"/>
          </p:cNvSpPr>
          <p:nvPr/>
        </p:nvSpPr>
        <p:spPr bwMode="auto">
          <a:xfrm>
            <a:off x="78581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0</a:t>
            </a:r>
          </a:p>
        </p:txBody>
      </p:sp>
      <p:sp>
        <p:nvSpPr>
          <p:cNvPr id="8225" name="WordArt 33"/>
          <p:cNvSpPr>
            <a:spLocks noChangeArrowheads="1" noChangeShapeType="1" noTextEdit="1"/>
          </p:cNvSpPr>
          <p:nvPr/>
        </p:nvSpPr>
        <p:spPr bwMode="auto">
          <a:xfrm>
            <a:off x="78581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</a:t>
            </a:r>
          </a:p>
        </p:txBody>
      </p:sp>
      <p:sp>
        <p:nvSpPr>
          <p:cNvPr id="8226" name="WordArt 34"/>
          <p:cNvSpPr>
            <a:spLocks noChangeArrowheads="1" noChangeShapeType="1" noTextEdit="1"/>
          </p:cNvSpPr>
          <p:nvPr/>
        </p:nvSpPr>
        <p:spPr bwMode="auto">
          <a:xfrm>
            <a:off x="7862888" y="44196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2</a:t>
            </a:r>
          </a:p>
        </p:txBody>
      </p:sp>
      <p:sp>
        <p:nvSpPr>
          <p:cNvPr id="8227" name="WordArt 35"/>
          <p:cNvSpPr>
            <a:spLocks noChangeArrowheads="1" noChangeShapeType="1" noTextEdit="1"/>
          </p:cNvSpPr>
          <p:nvPr/>
        </p:nvSpPr>
        <p:spPr bwMode="auto">
          <a:xfrm>
            <a:off x="78581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3</a:t>
            </a:r>
          </a:p>
        </p:txBody>
      </p:sp>
      <p:sp>
        <p:nvSpPr>
          <p:cNvPr id="8228" name="WordArt 36"/>
          <p:cNvSpPr>
            <a:spLocks noChangeArrowheads="1" noChangeShapeType="1" noTextEdit="1"/>
          </p:cNvSpPr>
          <p:nvPr/>
        </p:nvSpPr>
        <p:spPr bwMode="auto">
          <a:xfrm>
            <a:off x="7905750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4</a:t>
            </a:r>
          </a:p>
        </p:txBody>
      </p:sp>
      <p:sp>
        <p:nvSpPr>
          <p:cNvPr id="8229" name="WordArt 37"/>
          <p:cNvSpPr>
            <a:spLocks noChangeArrowheads="1" noChangeShapeType="1" noTextEdit="1"/>
          </p:cNvSpPr>
          <p:nvPr/>
        </p:nvSpPr>
        <p:spPr bwMode="auto">
          <a:xfrm>
            <a:off x="7872413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5</a:t>
            </a:r>
          </a:p>
        </p:txBody>
      </p:sp>
      <p:sp>
        <p:nvSpPr>
          <p:cNvPr id="8230" name="WordArt 38"/>
          <p:cNvSpPr>
            <a:spLocks noChangeArrowheads="1" noChangeShapeType="1" noTextEdit="1"/>
          </p:cNvSpPr>
          <p:nvPr/>
        </p:nvSpPr>
        <p:spPr bwMode="auto">
          <a:xfrm>
            <a:off x="78581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6</a:t>
            </a:r>
          </a:p>
        </p:txBody>
      </p:sp>
      <p:sp>
        <p:nvSpPr>
          <p:cNvPr id="8231" name="WordArt 39"/>
          <p:cNvSpPr>
            <a:spLocks noChangeArrowheads="1" noChangeShapeType="1" noTextEdit="1"/>
          </p:cNvSpPr>
          <p:nvPr/>
        </p:nvSpPr>
        <p:spPr bwMode="auto">
          <a:xfrm>
            <a:off x="78581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7</a:t>
            </a:r>
          </a:p>
        </p:txBody>
      </p:sp>
      <p:sp>
        <p:nvSpPr>
          <p:cNvPr id="8232" name="WordArt 40"/>
          <p:cNvSpPr>
            <a:spLocks noChangeArrowheads="1" noChangeShapeType="1" noTextEdit="1"/>
          </p:cNvSpPr>
          <p:nvPr/>
        </p:nvSpPr>
        <p:spPr bwMode="auto">
          <a:xfrm>
            <a:off x="7862888" y="443388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8</a:t>
            </a:r>
          </a:p>
        </p:txBody>
      </p:sp>
      <p:sp>
        <p:nvSpPr>
          <p:cNvPr id="8233" name="WordArt 41"/>
          <p:cNvSpPr>
            <a:spLocks noChangeArrowheads="1" noChangeShapeType="1" noTextEdit="1"/>
          </p:cNvSpPr>
          <p:nvPr/>
        </p:nvSpPr>
        <p:spPr bwMode="auto">
          <a:xfrm>
            <a:off x="78581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9</a:t>
            </a:r>
          </a:p>
        </p:txBody>
      </p:sp>
      <p:sp>
        <p:nvSpPr>
          <p:cNvPr id="8234" name="WordArt 42"/>
          <p:cNvSpPr>
            <a:spLocks noChangeArrowheads="1" noChangeShapeType="1" noTextEdit="1"/>
          </p:cNvSpPr>
          <p:nvPr/>
        </p:nvSpPr>
        <p:spPr bwMode="auto">
          <a:xfrm>
            <a:off x="78581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10</a:t>
            </a:r>
          </a:p>
        </p:txBody>
      </p:sp>
      <p:sp>
        <p:nvSpPr>
          <p:cNvPr id="8235" name="WordArt 43"/>
          <p:cNvSpPr>
            <a:spLocks noChangeArrowheads="1" noChangeShapeType="1" noTextEdit="1"/>
          </p:cNvSpPr>
          <p:nvPr/>
        </p:nvSpPr>
        <p:spPr bwMode="auto">
          <a:xfrm>
            <a:off x="78581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11</a:t>
            </a:r>
          </a:p>
        </p:txBody>
      </p:sp>
      <p:sp>
        <p:nvSpPr>
          <p:cNvPr id="8236" name="WordArt 44"/>
          <p:cNvSpPr>
            <a:spLocks noChangeArrowheads="1" noChangeShapeType="1" noTextEdit="1"/>
          </p:cNvSpPr>
          <p:nvPr/>
        </p:nvSpPr>
        <p:spPr bwMode="auto">
          <a:xfrm>
            <a:off x="78581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12</a:t>
            </a:r>
          </a:p>
        </p:txBody>
      </p:sp>
      <p:sp>
        <p:nvSpPr>
          <p:cNvPr id="8237" name="WordArt 45"/>
          <p:cNvSpPr>
            <a:spLocks noChangeArrowheads="1" noChangeShapeType="1" noTextEdit="1"/>
          </p:cNvSpPr>
          <p:nvPr/>
        </p:nvSpPr>
        <p:spPr bwMode="auto">
          <a:xfrm>
            <a:off x="7848600" y="442912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13</a:t>
            </a:r>
          </a:p>
        </p:txBody>
      </p:sp>
      <p:sp>
        <p:nvSpPr>
          <p:cNvPr id="8238" name="WordArt 46"/>
          <p:cNvSpPr>
            <a:spLocks noChangeArrowheads="1" noChangeShapeType="1" noTextEdit="1"/>
          </p:cNvSpPr>
          <p:nvPr/>
        </p:nvSpPr>
        <p:spPr bwMode="auto">
          <a:xfrm>
            <a:off x="78581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14</a:t>
            </a:r>
          </a:p>
        </p:txBody>
      </p:sp>
      <p:sp>
        <p:nvSpPr>
          <p:cNvPr id="8239" name="WordArt 47"/>
          <p:cNvSpPr>
            <a:spLocks noChangeArrowheads="1" noChangeShapeType="1" noTextEdit="1"/>
          </p:cNvSpPr>
          <p:nvPr/>
        </p:nvSpPr>
        <p:spPr bwMode="auto">
          <a:xfrm>
            <a:off x="78581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15</a:t>
            </a:r>
          </a:p>
        </p:txBody>
      </p:sp>
      <p:grpSp>
        <p:nvGrpSpPr>
          <p:cNvPr id="21" name="Group 48"/>
          <p:cNvGrpSpPr>
            <a:grpSpLocks/>
          </p:cNvGrpSpPr>
          <p:nvPr/>
        </p:nvGrpSpPr>
        <p:grpSpPr bwMode="auto">
          <a:xfrm>
            <a:off x="7391400" y="2514600"/>
            <a:ext cx="1752600" cy="1752600"/>
            <a:chOff x="4320" y="2928"/>
            <a:chExt cx="1104" cy="1104"/>
          </a:xfrm>
        </p:grpSpPr>
        <p:sp>
          <p:nvSpPr>
            <p:cNvPr id="39985" name="AutoShape 49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6000" b="1">
                <a:solidFill>
                  <a:srgbClr val="FF0066"/>
                </a:solidFill>
                <a:latin typeface=".VnHelvetInsH" pitchFamily="34" charset="0"/>
              </a:endParaRPr>
            </a:p>
          </p:txBody>
        </p:sp>
        <p:sp>
          <p:nvSpPr>
            <p:cNvPr id="39986" name="WordArt 50"/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Hết giờ</a:t>
              </a:r>
            </a:p>
          </p:txBody>
        </p:sp>
      </p:grpSp>
      <p:pic>
        <p:nvPicPr>
          <p:cNvPr id="39982" name="Picture 51" descr="people008"/>
          <p:cNvPicPr>
            <a:picLocks noChangeAspect="1" noChangeArrowheads="1" noCrop="1"/>
          </p:cNvPicPr>
          <p:nvPr/>
        </p:nvPicPr>
        <p:blipFill>
          <a:blip r:embed="rId13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6319838"/>
            <a:ext cx="457200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83" name="Picture 52" descr="avatar320552_1043153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350" y="0"/>
            <a:ext cx="13906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84" name="Picture 53" descr="Tàng-Tàng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6191250"/>
            <a:ext cx="14097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91421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8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12" dur="1500" fill="hold"/>
                                        <p:tgtEl>
                                          <p:spTgt spid="82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5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nodeType="withEffect">
                                  <p:stCondLst>
                                    <p:cond delay="5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82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8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8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82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82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8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8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82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82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0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8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8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82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82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1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8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8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82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" dur="500"/>
                                        <p:tgtEl>
                                          <p:spTgt spid="82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2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8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8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82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1" dur="500"/>
                                        <p:tgtEl>
                                          <p:spTgt spid="82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3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8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8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82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1" dur="500"/>
                                        <p:tgtEl>
                                          <p:spTgt spid="82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4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8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8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82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1" dur="500"/>
                                        <p:tgtEl>
                                          <p:spTgt spid="82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5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8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/>
                                        <p:tgtEl>
                                          <p:spTgt spid="8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82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5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1" dur="500"/>
                                        <p:tgtEl>
                                          <p:spTgt spid="82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6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8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/>
                                        <p:tgtEl>
                                          <p:spTgt spid="8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82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6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1" dur="500"/>
                                        <p:tgtEl>
                                          <p:spTgt spid="82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7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8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8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82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7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1" dur="500"/>
                                        <p:tgtEl>
                                          <p:spTgt spid="82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8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4" dur="500"/>
                                        <p:tgtEl>
                                          <p:spTgt spid="8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/>
                                        <p:tgtEl>
                                          <p:spTgt spid="8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82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8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1" dur="500"/>
                                        <p:tgtEl>
                                          <p:spTgt spid="82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9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4" dur="500"/>
                                        <p:tgtEl>
                                          <p:spTgt spid="8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/>
                                        <p:tgtEl>
                                          <p:spTgt spid="8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82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9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1" dur="500"/>
                                        <p:tgtEl>
                                          <p:spTgt spid="82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20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500"/>
                                        <p:tgtEl>
                                          <p:spTgt spid="8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/>
                                        <p:tgtEl>
                                          <p:spTgt spid="8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82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20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1" dur="500"/>
                                        <p:tgtEl>
                                          <p:spTgt spid="82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21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8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8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82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2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1" dur="500"/>
                                        <p:tgtEl>
                                          <p:spTgt spid="82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22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4" dur="500"/>
                                        <p:tgtEl>
                                          <p:spTgt spid="8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/>
                                        <p:tgtEl>
                                          <p:spTgt spid="8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6" dur="500"/>
                                        <p:tgtEl>
                                          <p:spTgt spid="82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2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1" dur="500"/>
                                        <p:tgtEl>
                                          <p:spTgt spid="82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23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500"/>
                                        <p:tgtEl>
                                          <p:spTgt spid="8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500"/>
                                        <p:tgtEl>
                                          <p:spTgt spid="8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82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 nodeType="clickPar">
                      <p:stCondLst>
                        <p:cond delay="indefinite"/>
                      </p:stCondLst>
                      <p:childTnLst>
                        <p:par>
                          <p:cTn id="2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 nodeType="clickPar">
                      <p:stCondLst>
                        <p:cond delay="indefinite"/>
                      </p:stCondLst>
                      <p:childTnLst>
                        <p:par>
                          <p:cTn id="2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1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6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5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5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6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1043" grpId="0" animBg="1"/>
      <p:bldP spid="1044" grpId="0" animBg="1"/>
      <p:bldP spid="4" grpId="0" animBg="1"/>
      <p:bldP spid="7" grpId="0" animBg="1"/>
      <p:bldP spid="8" grpId="0" animBg="1"/>
      <p:bldP spid="13" grpId="0" animBg="1"/>
      <p:bldP spid="15" grpId="0" animBg="1"/>
      <p:bldP spid="16" grpId="0" animBg="1"/>
      <p:bldP spid="16" grpId="1" animBg="1"/>
      <p:bldP spid="19" grpId="0" animBg="1"/>
      <p:bldP spid="20" grpId="0" animBg="1"/>
      <p:bldP spid="8219" grpId="0" animBg="1"/>
      <p:bldP spid="8219" grpId="1" animBg="1"/>
      <p:bldP spid="8220" grpId="0" animBg="1"/>
      <p:bldP spid="8224" grpId="0" animBg="1"/>
      <p:bldP spid="8224" grpId="1" animBg="1"/>
      <p:bldP spid="8225" grpId="0" animBg="1"/>
      <p:bldP spid="8225" grpId="1" animBg="1"/>
      <p:bldP spid="8226" grpId="0" animBg="1"/>
      <p:bldP spid="8226" grpId="1" animBg="1"/>
      <p:bldP spid="8227" grpId="0" animBg="1"/>
      <p:bldP spid="8227" grpId="1" animBg="1"/>
      <p:bldP spid="8228" grpId="0" animBg="1"/>
      <p:bldP spid="8228" grpId="1" animBg="1"/>
      <p:bldP spid="8229" grpId="0" animBg="1"/>
      <p:bldP spid="8229" grpId="1" animBg="1"/>
      <p:bldP spid="8230" grpId="0" animBg="1"/>
      <p:bldP spid="8230" grpId="1" animBg="1"/>
      <p:bldP spid="8231" grpId="0" animBg="1"/>
      <p:bldP spid="8231" grpId="1" animBg="1"/>
      <p:bldP spid="8232" grpId="0" animBg="1"/>
      <p:bldP spid="8232" grpId="1" animBg="1"/>
      <p:bldP spid="8233" grpId="0" animBg="1"/>
      <p:bldP spid="8233" grpId="1" animBg="1"/>
      <p:bldP spid="8234" grpId="0" animBg="1"/>
      <p:bldP spid="8234" grpId="1" animBg="1"/>
      <p:bldP spid="8235" grpId="0" animBg="1"/>
      <p:bldP spid="8235" grpId="1" animBg="1"/>
      <p:bldP spid="8236" grpId="0" animBg="1"/>
      <p:bldP spid="8236" grpId="1" animBg="1"/>
      <p:bldP spid="8237" grpId="0" animBg="1"/>
      <p:bldP spid="8237" grpId="1" animBg="1"/>
      <p:bldP spid="8238" grpId="0" animBg="1"/>
      <p:bldP spid="8238" grpId="1" animBg="1"/>
      <p:bldP spid="8239" grpId="0" animBg="1"/>
      <p:bldP spid="8239" grpId="1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/>
          <p:cNvSpPr>
            <a:spLocks noChangeArrowheads="1"/>
          </p:cNvSpPr>
          <p:nvPr/>
        </p:nvSpPr>
        <p:spPr bwMode="auto">
          <a:xfrm>
            <a:off x="1676400" y="1143000"/>
            <a:ext cx="6096000" cy="2057400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vi-VN" sz="3200" dirty="0">
                <a:solidFill>
                  <a:schemeClr val="bg1"/>
                </a:solidFill>
              </a:rPr>
              <a:t>Tại sao với các chai đựng dầu,</a:t>
            </a:r>
            <a:endParaRPr lang="en-US" sz="3200" dirty="0">
              <a:solidFill>
                <a:schemeClr val="bg1"/>
              </a:solidFill>
            </a:endParaRPr>
          </a:p>
          <a:p>
            <a:r>
              <a:rPr lang="vi-VN" sz="3200" dirty="0">
                <a:solidFill>
                  <a:schemeClr val="bg1"/>
                </a:solidFill>
              </a:rPr>
              <a:t> 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vi-VN" sz="3200" dirty="0">
                <a:solidFill>
                  <a:schemeClr val="bg1"/>
                </a:solidFill>
              </a:rPr>
              <a:t>xăng, rượu, nước hoa …. </a:t>
            </a:r>
            <a:endParaRPr lang="en-US" sz="3200" dirty="0">
              <a:solidFill>
                <a:schemeClr val="bg1"/>
              </a:solidFill>
            </a:endParaRPr>
          </a:p>
          <a:p>
            <a:r>
              <a:rPr lang="vi-VN" sz="3200" dirty="0">
                <a:solidFill>
                  <a:schemeClr val="bg1"/>
                </a:solidFill>
              </a:rPr>
              <a:t>người ta khuyên đậy nắp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kín</a:t>
            </a:r>
            <a:r>
              <a:rPr lang="vi-VN" sz="3200" dirty="0">
                <a:solidFill>
                  <a:schemeClr val="bg1"/>
                </a:solidFill>
              </a:rPr>
              <a:t> </a:t>
            </a:r>
            <a:endParaRPr lang="en-US" sz="3200" dirty="0">
              <a:solidFill>
                <a:schemeClr val="bg1"/>
              </a:solidFill>
            </a:endParaRPr>
          </a:p>
          <a:p>
            <a:r>
              <a:rPr lang="vi-VN" sz="3200" dirty="0">
                <a:solidFill>
                  <a:schemeClr val="bg1"/>
                </a:solidFill>
              </a:rPr>
              <a:t>sau khi sử dụng?</a:t>
            </a:r>
            <a:endParaRPr lang="en-US" sz="3200" dirty="0">
              <a:solidFill>
                <a:schemeClr val="bg1"/>
              </a:solidFill>
            </a:endParaRPr>
          </a:p>
        </p:txBody>
      </p:sp>
      <p:grpSp>
        <p:nvGrpSpPr>
          <p:cNvPr id="40963" name="Group 51"/>
          <p:cNvGrpSpPr>
            <a:grpSpLocks/>
          </p:cNvGrpSpPr>
          <p:nvPr/>
        </p:nvGrpSpPr>
        <p:grpSpPr bwMode="auto">
          <a:xfrm>
            <a:off x="257175" y="14288"/>
            <a:ext cx="320675" cy="6858000"/>
            <a:chOff x="202295" y="-322943"/>
            <a:chExt cx="319314" cy="7180943"/>
          </a:xfrm>
        </p:grpSpPr>
        <p:sp>
          <p:nvSpPr>
            <p:cNvPr id="10" name="Rectangle 9"/>
            <p:cNvSpPr/>
            <p:nvPr/>
          </p:nvSpPr>
          <p:spPr bwMode="auto">
            <a:xfrm>
              <a:off x="202295" y="-322943"/>
              <a:ext cx="319314" cy="7165982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latin typeface=".VnTime" pitchFamily="34" charset="0"/>
                <a:cs typeface="+mn-cs"/>
              </a:endParaRPr>
            </a:p>
          </p:txBody>
        </p:sp>
        <p:sp>
          <p:nvSpPr>
            <p:cNvPr id="40999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000">
                <a:latin typeface=".VnTime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24014" y="-307983"/>
              <a:ext cx="75877" cy="7165983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.VnTime" pitchFamily="34" charset="0"/>
                <a:cs typeface="+mn-cs"/>
              </a:endParaRPr>
            </a:p>
          </p:txBody>
        </p:sp>
      </p:grpSp>
      <p:sp>
        <p:nvSpPr>
          <p:cNvPr id="6171" name="AutoShape 27"/>
          <p:cNvSpPr>
            <a:spLocks noChangeArrowheads="1"/>
          </p:cNvSpPr>
          <p:nvPr/>
        </p:nvSpPr>
        <p:spPr bwMode="auto">
          <a:xfrm>
            <a:off x="514350" y="1231900"/>
            <a:ext cx="1543050" cy="13589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72" name="WordArt 28"/>
          <p:cNvSpPr>
            <a:spLocks noChangeArrowheads="1" noChangeShapeType="1" noTextEdit="1"/>
          </p:cNvSpPr>
          <p:nvPr/>
        </p:nvSpPr>
        <p:spPr bwMode="auto">
          <a:xfrm>
            <a:off x="914400" y="1600200"/>
            <a:ext cx="674688" cy="590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Times"/>
              </a:rPr>
              <a:t>Câu</a:t>
            </a:r>
            <a:r>
              <a:rPr lang="en-US" sz="36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Times"/>
              </a:rPr>
              <a:t> 4</a:t>
            </a:r>
          </a:p>
        </p:txBody>
      </p:sp>
      <p:pic>
        <p:nvPicPr>
          <p:cNvPr id="40966" name="Picture 29" descr="Picture1"/>
          <p:cNvPicPr>
            <a:picLocks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769938"/>
            <a:ext cx="9144001" cy="9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7" name="WordArt 30"/>
          <p:cNvSpPr>
            <a:spLocks noChangeArrowheads="1" noChangeShapeType="1" noTextEdit="1"/>
          </p:cNvSpPr>
          <p:nvPr/>
        </p:nvSpPr>
        <p:spPr bwMode="auto">
          <a:xfrm>
            <a:off x="1698625" y="12700"/>
            <a:ext cx="5973763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rung chuông vàng </a:t>
            </a:r>
          </a:p>
        </p:txBody>
      </p:sp>
      <p:pic>
        <p:nvPicPr>
          <p:cNvPr id="40968" name="Picture 31" descr="people008"/>
          <p:cNvPicPr>
            <a:picLocks noChangeAspect="1" noChangeArrowheads="1" noCrop="1"/>
          </p:cNvPicPr>
          <p:nvPr/>
        </p:nvPicPr>
        <p:blipFill>
          <a:blip r:embed="rId7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5715000"/>
            <a:ext cx="9715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9" name="Picture 32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75" y="-157163"/>
            <a:ext cx="1652588" cy="1676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" name="Group 33"/>
          <p:cNvGrpSpPr>
            <a:grpSpLocks/>
          </p:cNvGrpSpPr>
          <p:nvPr/>
        </p:nvGrpSpPr>
        <p:grpSpPr bwMode="auto">
          <a:xfrm>
            <a:off x="7696200" y="1447800"/>
            <a:ext cx="1752600" cy="1752600"/>
            <a:chOff x="4512" y="2928"/>
            <a:chExt cx="1104" cy="1104"/>
          </a:xfrm>
        </p:grpSpPr>
        <p:sp>
          <p:nvSpPr>
            <p:cNvPr id="40996" name="AutoShape 34"/>
            <p:cNvSpPr>
              <a:spLocks noChangeArrowheads="1"/>
            </p:cNvSpPr>
            <p:nvPr/>
          </p:nvSpPr>
          <p:spPr bwMode="auto">
            <a:xfrm>
              <a:off x="4512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6000" b="1">
                <a:solidFill>
                  <a:srgbClr val="FF0066"/>
                </a:solidFill>
                <a:latin typeface=".VnHelvetInsH" pitchFamily="34" charset="0"/>
              </a:endParaRPr>
            </a:p>
          </p:txBody>
        </p:sp>
        <p:sp>
          <p:nvSpPr>
            <p:cNvPr id="40997" name="WordArt 35"/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Hết giờ</a:t>
              </a:r>
            </a:p>
          </p:txBody>
        </p:sp>
      </p:grpSp>
      <p:sp>
        <p:nvSpPr>
          <p:cNvPr id="6180" name="WordArt 36"/>
          <p:cNvSpPr>
            <a:spLocks noChangeArrowheads="1" noChangeShapeType="1" noTextEdit="1"/>
          </p:cNvSpPr>
          <p:nvPr/>
        </p:nvSpPr>
        <p:spPr bwMode="auto">
          <a:xfrm>
            <a:off x="7958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0</a:t>
            </a:r>
          </a:p>
        </p:txBody>
      </p:sp>
      <p:sp>
        <p:nvSpPr>
          <p:cNvPr id="6181" name="WordArt 37"/>
          <p:cNvSpPr>
            <a:spLocks noChangeArrowheads="1" noChangeShapeType="1" noTextEdit="1"/>
          </p:cNvSpPr>
          <p:nvPr/>
        </p:nvSpPr>
        <p:spPr bwMode="auto">
          <a:xfrm>
            <a:off x="7958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</a:t>
            </a:r>
          </a:p>
        </p:txBody>
      </p:sp>
      <p:sp>
        <p:nvSpPr>
          <p:cNvPr id="6182" name="WordArt 38"/>
          <p:cNvSpPr>
            <a:spLocks noChangeArrowheads="1" noChangeShapeType="1" noTextEdit="1"/>
          </p:cNvSpPr>
          <p:nvPr/>
        </p:nvSpPr>
        <p:spPr bwMode="auto">
          <a:xfrm>
            <a:off x="7962900" y="334803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2</a:t>
            </a:r>
          </a:p>
        </p:txBody>
      </p:sp>
      <p:sp>
        <p:nvSpPr>
          <p:cNvPr id="6183" name="WordArt 39"/>
          <p:cNvSpPr>
            <a:spLocks noChangeArrowheads="1" noChangeShapeType="1" noTextEdit="1"/>
          </p:cNvSpPr>
          <p:nvPr/>
        </p:nvSpPr>
        <p:spPr bwMode="auto">
          <a:xfrm>
            <a:off x="7958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3</a:t>
            </a:r>
          </a:p>
        </p:txBody>
      </p:sp>
      <p:sp>
        <p:nvSpPr>
          <p:cNvPr id="6184" name="WordArt 40"/>
          <p:cNvSpPr>
            <a:spLocks noChangeArrowheads="1" noChangeShapeType="1" noTextEdit="1"/>
          </p:cNvSpPr>
          <p:nvPr/>
        </p:nvSpPr>
        <p:spPr bwMode="auto">
          <a:xfrm>
            <a:off x="8005763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4</a:t>
            </a:r>
          </a:p>
        </p:txBody>
      </p:sp>
      <p:sp>
        <p:nvSpPr>
          <p:cNvPr id="6185" name="WordArt 41"/>
          <p:cNvSpPr>
            <a:spLocks noChangeArrowheads="1" noChangeShapeType="1" noTextEdit="1"/>
          </p:cNvSpPr>
          <p:nvPr/>
        </p:nvSpPr>
        <p:spPr bwMode="auto">
          <a:xfrm>
            <a:off x="7972425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5</a:t>
            </a:r>
          </a:p>
        </p:txBody>
      </p:sp>
      <p:sp>
        <p:nvSpPr>
          <p:cNvPr id="6186" name="WordArt 42"/>
          <p:cNvSpPr>
            <a:spLocks noChangeArrowheads="1" noChangeShapeType="1" noTextEdit="1"/>
          </p:cNvSpPr>
          <p:nvPr/>
        </p:nvSpPr>
        <p:spPr bwMode="auto">
          <a:xfrm>
            <a:off x="7958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6</a:t>
            </a:r>
          </a:p>
        </p:txBody>
      </p:sp>
      <p:sp>
        <p:nvSpPr>
          <p:cNvPr id="6187" name="WordArt 43"/>
          <p:cNvSpPr>
            <a:spLocks noChangeArrowheads="1" noChangeShapeType="1" noTextEdit="1"/>
          </p:cNvSpPr>
          <p:nvPr/>
        </p:nvSpPr>
        <p:spPr bwMode="auto">
          <a:xfrm>
            <a:off x="7958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7</a:t>
            </a:r>
          </a:p>
        </p:txBody>
      </p:sp>
      <p:sp>
        <p:nvSpPr>
          <p:cNvPr id="6188" name="WordArt 44"/>
          <p:cNvSpPr>
            <a:spLocks noChangeArrowheads="1" noChangeShapeType="1" noTextEdit="1"/>
          </p:cNvSpPr>
          <p:nvPr/>
        </p:nvSpPr>
        <p:spPr bwMode="auto">
          <a:xfrm>
            <a:off x="7962900" y="336232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8</a:t>
            </a:r>
          </a:p>
        </p:txBody>
      </p:sp>
      <p:sp>
        <p:nvSpPr>
          <p:cNvPr id="6189" name="WordArt 45"/>
          <p:cNvSpPr>
            <a:spLocks noChangeArrowheads="1" noChangeShapeType="1" noTextEdit="1"/>
          </p:cNvSpPr>
          <p:nvPr/>
        </p:nvSpPr>
        <p:spPr bwMode="auto">
          <a:xfrm>
            <a:off x="7958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9</a:t>
            </a:r>
          </a:p>
        </p:txBody>
      </p:sp>
      <p:sp>
        <p:nvSpPr>
          <p:cNvPr id="6190" name="WordArt 46"/>
          <p:cNvSpPr>
            <a:spLocks noChangeArrowheads="1" noChangeShapeType="1" noTextEdit="1"/>
          </p:cNvSpPr>
          <p:nvPr/>
        </p:nvSpPr>
        <p:spPr bwMode="auto">
          <a:xfrm>
            <a:off x="7958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10</a:t>
            </a:r>
          </a:p>
        </p:txBody>
      </p:sp>
      <p:sp>
        <p:nvSpPr>
          <p:cNvPr id="6191" name="WordArt 47"/>
          <p:cNvSpPr>
            <a:spLocks noChangeArrowheads="1" noChangeShapeType="1" noTextEdit="1"/>
          </p:cNvSpPr>
          <p:nvPr/>
        </p:nvSpPr>
        <p:spPr bwMode="auto">
          <a:xfrm>
            <a:off x="7958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11</a:t>
            </a:r>
          </a:p>
        </p:txBody>
      </p:sp>
      <p:sp>
        <p:nvSpPr>
          <p:cNvPr id="6192" name="WordArt 48"/>
          <p:cNvSpPr>
            <a:spLocks noChangeArrowheads="1" noChangeShapeType="1" noTextEdit="1"/>
          </p:cNvSpPr>
          <p:nvPr/>
        </p:nvSpPr>
        <p:spPr bwMode="auto">
          <a:xfrm>
            <a:off x="7958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12</a:t>
            </a:r>
          </a:p>
        </p:txBody>
      </p:sp>
      <p:sp>
        <p:nvSpPr>
          <p:cNvPr id="6193" name="WordArt 49"/>
          <p:cNvSpPr>
            <a:spLocks noChangeArrowheads="1" noChangeShapeType="1" noTextEdit="1"/>
          </p:cNvSpPr>
          <p:nvPr/>
        </p:nvSpPr>
        <p:spPr bwMode="auto">
          <a:xfrm>
            <a:off x="7948613" y="335756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13</a:t>
            </a:r>
          </a:p>
        </p:txBody>
      </p:sp>
      <p:sp>
        <p:nvSpPr>
          <p:cNvPr id="6194" name="WordArt 50"/>
          <p:cNvSpPr>
            <a:spLocks noChangeArrowheads="1" noChangeShapeType="1" noTextEdit="1"/>
          </p:cNvSpPr>
          <p:nvPr/>
        </p:nvSpPr>
        <p:spPr bwMode="auto">
          <a:xfrm>
            <a:off x="7958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14</a:t>
            </a:r>
          </a:p>
        </p:txBody>
      </p:sp>
      <p:sp>
        <p:nvSpPr>
          <p:cNvPr id="6195" name="WordArt 51"/>
          <p:cNvSpPr>
            <a:spLocks noChangeArrowheads="1" noChangeShapeType="1" noTextEdit="1"/>
          </p:cNvSpPr>
          <p:nvPr/>
        </p:nvSpPr>
        <p:spPr bwMode="auto">
          <a:xfrm>
            <a:off x="7958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15</a:t>
            </a:r>
          </a:p>
        </p:txBody>
      </p:sp>
      <p:pic>
        <p:nvPicPr>
          <p:cNvPr id="40987" name="Picture 53" descr="avatar320552_1043153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350" y="0"/>
            <a:ext cx="13906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8" name="Picture 54" descr="Tàng-Tàng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6191250"/>
            <a:ext cx="14097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9" name="Rectangle 3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40990" name="Object 35"/>
          <p:cNvGraphicFramePr>
            <a:graphicFrameLocks noChangeAspect="1"/>
          </p:cNvGraphicFramePr>
          <p:nvPr/>
        </p:nvGraphicFramePr>
        <p:xfrm>
          <a:off x="0" y="0"/>
          <a:ext cx="600075" cy="200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596641" imgH="203112" progId="Equation.3">
                  <p:embed/>
                </p:oleObj>
              </mc:Choice>
              <mc:Fallback>
                <p:oleObj name="Equation" r:id="rId11" imgW="596641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600075" cy="200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91" name="Rectangle 3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40992" name="Object 37"/>
          <p:cNvGraphicFramePr>
            <a:graphicFrameLocks noChangeAspect="1"/>
          </p:cNvGraphicFramePr>
          <p:nvPr/>
        </p:nvGraphicFramePr>
        <p:xfrm>
          <a:off x="0" y="0"/>
          <a:ext cx="600075" cy="200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596641" imgH="203112" progId="Equation.3">
                  <p:embed/>
                </p:oleObj>
              </mc:Choice>
              <mc:Fallback>
                <p:oleObj name="Equation" r:id="rId13" imgW="596641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600075" cy="200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3" name="Object 40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14151" imgH="215619" progId="Equation.3">
                  <p:embed/>
                </p:oleObj>
              </mc:Choice>
              <mc:Fallback>
                <p:oleObj name="Equation" r:id="rId14" imgW="114151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6843" name="Text Box 43"/>
          <p:cNvSpPr txBox="1">
            <a:spLocks noChangeArrowheads="1"/>
          </p:cNvSpPr>
          <p:nvPr/>
        </p:nvSpPr>
        <p:spPr bwMode="auto">
          <a:xfrm>
            <a:off x="685800" y="3657600"/>
            <a:ext cx="7086600" cy="138499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800" b="1" u="sng" dirty="0" err="1">
                <a:solidFill>
                  <a:srgbClr val="0000CC"/>
                </a:solidFill>
              </a:rPr>
              <a:t>Trả</a:t>
            </a:r>
            <a:r>
              <a:rPr lang="en-US" sz="2800" b="1" u="sng" dirty="0">
                <a:solidFill>
                  <a:srgbClr val="0000CC"/>
                </a:solidFill>
              </a:rPr>
              <a:t> </a:t>
            </a:r>
            <a:r>
              <a:rPr lang="en-US" sz="2800" b="1" u="sng" dirty="0" err="1">
                <a:solidFill>
                  <a:srgbClr val="0000CC"/>
                </a:solidFill>
              </a:rPr>
              <a:t>lời</a:t>
            </a:r>
            <a:r>
              <a:rPr lang="en-US" sz="2800" b="1" dirty="0"/>
              <a:t>: </a:t>
            </a:r>
            <a:r>
              <a:rPr lang="en-US" sz="2800" dirty="0" err="1"/>
              <a:t>Vì</a:t>
            </a:r>
            <a:r>
              <a:rPr lang="en-US" sz="2800" dirty="0"/>
              <a:t> </a:t>
            </a:r>
            <a:r>
              <a:rPr lang="en-US" sz="2800" dirty="0" err="1"/>
              <a:t>nếu</a:t>
            </a:r>
            <a:r>
              <a:rPr lang="en-US" sz="2800" dirty="0"/>
              <a:t> </a:t>
            </a:r>
            <a:r>
              <a:rPr lang="en-US" sz="2800" dirty="0" err="1"/>
              <a:t>không</a:t>
            </a:r>
            <a:r>
              <a:rPr lang="en-US" sz="2800" dirty="0"/>
              <a:t> </a:t>
            </a:r>
            <a:r>
              <a:rPr lang="en-US" sz="2800" dirty="0" err="1"/>
              <a:t>đạy</a:t>
            </a:r>
            <a:r>
              <a:rPr lang="en-US" sz="2800" dirty="0"/>
              <a:t> </a:t>
            </a:r>
            <a:r>
              <a:rPr lang="en-US" sz="2800" dirty="0" err="1"/>
              <a:t>kín</a:t>
            </a:r>
            <a:r>
              <a:rPr lang="en-US" sz="2800" dirty="0"/>
              <a:t> </a:t>
            </a:r>
            <a:r>
              <a:rPr lang="en-US" sz="2800" dirty="0" err="1"/>
              <a:t>nắp</a:t>
            </a:r>
            <a:r>
              <a:rPr lang="en-US" sz="2800" dirty="0"/>
              <a:t> </a:t>
            </a:r>
            <a:r>
              <a:rPr lang="en-US" sz="2800" dirty="0" err="1"/>
              <a:t>sẽ</a:t>
            </a:r>
            <a:r>
              <a:rPr lang="en-US" sz="2800" dirty="0"/>
              <a:t> </a:t>
            </a:r>
            <a:r>
              <a:rPr lang="en-US" sz="2800" dirty="0" err="1"/>
              <a:t>xảy</a:t>
            </a:r>
            <a:r>
              <a:rPr lang="en-US" sz="2800" dirty="0"/>
              <a:t> </a:t>
            </a:r>
            <a:r>
              <a:rPr lang="en-US" sz="2800" dirty="0" err="1"/>
              <a:t>ra</a:t>
            </a:r>
            <a:r>
              <a:rPr lang="en-US" sz="2800" dirty="0"/>
              <a:t> </a:t>
            </a:r>
            <a:r>
              <a:rPr lang="en-US" sz="2800" dirty="0" err="1"/>
              <a:t>sự</a:t>
            </a:r>
            <a:r>
              <a:rPr lang="en-US" sz="2800" dirty="0"/>
              <a:t> bay </a:t>
            </a:r>
            <a:r>
              <a:rPr lang="en-US" sz="2800" dirty="0" err="1"/>
              <a:t>hơi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chất</a:t>
            </a:r>
            <a:r>
              <a:rPr lang="en-US" sz="2800" dirty="0"/>
              <a:t> </a:t>
            </a:r>
            <a:r>
              <a:rPr lang="en-US" sz="2800" dirty="0" err="1"/>
              <a:t>làm</a:t>
            </a:r>
            <a:r>
              <a:rPr lang="en-US" sz="2800" dirty="0"/>
              <a:t> </a:t>
            </a:r>
            <a:r>
              <a:rPr lang="en-US" sz="2800" dirty="0" err="1"/>
              <a:t>cho</a:t>
            </a:r>
            <a:r>
              <a:rPr lang="en-US" sz="2800" dirty="0"/>
              <a:t> chai </a:t>
            </a:r>
            <a:r>
              <a:rPr lang="en-US" sz="2800" dirty="0" err="1"/>
              <a:t>xăng</a:t>
            </a:r>
            <a:r>
              <a:rPr lang="en-US" sz="2800" dirty="0"/>
              <a:t>, </a:t>
            </a:r>
            <a:r>
              <a:rPr lang="en-US" sz="2800" dirty="0" err="1"/>
              <a:t>dầu</a:t>
            </a:r>
            <a:r>
              <a:rPr lang="en-US" sz="2800" dirty="0"/>
              <a:t>, </a:t>
            </a:r>
            <a:r>
              <a:rPr lang="en-US" sz="2800" dirty="0" err="1"/>
              <a:t>nước</a:t>
            </a:r>
            <a:r>
              <a:rPr lang="en-US" sz="2800" dirty="0"/>
              <a:t> </a:t>
            </a:r>
            <a:r>
              <a:rPr lang="en-US" sz="2800" dirty="0" err="1"/>
              <a:t>hoa</a:t>
            </a:r>
            <a:r>
              <a:rPr lang="en-US" sz="2800" dirty="0"/>
              <a:t> </a:t>
            </a:r>
            <a:r>
              <a:rPr lang="en-US" sz="2800" dirty="0" err="1"/>
              <a:t>bị</a:t>
            </a:r>
            <a:r>
              <a:rPr lang="en-US" sz="2800" dirty="0"/>
              <a:t> </a:t>
            </a:r>
            <a:r>
              <a:rPr lang="en-US" sz="2800" dirty="0" err="1"/>
              <a:t>cạn</a:t>
            </a:r>
            <a:r>
              <a:rPr lang="en-US" sz="2800" dirty="0"/>
              <a:t> </a:t>
            </a:r>
            <a:r>
              <a:rPr lang="en-US" sz="2800" dirty="0" err="1"/>
              <a:t>dần</a:t>
            </a:r>
            <a:r>
              <a:rPr lang="en-US" sz="2800" dirty="0"/>
              <a:t>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4102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1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6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6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6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61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6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6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6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61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6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6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6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61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6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6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6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61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6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6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6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6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7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7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8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8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9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9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0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0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1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5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2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5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3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8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4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5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4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5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5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15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6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5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16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7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5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17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8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 nodeType="clickPar">
                      <p:stCondLst>
                        <p:cond delay="indefinite"/>
                      </p:stCondLst>
                      <p:childTnLst>
                        <p:par>
                          <p:cTn id="1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9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5" dur="2000"/>
                                        <p:tgtEl>
                                          <p:spTgt spid="76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71" grpId="0" animBg="1"/>
      <p:bldP spid="6171" grpId="1" animBg="1"/>
      <p:bldP spid="6172" grpId="0" animBg="1"/>
      <p:bldP spid="6180" grpId="0" animBg="1"/>
      <p:bldP spid="6180" grpId="1" animBg="1"/>
      <p:bldP spid="6181" grpId="0" animBg="1"/>
      <p:bldP spid="6181" grpId="1" animBg="1"/>
      <p:bldP spid="6182" grpId="0" animBg="1"/>
      <p:bldP spid="6182" grpId="1" animBg="1"/>
      <p:bldP spid="6183" grpId="0" animBg="1"/>
      <p:bldP spid="6183" grpId="1" animBg="1"/>
      <p:bldP spid="6184" grpId="0" animBg="1"/>
      <p:bldP spid="6184" grpId="1" animBg="1"/>
      <p:bldP spid="6185" grpId="0" animBg="1"/>
      <p:bldP spid="6185" grpId="1" animBg="1"/>
      <p:bldP spid="6186" grpId="0" animBg="1"/>
      <p:bldP spid="6186" grpId="1" animBg="1"/>
      <p:bldP spid="6187" grpId="0" animBg="1"/>
      <p:bldP spid="6187" grpId="1" animBg="1"/>
      <p:bldP spid="6188" grpId="0" animBg="1"/>
      <p:bldP spid="6188" grpId="1" animBg="1"/>
      <p:bldP spid="6189" grpId="0" animBg="1"/>
      <p:bldP spid="6189" grpId="1" animBg="1"/>
      <p:bldP spid="6190" grpId="0" animBg="1"/>
      <p:bldP spid="6190" grpId="1" animBg="1"/>
      <p:bldP spid="6191" grpId="0" animBg="1"/>
      <p:bldP spid="6191" grpId="1" animBg="1"/>
      <p:bldP spid="6192" grpId="0" animBg="1"/>
      <p:bldP spid="6192" grpId="1" animBg="1"/>
      <p:bldP spid="6193" grpId="0" animBg="1"/>
      <p:bldP spid="6193" grpId="1" animBg="1"/>
      <p:bldP spid="6194" grpId="0" animBg="1"/>
      <p:bldP spid="6194" grpId="1" animBg="1"/>
      <p:bldP spid="6195" grpId="0" animBg="1"/>
      <p:bldP spid="6195" grpId="1" animBg="1"/>
      <p:bldP spid="7684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/>
          <p:cNvSpPr>
            <a:spLocks noChangeArrowheads="1"/>
          </p:cNvSpPr>
          <p:nvPr/>
        </p:nvSpPr>
        <p:spPr bwMode="auto">
          <a:xfrm>
            <a:off x="1676400" y="1143000"/>
            <a:ext cx="6096000" cy="2605088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3200" dirty="0">
                <a:solidFill>
                  <a:schemeClr val="bg1"/>
                </a:solidFill>
              </a:rPr>
              <a:t>  </a:t>
            </a:r>
            <a:r>
              <a:rPr lang="vi-VN" sz="3200" dirty="0">
                <a:solidFill>
                  <a:schemeClr val="bg1"/>
                </a:solidFill>
              </a:rPr>
              <a:t>Dầu thô ở thể lỏng được khai </a:t>
            </a:r>
            <a:endParaRPr lang="en-US" sz="3200" dirty="0">
              <a:solidFill>
                <a:schemeClr val="bg1"/>
              </a:solidFill>
            </a:endParaRPr>
          </a:p>
          <a:p>
            <a:r>
              <a:rPr lang="en-US" sz="3200" dirty="0">
                <a:solidFill>
                  <a:schemeClr val="bg1"/>
                </a:solidFill>
              </a:rPr>
              <a:t>  </a:t>
            </a:r>
            <a:r>
              <a:rPr lang="vi-VN" sz="3200" dirty="0">
                <a:solidFill>
                  <a:schemeClr val="bg1"/>
                </a:solidFill>
              </a:rPr>
              <a:t>thác từ các mỏ </a:t>
            </a:r>
            <a:r>
              <a:rPr lang="en-US" sz="3200" dirty="0">
                <a:solidFill>
                  <a:schemeClr val="bg1"/>
                </a:solidFill>
              </a:rPr>
              <a:t>d</a:t>
            </a:r>
            <a:r>
              <a:rPr lang="vi-VN" sz="3200" dirty="0">
                <a:solidFill>
                  <a:schemeClr val="bg1"/>
                </a:solidFill>
              </a:rPr>
              <a:t>ầu ngoài biển</a:t>
            </a:r>
            <a:endParaRPr lang="en-US" sz="3200" dirty="0">
              <a:solidFill>
                <a:schemeClr val="bg1"/>
              </a:solidFill>
            </a:endParaRPr>
          </a:p>
          <a:p>
            <a:r>
              <a:rPr lang="vi-VN" sz="3200" dirty="0">
                <a:solidFill>
                  <a:schemeClr val="bg1"/>
                </a:solidFill>
              </a:rPr>
              <a:t> khơi. Theo em có thể vận </a:t>
            </a:r>
            <a:endParaRPr lang="en-US" sz="3200" dirty="0">
              <a:solidFill>
                <a:schemeClr val="bg1"/>
              </a:solidFill>
            </a:endParaRPr>
          </a:p>
          <a:p>
            <a:r>
              <a:rPr lang="vi-VN" sz="3200" dirty="0">
                <a:solidFill>
                  <a:schemeClr val="bg1"/>
                </a:solidFill>
              </a:rPr>
              <a:t>chuyển dầu lỏng vào đất liền </a:t>
            </a:r>
            <a:endParaRPr lang="en-US" sz="3200" dirty="0">
              <a:solidFill>
                <a:schemeClr val="bg1"/>
              </a:solidFill>
            </a:endParaRPr>
          </a:p>
          <a:p>
            <a:r>
              <a:rPr lang="vi-VN" sz="3200" dirty="0">
                <a:solidFill>
                  <a:schemeClr val="bg1"/>
                </a:solidFill>
              </a:rPr>
              <a:t>bằng cách nào?</a:t>
            </a:r>
            <a:endParaRPr lang="en-US" sz="3200" dirty="0">
              <a:solidFill>
                <a:schemeClr val="bg1"/>
              </a:solidFill>
            </a:endParaRPr>
          </a:p>
        </p:txBody>
      </p:sp>
      <p:grpSp>
        <p:nvGrpSpPr>
          <p:cNvPr id="38915" name="Group 51"/>
          <p:cNvGrpSpPr>
            <a:grpSpLocks/>
          </p:cNvGrpSpPr>
          <p:nvPr/>
        </p:nvGrpSpPr>
        <p:grpSpPr bwMode="auto">
          <a:xfrm>
            <a:off x="257175" y="14288"/>
            <a:ext cx="320675" cy="6858000"/>
            <a:chOff x="202295" y="-322943"/>
            <a:chExt cx="319314" cy="7180943"/>
          </a:xfrm>
        </p:grpSpPr>
        <p:sp>
          <p:nvSpPr>
            <p:cNvPr id="10" name="Rectangle 9"/>
            <p:cNvSpPr/>
            <p:nvPr/>
          </p:nvSpPr>
          <p:spPr bwMode="auto">
            <a:xfrm>
              <a:off x="202295" y="-322943"/>
              <a:ext cx="319314" cy="7165982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latin typeface=".VnTime" pitchFamily="34" charset="0"/>
                <a:cs typeface="+mn-cs"/>
              </a:endParaRPr>
            </a:p>
          </p:txBody>
        </p:sp>
        <p:sp>
          <p:nvSpPr>
            <p:cNvPr id="38945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000">
                <a:latin typeface=".VnTime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24014" y="-307983"/>
              <a:ext cx="75877" cy="7165983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.VnTime" pitchFamily="34" charset="0"/>
                <a:cs typeface="+mn-cs"/>
              </a:endParaRPr>
            </a:p>
          </p:txBody>
        </p:sp>
      </p:grpSp>
      <p:sp>
        <p:nvSpPr>
          <p:cNvPr id="6171" name="AutoShape 27"/>
          <p:cNvSpPr>
            <a:spLocks noChangeArrowheads="1"/>
          </p:cNvSpPr>
          <p:nvPr/>
        </p:nvSpPr>
        <p:spPr bwMode="auto">
          <a:xfrm>
            <a:off x="514350" y="1231900"/>
            <a:ext cx="1543050" cy="13589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72" name="WordArt 28"/>
          <p:cNvSpPr>
            <a:spLocks noChangeArrowheads="1" noChangeShapeType="1" noTextEdit="1"/>
          </p:cNvSpPr>
          <p:nvPr/>
        </p:nvSpPr>
        <p:spPr bwMode="auto">
          <a:xfrm>
            <a:off x="914400" y="1600200"/>
            <a:ext cx="674688" cy="590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Times"/>
              </a:rPr>
              <a:t>Câu</a:t>
            </a:r>
            <a:r>
              <a:rPr lang="en-US" sz="36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Times"/>
              </a:rPr>
              <a:t> 5</a:t>
            </a:r>
          </a:p>
        </p:txBody>
      </p:sp>
      <p:pic>
        <p:nvPicPr>
          <p:cNvPr id="38918" name="Picture 29" descr="Picture1"/>
          <p:cNvPicPr>
            <a:picLocks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769938"/>
            <a:ext cx="9144001" cy="9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9" name="WordArt 30"/>
          <p:cNvSpPr>
            <a:spLocks noChangeArrowheads="1" noChangeShapeType="1" noTextEdit="1"/>
          </p:cNvSpPr>
          <p:nvPr/>
        </p:nvSpPr>
        <p:spPr bwMode="auto">
          <a:xfrm>
            <a:off x="1647825" y="0"/>
            <a:ext cx="5973763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rung chuông vàng </a:t>
            </a:r>
          </a:p>
        </p:txBody>
      </p:sp>
      <p:pic>
        <p:nvPicPr>
          <p:cNvPr id="38920" name="Picture 31" descr="people008"/>
          <p:cNvPicPr>
            <a:picLocks noChangeAspect="1" noChangeArrowheads="1" noCrop="1"/>
          </p:cNvPicPr>
          <p:nvPr/>
        </p:nvPicPr>
        <p:blipFill>
          <a:blip r:embed="rId7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5715000"/>
            <a:ext cx="9715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1" name="Picture 32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75" y="-157163"/>
            <a:ext cx="1652588" cy="1676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" name="Group 33"/>
          <p:cNvGrpSpPr>
            <a:grpSpLocks/>
          </p:cNvGrpSpPr>
          <p:nvPr/>
        </p:nvGrpSpPr>
        <p:grpSpPr bwMode="auto">
          <a:xfrm>
            <a:off x="7696200" y="1447800"/>
            <a:ext cx="1752600" cy="1752600"/>
            <a:chOff x="4512" y="2928"/>
            <a:chExt cx="1104" cy="1104"/>
          </a:xfrm>
        </p:grpSpPr>
        <p:sp>
          <p:nvSpPr>
            <p:cNvPr id="38942" name="AutoShape 34"/>
            <p:cNvSpPr>
              <a:spLocks noChangeArrowheads="1"/>
            </p:cNvSpPr>
            <p:nvPr/>
          </p:nvSpPr>
          <p:spPr bwMode="auto">
            <a:xfrm>
              <a:off x="4512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6000" b="1">
                <a:solidFill>
                  <a:srgbClr val="FF0066"/>
                </a:solidFill>
                <a:latin typeface=".VnHelvetInsH" pitchFamily="34" charset="0"/>
              </a:endParaRPr>
            </a:p>
          </p:txBody>
        </p:sp>
        <p:sp>
          <p:nvSpPr>
            <p:cNvPr id="38943" name="WordArt 35"/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Hết giờ</a:t>
              </a:r>
            </a:p>
          </p:txBody>
        </p:sp>
      </p:grpSp>
      <p:sp>
        <p:nvSpPr>
          <p:cNvPr id="6180" name="WordArt 36"/>
          <p:cNvSpPr>
            <a:spLocks noChangeArrowheads="1" noChangeShapeType="1" noTextEdit="1"/>
          </p:cNvSpPr>
          <p:nvPr/>
        </p:nvSpPr>
        <p:spPr bwMode="auto">
          <a:xfrm>
            <a:off x="7958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0</a:t>
            </a:r>
          </a:p>
        </p:txBody>
      </p:sp>
      <p:sp>
        <p:nvSpPr>
          <p:cNvPr id="6181" name="WordArt 37"/>
          <p:cNvSpPr>
            <a:spLocks noChangeArrowheads="1" noChangeShapeType="1" noTextEdit="1"/>
          </p:cNvSpPr>
          <p:nvPr/>
        </p:nvSpPr>
        <p:spPr bwMode="auto">
          <a:xfrm>
            <a:off x="7958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</a:t>
            </a:r>
          </a:p>
        </p:txBody>
      </p:sp>
      <p:sp>
        <p:nvSpPr>
          <p:cNvPr id="6182" name="WordArt 38"/>
          <p:cNvSpPr>
            <a:spLocks noChangeArrowheads="1" noChangeShapeType="1" noTextEdit="1"/>
          </p:cNvSpPr>
          <p:nvPr/>
        </p:nvSpPr>
        <p:spPr bwMode="auto">
          <a:xfrm>
            <a:off x="7962900" y="334803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2</a:t>
            </a:r>
          </a:p>
        </p:txBody>
      </p:sp>
      <p:sp>
        <p:nvSpPr>
          <p:cNvPr id="6183" name="WordArt 39"/>
          <p:cNvSpPr>
            <a:spLocks noChangeArrowheads="1" noChangeShapeType="1" noTextEdit="1"/>
          </p:cNvSpPr>
          <p:nvPr/>
        </p:nvSpPr>
        <p:spPr bwMode="auto">
          <a:xfrm>
            <a:off x="7958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3</a:t>
            </a:r>
          </a:p>
        </p:txBody>
      </p:sp>
      <p:sp>
        <p:nvSpPr>
          <p:cNvPr id="6184" name="WordArt 40"/>
          <p:cNvSpPr>
            <a:spLocks noChangeArrowheads="1" noChangeShapeType="1" noTextEdit="1"/>
          </p:cNvSpPr>
          <p:nvPr/>
        </p:nvSpPr>
        <p:spPr bwMode="auto">
          <a:xfrm>
            <a:off x="8005763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4</a:t>
            </a:r>
          </a:p>
        </p:txBody>
      </p:sp>
      <p:sp>
        <p:nvSpPr>
          <p:cNvPr id="6185" name="WordArt 41"/>
          <p:cNvSpPr>
            <a:spLocks noChangeArrowheads="1" noChangeShapeType="1" noTextEdit="1"/>
          </p:cNvSpPr>
          <p:nvPr/>
        </p:nvSpPr>
        <p:spPr bwMode="auto">
          <a:xfrm>
            <a:off x="7972425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5</a:t>
            </a:r>
          </a:p>
        </p:txBody>
      </p:sp>
      <p:sp>
        <p:nvSpPr>
          <p:cNvPr id="6186" name="WordArt 42"/>
          <p:cNvSpPr>
            <a:spLocks noChangeArrowheads="1" noChangeShapeType="1" noTextEdit="1"/>
          </p:cNvSpPr>
          <p:nvPr/>
        </p:nvSpPr>
        <p:spPr bwMode="auto">
          <a:xfrm>
            <a:off x="7958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6</a:t>
            </a:r>
          </a:p>
        </p:txBody>
      </p:sp>
      <p:sp>
        <p:nvSpPr>
          <p:cNvPr id="6187" name="WordArt 43"/>
          <p:cNvSpPr>
            <a:spLocks noChangeArrowheads="1" noChangeShapeType="1" noTextEdit="1"/>
          </p:cNvSpPr>
          <p:nvPr/>
        </p:nvSpPr>
        <p:spPr bwMode="auto">
          <a:xfrm>
            <a:off x="7958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7</a:t>
            </a:r>
          </a:p>
        </p:txBody>
      </p:sp>
      <p:sp>
        <p:nvSpPr>
          <p:cNvPr id="6188" name="WordArt 44"/>
          <p:cNvSpPr>
            <a:spLocks noChangeArrowheads="1" noChangeShapeType="1" noTextEdit="1"/>
          </p:cNvSpPr>
          <p:nvPr/>
        </p:nvSpPr>
        <p:spPr bwMode="auto">
          <a:xfrm>
            <a:off x="7962900" y="336232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8</a:t>
            </a:r>
          </a:p>
        </p:txBody>
      </p:sp>
      <p:sp>
        <p:nvSpPr>
          <p:cNvPr id="6189" name="WordArt 45"/>
          <p:cNvSpPr>
            <a:spLocks noChangeArrowheads="1" noChangeShapeType="1" noTextEdit="1"/>
          </p:cNvSpPr>
          <p:nvPr/>
        </p:nvSpPr>
        <p:spPr bwMode="auto">
          <a:xfrm>
            <a:off x="7958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9</a:t>
            </a:r>
          </a:p>
        </p:txBody>
      </p:sp>
      <p:sp>
        <p:nvSpPr>
          <p:cNvPr id="6190" name="WordArt 46"/>
          <p:cNvSpPr>
            <a:spLocks noChangeArrowheads="1" noChangeShapeType="1" noTextEdit="1"/>
          </p:cNvSpPr>
          <p:nvPr/>
        </p:nvSpPr>
        <p:spPr bwMode="auto">
          <a:xfrm>
            <a:off x="7958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10</a:t>
            </a:r>
          </a:p>
        </p:txBody>
      </p:sp>
      <p:sp>
        <p:nvSpPr>
          <p:cNvPr id="6191" name="WordArt 47"/>
          <p:cNvSpPr>
            <a:spLocks noChangeArrowheads="1" noChangeShapeType="1" noTextEdit="1"/>
          </p:cNvSpPr>
          <p:nvPr/>
        </p:nvSpPr>
        <p:spPr bwMode="auto">
          <a:xfrm>
            <a:off x="7958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11</a:t>
            </a:r>
          </a:p>
        </p:txBody>
      </p:sp>
      <p:sp>
        <p:nvSpPr>
          <p:cNvPr id="6192" name="WordArt 48"/>
          <p:cNvSpPr>
            <a:spLocks noChangeArrowheads="1" noChangeShapeType="1" noTextEdit="1"/>
          </p:cNvSpPr>
          <p:nvPr/>
        </p:nvSpPr>
        <p:spPr bwMode="auto">
          <a:xfrm>
            <a:off x="7958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12</a:t>
            </a:r>
          </a:p>
        </p:txBody>
      </p:sp>
      <p:sp>
        <p:nvSpPr>
          <p:cNvPr id="6193" name="WordArt 49"/>
          <p:cNvSpPr>
            <a:spLocks noChangeArrowheads="1" noChangeShapeType="1" noTextEdit="1"/>
          </p:cNvSpPr>
          <p:nvPr/>
        </p:nvSpPr>
        <p:spPr bwMode="auto">
          <a:xfrm>
            <a:off x="7948613" y="335756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13</a:t>
            </a:r>
          </a:p>
        </p:txBody>
      </p:sp>
      <p:sp>
        <p:nvSpPr>
          <p:cNvPr id="6194" name="WordArt 50"/>
          <p:cNvSpPr>
            <a:spLocks noChangeArrowheads="1" noChangeShapeType="1" noTextEdit="1"/>
          </p:cNvSpPr>
          <p:nvPr/>
        </p:nvSpPr>
        <p:spPr bwMode="auto">
          <a:xfrm>
            <a:off x="7958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14</a:t>
            </a:r>
          </a:p>
        </p:txBody>
      </p:sp>
      <p:sp>
        <p:nvSpPr>
          <p:cNvPr id="6195" name="WordArt 51"/>
          <p:cNvSpPr>
            <a:spLocks noChangeArrowheads="1" noChangeShapeType="1" noTextEdit="1"/>
          </p:cNvSpPr>
          <p:nvPr/>
        </p:nvSpPr>
        <p:spPr bwMode="auto">
          <a:xfrm>
            <a:off x="7958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15</a:t>
            </a:r>
          </a:p>
        </p:txBody>
      </p:sp>
      <p:pic>
        <p:nvPicPr>
          <p:cNvPr id="38939" name="Picture 53" descr="avatar320552_1043153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350" y="0"/>
            <a:ext cx="13906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40" name="Picture 54" descr="Tàng-Tàng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6191250"/>
            <a:ext cx="14097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830" name="Text Box 54"/>
          <p:cNvSpPr txBox="1">
            <a:spLocks noChangeArrowheads="1"/>
          </p:cNvSpPr>
          <p:nvPr/>
        </p:nvSpPr>
        <p:spPr bwMode="auto">
          <a:xfrm>
            <a:off x="759619" y="4343400"/>
            <a:ext cx="7912894" cy="1600438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800" b="1" u="sng" dirty="0" err="1">
                <a:solidFill>
                  <a:srgbClr val="0000CC"/>
                </a:solidFill>
              </a:rPr>
              <a:t>Trả</a:t>
            </a:r>
            <a:r>
              <a:rPr lang="en-US" sz="2800" b="1" u="sng" dirty="0">
                <a:solidFill>
                  <a:srgbClr val="0000CC"/>
                </a:solidFill>
              </a:rPr>
              <a:t> </a:t>
            </a:r>
            <a:r>
              <a:rPr lang="en-US" sz="2800" b="1" u="sng" dirty="0" err="1">
                <a:solidFill>
                  <a:srgbClr val="0000CC"/>
                </a:solidFill>
              </a:rPr>
              <a:t>lời</a:t>
            </a:r>
            <a:r>
              <a:rPr lang="en-US" sz="2800" b="1" u="sng" dirty="0">
                <a:solidFill>
                  <a:srgbClr val="0000CC"/>
                </a:solidFill>
              </a:rPr>
              <a:t>: </a:t>
            </a:r>
            <a:r>
              <a:rPr lang="vi-VN" sz="2800" dirty="0"/>
              <a:t>Cho dầu vào thùng chứa hoặc bơm dầu chảy qua những đường ống dẫn dầu về đất liền.</a:t>
            </a:r>
            <a:endParaRPr lang="en-US" sz="2800" dirty="0"/>
          </a:p>
          <a:p>
            <a:pPr eaLnBrk="1" hangingPunct="1">
              <a:spcBef>
                <a:spcPct val="50000"/>
              </a:spcBef>
            </a:pPr>
            <a:endParaRPr lang="en-US" sz="2800" b="1" dirty="0">
              <a:solidFill>
                <a:srgbClr val="0000FF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21592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1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6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6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6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61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6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6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6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61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6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6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6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61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6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6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6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61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6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6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6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6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7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7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8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8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9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9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0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0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1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5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2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5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3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8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4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5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4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5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5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15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6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5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16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7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5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17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8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 nodeType="clickPar">
                      <p:stCondLst>
                        <p:cond delay="indefinite"/>
                      </p:stCondLst>
                      <p:childTnLst>
                        <p:par>
                          <p:cTn id="1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9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 nodeType="clickPar">
                      <p:stCondLst>
                        <p:cond delay="indefinite"/>
                      </p:stCondLst>
                      <p:childTnLst>
                        <p:par>
                          <p:cTn id="1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758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758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1000"/>
                                        <p:tgtEl>
                                          <p:spTgt spid="75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71" grpId="0" animBg="1"/>
      <p:bldP spid="6171" grpId="1" animBg="1"/>
      <p:bldP spid="6172" grpId="0" animBg="1"/>
      <p:bldP spid="6180" grpId="0" animBg="1"/>
      <p:bldP spid="6180" grpId="1" animBg="1"/>
      <p:bldP spid="6181" grpId="0" animBg="1"/>
      <p:bldP spid="6181" grpId="1" animBg="1"/>
      <p:bldP spid="6182" grpId="0" animBg="1"/>
      <p:bldP spid="6182" grpId="1" animBg="1"/>
      <p:bldP spid="6183" grpId="0" animBg="1"/>
      <p:bldP spid="6183" grpId="1" animBg="1"/>
      <p:bldP spid="6184" grpId="0" animBg="1"/>
      <p:bldP spid="6184" grpId="1" animBg="1"/>
      <p:bldP spid="6185" grpId="0" animBg="1"/>
      <p:bldP spid="6185" grpId="1" animBg="1"/>
      <p:bldP spid="6186" grpId="0" animBg="1"/>
      <p:bldP spid="6186" grpId="1" animBg="1"/>
      <p:bldP spid="6187" grpId="0" animBg="1"/>
      <p:bldP spid="6187" grpId="1" animBg="1"/>
      <p:bldP spid="6188" grpId="0" animBg="1"/>
      <p:bldP spid="6188" grpId="1" animBg="1"/>
      <p:bldP spid="6189" grpId="0" animBg="1"/>
      <p:bldP spid="6189" grpId="1" animBg="1"/>
      <p:bldP spid="6190" grpId="0" animBg="1"/>
      <p:bldP spid="6190" grpId="1" animBg="1"/>
      <p:bldP spid="6191" grpId="0" animBg="1"/>
      <p:bldP spid="6191" grpId="1" animBg="1"/>
      <p:bldP spid="6192" grpId="0" animBg="1"/>
      <p:bldP spid="6192" grpId="1" animBg="1"/>
      <p:bldP spid="6193" grpId="0" animBg="1"/>
      <p:bldP spid="6193" grpId="1" animBg="1"/>
      <p:bldP spid="6194" grpId="0" animBg="1"/>
      <p:bldP spid="6194" grpId="1" animBg="1"/>
      <p:bldP spid="6195" grpId="0" animBg="1"/>
      <p:bldP spid="6195" grpId="1" animBg="1"/>
      <p:bldP spid="75830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/>
          <p:cNvSpPr>
            <a:spLocks noChangeArrowheads="1"/>
          </p:cNvSpPr>
          <p:nvPr/>
        </p:nvSpPr>
        <p:spPr bwMode="auto">
          <a:xfrm>
            <a:off x="1371600" y="1219200"/>
            <a:ext cx="7772400" cy="1217613"/>
          </a:xfrm>
          <a:prstGeom prst="roundRect">
            <a:avLst>
              <a:gd name="adj" fmla="val 16667"/>
            </a:avLst>
          </a:prstGeom>
          <a:solidFill>
            <a:srgbClr val="0033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v</a:t>
            </a:r>
            <a:r>
              <a:rPr lang="vi-VN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ào những ngày trời nồm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vi-VN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độ ẩm </a:t>
            </a:r>
            <a:endParaRPr lang="en-US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cao)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hiện tượng nền</a:t>
            </a:r>
            <a:endParaRPr lang="en-US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vi-VN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nhà trơn trượt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pSp>
        <p:nvGrpSpPr>
          <p:cNvPr id="41987" name="Group 51"/>
          <p:cNvGrpSpPr>
            <a:grpSpLocks/>
          </p:cNvGrpSpPr>
          <p:nvPr/>
        </p:nvGrpSpPr>
        <p:grpSpPr bwMode="auto">
          <a:xfrm>
            <a:off x="-12700" y="-85725"/>
            <a:ext cx="320675" cy="7162800"/>
            <a:chOff x="202295" y="-322943"/>
            <a:chExt cx="319314" cy="7180943"/>
          </a:xfrm>
        </p:grpSpPr>
        <p:sp>
          <p:nvSpPr>
            <p:cNvPr id="10" name="Rectangle 9"/>
            <p:cNvSpPr/>
            <p:nvPr/>
          </p:nvSpPr>
          <p:spPr bwMode="auto">
            <a:xfrm>
              <a:off x="202295" y="-322943"/>
              <a:ext cx="319314" cy="7166620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latin typeface=".VnTime" pitchFamily="34" charset="0"/>
                <a:cs typeface="+mn-cs"/>
              </a:endParaRPr>
            </a:p>
          </p:txBody>
        </p:sp>
        <p:sp>
          <p:nvSpPr>
            <p:cNvPr id="42036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000">
                <a:latin typeface=".VnTime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24014" y="-308620"/>
              <a:ext cx="75877" cy="7166620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.VnTime" pitchFamily="34" charset="0"/>
                <a:cs typeface="+mn-cs"/>
              </a:endParaRPr>
            </a:p>
          </p:txBody>
        </p:sp>
      </p:grpSp>
      <p:sp>
        <p:nvSpPr>
          <p:cNvPr id="3" name="AutoShape 51"/>
          <p:cNvSpPr>
            <a:spLocks noChangeArrowheads="1"/>
          </p:cNvSpPr>
          <p:nvPr/>
        </p:nvSpPr>
        <p:spPr bwMode="auto">
          <a:xfrm>
            <a:off x="1524000" y="2667000"/>
            <a:ext cx="5386388" cy="760413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2800" b="1" dirty="0" err="1">
                <a:solidFill>
                  <a:schemeClr val="bg1"/>
                </a:solidFill>
              </a:rPr>
              <a:t>Đã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xảy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ra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sự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hóa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hơi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nước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39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2924175"/>
            <a:ext cx="593725" cy="35083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2701925"/>
            <a:ext cx="1500188" cy="80168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428625" y="2774950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sz="2000">
              <a:latin typeface=".VnTime" pitchFamily="34" charset="0"/>
            </a:endParaRPr>
          </a:p>
        </p:txBody>
      </p:sp>
      <p:sp>
        <p:nvSpPr>
          <p:cNvPr id="1044" name="WordArt 226"/>
          <p:cNvSpPr>
            <a:spLocks noChangeArrowheads="1" noChangeShapeType="1" noTextEdit="1"/>
          </p:cNvSpPr>
          <p:nvPr/>
        </p:nvSpPr>
        <p:spPr bwMode="auto">
          <a:xfrm>
            <a:off x="635000" y="2887663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A</a:t>
            </a:r>
          </a:p>
        </p:txBody>
      </p:sp>
      <p:sp>
        <p:nvSpPr>
          <p:cNvPr id="4" name="AutoShape 51"/>
          <p:cNvSpPr>
            <a:spLocks noChangeArrowheads="1"/>
          </p:cNvSpPr>
          <p:nvPr/>
        </p:nvSpPr>
        <p:spPr bwMode="auto">
          <a:xfrm>
            <a:off x="1487050" y="3803048"/>
            <a:ext cx="5410200" cy="760412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2800" b="1" dirty="0" err="1">
                <a:solidFill>
                  <a:schemeClr val="bg1"/>
                </a:solidFill>
              </a:rPr>
              <a:t>Đã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xảy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ra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sự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sôi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của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nước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5" y="3914775"/>
            <a:ext cx="593725" cy="35083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3692525"/>
            <a:ext cx="1500188" cy="80168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409575" y="3765550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sz="2000">
              <a:latin typeface=".VnTime" pitchFamily="34" charset="0"/>
            </a:endParaRPr>
          </a:p>
        </p:txBody>
      </p:sp>
      <p:sp>
        <p:nvSpPr>
          <p:cNvPr id="8" name="WordArt 226"/>
          <p:cNvSpPr>
            <a:spLocks noChangeArrowheads="1" noChangeShapeType="1" noTextEdit="1"/>
          </p:cNvSpPr>
          <p:nvPr/>
        </p:nvSpPr>
        <p:spPr bwMode="auto">
          <a:xfrm>
            <a:off x="615950" y="3878263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B</a:t>
            </a:r>
          </a:p>
        </p:txBody>
      </p:sp>
      <p:sp>
        <p:nvSpPr>
          <p:cNvPr id="9" name="AutoShape 51"/>
          <p:cNvSpPr>
            <a:spLocks noChangeArrowheads="1"/>
          </p:cNvSpPr>
          <p:nvPr/>
        </p:nvSpPr>
        <p:spPr bwMode="auto">
          <a:xfrm>
            <a:off x="1524000" y="4785272"/>
            <a:ext cx="5476875" cy="760413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sz="2800" b="1" dirty="0">
                <a:solidFill>
                  <a:schemeClr val="bg1"/>
                </a:solidFill>
              </a:rPr>
              <a:t>        </a:t>
            </a:r>
            <a:r>
              <a:rPr lang="en-US" sz="2800" b="1" dirty="0" err="1">
                <a:solidFill>
                  <a:schemeClr val="bg1"/>
                </a:solidFill>
              </a:rPr>
              <a:t>Đã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xảy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ra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sự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ngưng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tụ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hơi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</a:p>
          <a:p>
            <a:r>
              <a:rPr lang="en-US" sz="2800" b="1" dirty="0">
                <a:solidFill>
                  <a:schemeClr val="bg1"/>
                </a:solidFill>
              </a:rPr>
              <a:t>    </a:t>
            </a:r>
            <a:r>
              <a:rPr lang="en-US" sz="2800" b="1" dirty="0" err="1">
                <a:solidFill>
                  <a:schemeClr val="bg1"/>
                </a:solidFill>
              </a:rPr>
              <a:t>nước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trong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không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khí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endParaRPr lang="en-US" sz="2800" b="1" baseline="-25000" dirty="0">
              <a:solidFill>
                <a:schemeClr val="bg1"/>
              </a:solidFill>
            </a:endParaRPr>
          </a:p>
        </p:txBody>
      </p:sp>
      <p:pic>
        <p:nvPicPr>
          <p:cNvPr id="11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5" y="4905375"/>
            <a:ext cx="593725" cy="35083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4683125"/>
            <a:ext cx="1500188" cy="80168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409575" y="4756150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sz="2000">
              <a:latin typeface=".VnTime" pitchFamily="34" charset="0"/>
            </a:endParaRPr>
          </a:p>
        </p:txBody>
      </p:sp>
      <p:sp>
        <p:nvSpPr>
          <p:cNvPr id="15" name="WordArt 226"/>
          <p:cNvSpPr>
            <a:spLocks noChangeArrowheads="1" noChangeShapeType="1" noTextEdit="1"/>
          </p:cNvSpPr>
          <p:nvPr/>
        </p:nvSpPr>
        <p:spPr bwMode="auto">
          <a:xfrm>
            <a:off x="615950" y="4868863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c</a:t>
            </a:r>
          </a:p>
        </p:txBody>
      </p:sp>
      <p:sp>
        <p:nvSpPr>
          <p:cNvPr id="16" name="AutoShape 51"/>
          <p:cNvSpPr>
            <a:spLocks noChangeArrowheads="1"/>
          </p:cNvSpPr>
          <p:nvPr/>
        </p:nvSpPr>
        <p:spPr bwMode="auto">
          <a:xfrm>
            <a:off x="1524000" y="5638800"/>
            <a:ext cx="5400675" cy="760413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800" b="1" dirty="0" err="1">
                <a:solidFill>
                  <a:schemeClr val="bg1"/>
                </a:solidFill>
              </a:rPr>
              <a:t>Đã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xảy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ra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sự</a:t>
            </a:r>
            <a:r>
              <a:rPr lang="en-US" sz="2800" b="1" dirty="0">
                <a:solidFill>
                  <a:schemeClr val="bg1"/>
                </a:solidFill>
              </a:rPr>
              <a:t> bay </a:t>
            </a:r>
            <a:r>
              <a:rPr lang="en-US" sz="2800" b="1" dirty="0" err="1">
                <a:solidFill>
                  <a:schemeClr val="bg1"/>
                </a:solidFill>
              </a:rPr>
              <a:t>hơi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nước</a:t>
            </a:r>
            <a:endParaRPr lang="en-US" sz="2800" b="1" baseline="-250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17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5" y="5895975"/>
            <a:ext cx="593725" cy="35083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5673725"/>
            <a:ext cx="1500188" cy="80168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409575" y="5746750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sz="2000">
              <a:latin typeface=".VnTime" pitchFamily="34" charset="0"/>
            </a:endParaRPr>
          </a:p>
        </p:txBody>
      </p:sp>
      <p:sp>
        <p:nvSpPr>
          <p:cNvPr id="20" name="WordArt 226"/>
          <p:cNvSpPr>
            <a:spLocks noChangeArrowheads="1" noChangeShapeType="1" noTextEdit="1"/>
          </p:cNvSpPr>
          <p:nvPr/>
        </p:nvSpPr>
        <p:spPr bwMode="auto">
          <a:xfrm>
            <a:off x="615950" y="5859463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D</a:t>
            </a:r>
          </a:p>
        </p:txBody>
      </p:sp>
      <p:sp>
        <p:nvSpPr>
          <p:cNvPr id="10267" name="AutoShape 27"/>
          <p:cNvSpPr>
            <a:spLocks noChangeArrowheads="1"/>
          </p:cNvSpPr>
          <p:nvPr/>
        </p:nvSpPr>
        <p:spPr bwMode="auto">
          <a:xfrm>
            <a:off x="76200" y="1231900"/>
            <a:ext cx="1543050" cy="13589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68" name="WordArt 28"/>
          <p:cNvSpPr>
            <a:spLocks noChangeArrowheads="1" noChangeShapeType="1" noTextEdit="1"/>
          </p:cNvSpPr>
          <p:nvPr/>
        </p:nvSpPr>
        <p:spPr bwMode="auto">
          <a:xfrm>
            <a:off x="457200" y="1600200"/>
            <a:ext cx="776288" cy="5826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Câu</a:t>
            </a:r>
            <a:r>
              <a:rPr lang="en-US" sz="36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6</a:t>
            </a:r>
          </a:p>
        </p:txBody>
      </p:sp>
      <p:pic>
        <p:nvPicPr>
          <p:cNvPr id="42010" name="Picture 29" descr="Picture1"/>
          <p:cNvPicPr>
            <a:picLocks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798513"/>
            <a:ext cx="9144001" cy="9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011" name="WordArt 30"/>
          <p:cNvSpPr>
            <a:spLocks noChangeArrowheads="1" noChangeShapeType="1" noTextEdit="1"/>
          </p:cNvSpPr>
          <p:nvPr/>
        </p:nvSpPr>
        <p:spPr bwMode="auto">
          <a:xfrm>
            <a:off x="1828800" y="0"/>
            <a:ext cx="5973763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rung chuông vàng </a:t>
            </a:r>
          </a:p>
        </p:txBody>
      </p:sp>
      <p:pic>
        <p:nvPicPr>
          <p:cNvPr id="42012" name="Picture 31" descr="people008"/>
          <p:cNvPicPr>
            <a:picLocks noChangeAspect="1" noChangeArrowheads="1" noCrop="1"/>
          </p:cNvPicPr>
          <p:nvPr/>
        </p:nvPicPr>
        <p:blipFill>
          <a:blip r:embed="rId1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5715000"/>
            <a:ext cx="9715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13" name="Picture 32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0025"/>
            <a:ext cx="165258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3" name="WordArt 33"/>
          <p:cNvSpPr>
            <a:spLocks noChangeArrowheads="1" noChangeShapeType="1" noTextEdit="1"/>
          </p:cNvSpPr>
          <p:nvPr/>
        </p:nvSpPr>
        <p:spPr bwMode="auto">
          <a:xfrm>
            <a:off x="7477125" y="38385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0</a:t>
            </a:r>
          </a:p>
        </p:txBody>
      </p:sp>
      <p:sp>
        <p:nvSpPr>
          <p:cNvPr id="10274" name="WordArt 34"/>
          <p:cNvSpPr>
            <a:spLocks noChangeArrowheads="1" noChangeShapeType="1" noTextEdit="1"/>
          </p:cNvSpPr>
          <p:nvPr/>
        </p:nvSpPr>
        <p:spPr bwMode="auto">
          <a:xfrm>
            <a:off x="7477125" y="38385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</a:t>
            </a:r>
          </a:p>
        </p:txBody>
      </p:sp>
      <p:sp>
        <p:nvSpPr>
          <p:cNvPr id="10275" name="WordArt 35"/>
          <p:cNvSpPr>
            <a:spLocks noChangeArrowheads="1" noChangeShapeType="1" noTextEdit="1"/>
          </p:cNvSpPr>
          <p:nvPr/>
        </p:nvSpPr>
        <p:spPr bwMode="auto">
          <a:xfrm>
            <a:off x="7481888" y="38100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2</a:t>
            </a:r>
          </a:p>
        </p:txBody>
      </p:sp>
      <p:sp>
        <p:nvSpPr>
          <p:cNvPr id="10276" name="WordArt 36"/>
          <p:cNvSpPr>
            <a:spLocks noChangeArrowheads="1" noChangeShapeType="1" noTextEdit="1"/>
          </p:cNvSpPr>
          <p:nvPr/>
        </p:nvSpPr>
        <p:spPr bwMode="auto">
          <a:xfrm>
            <a:off x="7477125" y="38385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3</a:t>
            </a:r>
          </a:p>
        </p:txBody>
      </p:sp>
      <p:sp>
        <p:nvSpPr>
          <p:cNvPr id="10277" name="WordArt 37"/>
          <p:cNvSpPr>
            <a:spLocks noChangeArrowheads="1" noChangeShapeType="1" noTextEdit="1"/>
          </p:cNvSpPr>
          <p:nvPr/>
        </p:nvSpPr>
        <p:spPr bwMode="auto">
          <a:xfrm>
            <a:off x="7524750" y="38385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4</a:t>
            </a:r>
          </a:p>
        </p:txBody>
      </p:sp>
      <p:sp>
        <p:nvSpPr>
          <p:cNvPr id="10278" name="WordArt 38"/>
          <p:cNvSpPr>
            <a:spLocks noChangeArrowheads="1" noChangeShapeType="1" noTextEdit="1"/>
          </p:cNvSpPr>
          <p:nvPr/>
        </p:nvSpPr>
        <p:spPr bwMode="auto">
          <a:xfrm>
            <a:off x="7491413" y="38385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5</a:t>
            </a:r>
          </a:p>
        </p:txBody>
      </p:sp>
      <p:sp>
        <p:nvSpPr>
          <p:cNvPr id="10279" name="WordArt 39"/>
          <p:cNvSpPr>
            <a:spLocks noChangeArrowheads="1" noChangeShapeType="1" noTextEdit="1"/>
          </p:cNvSpPr>
          <p:nvPr/>
        </p:nvSpPr>
        <p:spPr bwMode="auto">
          <a:xfrm>
            <a:off x="7477125" y="38385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6</a:t>
            </a:r>
          </a:p>
        </p:txBody>
      </p:sp>
      <p:sp>
        <p:nvSpPr>
          <p:cNvPr id="10280" name="WordArt 40"/>
          <p:cNvSpPr>
            <a:spLocks noChangeArrowheads="1" noChangeShapeType="1" noTextEdit="1"/>
          </p:cNvSpPr>
          <p:nvPr/>
        </p:nvSpPr>
        <p:spPr bwMode="auto">
          <a:xfrm>
            <a:off x="7477125" y="38385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7</a:t>
            </a:r>
          </a:p>
        </p:txBody>
      </p:sp>
      <p:sp>
        <p:nvSpPr>
          <p:cNvPr id="10281" name="WordArt 41"/>
          <p:cNvSpPr>
            <a:spLocks noChangeArrowheads="1" noChangeShapeType="1" noTextEdit="1"/>
          </p:cNvSpPr>
          <p:nvPr/>
        </p:nvSpPr>
        <p:spPr bwMode="auto">
          <a:xfrm>
            <a:off x="7481888" y="382428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8</a:t>
            </a:r>
          </a:p>
        </p:txBody>
      </p:sp>
      <p:sp>
        <p:nvSpPr>
          <p:cNvPr id="10282" name="WordArt 42"/>
          <p:cNvSpPr>
            <a:spLocks noChangeArrowheads="1" noChangeShapeType="1" noTextEdit="1"/>
          </p:cNvSpPr>
          <p:nvPr/>
        </p:nvSpPr>
        <p:spPr bwMode="auto">
          <a:xfrm>
            <a:off x="7477125" y="38385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9</a:t>
            </a:r>
          </a:p>
        </p:txBody>
      </p:sp>
      <p:sp>
        <p:nvSpPr>
          <p:cNvPr id="10283" name="WordArt 43"/>
          <p:cNvSpPr>
            <a:spLocks noChangeArrowheads="1" noChangeShapeType="1" noTextEdit="1"/>
          </p:cNvSpPr>
          <p:nvPr/>
        </p:nvSpPr>
        <p:spPr bwMode="auto">
          <a:xfrm>
            <a:off x="7477125" y="38385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10</a:t>
            </a:r>
          </a:p>
        </p:txBody>
      </p:sp>
      <p:sp>
        <p:nvSpPr>
          <p:cNvPr id="10284" name="WordArt 44"/>
          <p:cNvSpPr>
            <a:spLocks noChangeArrowheads="1" noChangeShapeType="1" noTextEdit="1"/>
          </p:cNvSpPr>
          <p:nvPr/>
        </p:nvSpPr>
        <p:spPr bwMode="auto">
          <a:xfrm>
            <a:off x="7477125" y="38385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11</a:t>
            </a:r>
          </a:p>
        </p:txBody>
      </p:sp>
      <p:sp>
        <p:nvSpPr>
          <p:cNvPr id="10285" name="WordArt 45"/>
          <p:cNvSpPr>
            <a:spLocks noChangeArrowheads="1" noChangeShapeType="1" noTextEdit="1"/>
          </p:cNvSpPr>
          <p:nvPr/>
        </p:nvSpPr>
        <p:spPr bwMode="auto">
          <a:xfrm>
            <a:off x="7477125" y="38385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12</a:t>
            </a:r>
          </a:p>
        </p:txBody>
      </p:sp>
      <p:sp>
        <p:nvSpPr>
          <p:cNvPr id="10286" name="WordArt 46"/>
          <p:cNvSpPr>
            <a:spLocks noChangeArrowheads="1" noChangeShapeType="1" noTextEdit="1"/>
          </p:cNvSpPr>
          <p:nvPr/>
        </p:nvSpPr>
        <p:spPr bwMode="auto">
          <a:xfrm>
            <a:off x="7467600" y="381952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13</a:t>
            </a:r>
          </a:p>
        </p:txBody>
      </p:sp>
      <p:sp>
        <p:nvSpPr>
          <p:cNvPr id="10287" name="WordArt 47"/>
          <p:cNvSpPr>
            <a:spLocks noChangeArrowheads="1" noChangeShapeType="1" noTextEdit="1"/>
          </p:cNvSpPr>
          <p:nvPr/>
        </p:nvSpPr>
        <p:spPr bwMode="auto">
          <a:xfrm>
            <a:off x="7477125" y="38385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14</a:t>
            </a:r>
          </a:p>
        </p:txBody>
      </p:sp>
      <p:sp>
        <p:nvSpPr>
          <p:cNvPr id="10288" name="WordArt 48"/>
          <p:cNvSpPr>
            <a:spLocks noChangeArrowheads="1" noChangeShapeType="1" noTextEdit="1"/>
          </p:cNvSpPr>
          <p:nvPr/>
        </p:nvSpPr>
        <p:spPr bwMode="auto">
          <a:xfrm>
            <a:off x="7467600" y="38100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15</a:t>
            </a:r>
          </a:p>
        </p:txBody>
      </p:sp>
      <p:grpSp>
        <p:nvGrpSpPr>
          <p:cNvPr id="21" name="Group 49"/>
          <p:cNvGrpSpPr>
            <a:grpSpLocks/>
          </p:cNvGrpSpPr>
          <p:nvPr/>
        </p:nvGrpSpPr>
        <p:grpSpPr bwMode="auto">
          <a:xfrm>
            <a:off x="7010400" y="2286000"/>
            <a:ext cx="1752600" cy="1524000"/>
            <a:chOff x="4320" y="2928"/>
            <a:chExt cx="1104" cy="1104"/>
          </a:xfrm>
        </p:grpSpPr>
        <p:sp>
          <p:nvSpPr>
            <p:cNvPr id="42033" name="AutoShape 50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6000" b="1">
                <a:solidFill>
                  <a:srgbClr val="FF0066"/>
                </a:solidFill>
                <a:latin typeface=".VnHelvetInsH" pitchFamily="34" charset="0"/>
              </a:endParaRPr>
            </a:p>
          </p:txBody>
        </p:sp>
        <p:sp>
          <p:nvSpPr>
            <p:cNvPr id="42034" name="WordArt 51"/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Hết giờ</a:t>
              </a:r>
            </a:p>
          </p:txBody>
        </p:sp>
      </p:grpSp>
      <p:pic>
        <p:nvPicPr>
          <p:cNvPr id="42031" name="Picture 53" descr="avatar320552_1043153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350" y="0"/>
            <a:ext cx="13906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32" name="Picture 54" descr="Tàng-Tàng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6191250"/>
            <a:ext cx="14097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13952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10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12" dur="1500" fill="hold"/>
                                        <p:tgtEl>
                                          <p:spTgt spid="102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5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102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02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102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02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102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02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02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02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102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0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10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10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102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102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1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102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102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102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" dur="500"/>
                                        <p:tgtEl>
                                          <p:spTgt spid="102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2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102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102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02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1" dur="500"/>
                                        <p:tgtEl>
                                          <p:spTgt spid="102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3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10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10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02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1" dur="500"/>
                                        <p:tgtEl>
                                          <p:spTgt spid="102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4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10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10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102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1" dur="500"/>
                                        <p:tgtEl>
                                          <p:spTgt spid="102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5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102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/>
                                        <p:tgtEl>
                                          <p:spTgt spid="102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102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5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1" dur="500"/>
                                        <p:tgtEl>
                                          <p:spTgt spid="102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6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10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/>
                                        <p:tgtEl>
                                          <p:spTgt spid="10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102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6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1" dur="500"/>
                                        <p:tgtEl>
                                          <p:spTgt spid="102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7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10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10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102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7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1" dur="500"/>
                                        <p:tgtEl>
                                          <p:spTgt spid="102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8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4" dur="500"/>
                                        <p:tgtEl>
                                          <p:spTgt spid="10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/>
                                        <p:tgtEl>
                                          <p:spTgt spid="10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102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8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1" dur="500"/>
                                        <p:tgtEl>
                                          <p:spTgt spid="102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9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4" dur="500"/>
                                        <p:tgtEl>
                                          <p:spTgt spid="10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/>
                                        <p:tgtEl>
                                          <p:spTgt spid="10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102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9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1" dur="500"/>
                                        <p:tgtEl>
                                          <p:spTgt spid="102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20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500"/>
                                        <p:tgtEl>
                                          <p:spTgt spid="10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/>
                                        <p:tgtEl>
                                          <p:spTgt spid="10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102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20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1" dur="500"/>
                                        <p:tgtEl>
                                          <p:spTgt spid="102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21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10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10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102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2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1" dur="500"/>
                                        <p:tgtEl>
                                          <p:spTgt spid="102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22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4" dur="500"/>
                                        <p:tgtEl>
                                          <p:spTgt spid="10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/>
                                        <p:tgtEl>
                                          <p:spTgt spid="10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6" dur="500"/>
                                        <p:tgtEl>
                                          <p:spTgt spid="102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2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1" dur="500"/>
                                        <p:tgtEl>
                                          <p:spTgt spid="102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23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500"/>
                                        <p:tgtEl>
                                          <p:spTgt spid="10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500"/>
                                        <p:tgtEl>
                                          <p:spTgt spid="10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102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 nodeType="clickPar">
                      <p:stCondLst>
                        <p:cond delay="indefinite"/>
                      </p:stCondLst>
                      <p:childTnLst>
                        <p:par>
                          <p:cTn id="2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 nodeType="clickPar">
                      <p:stCondLst>
                        <p:cond delay="indefinite"/>
                      </p:stCondLst>
                      <p:childTnLst>
                        <p:par>
                          <p:cTn id="2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1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6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5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5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6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1043" grpId="0" animBg="1"/>
      <p:bldP spid="1044" grpId="0" animBg="1"/>
      <p:bldP spid="7" grpId="0" animBg="1"/>
      <p:bldP spid="8" grpId="0" animBg="1"/>
      <p:bldP spid="9" grpId="0" animBg="1"/>
      <p:bldP spid="9" grpId="1" animBg="1"/>
      <p:bldP spid="13" grpId="0" animBg="1"/>
      <p:bldP spid="15" grpId="0" animBg="1"/>
      <p:bldP spid="19" grpId="0" animBg="1"/>
      <p:bldP spid="20" grpId="0" animBg="1"/>
      <p:bldP spid="10267" grpId="0" animBg="1"/>
      <p:bldP spid="10267" grpId="1" animBg="1"/>
      <p:bldP spid="10268" grpId="0" animBg="1"/>
      <p:bldP spid="10273" grpId="0" animBg="1"/>
      <p:bldP spid="10273" grpId="1" animBg="1"/>
      <p:bldP spid="10274" grpId="0" animBg="1"/>
      <p:bldP spid="10274" grpId="1" animBg="1"/>
      <p:bldP spid="10275" grpId="0" animBg="1"/>
      <p:bldP spid="10275" grpId="1" animBg="1"/>
      <p:bldP spid="10276" grpId="0" animBg="1"/>
      <p:bldP spid="10276" grpId="1" animBg="1"/>
      <p:bldP spid="10277" grpId="0" animBg="1"/>
      <p:bldP spid="10277" grpId="1" animBg="1"/>
      <p:bldP spid="10278" grpId="0" animBg="1"/>
      <p:bldP spid="10278" grpId="1" animBg="1"/>
      <p:bldP spid="10279" grpId="0" animBg="1"/>
      <p:bldP spid="10279" grpId="1" animBg="1"/>
      <p:bldP spid="10280" grpId="0" animBg="1"/>
      <p:bldP spid="10280" grpId="1" animBg="1"/>
      <p:bldP spid="10281" grpId="0" animBg="1"/>
      <p:bldP spid="10281" grpId="1" animBg="1"/>
      <p:bldP spid="10282" grpId="0" animBg="1"/>
      <p:bldP spid="10282" grpId="1" animBg="1"/>
      <p:bldP spid="10283" grpId="0" animBg="1"/>
      <p:bldP spid="10283" grpId="1" animBg="1"/>
      <p:bldP spid="10284" grpId="0" animBg="1"/>
      <p:bldP spid="10284" grpId="1" animBg="1"/>
      <p:bldP spid="10285" grpId="0" animBg="1"/>
      <p:bldP spid="10285" grpId="1" animBg="1"/>
      <p:bldP spid="10286" grpId="0" animBg="1"/>
      <p:bldP spid="10286" grpId="1" animBg="1"/>
      <p:bldP spid="10287" grpId="0" animBg="1"/>
      <p:bldP spid="10287" grpId="1" animBg="1"/>
      <p:bldP spid="10288" grpId="0" animBg="1"/>
      <p:bldP spid="10288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>
            <a:extLst>
              <a:ext uri="{FF2B5EF4-FFF2-40B4-BE49-F238E27FC236}">
                <a16:creationId xmlns:a16="http://schemas.microsoft.com/office/drawing/2014/main" id="{5E0D2A20-4D1A-4C52-9816-F6C170B63D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063" b="527"/>
          <a:stretch/>
        </p:blipFill>
        <p:spPr>
          <a:xfrm>
            <a:off x="756" y="4167712"/>
            <a:ext cx="9143244" cy="2690288"/>
          </a:xfrm>
          <a:prstGeom prst="rect">
            <a:avLst/>
          </a:prstGeom>
        </p:spPr>
      </p:pic>
      <p:sp>
        <p:nvSpPr>
          <p:cNvPr id="2" name="Rounded Rectangular Callout 1"/>
          <p:cNvSpPr/>
          <p:nvPr/>
        </p:nvSpPr>
        <p:spPr>
          <a:xfrm>
            <a:off x="956783" y="2438400"/>
            <a:ext cx="7182028" cy="2057400"/>
          </a:xfrm>
          <a:prstGeom prst="wedgeRoundRectCallout">
            <a:avLst/>
          </a:prstGeom>
          <a:solidFill>
            <a:schemeClr val="bg1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video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altLang="zh-CN" sz="3600" dirty="0">
              <a:solidFill>
                <a:schemeClr val="tx1"/>
              </a:solidFill>
              <a:latin typeface="Times New Roman" pitchFamily="18" charset="0"/>
              <a:ea typeface="站酷快乐体 " panose="02010600030101010101" pitchFamily="2" charset="-122"/>
              <a:cs typeface="Times New Roman" pitchFamily="18" charset="0"/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ounded Rectangular Callout 8">
            <a:hlinkClick r:id="rId4" action="ppaction://hlinkfile"/>
          </p:cNvPr>
          <p:cNvSpPr/>
          <p:nvPr/>
        </p:nvSpPr>
        <p:spPr>
          <a:xfrm>
            <a:off x="956783" y="152400"/>
            <a:ext cx="7182028" cy="1066800"/>
          </a:xfrm>
          <a:prstGeom prst="wedgeRoundRectCallout">
            <a:avLst/>
          </a:prstGeom>
          <a:solidFill>
            <a:schemeClr val="bg1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Video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endParaRPr lang="en-US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040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/>
          <p:cNvSpPr>
            <a:spLocks noChangeArrowheads="1"/>
          </p:cNvSpPr>
          <p:nvPr/>
        </p:nvSpPr>
        <p:spPr bwMode="auto">
          <a:xfrm>
            <a:off x="1676400" y="1143000"/>
            <a:ext cx="6096000" cy="2605088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3200" dirty="0">
                <a:solidFill>
                  <a:schemeClr val="bg1"/>
                </a:solidFill>
              </a:rPr>
              <a:t>  ? </a:t>
            </a:r>
            <a:r>
              <a:rPr lang="en-US" sz="3200" dirty="0" err="1">
                <a:solidFill>
                  <a:schemeClr val="bg1"/>
                </a:solidFill>
              </a:rPr>
              <a:t>Nêu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cách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xử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lí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khi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gặp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trường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</a:p>
          <a:p>
            <a:r>
              <a:rPr lang="en-US" sz="3200" dirty="0" err="1">
                <a:solidFill>
                  <a:schemeClr val="bg1"/>
                </a:solidFill>
              </a:rPr>
              <a:t>Hợp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vi-VN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nền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nhà trơn trượt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v</a:t>
            </a:r>
            <a:r>
              <a:rPr lang="vi-VN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ào những </a:t>
            </a:r>
            <a:endParaRPr lang="en-US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ngày trời nồm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vi-VN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độ ẩm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vi-VN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cao)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>
                <a:solidFill>
                  <a:schemeClr val="bg1"/>
                </a:solidFill>
              </a:rPr>
              <a:t>?</a:t>
            </a:r>
            <a:endParaRPr lang="en-US" sz="3200" dirty="0">
              <a:solidFill>
                <a:schemeClr val="bg1"/>
              </a:solidFill>
            </a:endParaRPr>
          </a:p>
        </p:txBody>
      </p:sp>
      <p:grpSp>
        <p:nvGrpSpPr>
          <p:cNvPr id="38915" name="Group 51"/>
          <p:cNvGrpSpPr>
            <a:grpSpLocks/>
          </p:cNvGrpSpPr>
          <p:nvPr/>
        </p:nvGrpSpPr>
        <p:grpSpPr bwMode="auto">
          <a:xfrm>
            <a:off x="257175" y="14288"/>
            <a:ext cx="320675" cy="6858000"/>
            <a:chOff x="202295" y="-322943"/>
            <a:chExt cx="319314" cy="7180943"/>
          </a:xfrm>
        </p:grpSpPr>
        <p:sp>
          <p:nvSpPr>
            <p:cNvPr id="10" name="Rectangle 9"/>
            <p:cNvSpPr/>
            <p:nvPr/>
          </p:nvSpPr>
          <p:spPr bwMode="auto">
            <a:xfrm>
              <a:off x="202295" y="-322943"/>
              <a:ext cx="319314" cy="7165982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latin typeface=".VnTime" pitchFamily="34" charset="0"/>
                <a:cs typeface="+mn-cs"/>
              </a:endParaRPr>
            </a:p>
          </p:txBody>
        </p:sp>
        <p:sp>
          <p:nvSpPr>
            <p:cNvPr id="38945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000">
                <a:latin typeface=".VnTime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24014" y="-307983"/>
              <a:ext cx="75877" cy="7165983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.VnTime" pitchFamily="34" charset="0"/>
                <a:cs typeface="+mn-cs"/>
              </a:endParaRPr>
            </a:p>
          </p:txBody>
        </p:sp>
      </p:grpSp>
      <p:sp>
        <p:nvSpPr>
          <p:cNvPr id="6171" name="AutoShape 27"/>
          <p:cNvSpPr>
            <a:spLocks noChangeArrowheads="1"/>
          </p:cNvSpPr>
          <p:nvPr/>
        </p:nvSpPr>
        <p:spPr bwMode="auto">
          <a:xfrm>
            <a:off x="514350" y="1231900"/>
            <a:ext cx="1543050" cy="13589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72" name="WordArt 28"/>
          <p:cNvSpPr>
            <a:spLocks noChangeArrowheads="1" noChangeShapeType="1" noTextEdit="1"/>
          </p:cNvSpPr>
          <p:nvPr/>
        </p:nvSpPr>
        <p:spPr bwMode="auto">
          <a:xfrm>
            <a:off x="914400" y="1600200"/>
            <a:ext cx="674688" cy="590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Times"/>
              </a:rPr>
              <a:t>Câu</a:t>
            </a:r>
            <a:r>
              <a:rPr lang="en-US" sz="36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Times"/>
              </a:rPr>
              <a:t> 7</a:t>
            </a:r>
          </a:p>
        </p:txBody>
      </p:sp>
      <p:pic>
        <p:nvPicPr>
          <p:cNvPr id="38918" name="Picture 29" descr="Picture1"/>
          <p:cNvPicPr>
            <a:picLocks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769938"/>
            <a:ext cx="9144001" cy="9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9" name="WordArt 30"/>
          <p:cNvSpPr>
            <a:spLocks noChangeArrowheads="1" noChangeShapeType="1" noTextEdit="1"/>
          </p:cNvSpPr>
          <p:nvPr/>
        </p:nvSpPr>
        <p:spPr bwMode="auto">
          <a:xfrm>
            <a:off x="1647825" y="0"/>
            <a:ext cx="5973763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rung chuông vàng </a:t>
            </a:r>
          </a:p>
        </p:txBody>
      </p:sp>
      <p:pic>
        <p:nvPicPr>
          <p:cNvPr id="38920" name="Picture 31" descr="people008"/>
          <p:cNvPicPr>
            <a:picLocks noChangeAspect="1" noChangeArrowheads="1" noCrop="1"/>
          </p:cNvPicPr>
          <p:nvPr/>
        </p:nvPicPr>
        <p:blipFill>
          <a:blip r:embed="rId7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5715000"/>
            <a:ext cx="9715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1" name="Picture 32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75" y="-157163"/>
            <a:ext cx="1652588" cy="1676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" name="Group 33"/>
          <p:cNvGrpSpPr>
            <a:grpSpLocks/>
          </p:cNvGrpSpPr>
          <p:nvPr/>
        </p:nvGrpSpPr>
        <p:grpSpPr bwMode="auto">
          <a:xfrm>
            <a:off x="7696200" y="1447800"/>
            <a:ext cx="1752600" cy="1752600"/>
            <a:chOff x="4512" y="2928"/>
            <a:chExt cx="1104" cy="1104"/>
          </a:xfrm>
        </p:grpSpPr>
        <p:sp>
          <p:nvSpPr>
            <p:cNvPr id="38942" name="AutoShape 34"/>
            <p:cNvSpPr>
              <a:spLocks noChangeArrowheads="1"/>
            </p:cNvSpPr>
            <p:nvPr/>
          </p:nvSpPr>
          <p:spPr bwMode="auto">
            <a:xfrm>
              <a:off x="4512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6000" b="1">
                <a:solidFill>
                  <a:srgbClr val="FF0066"/>
                </a:solidFill>
                <a:latin typeface=".VnHelvetInsH" pitchFamily="34" charset="0"/>
              </a:endParaRPr>
            </a:p>
          </p:txBody>
        </p:sp>
        <p:sp>
          <p:nvSpPr>
            <p:cNvPr id="38943" name="WordArt 35"/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Hết giờ</a:t>
              </a:r>
            </a:p>
          </p:txBody>
        </p:sp>
      </p:grpSp>
      <p:sp>
        <p:nvSpPr>
          <p:cNvPr id="6180" name="WordArt 36"/>
          <p:cNvSpPr>
            <a:spLocks noChangeArrowheads="1" noChangeShapeType="1" noTextEdit="1"/>
          </p:cNvSpPr>
          <p:nvPr/>
        </p:nvSpPr>
        <p:spPr bwMode="auto">
          <a:xfrm>
            <a:off x="7958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0</a:t>
            </a:r>
          </a:p>
        </p:txBody>
      </p:sp>
      <p:sp>
        <p:nvSpPr>
          <p:cNvPr id="6181" name="WordArt 37"/>
          <p:cNvSpPr>
            <a:spLocks noChangeArrowheads="1" noChangeShapeType="1" noTextEdit="1"/>
          </p:cNvSpPr>
          <p:nvPr/>
        </p:nvSpPr>
        <p:spPr bwMode="auto">
          <a:xfrm>
            <a:off x="7958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</a:t>
            </a:r>
          </a:p>
        </p:txBody>
      </p:sp>
      <p:sp>
        <p:nvSpPr>
          <p:cNvPr id="6182" name="WordArt 38"/>
          <p:cNvSpPr>
            <a:spLocks noChangeArrowheads="1" noChangeShapeType="1" noTextEdit="1"/>
          </p:cNvSpPr>
          <p:nvPr/>
        </p:nvSpPr>
        <p:spPr bwMode="auto">
          <a:xfrm>
            <a:off x="7962900" y="334803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2</a:t>
            </a:r>
          </a:p>
        </p:txBody>
      </p:sp>
      <p:sp>
        <p:nvSpPr>
          <p:cNvPr id="6183" name="WordArt 39"/>
          <p:cNvSpPr>
            <a:spLocks noChangeArrowheads="1" noChangeShapeType="1" noTextEdit="1"/>
          </p:cNvSpPr>
          <p:nvPr/>
        </p:nvSpPr>
        <p:spPr bwMode="auto">
          <a:xfrm>
            <a:off x="7958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3</a:t>
            </a:r>
          </a:p>
        </p:txBody>
      </p:sp>
      <p:sp>
        <p:nvSpPr>
          <p:cNvPr id="6184" name="WordArt 40"/>
          <p:cNvSpPr>
            <a:spLocks noChangeArrowheads="1" noChangeShapeType="1" noTextEdit="1"/>
          </p:cNvSpPr>
          <p:nvPr/>
        </p:nvSpPr>
        <p:spPr bwMode="auto">
          <a:xfrm>
            <a:off x="8005763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4</a:t>
            </a:r>
          </a:p>
        </p:txBody>
      </p:sp>
      <p:sp>
        <p:nvSpPr>
          <p:cNvPr id="6185" name="WordArt 41"/>
          <p:cNvSpPr>
            <a:spLocks noChangeArrowheads="1" noChangeShapeType="1" noTextEdit="1"/>
          </p:cNvSpPr>
          <p:nvPr/>
        </p:nvSpPr>
        <p:spPr bwMode="auto">
          <a:xfrm>
            <a:off x="7972425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5</a:t>
            </a:r>
          </a:p>
        </p:txBody>
      </p:sp>
      <p:sp>
        <p:nvSpPr>
          <p:cNvPr id="6186" name="WordArt 42"/>
          <p:cNvSpPr>
            <a:spLocks noChangeArrowheads="1" noChangeShapeType="1" noTextEdit="1"/>
          </p:cNvSpPr>
          <p:nvPr/>
        </p:nvSpPr>
        <p:spPr bwMode="auto">
          <a:xfrm>
            <a:off x="7958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6</a:t>
            </a:r>
          </a:p>
        </p:txBody>
      </p:sp>
      <p:sp>
        <p:nvSpPr>
          <p:cNvPr id="6187" name="WordArt 43"/>
          <p:cNvSpPr>
            <a:spLocks noChangeArrowheads="1" noChangeShapeType="1" noTextEdit="1"/>
          </p:cNvSpPr>
          <p:nvPr/>
        </p:nvSpPr>
        <p:spPr bwMode="auto">
          <a:xfrm>
            <a:off x="7958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7</a:t>
            </a:r>
          </a:p>
        </p:txBody>
      </p:sp>
      <p:sp>
        <p:nvSpPr>
          <p:cNvPr id="6188" name="WordArt 44"/>
          <p:cNvSpPr>
            <a:spLocks noChangeArrowheads="1" noChangeShapeType="1" noTextEdit="1"/>
          </p:cNvSpPr>
          <p:nvPr/>
        </p:nvSpPr>
        <p:spPr bwMode="auto">
          <a:xfrm>
            <a:off x="7962900" y="336232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8</a:t>
            </a:r>
          </a:p>
        </p:txBody>
      </p:sp>
      <p:sp>
        <p:nvSpPr>
          <p:cNvPr id="6189" name="WordArt 45"/>
          <p:cNvSpPr>
            <a:spLocks noChangeArrowheads="1" noChangeShapeType="1" noTextEdit="1"/>
          </p:cNvSpPr>
          <p:nvPr/>
        </p:nvSpPr>
        <p:spPr bwMode="auto">
          <a:xfrm>
            <a:off x="7958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9</a:t>
            </a:r>
          </a:p>
        </p:txBody>
      </p:sp>
      <p:sp>
        <p:nvSpPr>
          <p:cNvPr id="6190" name="WordArt 46"/>
          <p:cNvSpPr>
            <a:spLocks noChangeArrowheads="1" noChangeShapeType="1" noTextEdit="1"/>
          </p:cNvSpPr>
          <p:nvPr/>
        </p:nvSpPr>
        <p:spPr bwMode="auto">
          <a:xfrm>
            <a:off x="7958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10</a:t>
            </a:r>
          </a:p>
        </p:txBody>
      </p:sp>
      <p:sp>
        <p:nvSpPr>
          <p:cNvPr id="6191" name="WordArt 47"/>
          <p:cNvSpPr>
            <a:spLocks noChangeArrowheads="1" noChangeShapeType="1" noTextEdit="1"/>
          </p:cNvSpPr>
          <p:nvPr/>
        </p:nvSpPr>
        <p:spPr bwMode="auto">
          <a:xfrm>
            <a:off x="7958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11</a:t>
            </a:r>
          </a:p>
        </p:txBody>
      </p:sp>
      <p:sp>
        <p:nvSpPr>
          <p:cNvPr id="6192" name="WordArt 48"/>
          <p:cNvSpPr>
            <a:spLocks noChangeArrowheads="1" noChangeShapeType="1" noTextEdit="1"/>
          </p:cNvSpPr>
          <p:nvPr/>
        </p:nvSpPr>
        <p:spPr bwMode="auto">
          <a:xfrm>
            <a:off x="7958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12</a:t>
            </a:r>
          </a:p>
        </p:txBody>
      </p:sp>
      <p:sp>
        <p:nvSpPr>
          <p:cNvPr id="6193" name="WordArt 49"/>
          <p:cNvSpPr>
            <a:spLocks noChangeArrowheads="1" noChangeShapeType="1" noTextEdit="1"/>
          </p:cNvSpPr>
          <p:nvPr/>
        </p:nvSpPr>
        <p:spPr bwMode="auto">
          <a:xfrm>
            <a:off x="7948613" y="335756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13</a:t>
            </a:r>
          </a:p>
        </p:txBody>
      </p:sp>
      <p:sp>
        <p:nvSpPr>
          <p:cNvPr id="6194" name="WordArt 50"/>
          <p:cNvSpPr>
            <a:spLocks noChangeArrowheads="1" noChangeShapeType="1" noTextEdit="1"/>
          </p:cNvSpPr>
          <p:nvPr/>
        </p:nvSpPr>
        <p:spPr bwMode="auto">
          <a:xfrm>
            <a:off x="7958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14</a:t>
            </a:r>
          </a:p>
        </p:txBody>
      </p:sp>
      <p:sp>
        <p:nvSpPr>
          <p:cNvPr id="6195" name="WordArt 51"/>
          <p:cNvSpPr>
            <a:spLocks noChangeArrowheads="1" noChangeShapeType="1" noTextEdit="1"/>
          </p:cNvSpPr>
          <p:nvPr/>
        </p:nvSpPr>
        <p:spPr bwMode="auto">
          <a:xfrm>
            <a:off x="7958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15</a:t>
            </a:r>
          </a:p>
        </p:txBody>
      </p:sp>
      <p:pic>
        <p:nvPicPr>
          <p:cNvPr id="38939" name="Picture 53" descr="avatar320552_1043153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350" y="0"/>
            <a:ext cx="13906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40" name="Picture 54" descr="Tàng-Tàng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6191250"/>
            <a:ext cx="14097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830" name="Text Box 54"/>
          <p:cNvSpPr txBox="1">
            <a:spLocks noChangeArrowheads="1"/>
          </p:cNvSpPr>
          <p:nvPr/>
        </p:nvSpPr>
        <p:spPr bwMode="auto">
          <a:xfrm>
            <a:off x="759619" y="4119563"/>
            <a:ext cx="7912894" cy="1815882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800" b="1" u="sng" dirty="0" err="1">
                <a:solidFill>
                  <a:srgbClr val="0000CC"/>
                </a:solidFill>
              </a:rPr>
              <a:t>Trả</a:t>
            </a:r>
            <a:r>
              <a:rPr lang="en-US" sz="2800" b="1" u="sng" dirty="0">
                <a:solidFill>
                  <a:srgbClr val="0000CC"/>
                </a:solidFill>
              </a:rPr>
              <a:t> </a:t>
            </a:r>
            <a:r>
              <a:rPr lang="en-US" sz="2800" b="1" u="sng" dirty="0" err="1">
                <a:solidFill>
                  <a:srgbClr val="0000CC"/>
                </a:solidFill>
              </a:rPr>
              <a:t>lời</a:t>
            </a:r>
            <a:r>
              <a:rPr lang="en-US" sz="2800" b="1" u="sng" dirty="0">
                <a:solidFill>
                  <a:srgbClr val="0000CC"/>
                </a:solidFill>
              </a:rPr>
              <a:t>: </a:t>
            </a:r>
          </a:p>
          <a:p>
            <a:pPr marL="457200" indent="-457200">
              <a:buFontTx/>
              <a:buChar char="-"/>
            </a:pPr>
            <a:r>
              <a:rPr lang="en-US" sz="2800" dirty="0" err="1">
                <a:solidFill>
                  <a:srgbClr val="0000CC"/>
                </a:solidFill>
              </a:rPr>
              <a:t>Bước</a:t>
            </a:r>
            <a:r>
              <a:rPr lang="en-US" sz="2800" dirty="0">
                <a:solidFill>
                  <a:srgbClr val="0000CC"/>
                </a:solidFill>
              </a:rPr>
              <a:t> 1: </a:t>
            </a:r>
            <a:r>
              <a:rPr lang="en-US" sz="2800" dirty="0" err="1"/>
              <a:t>Đóng</a:t>
            </a:r>
            <a:r>
              <a:rPr lang="en-US" sz="2800" dirty="0"/>
              <a:t> </a:t>
            </a:r>
            <a:r>
              <a:rPr lang="en-US" sz="2800" dirty="0" err="1"/>
              <a:t>kín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cửa</a:t>
            </a:r>
            <a:r>
              <a:rPr lang="en-US" sz="2800" dirty="0"/>
              <a:t> ( </a:t>
            </a:r>
            <a:r>
              <a:rPr lang="en-US" sz="2800" dirty="0" err="1"/>
              <a:t>hạn</a:t>
            </a:r>
            <a:r>
              <a:rPr lang="en-US" sz="2800" dirty="0"/>
              <a:t> </a:t>
            </a:r>
            <a:r>
              <a:rPr lang="en-US" sz="2800" dirty="0" err="1"/>
              <a:t>chế</a:t>
            </a:r>
            <a:r>
              <a:rPr lang="en-US" sz="2800" dirty="0"/>
              <a:t> </a:t>
            </a:r>
            <a:r>
              <a:rPr lang="en-US" sz="2800" dirty="0" err="1"/>
              <a:t>mở</a:t>
            </a:r>
            <a:r>
              <a:rPr lang="en-US" sz="2800" dirty="0"/>
              <a:t> )</a:t>
            </a:r>
          </a:p>
          <a:p>
            <a:pPr marL="457200" indent="-457200">
              <a:buFontTx/>
              <a:buChar char="-"/>
            </a:pPr>
            <a:r>
              <a:rPr lang="en-US" sz="2800" dirty="0" err="1">
                <a:solidFill>
                  <a:srgbClr val="0000CC"/>
                </a:solidFill>
              </a:rPr>
              <a:t>Bước</a:t>
            </a:r>
            <a:r>
              <a:rPr lang="en-US" sz="2800" dirty="0">
                <a:solidFill>
                  <a:srgbClr val="0000CC"/>
                </a:solidFill>
              </a:rPr>
              <a:t> 2: </a:t>
            </a:r>
            <a:r>
              <a:rPr lang="en-US" sz="2800" dirty="0" err="1"/>
              <a:t>Dùng</a:t>
            </a:r>
            <a:r>
              <a:rPr lang="en-US" sz="2800" dirty="0"/>
              <a:t> </a:t>
            </a:r>
            <a:r>
              <a:rPr lang="en-US" sz="2800" dirty="0" err="1"/>
              <a:t>dẻ</a:t>
            </a:r>
            <a:r>
              <a:rPr lang="en-US" sz="2800" dirty="0"/>
              <a:t> </a:t>
            </a:r>
            <a:r>
              <a:rPr lang="en-US" sz="2800" dirty="0" err="1"/>
              <a:t>lau</a:t>
            </a:r>
            <a:r>
              <a:rPr lang="en-US" sz="2800" dirty="0"/>
              <a:t> </a:t>
            </a:r>
            <a:r>
              <a:rPr lang="en-US" sz="2800" dirty="0" err="1"/>
              <a:t>khô</a:t>
            </a:r>
            <a:r>
              <a:rPr lang="en-US" sz="2800" dirty="0"/>
              <a:t> (</a:t>
            </a:r>
            <a:r>
              <a:rPr lang="en-US" sz="2800" dirty="0" err="1"/>
              <a:t>máy</a:t>
            </a:r>
            <a:r>
              <a:rPr lang="en-US" sz="2800" dirty="0"/>
              <a:t> </a:t>
            </a:r>
            <a:r>
              <a:rPr lang="en-US" sz="2800" dirty="0" err="1"/>
              <a:t>hút</a:t>
            </a:r>
            <a:r>
              <a:rPr lang="en-US" sz="2800" dirty="0"/>
              <a:t> </a:t>
            </a:r>
            <a:r>
              <a:rPr lang="en-US" sz="2800" dirty="0" err="1"/>
              <a:t>ẩm</a:t>
            </a:r>
            <a:r>
              <a:rPr lang="en-US" sz="2800" dirty="0"/>
              <a:t>, </a:t>
            </a:r>
            <a:r>
              <a:rPr lang="en-US" sz="2800" dirty="0" err="1"/>
              <a:t>điều</a:t>
            </a:r>
            <a:r>
              <a:rPr lang="en-US" sz="2800" dirty="0"/>
              <a:t> </a:t>
            </a:r>
            <a:r>
              <a:rPr lang="en-US" sz="2800" dirty="0" err="1"/>
              <a:t>hòa</a:t>
            </a:r>
            <a:r>
              <a:rPr lang="en-US" sz="2800" dirty="0"/>
              <a:t> </a:t>
            </a:r>
            <a:r>
              <a:rPr lang="en-US" sz="2800" dirty="0" err="1"/>
              <a:t>hút</a:t>
            </a:r>
            <a:r>
              <a:rPr lang="en-US" sz="2800" dirty="0"/>
              <a:t> </a:t>
            </a:r>
            <a:r>
              <a:rPr lang="en-US" sz="2800" dirty="0" err="1"/>
              <a:t>ẩm</a:t>
            </a:r>
            <a:r>
              <a:rPr lang="en-US" sz="2800" dirty="0"/>
              <a:t>)</a:t>
            </a:r>
            <a:endParaRPr lang="en-US" sz="28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36106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1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6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6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6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61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6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6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6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61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6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6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6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61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6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6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6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61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6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6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6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6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7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7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8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8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9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9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0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0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1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5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2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5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3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8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4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5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4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5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5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15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6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5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16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7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5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17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8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 nodeType="clickPar">
                      <p:stCondLst>
                        <p:cond delay="indefinite"/>
                      </p:stCondLst>
                      <p:childTnLst>
                        <p:par>
                          <p:cTn id="1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9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 nodeType="clickPar">
                      <p:stCondLst>
                        <p:cond delay="indefinite"/>
                      </p:stCondLst>
                      <p:childTnLst>
                        <p:par>
                          <p:cTn id="1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758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758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1000"/>
                                        <p:tgtEl>
                                          <p:spTgt spid="75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71" grpId="0" animBg="1"/>
      <p:bldP spid="6171" grpId="1" animBg="1"/>
      <p:bldP spid="6172" grpId="0" animBg="1"/>
      <p:bldP spid="6180" grpId="0" animBg="1"/>
      <p:bldP spid="6180" grpId="1" animBg="1"/>
      <p:bldP spid="6181" grpId="0" animBg="1"/>
      <p:bldP spid="6181" grpId="1" animBg="1"/>
      <p:bldP spid="6182" grpId="0" animBg="1"/>
      <p:bldP spid="6182" grpId="1" animBg="1"/>
      <p:bldP spid="6183" grpId="0" animBg="1"/>
      <p:bldP spid="6183" grpId="1" animBg="1"/>
      <p:bldP spid="6184" grpId="0" animBg="1"/>
      <p:bldP spid="6184" grpId="1" animBg="1"/>
      <p:bldP spid="6185" grpId="0" animBg="1"/>
      <p:bldP spid="6185" grpId="1" animBg="1"/>
      <p:bldP spid="6186" grpId="0" animBg="1"/>
      <p:bldP spid="6186" grpId="1" animBg="1"/>
      <p:bldP spid="6187" grpId="0" animBg="1"/>
      <p:bldP spid="6187" grpId="1" animBg="1"/>
      <p:bldP spid="6188" grpId="0" animBg="1"/>
      <p:bldP spid="6188" grpId="1" animBg="1"/>
      <p:bldP spid="6189" grpId="0" animBg="1"/>
      <p:bldP spid="6189" grpId="1" animBg="1"/>
      <p:bldP spid="6190" grpId="0" animBg="1"/>
      <p:bldP spid="6190" grpId="1" animBg="1"/>
      <p:bldP spid="6191" grpId="0" animBg="1"/>
      <p:bldP spid="6191" grpId="1" animBg="1"/>
      <p:bldP spid="6192" grpId="0" animBg="1"/>
      <p:bldP spid="6192" grpId="1" animBg="1"/>
      <p:bldP spid="6193" grpId="0" animBg="1"/>
      <p:bldP spid="6193" grpId="1" animBg="1"/>
      <p:bldP spid="6194" grpId="0" animBg="1"/>
      <p:bldP spid="6194" grpId="1" animBg="1"/>
      <p:bldP spid="6195" grpId="0" animBg="1"/>
      <p:bldP spid="6195" grpId="1" animBg="1"/>
      <p:bldP spid="75830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9" descr="Picture1"/>
          <p:cNvPicPr>
            <a:picLocks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6783388"/>
            <a:ext cx="9144001" cy="9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59" name="Picture 10" descr="an3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524000"/>
            <a:ext cx="4724400" cy="407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0" name="Picture 11" descr="13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30273" flipH="1">
            <a:off x="6153150" y="1219200"/>
            <a:ext cx="2743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1" name="Picture 12" descr="13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0688">
            <a:off x="171450" y="1219200"/>
            <a:ext cx="2971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2" name="WordArt 6"/>
          <p:cNvSpPr>
            <a:spLocks noChangeArrowheads="1" noChangeShapeType="1" noTextEdit="1"/>
          </p:cNvSpPr>
          <p:nvPr/>
        </p:nvSpPr>
        <p:spPr bwMode="auto">
          <a:xfrm>
            <a:off x="838200" y="228600"/>
            <a:ext cx="7391400" cy="1143000"/>
          </a:xfrm>
          <a:prstGeom prst="rect">
            <a:avLst/>
          </a:prstGeom>
        </p:spPr>
        <p:txBody>
          <a:bodyPr wrap="none" fromWordArt="1">
            <a:prstTxWarp prst="textInflateBottom">
              <a:avLst>
                <a:gd name="adj" fmla="val 68083"/>
              </a:avLst>
            </a:prstTxWarp>
          </a:bodyPr>
          <a:lstStyle/>
          <a:p>
            <a:pPr algn="ctr"/>
            <a:r>
              <a:rPr lang="vi-VN" sz="6000" b="1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Trò chơi: Rung chuông vàng</a:t>
            </a:r>
            <a:endParaRPr lang="en-US" sz="6000" b="1" kern="10">
              <a:ln w="12700">
                <a:solidFill>
                  <a:srgbClr val="B2B2B2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520402"/>
                  </a:gs>
                  <a:gs pos="100000">
                    <a:srgbClr val="FFCC00"/>
                  </a:gs>
                </a:gsLst>
                <a:lin ang="5400000" scaled="1"/>
              </a:gra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96264" name="Rung_Chuong_Vang_[Buc_Tuong]_[Nhacso.Net]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5192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6947740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62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1915" fill="hold"/>
                                        <p:tgtEl>
                                          <p:spTgt spid="9626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26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6264"/>
                </p:tgtEl>
              </p:cMediaNode>
            </p:audio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lú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4256" r="5000" b="425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304800"/>
            <a:ext cx="8229600" cy="868363"/>
          </a:xfrm>
        </p:spPr>
        <p:txBody>
          <a:bodyPr/>
          <a:lstStyle/>
          <a:p>
            <a:pPr eaLnBrk="1" hangingPunct="1"/>
            <a:endParaRPr lang="en-US" sz="3600" b="1" u="sng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20836" name="Text Box 4"/>
          <p:cNvSpPr txBox="1">
            <a:spLocks noChangeArrowheads="1"/>
          </p:cNvSpPr>
          <p:nvPr/>
        </p:nvSpPr>
        <p:spPr bwMode="auto">
          <a:xfrm>
            <a:off x="1295400" y="1623848"/>
            <a:ext cx="7162800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.VnVogue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.VnVogue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.VnVogue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.VnVogue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.VnVogu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Vogu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Vogu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Vogu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.VnVogue" pitchFamily="34" charset="0"/>
              </a:defRPr>
            </a:lvl9pPr>
          </a:lstStyle>
          <a:p>
            <a:pPr marL="514350" indent="-514350">
              <a:buAutoNum type="arabicPeriod"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H10.5, H10.8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2.  HS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dung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TĐ (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tụ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>
              <a:buAutoNum type="arabicPeriod"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0837" name="AutoShape 5"/>
          <p:cNvSpPr>
            <a:spLocks noChangeArrowheads="1"/>
          </p:cNvSpPr>
          <p:nvPr/>
        </p:nvSpPr>
        <p:spPr bwMode="auto">
          <a:xfrm>
            <a:off x="1524000" y="0"/>
            <a:ext cx="6096000" cy="1371600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tòi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endParaRPr lang="en-US" sz="36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0965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0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08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08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08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208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7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Link video </a:t>
            </a:r>
            <a:r>
              <a:rPr lang="en-US" dirty="0" err="1"/>
              <a:t>thí</a:t>
            </a:r>
            <a:r>
              <a:rPr lang="en-US" dirty="0"/>
              <a:t> </a:t>
            </a:r>
            <a:r>
              <a:rPr lang="en-US" dirty="0" err="1"/>
              <a:t>nghiệm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Sự</a:t>
            </a:r>
            <a:r>
              <a:rPr lang="en-US" dirty="0"/>
              <a:t> </a:t>
            </a:r>
            <a:r>
              <a:rPr lang="en-US" dirty="0" err="1"/>
              <a:t>chuyển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nước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u="sng" dirty="0">
                <a:hlinkClick r:id="rId2"/>
              </a:rPr>
              <a:t>https://www.youtube.com/watch?v=FhU2gPpuxek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281495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677863" y="2362200"/>
            <a:ext cx="7772400" cy="1470025"/>
          </a:xfrm>
        </p:spPr>
        <p:txBody>
          <a:bodyPr>
            <a:normAutofit/>
          </a:bodyPr>
          <a:lstStyle/>
          <a:p>
            <a:r>
              <a:rPr lang="en-US" sz="3200" b="1" i="1" dirty="0">
                <a:solidFill>
                  <a:srgbClr val="008000"/>
                </a:solidFill>
              </a:rPr>
              <a:t>CHÀO XIN CHÂN THÀNH CẢM ƠN CÁC THẦY CÔ VÀ CÁC EM ĐÃ THAM DỰ TIẾT NÀY! </a:t>
            </a:r>
          </a:p>
        </p:txBody>
      </p:sp>
      <p:pic>
        <p:nvPicPr>
          <p:cNvPr id="2052" name="Picture 17" descr="FLOWERS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19600"/>
            <a:ext cx="1660525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7" descr="FLOWERS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3475" y="4419600"/>
            <a:ext cx="1660525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7" descr="J009916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6019800"/>
            <a:ext cx="3768725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 descr="J009916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511300" y="2578100"/>
            <a:ext cx="3768725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7" descr="J009916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565900" y="2425700"/>
            <a:ext cx="3768725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8" descr="x633535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52400"/>
            <a:ext cx="6248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9" descr="music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0"/>
            <a:ext cx="990600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9" descr="music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0"/>
            <a:ext cx="990600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84087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Oval 5"/>
          <p:cNvSpPr>
            <a:spLocks noChangeArrowheads="1"/>
          </p:cNvSpPr>
          <p:nvPr/>
        </p:nvSpPr>
        <p:spPr bwMode="auto">
          <a:xfrm>
            <a:off x="7162800" y="1035112"/>
            <a:ext cx="1219200" cy="12192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76200"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400" b="1" dirty="0" err="1"/>
              <a:t>Chất</a:t>
            </a:r>
            <a:r>
              <a:rPr lang="en-US" sz="2400" b="1" dirty="0"/>
              <a:t> </a:t>
            </a:r>
          </a:p>
          <a:p>
            <a:pPr algn="ctr">
              <a:defRPr/>
            </a:pPr>
            <a:r>
              <a:rPr lang="en-US" sz="2400" b="1" dirty="0" err="1"/>
              <a:t>khí</a:t>
            </a:r>
            <a:endParaRPr lang="en-US" sz="2400" b="1" dirty="0"/>
          </a:p>
        </p:txBody>
      </p:sp>
      <p:sp>
        <p:nvSpPr>
          <p:cNvPr id="10246" name="Oval 6"/>
          <p:cNvSpPr>
            <a:spLocks noChangeArrowheads="1"/>
          </p:cNvSpPr>
          <p:nvPr/>
        </p:nvSpPr>
        <p:spPr bwMode="auto">
          <a:xfrm>
            <a:off x="3962400" y="1027448"/>
            <a:ext cx="1219200" cy="1219200"/>
          </a:xfrm>
          <a:prstGeom prst="ellipse">
            <a:avLst/>
          </a:prstGeom>
          <a:solidFill>
            <a:schemeClr val="bg1"/>
          </a:solidFill>
          <a:ln w="76200"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400" b="1" dirty="0" err="1"/>
              <a:t>Chất</a:t>
            </a:r>
            <a:r>
              <a:rPr lang="en-US" sz="2400" b="1" dirty="0"/>
              <a:t> </a:t>
            </a:r>
          </a:p>
          <a:p>
            <a:pPr algn="ctr">
              <a:defRPr/>
            </a:pPr>
            <a:r>
              <a:rPr lang="en-US" sz="2400" b="1" dirty="0" err="1"/>
              <a:t>lỏng</a:t>
            </a:r>
            <a:endParaRPr lang="en-US" sz="2400" b="1" dirty="0"/>
          </a:p>
        </p:txBody>
      </p:sp>
      <p:sp>
        <p:nvSpPr>
          <p:cNvPr id="10250" name="Line 10"/>
          <p:cNvSpPr>
            <a:spLocks noChangeShapeType="1"/>
          </p:cNvSpPr>
          <p:nvPr/>
        </p:nvSpPr>
        <p:spPr bwMode="auto">
          <a:xfrm>
            <a:off x="1939413" y="1447800"/>
            <a:ext cx="2057400" cy="0"/>
          </a:xfrm>
          <a:prstGeom prst="line">
            <a:avLst/>
          </a:prstGeom>
          <a:noFill/>
          <a:ln w="76200" cmpd="tri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1" name="Line 11"/>
          <p:cNvSpPr>
            <a:spLocks noChangeShapeType="1"/>
          </p:cNvSpPr>
          <p:nvPr/>
        </p:nvSpPr>
        <p:spPr bwMode="auto">
          <a:xfrm flipH="1" flipV="1">
            <a:off x="1939413" y="1905000"/>
            <a:ext cx="2072148" cy="46038"/>
          </a:xfrm>
          <a:prstGeom prst="line">
            <a:avLst/>
          </a:prstGeom>
          <a:noFill/>
          <a:ln w="76200" cmpd="tri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2" name="Line 12"/>
          <p:cNvSpPr>
            <a:spLocks noChangeShapeType="1"/>
          </p:cNvSpPr>
          <p:nvPr/>
        </p:nvSpPr>
        <p:spPr bwMode="auto">
          <a:xfrm flipV="1">
            <a:off x="5082355" y="1322005"/>
            <a:ext cx="2209800" cy="46038"/>
          </a:xfrm>
          <a:prstGeom prst="line">
            <a:avLst/>
          </a:prstGeom>
          <a:noFill/>
          <a:ln w="76200" cmpd="tri">
            <a:solidFill>
              <a:srgbClr val="00B0F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3" name="Line 13"/>
          <p:cNvSpPr>
            <a:spLocks noChangeShapeType="1"/>
          </p:cNvSpPr>
          <p:nvPr/>
        </p:nvSpPr>
        <p:spPr bwMode="auto">
          <a:xfrm flipH="1">
            <a:off x="5161935" y="1904999"/>
            <a:ext cx="2050640" cy="23019"/>
          </a:xfrm>
          <a:prstGeom prst="line">
            <a:avLst/>
          </a:prstGeom>
          <a:noFill/>
          <a:ln w="76200" cmpd="tri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491613" y="1219200"/>
            <a:ext cx="1447800" cy="8382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/>
              <a:t>Chất</a:t>
            </a:r>
            <a:endParaRPr lang="en-US" sz="2800" b="1" dirty="0"/>
          </a:p>
          <a:p>
            <a:pPr algn="ctr"/>
            <a:r>
              <a:rPr lang="en-US" sz="2800" b="1" dirty="0"/>
              <a:t> </a:t>
            </a:r>
            <a:r>
              <a:rPr lang="en-US" sz="2800" b="1" dirty="0" err="1"/>
              <a:t>rắn</a:t>
            </a:r>
            <a:endParaRPr lang="en-US" sz="2800" b="1" dirty="0"/>
          </a:p>
        </p:txBody>
      </p:sp>
      <p:sp>
        <p:nvSpPr>
          <p:cNvPr id="18" name="Line 13"/>
          <p:cNvSpPr>
            <a:spLocks noChangeShapeType="1"/>
          </p:cNvSpPr>
          <p:nvPr/>
        </p:nvSpPr>
        <p:spPr bwMode="auto">
          <a:xfrm flipV="1">
            <a:off x="7991168" y="296040"/>
            <a:ext cx="385916" cy="779520"/>
          </a:xfrm>
          <a:prstGeom prst="line">
            <a:avLst/>
          </a:prstGeom>
          <a:noFill/>
          <a:ln w="76200" cmpd="tri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7063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0" grpId="0" animBg="1"/>
      <p:bldP spid="10251" grpId="0" animBg="1"/>
      <p:bldP spid="10252" grpId="0" animBg="1"/>
      <p:bldP spid="1025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>
            <a:extLst>
              <a:ext uri="{FF2B5EF4-FFF2-40B4-BE49-F238E27FC236}">
                <a16:creationId xmlns:a16="http://schemas.microsoft.com/office/drawing/2014/main" id="{F3978C81-32EC-4022-A566-3C15834728C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75" t="6288" r="43024" b="75053"/>
          <a:stretch/>
        </p:blipFill>
        <p:spPr>
          <a:xfrm flipH="1">
            <a:off x="2237775" y="-139121"/>
            <a:ext cx="1340388" cy="1500490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9475F598-0355-4241-95C5-A2A99853362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75" t="6288" r="43024" b="75053"/>
          <a:stretch/>
        </p:blipFill>
        <p:spPr>
          <a:xfrm>
            <a:off x="4402272" y="-129692"/>
            <a:ext cx="1340388" cy="150049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5E0D2A20-4D1A-4C52-9816-F6C170B63D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063" b="527"/>
          <a:stretch/>
        </p:blipFill>
        <p:spPr>
          <a:xfrm>
            <a:off x="756" y="4167712"/>
            <a:ext cx="9143244" cy="269028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2C848FBF-8B4E-4495-8104-B35C70B5400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87" t="17223" r="16147" b="32401"/>
          <a:stretch/>
        </p:blipFill>
        <p:spPr>
          <a:xfrm>
            <a:off x="0" y="460422"/>
            <a:ext cx="8381999" cy="4455339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EBB5BB03-286A-4747-B55F-842491BFF2F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-12290"/>
            <a:ext cx="1400907" cy="306029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6" name="文本框 25">
            <a:extLst>
              <a:ext uri="{FF2B5EF4-FFF2-40B4-BE49-F238E27FC236}">
                <a16:creationId xmlns:a16="http://schemas.microsoft.com/office/drawing/2014/main" id="{7F6BE3D3-5A37-42F0-BC6D-9FF884E4AB72}"/>
              </a:ext>
            </a:extLst>
          </p:cNvPr>
          <p:cNvSpPr txBox="1"/>
          <p:nvPr/>
        </p:nvSpPr>
        <p:spPr>
          <a:xfrm>
            <a:off x="1389459" y="1773898"/>
            <a:ext cx="602562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4000" b="1" dirty="0" err="1">
                <a:solidFill>
                  <a:srgbClr val="002060"/>
                </a:solidFill>
                <a:ea typeface="站酷快乐体 " panose="02010600030101010101" pitchFamily="2" charset="-122"/>
                <a:cs typeface="Times New Roman" pitchFamily="18" charset="0"/>
              </a:rPr>
              <a:t>Bài</a:t>
            </a:r>
            <a:r>
              <a:rPr lang="en-US" altLang="zh-CN" sz="4000" b="1" dirty="0">
                <a:solidFill>
                  <a:srgbClr val="002060"/>
                </a:solidFill>
                <a:ea typeface="站酷快乐体 " panose="02010600030101010101" pitchFamily="2" charset="-122"/>
                <a:cs typeface="Times New Roman" pitchFamily="18" charset="0"/>
              </a:rPr>
              <a:t> 10: CÁC THỂ CỦA CHẤT</a:t>
            </a:r>
          </a:p>
          <a:p>
            <a:pPr algn="ctr">
              <a:lnSpc>
                <a:spcPct val="150000"/>
              </a:lnSpc>
            </a:pPr>
            <a:r>
              <a:rPr lang="en-US" altLang="zh-CN" sz="4000" b="1" dirty="0">
                <a:solidFill>
                  <a:srgbClr val="002060"/>
                </a:solidFill>
                <a:ea typeface="站酷快乐体 " panose="02010600030101010101" pitchFamily="2" charset="-122"/>
                <a:cs typeface="Times New Roman" pitchFamily="18" charset="0"/>
              </a:rPr>
              <a:t> VÀ SỰ CHUYỂN THỂ (</a:t>
            </a:r>
            <a:r>
              <a:rPr lang="en-US" altLang="zh-CN" sz="4000" b="1" dirty="0" err="1">
                <a:solidFill>
                  <a:srgbClr val="002060"/>
                </a:solidFill>
                <a:ea typeface="站酷快乐体 " panose="02010600030101010101" pitchFamily="2" charset="-122"/>
                <a:cs typeface="Times New Roman" pitchFamily="18" charset="0"/>
              </a:rPr>
              <a:t>tiết</a:t>
            </a:r>
            <a:r>
              <a:rPr lang="en-US" altLang="zh-CN" sz="4000" b="1" dirty="0">
                <a:solidFill>
                  <a:srgbClr val="002060"/>
                </a:solidFill>
                <a:ea typeface="站酷快乐体 " panose="02010600030101010101" pitchFamily="2" charset="-122"/>
                <a:cs typeface="Times New Roman" pitchFamily="18" charset="0"/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1349703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icture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68381" y="4152900"/>
            <a:ext cx="8248090" cy="914400"/>
            <a:chOff x="181" y="2520"/>
            <a:chExt cx="4907" cy="576"/>
          </a:xfrm>
        </p:grpSpPr>
        <p:sp>
          <p:nvSpPr>
            <p:cNvPr id="5131" name="Rectangle 4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672" y="2592"/>
              <a:ext cx="4416" cy="432"/>
            </a:xfrm>
            <a:prstGeom prst="rect">
              <a:avLst/>
            </a:prstGeom>
            <a:solidFill>
              <a:srgbClr val="99FF99"/>
            </a:solidFill>
            <a:ln w="57150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dirty="0">
                <a:latin typeface="VNI-Cooper" pitchFamily="2" charset="0"/>
              </a:endParaRPr>
            </a:p>
            <a:p>
              <a:r>
                <a:rPr lang="en-US" sz="2000" b="1" i="1" dirty="0">
                  <a:latin typeface="VNI-Cooper" pitchFamily="2" charset="0"/>
                </a:rPr>
                <a:t>     </a:t>
              </a:r>
              <a:r>
                <a:rPr lang="vi-VN" sz="28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</a:rPr>
                <a:t>Sự bay hơi và sự ngưng tụ</a:t>
              </a:r>
              <a:endPara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endParaRPr>
            </a:p>
            <a:p>
              <a:pPr algn="ctr"/>
              <a:endParaRPr lang="en-US" sz="2000" dirty="0">
                <a:latin typeface="VNI-Cooper" pitchFamily="2" charset="0"/>
              </a:endParaRPr>
            </a:p>
          </p:txBody>
        </p:sp>
        <p:sp>
          <p:nvSpPr>
            <p:cNvPr id="5132" name="Oval 5"/>
            <p:cNvSpPr>
              <a:spLocks noChangeArrowheads="1"/>
            </p:cNvSpPr>
            <p:nvPr/>
          </p:nvSpPr>
          <p:spPr bwMode="auto">
            <a:xfrm>
              <a:off x="181" y="2520"/>
              <a:ext cx="576" cy="576"/>
            </a:xfrm>
            <a:prstGeom prst="ellipse">
              <a:avLst/>
            </a:prstGeom>
            <a:solidFill>
              <a:srgbClr val="FFCCCC"/>
            </a:solidFill>
            <a:ln w="57150">
              <a:solidFill>
                <a:srgbClr val="FF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3200" dirty="0">
                  <a:solidFill>
                    <a:srgbClr val="333300"/>
                  </a:solidFill>
                  <a:latin typeface="VNI-Cooper" pitchFamily="2" charset="0"/>
                </a:rPr>
                <a:t>2</a:t>
              </a:r>
            </a:p>
          </p:txBody>
        </p:sp>
      </p:grpSp>
      <p:sp>
        <p:nvSpPr>
          <p:cNvPr id="4102" name="AutoShape 6"/>
          <p:cNvSpPr>
            <a:spLocks noChangeArrowheads="1"/>
          </p:cNvSpPr>
          <p:nvPr/>
        </p:nvSpPr>
        <p:spPr bwMode="auto">
          <a:xfrm>
            <a:off x="1981200" y="381000"/>
            <a:ext cx="5181600" cy="838200"/>
          </a:xfrm>
          <a:prstGeom prst="flowChartTerminator">
            <a:avLst/>
          </a:prstGeom>
          <a:solidFill>
            <a:schemeClr val="accent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NỘI DUNG BÀI HỌC</a:t>
            </a:r>
          </a:p>
        </p:txBody>
      </p: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195356" y="1790700"/>
            <a:ext cx="8312150" cy="2095500"/>
            <a:chOff x="304" y="936"/>
            <a:chExt cx="5236" cy="1320"/>
          </a:xfrm>
        </p:grpSpPr>
        <p:sp>
          <p:nvSpPr>
            <p:cNvPr id="5129" name="Rectangle 8"/>
            <p:cNvSpPr>
              <a:spLocks noChangeArrowheads="1"/>
            </p:cNvSpPr>
            <p:nvPr/>
          </p:nvSpPr>
          <p:spPr bwMode="auto">
            <a:xfrm>
              <a:off x="864" y="1728"/>
              <a:ext cx="4676" cy="432"/>
            </a:xfrm>
            <a:prstGeom prst="rect">
              <a:avLst/>
            </a:prstGeom>
            <a:solidFill>
              <a:srgbClr val="99FF99"/>
            </a:solidFill>
            <a:ln w="57150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  </a:t>
              </a:r>
            </a:p>
            <a:p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     </a:t>
              </a:r>
              <a:r>
                <a:rPr lang="vi-VN" sz="28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Sự nóng chảy</a:t>
              </a:r>
              <a:r>
                <a:rPr lang="en-US" sz="28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28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s</a:t>
              </a:r>
              <a:r>
                <a:rPr lang="vi-VN" sz="28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ự đông đặc</a:t>
              </a:r>
              <a:endPara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  <p:sp>
          <p:nvSpPr>
            <p:cNvPr id="5130" name="Oval 9"/>
            <p:cNvSpPr>
              <a:spLocks noChangeArrowheads="1"/>
            </p:cNvSpPr>
            <p:nvPr/>
          </p:nvSpPr>
          <p:spPr bwMode="auto">
            <a:xfrm>
              <a:off x="350" y="1680"/>
              <a:ext cx="610" cy="576"/>
            </a:xfrm>
            <a:prstGeom prst="ellipse">
              <a:avLst/>
            </a:prstGeom>
            <a:solidFill>
              <a:srgbClr val="FFCCCC"/>
            </a:solidFill>
            <a:ln w="57150">
              <a:solidFill>
                <a:srgbClr val="FF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3200" dirty="0">
                  <a:solidFill>
                    <a:srgbClr val="333300"/>
                  </a:solidFill>
                  <a:latin typeface="VNI-Cooper" pitchFamily="2" charset="0"/>
                </a:rPr>
                <a:t>1</a:t>
              </a:r>
            </a:p>
          </p:txBody>
        </p:sp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861" y="1008"/>
              <a:ext cx="4676" cy="432"/>
            </a:xfrm>
            <a:prstGeom prst="rect">
              <a:avLst/>
            </a:prstGeom>
            <a:solidFill>
              <a:srgbClr val="99FF99"/>
            </a:solidFill>
            <a:ln w="57150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  </a:t>
              </a:r>
              <a:r>
                <a:rPr lang="en-US" sz="36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vi-VN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ự chuyển thể của chất</a:t>
              </a:r>
              <a:r>
                <a:rPr lang="en-US" sz="36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  <p:sp>
          <p:nvSpPr>
            <p:cNvPr id="12" name="Oval 9"/>
            <p:cNvSpPr>
              <a:spLocks noChangeArrowheads="1"/>
            </p:cNvSpPr>
            <p:nvPr/>
          </p:nvSpPr>
          <p:spPr bwMode="auto">
            <a:xfrm>
              <a:off x="304" y="936"/>
              <a:ext cx="610" cy="576"/>
            </a:xfrm>
            <a:prstGeom prst="ellipse">
              <a:avLst/>
            </a:prstGeom>
            <a:solidFill>
              <a:srgbClr val="FFCCCC"/>
            </a:solidFill>
            <a:ln w="57150">
              <a:solidFill>
                <a:srgbClr val="FF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4000" b="1" dirty="0">
                  <a:solidFill>
                    <a:srgbClr val="FF0000"/>
                  </a:solidFill>
                  <a:latin typeface="VNI-Cooper" pitchFamily="2" charset="0"/>
                </a:rPr>
                <a:t>II</a:t>
              </a:r>
            </a:p>
          </p:txBody>
        </p:sp>
      </p:grpSp>
      <p:sp>
        <p:nvSpPr>
          <p:cNvPr id="6" name="Rectangle 5"/>
          <p:cNvSpPr/>
          <p:nvPr/>
        </p:nvSpPr>
        <p:spPr>
          <a:xfrm>
            <a:off x="3000095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681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994651" y="228600"/>
            <a:ext cx="7423150" cy="990600"/>
          </a:xfrm>
          <a:prstGeom prst="rect">
            <a:avLst/>
          </a:prstGeom>
          <a:solidFill>
            <a:srgbClr val="99FF99"/>
          </a:solidFill>
          <a:ln w="57150">
            <a:solidFill>
              <a:srgbClr val="0066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 dirty="0">
                <a:solidFill>
                  <a:srgbClr val="FF0000"/>
                </a:solidFill>
              </a:rPr>
              <a:t>     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         </a:t>
            </a:r>
            <a:r>
              <a:rPr lang="en-US" sz="3600" b="1" dirty="0">
                <a:solidFill>
                  <a:srgbClr val="FF0000"/>
                </a:solidFill>
              </a:rPr>
              <a:t>S</a:t>
            </a:r>
            <a:r>
              <a:rPr lang="vi-VN" sz="3600" b="1" dirty="0">
                <a:solidFill>
                  <a:srgbClr val="FF0000"/>
                </a:solidFill>
              </a:rPr>
              <a:t>ự chuyển thể của chất </a:t>
            </a:r>
            <a:endParaRPr lang="en-US" sz="3600" dirty="0">
              <a:solidFill>
                <a:srgbClr val="FF0000"/>
              </a:solidFill>
            </a:endParaRPr>
          </a:p>
          <a:p>
            <a:pPr algn="ctr"/>
            <a:endParaRPr lang="en-US" sz="2200" dirty="0">
              <a:solidFill>
                <a:srgbClr val="FF0000"/>
              </a:solidFill>
              <a:latin typeface="VNI-Cooper" pitchFamily="2" charset="0"/>
            </a:endParaRPr>
          </a:p>
        </p:txBody>
      </p:sp>
      <p:sp>
        <p:nvSpPr>
          <p:cNvPr id="7" name="Oval 9"/>
          <p:cNvSpPr>
            <a:spLocks noChangeArrowheads="1"/>
          </p:cNvSpPr>
          <p:nvPr/>
        </p:nvSpPr>
        <p:spPr bwMode="auto">
          <a:xfrm>
            <a:off x="152400" y="304800"/>
            <a:ext cx="968375" cy="914400"/>
          </a:xfrm>
          <a:prstGeom prst="ellipse">
            <a:avLst/>
          </a:prstGeom>
          <a:solidFill>
            <a:srgbClr val="FFCCCC"/>
          </a:solidFill>
          <a:ln w="57150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 b="1" dirty="0">
                <a:solidFill>
                  <a:srgbClr val="333300"/>
                </a:solidFill>
                <a:latin typeface="VNI-Cooper" pitchFamily="2" charset="0"/>
              </a:rPr>
              <a:t>II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36587" y="1524000"/>
            <a:ext cx="797401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CC"/>
                </a:solidFill>
              </a:rPr>
              <a:t>1.</a:t>
            </a:r>
            <a:r>
              <a:rPr lang="en-US" sz="3600" dirty="0"/>
              <a:t> 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Sự nóng chảy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s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ự đông đặc</a:t>
            </a:r>
            <a:endParaRPr lang="en-US" sz="36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600" dirty="0">
              <a:solidFill>
                <a:srgbClr val="0000CC"/>
              </a:solidFill>
            </a:endParaRP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427554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>
            <a:extLst>
              <a:ext uri="{FF2B5EF4-FFF2-40B4-BE49-F238E27FC236}">
                <a16:creationId xmlns:a16="http://schemas.microsoft.com/office/drawing/2014/main" id="{5E0D2A20-4D1A-4C52-9816-F6C170B63D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063" b="527"/>
          <a:stretch/>
        </p:blipFill>
        <p:spPr>
          <a:xfrm>
            <a:off x="756" y="4167712"/>
            <a:ext cx="9143244" cy="2690288"/>
          </a:xfrm>
          <a:prstGeom prst="rect">
            <a:avLst/>
          </a:prstGeom>
        </p:spPr>
      </p:pic>
      <p:sp>
        <p:nvSpPr>
          <p:cNvPr id="2" name="Rounded Rectangular Callout 1"/>
          <p:cNvSpPr/>
          <p:nvPr/>
        </p:nvSpPr>
        <p:spPr>
          <a:xfrm>
            <a:off x="609600" y="1524000"/>
            <a:ext cx="8153400" cy="3581400"/>
          </a:xfrm>
          <a:prstGeom prst="wedgeRoundRectCallout">
            <a:avLst/>
          </a:prstGeom>
          <a:solidFill>
            <a:schemeClr val="bg1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video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vi-VN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ự nóng chảy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s</a:t>
            </a:r>
            <a:r>
              <a:rPr lang="vi-VN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ự đông đặc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hơp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>
              <a:lnSpc>
                <a:spcPct val="150000"/>
              </a:lnSpc>
            </a:pPr>
            <a:endParaRPr lang="en-US" altLang="zh-CN" sz="3600" dirty="0">
              <a:solidFill>
                <a:schemeClr val="tx1"/>
              </a:solidFill>
              <a:latin typeface="Times New Roman" pitchFamily="18" charset="0"/>
              <a:ea typeface="站酷快乐体 " panose="02010600030101010101" pitchFamily="2" charset="-122"/>
              <a:cs typeface="Times New Roman" pitchFamily="18" charset="0"/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ounded Rectangular Callout 8">
            <a:hlinkClick r:id="rId4" action="ppaction://hlinkfile"/>
          </p:cNvPr>
          <p:cNvSpPr/>
          <p:nvPr/>
        </p:nvSpPr>
        <p:spPr>
          <a:xfrm>
            <a:off x="956783" y="152400"/>
            <a:ext cx="7182028" cy="1066800"/>
          </a:xfrm>
          <a:prstGeom prst="wedgeRoundRectCallout">
            <a:avLst/>
          </a:prstGeom>
          <a:solidFill>
            <a:schemeClr val="bg1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Video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endParaRPr lang="en-US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856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642</TotalTime>
  <Words>1799</Words>
  <Application>Microsoft Office PowerPoint</Application>
  <PresentationFormat>On-screen Show (4:3)</PresentationFormat>
  <Paragraphs>385</Paragraphs>
  <Slides>44</Slides>
  <Notes>9</Notes>
  <HiddenSlides>0</HiddenSlides>
  <MMClips>8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44</vt:i4>
      </vt:variant>
    </vt:vector>
  </HeadingPairs>
  <TitlesOfParts>
    <vt:vector size="60" baseType="lpstr">
      <vt:lpstr>#9Slide03 Arima Madurai Black</vt:lpstr>
      <vt:lpstr>.VnHelvetInsH</vt:lpstr>
      <vt:lpstr>.VnTime</vt:lpstr>
      <vt:lpstr>.VnTimeH</vt:lpstr>
      <vt:lpstr>Arial</vt:lpstr>
      <vt:lpstr>Arial Narrow</vt:lpstr>
      <vt:lpstr>Calibri</vt:lpstr>
      <vt:lpstr>Impact</vt:lpstr>
      <vt:lpstr>Times New Roman</vt:lpstr>
      <vt:lpstr>VNI-Cooper</vt:lpstr>
      <vt:lpstr>VNI-Times</vt:lpstr>
      <vt:lpstr>Wingdings</vt:lpstr>
      <vt:lpstr>站酷快乐体 </vt:lpstr>
      <vt:lpstr>Office Theme</vt:lpstr>
      <vt:lpstr>CorelDRAW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Link video thí nghiệm  Sự chuyển thể của nước</vt:lpstr>
      <vt:lpstr>CHÀO XIN CHÂN THÀNH CẢM ƠN CÁC THẦY CÔ VÀ CÁC EM ĐÃ THAM DỰ TIẾT NÀY!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OaiKhanh</dc:creator>
  <cp:lastModifiedBy>dangvanviet1976@outlook.com</cp:lastModifiedBy>
  <cp:revision>70</cp:revision>
  <dcterms:created xsi:type="dcterms:W3CDTF">2021-08-17T02:27:19Z</dcterms:created>
  <dcterms:modified xsi:type="dcterms:W3CDTF">2024-05-25T07:17:49Z</dcterms:modified>
</cp:coreProperties>
</file>