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70" r:id="rId3"/>
    <p:sldId id="257" r:id="rId4"/>
    <p:sldId id="256" r:id="rId5"/>
    <p:sldId id="258" r:id="rId6"/>
    <p:sldId id="260" r:id="rId7"/>
    <p:sldId id="264" r:id="rId8"/>
    <p:sldId id="261" r:id="rId9"/>
    <p:sldId id="262" r:id="rId10"/>
    <p:sldId id="273" r:id="rId11"/>
    <p:sldId id="272" r:id="rId12"/>
    <p:sldId id="271" r:id="rId13"/>
    <p:sldId id="259" r:id="rId14"/>
    <p:sldId id="266" r:id="rId15"/>
    <p:sldId id="350" r:id="rId16"/>
    <p:sldId id="351" r:id="rId17"/>
    <p:sldId id="352" r:id="rId18"/>
    <p:sldId id="353" r:id="rId19"/>
    <p:sldId id="354" r:id="rId20"/>
    <p:sldId id="356" r:id="rId21"/>
    <p:sldId id="274" r:id="rId22"/>
    <p:sldId id="276" r:id="rId23"/>
    <p:sldId id="275" r:id="rId24"/>
    <p:sldId id="265" r:id="rId25"/>
    <p:sldId id="263" r:id="rId26"/>
    <p:sldId id="268" r:id="rId27"/>
    <p:sldId id="269"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Loubag Medium" panose="020B0604020202020204" charset="0"/>
      <p:regular r:id="rId36"/>
    </p:embeddedFont>
    <p:embeddedFont>
      <p:font typeface="Nunito Bold" charset="0"/>
      <p:regular r:id="rId37"/>
    </p:embeddedFont>
    <p:embeddedFont>
      <p:font typeface="Nunito Bold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519C4B-2252-436E-967E-C4A2901065D0}" v="29" dt="2023-09-11T08:49:28.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9" d="100"/>
          <a:sy n="39" d="100"/>
        </p:scale>
        <p:origin x="1061"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C3519C4B-2252-436E-967E-C4A2901065D0}"/>
    <pc:docChg chg="undo custSel addSld delSld modSld sldOrd">
      <pc:chgData name="Duyên Lương" userId="3a9e482f-ceb4-484a-8eab-f708ff3e9a36" providerId="ADAL" clId="{C3519C4B-2252-436E-967E-C4A2901065D0}" dt="2023-09-11T11:13:05.517" v="1456" actId="20577"/>
      <pc:docMkLst>
        <pc:docMk/>
      </pc:docMkLst>
      <pc:sldChg chg="addSp modSp mod modTransition">
        <pc:chgData name="Duyên Lương" userId="3a9e482f-ceb4-484a-8eab-f708ff3e9a36" providerId="ADAL" clId="{C3519C4B-2252-436E-967E-C4A2901065D0}" dt="2023-09-11T11:10:32.557" v="1380"/>
        <pc:sldMkLst>
          <pc:docMk/>
          <pc:sldMk cId="0" sldId="256"/>
        </pc:sldMkLst>
        <pc:spChg chg="mod">
          <ac:chgData name="Duyên Lương" userId="3a9e482f-ceb4-484a-8eab-f708ff3e9a36" providerId="ADAL" clId="{C3519C4B-2252-436E-967E-C4A2901065D0}" dt="2023-09-11T07:01:39.124" v="156" actId="1076"/>
          <ac:spMkLst>
            <pc:docMk/>
            <pc:sldMk cId="0" sldId="256"/>
            <ac:spMk id="2" creationId="{00000000-0000-0000-0000-000000000000}"/>
          </ac:spMkLst>
        </pc:spChg>
        <pc:spChg chg="mod">
          <ac:chgData name="Duyên Lương" userId="3a9e482f-ceb4-484a-8eab-f708ff3e9a36" providerId="ADAL" clId="{C3519C4B-2252-436E-967E-C4A2901065D0}" dt="2023-09-11T07:01:35.716" v="154" actId="1076"/>
          <ac:spMkLst>
            <pc:docMk/>
            <pc:sldMk cId="0" sldId="256"/>
            <ac:spMk id="9" creationId="{00000000-0000-0000-0000-000000000000}"/>
          </ac:spMkLst>
        </pc:spChg>
        <pc:spChg chg="mod">
          <ac:chgData name="Duyên Lương" userId="3a9e482f-ceb4-484a-8eab-f708ff3e9a36" providerId="ADAL" clId="{C3519C4B-2252-436E-967E-C4A2901065D0}" dt="2023-09-11T07:01:37.357" v="155" actId="1076"/>
          <ac:spMkLst>
            <pc:docMk/>
            <pc:sldMk cId="0" sldId="256"/>
            <ac:spMk id="10" creationId="{00000000-0000-0000-0000-000000000000}"/>
          </ac:spMkLst>
        </pc:spChg>
        <pc:spChg chg="add mod">
          <ac:chgData name="Duyên Lương" userId="3a9e482f-ceb4-484a-8eab-f708ff3e9a36" providerId="ADAL" clId="{C3519C4B-2252-436E-967E-C4A2901065D0}" dt="2023-09-11T07:01:24.860" v="148" actId="403"/>
          <ac:spMkLst>
            <pc:docMk/>
            <pc:sldMk cId="0" sldId="256"/>
            <ac:spMk id="12" creationId="{CBAF151A-68E6-BF7F-3E31-8DEB7EC0D306}"/>
          </ac:spMkLst>
        </pc:spChg>
      </pc:sldChg>
      <pc:sldChg chg="modSp mod ord modTransition">
        <pc:chgData name="Duyên Lương" userId="3a9e482f-ceb4-484a-8eab-f708ff3e9a36" providerId="ADAL" clId="{C3519C4B-2252-436E-967E-C4A2901065D0}" dt="2023-09-11T11:10:32.557" v="1380"/>
        <pc:sldMkLst>
          <pc:docMk/>
          <pc:sldMk cId="0" sldId="257"/>
        </pc:sldMkLst>
        <pc:spChg chg="mod">
          <ac:chgData name="Duyên Lương" userId="3a9e482f-ceb4-484a-8eab-f708ff3e9a36" providerId="ADAL" clId="{C3519C4B-2252-436E-967E-C4A2901065D0}" dt="2023-09-11T07:03:27.788" v="294" actId="1076"/>
          <ac:spMkLst>
            <pc:docMk/>
            <pc:sldMk cId="0" sldId="257"/>
            <ac:spMk id="2" creationId="{00000000-0000-0000-0000-000000000000}"/>
          </ac:spMkLst>
        </pc:spChg>
        <pc:spChg chg="mod">
          <ac:chgData name="Duyên Lương" userId="3a9e482f-ceb4-484a-8eab-f708ff3e9a36" providerId="ADAL" clId="{C3519C4B-2252-436E-967E-C4A2901065D0}" dt="2023-09-11T07:03:27.087" v="293" actId="1076"/>
          <ac:spMkLst>
            <pc:docMk/>
            <pc:sldMk cId="0" sldId="257"/>
            <ac:spMk id="3" creationId="{00000000-0000-0000-0000-000000000000}"/>
          </ac:spMkLst>
        </pc:spChg>
        <pc:spChg chg="mod">
          <ac:chgData name="Duyên Lương" userId="3a9e482f-ceb4-484a-8eab-f708ff3e9a36" providerId="ADAL" clId="{C3519C4B-2252-436E-967E-C4A2901065D0}" dt="2023-09-11T07:02:48.116" v="281" actId="14100"/>
          <ac:spMkLst>
            <pc:docMk/>
            <pc:sldMk cId="0" sldId="257"/>
            <ac:spMk id="6" creationId="{00000000-0000-0000-0000-000000000000}"/>
          </ac:spMkLst>
        </pc:spChg>
        <pc:spChg chg="mod">
          <ac:chgData name="Duyên Lương" userId="3a9e482f-ceb4-484a-8eab-f708ff3e9a36" providerId="ADAL" clId="{C3519C4B-2252-436E-967E-C4A2901065D0}" dt="2023-09-11T07:02:45.282" v="280" actId="403"/>
          <ac:spMkLst>
            <pc:docMk/>
            <pc:sldMk cId="0" sldId="257"/>
            <ac:spMk id="7" creationId="{00000000-0000-0000-0000-000000000000}"/>
          </ac:spMkLst>
        </pc:spChg>
        <pc:spChg chg="mod">
          <ac:chgData name="Duyên Lương" userId="3a9e482f-ceb4-484a-8eab-f708ff3e9a36" providerId="ADAL" clId="{C3519C4B-2252-436E-967E-C4A2901065D0}" dt="2023-09-11T07:02:52.290" v="283" actId="1076"/>
          <ac:spMkLst>
            <pc:docMk/>
            <pc:sldMk cId="0" sldId="257"/>
            <ac:spMk id="14" creationId="{00000000-0000-0000-0000-000000000000}"/>
          </ac:spMkLst>
        </pc:spChg>
        <pc:spChg chg="mod">
          <ac:chgData name="Duyên Lương" userId="3a9e482f-ceb4-484a-8eab-f708ff3e9a36" providerId="ADAL" clId="{C3519C4B-2252-436E-967E-C4A2901065D0}" dt="2023-09-11T07:03:04.722" v="289" actId="14100"/>
          <ac:spMkLst>
            <pc:docMk/>
            <pc:sldMk cId="0" sldId="257"/>
            <ac:spMk id="15" creationId="{00000000-0000-0000-0000-000000000000}"/>
          </ac:spMkLst>
        </pc:spChg>
        <pc:spChg chg="mod">
          <ac:chgData name="Duyên Lương" userId="3a9e482f-ceb4-484a-8eab-f708ff3e9a36" providerId="ADAL" clId="{C3519C4B-2252-436E-967E-C4A2901065D0}" dt="2023-09-11T07:03:24.553" v="292" actId="14100"/>
          <ac:spMkLst>
            <pc:docMk/>
            <pc:sldMk cId="0" sldId="257"/>
            <ac:spMk id="16" creationId="{00000000-0000-0000-0000-000000000000}"/>
          </ac:spMkLst>
        </pc:spChg>
        <pc:grpChg chg="mod">
          <ac:chgData name="Duyên Lương" userId="3a9e482f-ceb4-484a-8eab-f708ff3e9a36" providerId="ADAL" clId="{C3519C4B-2252-436E-967E-C4A2901065D0}" dt="2023-09-11T07:02:50.074" v="282" actId="1076"/>
          <ac:grpSpMkLst>
            <pc:docMk/>
            <pc:sldMk cId="0" sldId="257"/>
            <ac:grpSpMk id="4" creationId="{00000000-0000-0000-0000-000000000000}"/>
          </ac:grpSpMkLst>
        </pc:grpChg>
        <pc:grpChg chg="mod">
          <ac:chgData name="Duyên Lương" userId="3a9e482f-ceb4-484a-8eab-f708ff3e9a36" providerId="ADAL" clId="{C3519C4B-2252-436E-967E-C4A2901065D0}" dt="2023-09-11T07:03:00.351" v="287" actId="1076"/>
          <ac:grpSpMkLst>
            <pc:docMk/>
            <pc:sldMk cId="0" sldId="257"/>
            <ac:grpSpMk id="8" creationId="{00000000-0000-0000-0000-000000000000}"/>
          </ac:grpSpMkLst>
        </pc:grpChg>
        <pc:grpChg chg="mod">
          <ac:chgData name="Duyên Lương" userId="3a9e482f-ceb4-484a-8eab-f708ff3e9a36" providerId="ADAL" clId="{C3519C4B-2252-436E-967E-C4A2901065D0}" dt="2023-09-11T07:03:20.746" v="290" actId="1076"/>
          <ac:grpSpMkLst>
            <pc:docMk/>
            <pc:sldMk cId="0" sldId="257"/>
            <ac:grpSpMk id="11" creationId="{00000000-0000-0000-0000-000000000000}"/>
          </ac:grpSpMkLst>
        </pc:grpChg>
      </pc:sldChg>
      <pc:sldChg chg="modSp mod modTransition">
        <pc:chgData name="Duyên Lương" userId="3a9e482f-ceb4-484a-8eab-f708ff3e9a36" providerId="ADAL" clId="{C3519C4B-2252-436E-967E-C4A2901065D0}" dt="2023-09-11T11:10:32.557" v="1380"/>
        <pc:sldMkLst>
          <pc:docMk/>
          <pc:sldMk cId="0" sldId="258"/>
        </pc:sldMkLst>
        <pc:spChg chg="mod">
          <ac:chgData name="Duyên Lương" userId="3a9e482f-ceb4-484a-8eab-f708ff3e9a36" providerId="ADAL" clId="{C3519C4B-2252-436E-967E-C4A2901065D0}" dt="2023-09-11T07:03:49.067" v="310" actId="1076"/>
          <ac:spMkLst>
            <pc:docMk/>
            <pc:sldMk cId="0" sldId="258"/>
            <ac:spMk id="2" creationId="{00000000-0000-0000-0000-000000000000}"/>
          </ac:spMkLst>
        </pc:spChg>
        <pc:spChg chg="mod">
          <ac:chgData name="Duyên Lương" userId="3a9e482f-ceb4-484a-8eab-f708ff3e9a36" providerId="ADAL" clId="{C3519C4B-2252-436E-967E-C4A2901065D0}" dt="2023-09-11T07:52:22.845" v="429" actId="404"/>
          <ac:spMkLst>
            <pc:docMk/>
            <pc:sldMk cId="0" sldId="258"/>
            <ac:spMk id="8" creationId="{00000000-0000-0000-0000-000000000000}"/>
          </ac:spMkLst>
        </pc:spChg>
      </pc:sldChg>
      <pc:sldChg chg="addSp delSp modSp mod ord modTransition modAnim">
        <pc:chgData name="Duyên Lương" userId="3a9e482f-ceb4-484a-8eab-f708ff3e9a36" providerId="ADAL" clId="{C3519C4B-2252-436E-967E-C4A2901065D0}" dt="2023-09-11T11:10:32.557" v="1380"/>
        <pc:sldMkLst>
          <pc:docMk/>
          <pc:sldMk cId="0" sldId="259"/>
        </pc:sldMkLst>
        <pc:spChg chg="mod">
          <ac:chgData name="Duyên Lương" userId="3a9e482f-ceb4-484a-8eab-f708ff3e9a36" providerId="ADAL" clId="{C3519C4B-2252-436E-967E-C4A2901065D0}" dt="2023-09-11T08:56:44.929" v="608" actId="14100"/>
          <ac:spMkLst>
            <pc:docMk/>
            <pc:sldMk cId="0" sldId="259"/>
            <ac:spMk id="2" creationId="{00000000-0000-0000-0000-000000000000}"/>
          </ac:spMkLst>
        </pc:spChg>
        <pc:spChg chg="mod">
          <ac:chgData name="Duyên Lương" userId="3a9e482f-ceb4-484a-8eab-f708ff3e9a36" providerId="ADAL" clId="{C3519C4B-2252-436E-967E-C4A2901065D0}" dt="2023-09-11T08:58:04.223" v="626" actId="1076"/>
          <ac:spMkLst>
            <pc:docMk/>
            <pc:sldMk cId="0" sldId="259"/>
            <ac:spMk id="3" creationId="{00000000-0000-0000-0000-000000000000}"/>
          </ac:spMkLst>
        </pc:spChg>
        <pc:spChg chg="mod">
          <ac:chgData name="Duyên Lương" userId="3a9e482f-ceb4-484a-8eab-f708ff3e9a36" providerId="ADAL" clId="{C3519C4B-2252-436E-967E-C4A2901065D0}" dt="2023-09-11T08:59:44.421" v="634" actId="207"/>
          <ac:spMkLst>
            <pc:docMk/>
            <pc:sldMk cId="0" sldId="259"/>
            <ac:spMk id="4" creationId="{00000000-0000-0000-0000-000000000000}"/>
          </ac:spMkLst>
        </pc:spChg>
        <pc:spChg chg="del">
          <ac:chgData name="Duyên Lương" userId="3a9e482f-ceb4-484a-8eab-f708ff3e9a36" providerId="ADAL" clId="{C3519C4B-2252-436E-967E-C4A2901065D0}" dt="2023-09-11T08:56:12.610" v="592" actId="478"/>
          <ac:spMkLst>
            <pc:docMk/>
            <pc:sldMk cId="0" sldId="259"/>
            <ac:spMk id="5" creationId="{00000000-0000-0000-0000-000000000000}"/>
          </ac:spMkLst>
        </pc:spChg>
        <pc:spChg chg="del">
          <ac:chgData name="Duyên Lương" userId="3a9e482f-ceb4-484a-8eab-f708ff3e9a36" providerId="ADAL" clId="{C3519C4B-2252-436E-967E-C4A2901065D0}" dt="2023-09-11T08:56:13.875" v="593" actId="478"/>
          <ac:spMkLst>
            <pc:docMk/>
            <pc:sldMk cId="0" sldId="259"/>
            <ac:spMk id="6" creationId="{00000000-0000-0000-0000-000000000000}"/>
          </ac:spMkLst>
        </pc:spChg>
        <pc:spChg chg="add mod">
          <ac:chgData name="Duyên Lương" userId="3a9e482f-ceb4-484a-8eab-f708ff3e9a36" providerId="ADAL" clId="{C3519C4B-2252-436E-967E-C4A2901065D0}" dt="2023-09-11T08:56:50.606" v="610" actId="1076"/>
          <ac:spMkLst>
            <pc:docMk/>
            <pc:sldMk cId="0" sldId="259"/>
            <ac:spMk id="10" creationId="{F647CECA-8546-D766-AF94-1D62231EF182}"/>
          </ac:spMkLst>
        </pc:spChg>
        <pc:spChg chg="add mod">
          <ac:chgData name="Duyên Lương" userId="3a9e482f-ceb4-484a-8eab-f708ff3e9a36" providerId="ADAL" clId="{C3519C4B-2252-436E-967E-C4A2901065D0}" dt="2023-09-11T08:56:56.140" v="612" actId="1076"/>
          <ac:spMkLst>
            <pc:docMk/>
            <pc:sldMk cId="0" sldId="259"/>
            <ac:spMk id="11" creationId="{E95F6470-4639-A3E2-D07B-1744D85A1583}"/>
          </ac:spMkLst>
        </pc:spChg>
        <pc:spChg chg="add mod">
          <ac:chgData name="Duyên Lương" userId="3a9e482f-ceb4-484a-8eab-f708ff3e9a36" providerId="ADAL" clId="{C3519C4B-2252-436E-967E-C4A2901065D0}" dt="2023-09-11T08:56:58.287" v="613" actId="1076"/>
          <ac:spMkLst>
            <pc:docMk/>
            <pc:sldMk cId="0" sldId="259"/>
            <ac:spMk id="12" creationId="{2420A3DB-47C8-DEFC-4E3F-4EE432AB7E2A}"/>
          </ac:spMkLst>
        </pc:spChg>
        <pc:spChg chg="add mod">
          <ac:chgData name="Duyên Lương" userId="3a9e482f-ceb4-484a-8eab-f708ff3e9a36" providerId="ADAL" clId="{C3519C4B-2252-436E-967E-C4A2901065D0}" dt="2023-09-11T08:58:36.209" v="632" actId="1076"/>
          <ac:spMkLst>
            <pc:docMk/>
            <pc:sldMk cId="0" sldId="259"/>
            <ac:spMk id="13" creationId="{193A89BE-7A93-443B-73D1-65CE89BC7701}"/>
          </ac:spMkLst>
        </pc:spChg>
        <pc:spChg chg="add mod">
          <ac:chgData name="Duyên Lương" userId="3a9e482f-ceb4-484a-8eab-f708ff3e9a36" providerId="ADAL" clId="{C3519C4B-2252-436E-967E-C4A2901065D0}" dt="2023-09-11T08:57:16.186" v="616" actId="1076"/>
          <ac:spMkLst>
            <pc:docMk/>
            <pc:sldMk cId="0" sldId="259"/>
            <ac:spMk id="14" creationId="{55F227DD-E914-9116-0584-25F1955CEDF6}"/>
          </ac:spMkLst>
        </pc:spChg>
        <pc:spChg chg="add mod">
          <ac:chgData name="Duyên Lương" userId="3a9e482f-ceb4-484a-8eab-f708ff3e9a36" providerId="ADAL" clId="{C3519C4B-2252-436E-967E-C4A2901065D0}" dt="2023-09-11T08:57:20.683" v="617" actId="1076"/>
          <ac:spMkLst>
            <pc:docMk/>
            <pc:sldMk cId="0" sldId="259"/>
            <ac:spMk id="15" creationId="{C530CB61-C552-751B-CE38-C3B2A106FD66}"/>
          </ac:spMkLst>
        </pc:spChg>
        <pc:spChg chg="add mod">
          <ac:chgData name="Duyên Lương" userId="3a9e482f-ceb4-484a-8eab-f708ff3e9a36" providerId="ADAL" clId="{C3519C4B-2252-436E-967E-C4A2901065D0}" dt="2023-09-11T08:57:59.385" v="624" actId="1076"/>
          <ac:spMkLst>
            <pc:docMk/>
            <pc:sldMk cId="0" sldId="259"/>
            <ac:spMk id="16" creationId="{52D1B96C-A0E3-45C0-8893-261BD9192091}"/>
          </ac:spMkLst>
        </pc:spChg>
        <pc:spChg chg="add mod">
          <ac:chgData name="Duyên Lương" userId="3a9e482f-ceb4-484a-8eab-f708ff3e9a36" providerId="ADAL" clId="{C3519C4B-2252-436E-967E-C4A2901065D0}" dt="2023-09-11T08:57:50.424" v="622" actId="1076"/>
          <ac:spMkLst>
            <pc:docMk/>
            <pc:sldMk cId="0" sldId="259"/>
            <ac:spMk id="17" creationId="{054466CE-8CBC-D33C-1887-693FE2C24B4E}"/>
          </ac:spMkLst>
        </pc:spChg>
        <pc:spChg chg="add mod">
          <ac:chgData name="Duyên Lương" userId="3a9e482f-ceb4-484a-8eab-f708ff3e9a36" providerId="ADAL" clId="{C3519C4B-2252-436E-967E-C4A2901065D0}" dt="2023-09-11T08:57:54.852" v="623" actId="1076"/>
          <ac:spMkLst>
            <pc:docMk/>
            <pc:sldMk cId="0" sldId="259"/>
            <ac:spMk id="18" creationId="{74078C04-8D34-FD1B-2AB6-7398EA0E4396}"/>
          </ac:spMkLst>
        </pc:spChg>
        <pc:spChg chg="add mod">
          <ac:chgData name="Duyên Lương" userId="3a9e482f-ceb4-484a-8eab-f708ff3e9a36" providerId="ADAL" clId="{C3519C4B-2252-436E-967E-C4A2901065D0}" dt="2023-09-11T08:58:30.144" v="631" actId="1076"/>
          <ac:spMkLst>
            <pc:docMk/>
            <pc:sldMk cId="0" sldId="259"/>
            <ac:spMk id="19" creationId="{2F86A7AB-7F96-F8F6-460A-C2695A6CAFBD}"/>
          </ac:spMkLst>
        </pc:spChg>
        <pc:spChg chg="add mod">
          <ac:chgData name="Duyên Lương" userId="3a9e482f-ceb4-484a-8eab-f708ff3e9a36" providerId="ADAL" clId="{C3519C4B-2252-436E-967E-C4A2901065D0}" dt="2023-09-11T08:58:18.304" v="629" actId="1076"/>
          <ac:spMkLst>
            <pc:docMk/>
            <pc:sldMk cId="0" sldId="259"/>
            <ac:spMk id="20" creationId="{9C7A7A40-C861-7D52-1D8A-D5674228E631}"/>
          </ac:spMkLst>
        </pc:spChg>
        <pc:spChg chg="add mod">
          <ac:chgData name="Duyên Lương" userId="3a9e482f-ceb4-484a-8eab-f708ff3e9a36" providerId="ADAL" clId="{C3519C4B-2252-436E-967E-C4A2901065D0}" dt="2023-09-11T08:58:22.450" v="630" actId="1076"/>
          <ac:spMkLst>
            <pc:docMk/>
            <pc:sldMk cId="0" sldId="259"/>
            <ac:spMk id="21" creationId="{1286673A-1796-23C0-2F28-CE9ABC6D6351}"/>
          </ac:spMkLst>
        </pc:spChg>
      </pc:sldChg>
      <pc:sldChg chg="delSp modSp mod ord modTransition">
        <pc:chgData name="Duyên Lương" userId="3a9e482f-ceb4-484a-8eab-f708ff3e9a36" providerId="ADAL" clId="{C3519C4B-2252-436E-967E-C4A2901065D0}" dt="2023-09-11T11:10:32.557" v="1380"/>
        <pc:sldMkLst>
          <pc:docMk/>
          <pc:sldMk cId="0" sldId="260"/>
        </pc:sldMkLst>
        <pc:spChg chg="mod">
          <ac:chgData name="Duyên Lương" userId="3a9e482f-ceb4-484a-8eab-f708ff3e9a36" providerId="ADAL" clId="{C3519C4B-2252-436E-967E-C4A2901065D0}" dt="2023-09-11T08:51:29.690" v="502" actId="1076"/>
          <ac:spMkLst>
            <pc:docMk/>
            <pc:sldMk cId="0" sldId="260"/>
            <ac:spMk id="4" creationId="{00000000-0000-0000-0000-000000000000}"/>
          </ac:spMkLst>
        </pc:spChg>
        <pc:spChg chg="del">
          <ac:chgData name="Duyên Lương" userId="3a9e482f-ceb4-484a-8eab-f708ff3e9a36" providerId="ADAL" clId="{C3519C4B-2252-436E-967E-C4A2901065D0}" dt="2023-09-11T07:43:09.971" v="345" actId="478"/>
          <ac:spMkLst>
            <pc:docMk/>
            <pc:sldMk cId="0" sldId="260"/>
            <ac:spMk id="5" creationId="{00000000-0000-0000-0000-000000000000}"/>
          </ac:spMkLst>
        </pc:spChg>
        <pc:spChg chg="del">
          <ac:chgData name="Duyên Lương" userId="3a9e482f-ceb4-484a-8eab-f708ff3e9a36" providerId="ADAL" clId="{C3519C4B-2252-436E-967E-C4A2901065D0}" dt="2023-09-11T07:43:08.341" v="344" actId="478"/>
          <ac:spMkLst>
            <pc:docMk/>
            <pc:sldMk cId="0" sldId="260"/>
            <ac:spMk id="6" creationId="{00000000-0000-0000-0000-000000000000}"/>
          </ac:spMkLst>
        </pc:spChg>
      </pc:sldChg>
      <pc:sldChg chg="addSp delSp modSp mod ord modTransition">
        <pc:chgData name="Duyên Lương" userId="3a9e482f-ceb4-484a-8eab-f708ff3e9a36" providerId="ADAL" clId="{C3519C4B-2252-436E-967E-C4A2901065D0}" dt="2023-09-11T11:10:32.557" v="1380"/>
        <pc:sldMkLst>
          <pc:docMk/>
          <pc:sldMk cId="0" sldId="261"/>
        </pc:sldMkLst>
        <pc:spChg chg="del">
          <ac:chgData name="Duyên Lương" userId="3a9e482f-ceb4-484a-8eab-f708ff3e9a36" providerId="ADAL" clId="{C3519C4B-2252-436E-967E-C4A2901065D0}" dt="2023-09-11T07:42:34.608" v="322" actId="478"/>
          <ac:spMkLst>
            <pc:docMk/>
            <pc:sldMk cId="0" sldId="261"/>
            <ac:spMk id="10" creationId="{00000000-0000-0000-0000-000000000000}"/>
          </ac:spMkLst>
        </pc:spChg>
        <pc:spChg chg="del">
          <ac:chgData name="Duyên Lương" userId="3a9e482f-ceb4-484a-8eab-f708ff3e9a36" providerId="ADAL" clId="{C3519C4B-2252-436E-967E-C4A2901065D0}" dt="2023-09-11T07:42:43.244" v="326" actId="478"/>
          <ac:spMkLst>
            <pc:docMk/>
            <pc:sldMk cId="0" sldId="261"/>
            <ac:spMk id="11" creationId="{00000000-0000-0000-0000-000000000000}"/>
          </ac:spMkLst>
        </pc:spChg>
        <pc:spChg chg="del">
          <ac:chgData name="Duyên Lương" userId="3a9e482f-ceb4-484a-8eab-f708ff3e9a36" providerId="ADAL" clId="{C3519C4B-2252-436E-967E-C4A2901065D0}" dt="2023-09-11T07:42:37.127" v="323" actId="478"/>
          <ac:spMkLst>
            <pc:docMk/>
            <pc:sldMk cId="0" sldId="261"/>
            <ac:spMk id="12" creationId="{00000000-0000-0000-0000-000000000000}"/>
          </ac:spMkLst>
        </pc:spChg>
        <pc:spChg chg="del">
          <ac:chgData name="Duyên Lương" userId="3a9e482f-ceb4-484a-8eab-f708ff3e9a36" providerId="ADAL" clId="{C3519C4B-2252-436E-967E-C4A2901065D0}" dt="2023-09-11T07:42:44.379" v="327" actId="478"/>
          <ac:spMkLst>
            <pc:docMk/>
            <pc:sldMk cId="0" sldId="261"/>
            <ac:spMk id="16" creationId="{00000000-0000-0000-0000-000000000000}"/>
          </ac:spMkLst>
        </pc:spChg>
        <pc:spChg chg="add mod">
          <ac:chgData name="Duyên Lương" userId="3a9e482f-ceb4-484a-8eab-f708ff3e9a36" providerId="ADAL" clId="{C3519C4B-2252-436E-967E-C4A2901065D0}" dt="2023-09-11T09:01:43.677" v="668" actId="403"/>
          <ac:spMkLst>
            <pc:docMk/>
            <pc:sldMk cId="0" sldId="261"/>
            <ac:spMk id="17" creationId="{5E90EAF6-2528-287F-FB89-40F4A3901A29}"/>
          </ac:spMkLst>
        </pc:spChg>
        <pc:spChg chg="add mod">
          <ac:chgData name="Duyên Lương" userId="3a9e482f-ceb4-484a-8eab-f708ff3e9a36" providerId="ADAL" clId="{C3519C4B-2252-436E-967E-C4A2901065D0}" dt="2023-09-11T09:01:13.467" v="654" actId="1076"/>
          <ac:spMkLst>
            <pc:docMk/>
            <pc:sldMk cId="0" sldId="261"/>
            <ac:spMk id="18" creationId="{402C016F-C6B2-9BF1-C932-5DC6BE045F2F}"/>
          </ac:spMkLst>
        </pc:spChg>
        <pc:grpChg chg="mod">
          <ac:chgData name="Duyên Lương" userId="3a9e482f-ceb4-484a-8eab-f708ff3e9a36" providerId="ADAL" clId="{C3519C4B-2252-436E-967E-C4A2901065D0}" dt="2023-09-11T09:01:22.347" v="660" actId="1076"/>
          <ac:grpSpMkLst>
            <pc:docMk/>
            <pc:sldMk cId="0" sldId="261"/>
            <ac:grpSpMk id="2" creationId="{00000000-0000-0000-0000-000000000000}"/>
          </ac:grpSpMkLst>
        </pc:grpChg>
        <pc:grpChg chg="del">
          <ac:chgData name="Duyên Lương" userId="3a9e482f-ceb4-484a-8eab-f708ff3e9a36" providerId="ADAL" clId="{C3519C4B-2252-436E-967E-C4A2901065D0}" dt="2023-09-11T07:42:38.047" v="324" actId="478"/>
          <ac:grpSpMkLst>
            <pc:docMk/>
            <pc:sldMk cId="0" sldId="261"/>
            <ac:grpSpMk id="4" creationId="{00000000-0000-0000-0000-000000000000}"/>
          </ac:grpSpMkLst>
        </pc:grpChg>
        <pc:grpChg chg="del">
          <ac:chgData name="Duyên Lương" userId="3a9e482f-ceb4-484a-8eab-f708ff3e9a36" providerId="ADAL" clId="{C3519C4B-2252-436E-967E-C4A2901065D0}" dt="2023-09-11T07:42:44.909" v="328" actId="478"/>
          <ac:grpSpMkLst>
            <pc:docMk/>
            <pc:sldMk cId="0" sldId="261"/>
            <ac:grpSpMk id="7" creationId="{00000000-0000-0000-0000-000000000000}"/>
          </ac:grpSpMkLst>
        </pc:grpChg>
      </pc:sldChg>
      <pc:sldChg chg="addSp delSp modSp mod modTransition modAnim">
        <pc:chgData name="Duyên Lương" userId="3a9e482f-ceb4-484a-8eab-f708ff3e9a36" providerId="ADAL" clId="{C3519C4B-2252-436E-967E-C4A2901065D0}" dt="2023-09-11T11:10:32.557" v="1380"/>
        <pc:sldMkLst>
          <pc:docMk/>
          <pc:sldMk cId="0" sldId="262"/>
        </pc:sldMkLst>
        <pc:spChg chg="mod">
          <ac:chgData name="Duyên Lương" userId="3a9e482f-ceb4-484a-8eab-f708ff3e9a36" providerId="ADAL" clId="{C3519C4B-2252-436E-967E-C4A2901065D0}" dt="2023-09-11T08:53:03.807" v="518" actId="1076"/>
          <ac:spMkLst>
            <pc:docMk/>
            <pc:sldMk cId="0" sldId="262"/>
            <ac:spMk id="2" creationId="{00000000-0000-0000-0000-000000000000}"/>
          </ac:spMkLst>
        </pc:spChg>
        <pc:spChg chg="del ord">
          <ac:chgData name="Duyên Lương" userId="3a9e482f-ceb4-484a-8eab-f708ff3e9a36" providerId="ADAL" clId="{C3519C4B-2252-436E-967E-C4A2901065D0}" dt="2023-09-11T08:53:48.190" v="534" actId="478"/>
          <ac:spMkLst>
            <pc:docMk/>
            <pc:sldMk cId="0" sldId="262"/>
            <ac:spMk id="3" creationId="{00000000-0000-0000-0000-000000000000}"/>
          </ac:spMkLst>
        </pc:spChg>
        <pc:spChg chg="mod">
          <ac:chgData name="Duyên Lương" userId="3a9e482f-ceb4-484a-8eab-f708ff3e9a36" providerId="ADAL" clId="{C3519C4B-2252-436E-967E-C4A2901065D0}" dt="2023-09-11T07:43:29.127" v="357" actId="1076"/>
          <ac:spMkLst>
            <pc:docMk/>
            <pc:sldMk cId="0" sldId="262"/>
            <ac:spMk id="4" creationId="{00000000-0000-0000-0000-000000000000}"/>
          </ac:spMkLst>
        </pc:spChg>
        <pc:spChg chg="add mod">
          <ac:chgData name="Duyên Lương" userId="3a9e482f-ceb4-484a-8eab-f708ff3e9a36" providerId="ADAL" clId="{C3519C4B-2252-436E-967E-C4A2901065D0}" dt="2023-09-11T08:53:23.619" v="524" actId="1076"/>
          <ac:spMkLst>
            <pc:docMk/>
            <pc:sldMk cId="0" sldId="262"/>
            <ac:spMk id="10" creationId="{B8A596AE-D46E-B09C-DBBD-4486A8E65A60}"/>
          </ac:spMkLst>
        </pc:spChg>
        <pc:spChg chg="add mod">
          <ac:chgData name="Duyên Lương" userId="3a9e482f-ceb4-484a-8eab-f708ff3e9a36" providerId="ADAL" clId="{C3519C4B-2252-436E-967E-C4A2901065D0}" dt="2023-09-11T08:53:27.638" v="526" actId="20577"/>
          <ac:spMkLst>
            <pc:docMk/>
            <pc:sldMk cId="0" sldId="262"/>
            <ac:spMk id="11" creationId="{FEF250FD-E450-F459-91D3-9769F45EBB35}"/>
          </ac:spMkLst>
        </pc:spChg>
        <pc:spChg chg="add mod">
          <ac:chgData name="Duyên Lương" userId="3a9e482f-ceb4-484a-8eab-f708ff3e9a36" providerId="ADAL" clId="{C3519C4B-2252-436E-967E-C4A2901065D0}" dt="2023-09-11T08:53:25.392" v="525" actId="1076"/>
          <ac:spMkLst>
            <pc:docMk/>
            <pc:sldMk cId="0" sldId="262"/>
            <ac:spMk id="12" creationId="{AA4779A7-E6DF-CC4D-A6EC-23ADDBBFDE1A}"/>
          </ac:spMkLst>
        </pc:spChg>
        <pc:spChg chg="add mod">
          <ac:chgData name="Duyên Lương" userId="3a9e482f-ceb4-484a-8eab-f708ff3e9a36" providerId="ADAL" clId="{C3519C4B-2252-436E-967E-C4A2901065D0}" dt="2023-09-11T08:54:01.754" v="539"/>
          <ac:spMkLst>
            <pc:docMk/>
            <pc:sldMk cId="0" sldId="262"/>
            <ac:spMk id="15" creationId="{2745D930-5287-585B-ACDF-99BBDD97BF40}"/>
          </ac:spMkLst>
        </pc:spChg>
        <pc:picChg chg="add mod">
          <ac:chgData name="Duyên Lương" userId="3a9e482f-ceb4-484a-8eab-f708ff3e9a36" providerId="ADAL" clId="{C3519C4B-2252-436E-967E-C4A2901065D0}" dt="2023-09-11T08:53:20.190" v="523" actId="1076"/>
          <ac:picMkLst>
            <pc:docMk/>
            <pc:sldMk cId="0" sldId="262"/>
            <ac:picMk id="13" creationId="{4DAA4642-EE31-28CF-6005-DE285EE37474}"/>
          </ac:picMkLst>
        </pc:picChg>
        <pc:picChg chg="add mod">
          <ac:chgData name="Duyên Lương" userId="3a9e482f-ceb4-484a-8eab-f708ff3e9a36" providerId="ADAL" clId="{C3519C4B-2252-436E-967E-C4A2901065D0}" dt="2023-09-11T08:52:55.264" v="514" actId="1076"/>
          <ac:picMkLst>
            <pc:docMk/>
            <pc:sldMk cId="0" sldId="262"/>
            <ac:picMk id="14" creationId="{7C5B8E34-3199-7E5C-7FF5-25DBA4F286B7}"/>
          </ac:picMkLst>
        </pc:picChg>
      </pc:sldChg>
      <pc:sldChg chg="addSp delSp modSp add del mod ord modTransition">
        <pc:chgData name="Duyên Lương" userId="3a9e482f-ceb4-484a-8eab-f708ff3e9a36" providerId="ADAL" clId="{C3519C4B-2252-436E-967E-C4A2901065D0}" dt="2023-09-11T11:10:32.557" v="1380"/>
        <pc:sldMkLst>
          <pc:docMk/>
          <pc:sldMk cId="0" sldId="263"/>
        </pc:sldMkLst>
        <pc:spChg chg="del">
          <ac:chgData name="Duyên Lương" userId="3a9e482f-ceb4-484a-8eab-f708ff3e9a36" providerId="ADAL" clId="{C3519C4B-2252-436E-967E-C4A2901065D0}" dt="2023-09-11T07:47:36.419" v="401" actId="478"/>
          <ac:spMkLst>
            <pc:docMk/>
            <pc:sldMk cId="0" sldId="263"/>
            <ac:spMk id="4" creationId="{00000000-0000-0000-0000-000000000000}"/>
          </ac:spMkLst>
        </pc:spChg>
        <pc:spChg chg="add mod">
          <ac:chgData name="Duyên Lương" userId="3a9e482f-ceb4-484a-8eab-f708ff3e9a36" providerId="ADAL" clId="{C3519C4B-2252-436E-967E-C4A2901065D0}" dt="2023-09-11T11:09:08.100" v="1300" actId="1076"/>
          <ac:spMkLst>
            <pc:docMk/>
            <pc:sldMk cId="0" sldId="263"/>
            <ac:spMk id="4" creationId="{03CAF151-5CC4-C6CA-79D2-F98C4F91EA1B}"/>
          </ac:spMkLst>
        </pc:spChg>
        <pc:spChg chg="del">
          <ac:chgData name="Duyên Lương" userId="3a9e482f-ceb4-484a-8eab-f708ff3e9a36" providerId="ADAL" clId="{C3519C4B-2252-436E-967E-C4A2901065D0}" dt="2023-09-11T07:47:34.053" v="400" actId="478"/>
          <ac:spMkLst>
            <pc:docMk/>
            <pc:sldMk cId="0" sldId="263"/>
            <ac:spMk id="5" creationId="{00000000-0000-0000-0000-000000000000}"/>
          </ac:spMkLst>
        </pc:spChg>
        <pc:spChg chg="add mod">
          <ac:chgData name="Duyên Lương" userId="3a9e482f-ceb4-484a-8eab-f708ff3e9a36" providerId="ADAL" clId="{C3519C4B-2252-436E-967E-C4A2901065D0}" dt="2023-09-11T11:09:05.775" v="1299" actId="1076"/>
          <ac:spMkLst>
            <pc:docMk/>
            <pc:sldMk cId="0" sldId="263"/>
            <ac:spMk id="5" creationId="{A521C0B6-956A-8DE6-65C0-3587E47D9393}"/>
          </ac:spMkLst>
        </pc:spChg>
        <pc:spChg chg="del">
          <ac:chgData name="Duyên Lương" userId="3a9e482f-ceb4-484a-8eab-f708ff3e9a36" providerId="ADAL" clId="{C3519C4B-2252-436E-967E-C4A2901065D0}" dt="2023-09-11T07:47:31.789" v="399" actId="478"/>
          <ac:spMkLst>
            <pc:docMk/>
            <pc:sldMk cId="0" sldId="263"/>
            <ac:spMk id="6" creationId="{00000000-0000-0000-0000-000000000000}"/>
          </ac:spMkLst>
        </pc:spChg>
        <pc:spChg chg="add del mod">
          <ac:chgData name="Duyên Lương" userId="3a9e482f-ceb4-484a-8eab-f708ff3e9a36" providerId="ADAL" clId="{C3519C4B-2252-436E-967E-C4A2901065D0}" dt="2023-09-11T11:08:38.431" v="1274" actId="478"/>
          <ac:spMkLst>
            <pc:docMk/>
            <pc:sldMk cId="0" sldId="263"/>
            <ac:spMk id="10" creationId="{FFEFB395-EA40-8144-603D-0F33B9AB68F7}"/>
          </ac:spMkLst>
        </pc:spChg>
      </pc:sldChg>
      <pc:sldChg chg="addSp delSp modSp mod ord modTransition modAnim">
        <pc:chgData name="Duyên Lương" userId="3a9e482f-ceb4-484a-8eab-f708ff3e9a36" providerId="ADAL" clId="{C3519C4B-2252-436E-967E-C4A2901065D0}" dt="2023-09-11T11:12:05.091" v="1400"/>
        <pc:sldMkLst>
          <pc:docMk/>
          <pc:sldMk cId="0" sldId="264"/>
        </pc:sldMkLst>
        <pc:spChg chg="add del">
          <ac:chgData name="Duyên Lương" userId="3a9e482f-ceb4-484a-8eab-f708ff3e9a36" providerId="ADAL" clId="{C3519C4B-2252-436E-967E-C4A2901065D0}" dt="2023-09-11T07:41:48.450" v="319" actId="478"/>
          <ac:spMkLst>
            <pc:docMk/>
            <pc:sldMk cId="0" sldId="264"/>
            <ac:spMk id="6" creationId="{00000000-0000-0000-0000-000000000000}"/>
          </ac:spMkLst>
        </pc:spChg>
        <pc:spChg chg="del">
          <ac:chgData name="Duyên Lương" userId="3a9e482f-ceb4-484a-8eab-f708ff3e9a36" providerId="ADAL" clId="{C3519C4B-2252-436E-967E-C4A2901065D0}" dt="2023-09-11T07:53:16.606" v="451" actId="478"/>
          <ac:spMkLst>
            <pc:docMk/>
            <pc:sldMk cId="0" sldId="264"/>
            <ac:spMk id="11" creationId="{00000000-0000-0000-0000-000000000000}"/>
          </ac:spMkLst>
        </pc:spChg>
        <pc:spChg chg="del">
          <ac:chgData name="Duyên Lương" userId="3a9e482f-ceb4-484a-8eab-f708ff3e9a36" providerId="ADAL" clId="{C3519C4B-2252-436E-967E-C4A2901065D0}" dt="2023-09-11T07:41:40.856" v="315" actId="478"/>
          <ac:spMkLst>
            <pc:docMk/>
            <pc:sldMk cId="0" sldId="264"/>
            <ac:spMk id="34" creationId="{00000000-0000-0000-0000-000000000000}"/>
          </ac:spMkLst>
        </pc:spChg>
        <pc:spChg chg="del">
          <ac:chgData name="Duyên Lương" userId="3a9e482f-ceb4-484a-8eab-f708ff3e9a36" providerId="ADAL" clId="{C3519C4B-2252-436E-967E-C4A2901065D0}" dt="2023-09-11T07:41:39.121" v="314" actId="478"/>
          <ac:spMkLst>
            <pc:docMk/>
            <pc:sldMk cId="0" sldId="264"/>
            <ac:spMk id="35" creationId="{00000000-0000-0000-0000-000000000000}"/>
          </ac:spMkLst>
        </pc:spChg>
        <pc:spChg chg="mod">
          <ac:chgData name="Duyên Lương" userId="3a9e482f-ceb4-484a-8eab-f708ff3e9a36" providerId="ADAL" clId="{C3519C4B-2252-436E-967E-C4A2901065D0}" dt="2023-09-11T07:52:47.191" v="440" actId="1076"/>
          <ac:spMkLst>
            <pc:docMk/>
            <pc:sldMk cId="0" sldId="264"/>
            <ac:spMk id="36" creationId="{00000000-0000-0000-0000-000000000000}"/>
          </ac:spMkLst>
        </pc:spChg>
        <pc:spChg chg="add mod">
          <ac:chgData name="Duyên Lương" userId="3a9e482f-ceb4-484a-8eab-f708ff3e9a36" providerId="ADAL" clId="{C3519C4B-2252-436E-967E-C4A2901065D0}" dt="2023-09-11T08:49:54.244" v="484" actId="14100"/>
          <ac:spMkLst>
            <pc:docMk/>
            <pc:sldMk cId="0" sldId="264"/>
            <ac:spMk id="40" creationId="{61E7957E-E188-EF90-9B60-1CD6213EC737}"/>
          </ac:spMkLst>
        </pc:spChg>
        <pc:spChg chg="mod">
          <ac:chgData name="Duyên Lương" userId="3a9e482f-ceb4-484a-8eab-f708ff3e9a36" providerId="ADAL" clId="{C3519C4B-2252-436E-967E-C4A2901065D0}" dt="2023-09-11T07:42:11.757" v="321"/>
          <ac:spMkLst>
            <pc:docMk/>
            <pc:sldMk cId="0" sldId="264"/>
            <ac:spMk id="42" creationId="{1544E510-008E-ACDD-1A80-30E48AC82C04}"/>
          </ac:spMkLst>
        </pc:spChg>
        <pc:spChg chg="mod">
          <ac:chgData name="Duyên Lương" userId="3a9e482f-ceb4-484a-8eab-f708ff3e9a36" providerId="ADAL" clId="{C3519C4B-2252-436E-967E-C4A2901065D0}" dt="2023-09-11T07:42:11.757" v="321"/>
          <ac:spMkLst>
            <pc:docMk/>
            <pc:sldMk cId="0" sldId="264"/>
            <ac:spMk id="43" creationId="{04C43514-B7DB-3285-3AC0-EF50DA3D2B06}"/>
          </ac:spMkLst>
        </pc:spChg>
        <pc:spChg chg="mod">
          <ac:chgData name="Duyên Lương" userId="3a9e482f-ceb4-484a-8eab-f708ff3e9a36" providerId="ADAL" clId="{C3519C4B-2252-436E-967E-C4A2901065D0}" dt="2023-09-11T07:42:11.757" v="321"/>
          <ac:spMkLst>
            <pc:docMk/>
            <pc:sldMk cId="0" sldId="264"/>
            <ac:spMk id="44" creationId="{ABC5B289-5806-2841-4496-3D50D6D87E79}"/>
          </ac:spMkLst>
        </pc:spChg>
        <pc:spChg chg="add del mod">
          <ac:chgData name="Duyên Lương" userId="3a9e482f-ceb4-484a-8eab-f708ff3e9a36" providerId="ADAL" clId="{C3519C4B-2252-436E-967E-C4A2901065D0}" dt="2023-09-11T07:53:19.851" v="453" actId="478"/>
          <ac:spMkLst>
            <pc:docMk/>
            <pc:sldMk cId="0" sldId="264"/>
            <ac:spMk id="45" creationId="{0E013B13-A92A-3358-E0DD-D129D95AD47C}"/>
          </ac:spMkLst>
        </pc:spChg>
        <pc:spChg chg="add del mod">
          <ac:chgData name="Duyên Lương" userId="3a9e482f-ceb4-484a-8eab-f708ff3e9a36" providerId="ADAL" clId="{C3519C4B-2252-436E-967E-C4A2901065D0}" dt="2023-09-11T07:53:18.408" v="452" actId="478"/>
          <ac:spMkLst>
            <pc:docMk/>
            <pc:sldMk cId="0" sldId="264"/>
            <ac:spMk id="46" creationId="{762C79A1-9673-F939-887E-26FB1CE3DAE2}"/>
          </ac:spMkLst>
        </pc:spChg>
        <pc:spChg chg="add del mod">
          <ac:chgData name="Duyên Lương" userId="3a9e482f-ceb4-484a-8eab-f708ff3e9a36" providerId="ADAL" clId="{C3519C4B-2252-436E-967E-C4A2901065D0}" dt="2023-09-11T07:52:32.213" v="432" actId="478"/>
          <ac:spMkLst>
            <pc:docMk/>
            <pc:sldMk cId="0" sldId="264"/>
            <ac:spMk id="47" creationId="{D36B5473-4C33-626A-88CE-EC4285C4014D}"/>
          </ac:spMkLst>
        </pc:spChg>
        <pc:spChg chg="add del mod">
          <ac:chgData name="Duyên Lương" userId="3a9e482f-ceb4-484a-8eab-f708ff3e9a36" providerId="ADAL" clId="{C3519C4B-2252-436E-967E-C4A2901065D0}" dt="2023-09-11T07:52:30.922" v="431" actId="478"/>
          <ac:spMkLst>
            <pc:docMk/>
            <pc:sldMk cId="0" sldId="264"/>
            <ac:spMk id="48" creationId="{B6CB2611-2C26-BB98-02EF-0E5DE43B3C94}"/>
          </ac:spMkLst>
        </pc:spChg>
        <pc:spChg chg="add mod">
          <ac:chgData name="Duyên Lương" userId="3a9e482f-ceb4-484a-8eab-f708ff3e9a36" providerId="ADAL" clId="{C3519C4B-2252-436E-967E-C4A2901065D0}" dt="2023-09-11T08:50:46.585" v="495" actId="2710"/>
          <ac:spMkLst>
            <pc:docMk/>
            <pc:sldMk cId="0" sldId="264"/>
            <ac:spMk id="49" creationId="{E209456E-9343-862C-DBD3-39D4739EC5EB}"/>
          </ac:spMkLst>
        </pc:spChg>
        <pc:spChg chg="add mod">
          <ac:chgData name="Duyên Lương" userId="3a9e482f-ceb4-484a-8eab-f708ff3e9a36" providerId="ADAL" clId="{C3519C4B-2252-436E-967E-C4A2901065D0}" dt="2023-09-11T08:50:29.288" v="492" actId="14100"/>
          <ac:spMkLst>
            <pc:docMk/>
            <pc:sldMk cId="0" sldId="264"/>
            <ac:spMk id="52" creationId="{D4ECEB79-BCEB-895A-520B-FFBD39483FA7}"/>
          </ac:spMkLst>
        </pc:spChg>
        <pc:spChg chg="add mod">
          <ac:chgData name="Duyên Lương" userId="3a9e482f-ceb4-484a-8eab-f708ff3e9a36" providerId="ADAL" clId="{C3519C4B-2252-436E-967E-C4A2901065D0}" dt="2023-09-11T08:50:29.288" v="492" actId="14100"/>
          <ac:spMkLst>
            <pc:docMk/>
            <pc:sldMk cId="0" sldId="264"/>
            <ac:spMk id="53" creationId="{2EB38E5D-D2A0-6D5C-E9E3-E6F09797EEAC}"/>
          </ac:spMkLst>
        </pc:spChg>
        <pc:spChg chg="add mod">
          <ac:chgData name="Duyên Lương" userId="3a9e482f-ceb4-484a-8eab-f708ff3e9a36" providerId="ADAL" clId="{C3519C4B-2252-436E-967E-C4A2901065D0}" dt="2023-09-11T08:50:29.288" v="492" actId="14100"/>
          <ac:spMkLst>
            <pc:docMk/>
            <pc:sldMk cId="0" sldId="264"/>
            <ac:spMk id="54" creationId="{325674BA-C30B-06FE-6971-7D14AAA434F8}"/>
          </ac:spMkLst>
        </pc:spChg>
        <pc:spChg chg="add mod">
          <ac:chgData name="Duyên Lương" userId="3a9e482f-ceb4-484a-8eab-f708ff3e9a36" providerId="ADAL" clId="{C3519C4B-2252-436E-967E-C4A2901065D0}" dt="2023-09-11T08:50:29.288" v="492" actId="14100"/>
          <ac:spMkLst>
            <pc:docMk/>
            <pc:sldMk cId="0" sldId="264"/>
            <ac:spMk id="55" creationId="{EB321982-DE6E-B349-D0C8-201C7CDB0A5A}"/>
          </ac:spMkLst>
        </pc:spChg>
        <pc:spChg chg="add mod">
          <ac:chgData name="Duyên Lương" userId="3a9e482f-ceb4-484a-8eab-f708ff3e9a36" providerId="ADAL" clId="{C3519C4B-2252-436E-967E-C4A2901065D0}" dt="2023-09-11T08:50:29.288" v="492" actId="14100"/>
          <ac:spMkLst>
            <pc:docMk/>
            <pc:sldMk cId="0" sldId="264"/>
            <ac:spMk id="56" creationId="{CA5BFAA9-6F2C-207D-810C-DA0BCAF00B98}"/>
          </ac:spMkLst>
        </pc:spChg>
        <pc:grpChg chg="add del">
          <ac:chgData name="Duyên Lương" userId="3a9e482f-ceb4-484a-8eab-f708ff3e9a36" providerId="ADAL" clId="{C3519C4B-2252-436E-967E-C4A2901065D0}" dt="2023-09-11T07:41:43.610" v="317" actId="478"/>
          <ac:grpSpMkLst>
            <pc:docMk/>
            <pc:sldMk cId="0" sldId="264"/>
            <ac:grpSpMk id="2" creationId="{00000000-0000-0000-0000-000000000000}"/>
          </ac:grpSpMkLst>
        </pc:grpChg>
        <pc:grpChg chg="del">
          <ac:chgData name="Duyên Lương" userId="3a9e482f-ceb4-484a-8eab-f708ff3e9a36" providerId="ADAL" clId="{C3519C4B-2252-436E-967E-C4A2901065D0}" dt="2023-09-11T07:41:46.375" v="318" actId="478"/>
          <ac:grpSpMkLst>
            <pc:docMk/>
            <pc:sldMk cId="0" sldId="264"/>
            <ac:grpSpMk id="5" creationId="{00000000-0000-0000-0000-000000000000}"/>
          </ac:grpSpMkLst>
        </pc:grpChg>
        <pc:grpChg chg="del">
          <ac:chgData name="Duyên Lương" userId="3a9e482f-ceb4-484a-8eab-f708ff3e9a36" providerId="ADAL" clId="{C3519C4B-2252-436E-967E-C4A2901065D0}" dt="2023-09-11T07:41:56.448" v="320" actId="478"/>
          <ac:grpSpMkLst>
            <pc:docMk/>
            <pc:sldMk cId="0" sldId="264"/>
            <ac:grpSpMk id="12" creationId="{00000000-0000-0000-0000-000000000000}"/>
          </ac:grpSpMkLst>
        </pc:grpChg>
        <pc:grpChg chg="add del mod">
          <ac:chgData name="Duyên Lương" userId="3a9e482f-ceb4-484a-8eab-f708ff3e9a36" providerId="ADAL" clId="{C3519C4B-2252-436E-967E-C4A2901065D0}" dt="2023-09-11T07:52:28.912" v="430" actId="478"/>
          <ac:grpSpMkLst>
            <pc:docMk/>
            <pc:sldMk cId="0" sldId="264"/>
            <ac:grpSpMk id="41" creationId="{08E5EDDF-DD50-E08C-1D62-D9442F6DB82F}"/>
          </ac:grpSpMkLst>
        </pc:grpChg>
        <pc:picChg chg="add mod">
          <ac:chgData name="Duyên Lương" userId="3a9e482f-ceb4-484a-8eab-f708ff3e9a36" providerId="ADAL" clId="{C3519C4B-2252-436E-967E-C4A2901065D0}" dt="2023-09-11T07:53:00.069" v="446" actId="1076"/>
          <ac:picMkLst>
            <pc:docMk/>
            <pc:sldMk cId="0" sldId="264"/>
            <ac:picMk id="50" creationId="{B00A313F-BD85-2F4B-3737-4D0A7772780D}"/>
          </ac:picMkLst>
        </pc:picChg>
        <pc:picChg chg="add mod">
          <ac:chgData name="Duyên Lương" userId="3a9e482f-ceb4-484a-8eab-f708ff3e9a36" providerId="ADAL" clId="{C3519C4B-2252-436E-967E-C4A2901065D0}" dt="2023-09-11T07:52:57.607" v="445" actId="1076"/>
          <ac:picMkLst>
            <pc:docMk/>
            <pc:sldMk cId="0" sldId="264"/>
            <ac:picMk id="51" creationId="{D490CC4B-8B39-3F6E-20B9-D3C2CA9E672F}"/>
          </ac:picMkLst>
        </pc:picChg>
        <pc:picChg chg="add del mod">
          <ac:chgData name="Duyên Lương" userId="3a9e482f-ceb4-484a-8eab-f708ff3e9a36" providerId="ADAL" clId="{C3519C4B-2252-436E-967E-C4A2901065D0}" dt="2023-09-11T07:53:25.422" v="458" actId="478"/>
          <ac:picMkLst>
            <pc:docMk/>
            <pc:sldMk cId="0" sldId="264"/>
            <ac:picMk id="57" creationId="{E563A806-FDC6-4D35-E579-B7D77B026C1B}"/>
          </ac:picMkLst>
        </pc:picChg>
        <pc:picChg chg="add mod">
          <ac:chgData name="Duyên Lương" userId="3a9e482f-ceb4-484a-8eab-f708ff3e9a36" providerId="ADAL" clId="{C3519C4B-2252-436E-967E-C4A2901065D0}" dt="2023-09-11T08:50:36.036" v="494" actId="1076"/>
          <ac:picMkLst>
            <pc:docMk/>
            <pc:sldMk cId="0" sldId="264"/>
            <ac:picMk id="58" creationId="{B8FA3268-47DD-0186-9C88-4EB521F9B1D7}"/>
          </ac:picMkLst>
        </pc:picChg>
      </pc:sldChg>
      <pc:sldChg chg="addSp delSp modSp mod modTransition">
        <pc:chgData name="Duyên Lương" userId="3a9e482f-ceb4-484a-8eab-f708ff3e9a36" providerId="ADAL" clId="{C3519C4B-2252-436E-967E-C4A2901065D0}" dt="2023-09-11T11:10:32.557" v="1380"/>
        <pc:sldMkLst>
          <pc:docMk/>
          <pc:sldMk cId="0" sldId="265"/>
        </pc:sldMkLst>
        <pc:spChg chg="mod">
          <ac:chgData name="Duyên Lương" userId="3a9e482f-ceb4-484a-8eab-f708ff3e9a36" providerId="ADAL" clId="{C3519C4B-2252-436E-967E-C4A2901065D0}" dt="2023-09-11T11:07:47.224" v="1257" actId="1076"/>
          <ac:spMkLst>
            <pc:docMk/>
            <pc:sldMk cId="0" sldId="265"/>
            <ac:spMk id="2" creationId="{00000000-0000-0000-0000-000000000000}"/>
          </ac:spMkLst>
        </pc:spChg>
        <pc:spChg chg="del">
          <ac:chgData name="Duyên Lương" userId="3a9e482f-ceb4-484a-8eab-f708ff3e9a36" providerId="ADAL" clId="{C3519C4B-2252-436E-967E-C4A2901065D0}" dt="2023-09-11T11:07:16.515" v="1242" actId="478"/>
          <ac:spMkLst>
            <pc:docMk/>
            <pc:sldMk cId="0" sldId="265"/>
            <ac:spMk id="3" creationId="{00000000-0000-0000-0000-000000000000}"/>
          </ac:spMkLst>
        </pc:spChg>
        <pc:spChg chg="del">
          <ac:chgData name="Duyên Lương" userId="3a9e482f-ceb4-484a-8eab-f708ff3e9a36" providerId="ADAL" clId="{C3519C4B-2252-436E-967E-C4A2901065D0}" dt="2023-09-11T11:07:33.288" v="1253" actId="478"/>
          <ac:spMkLst>
            <pc:docMk/>
            <pc:sldMk cId="0" sldId="265"/>
            <ac:spMk id="5" creationId="{00000000-0000-0000-0000-000000000000}"/>
          </ac:spMkLst>
        </pc:spChg>
        <pc:spChg chg="add mod">
          <ac:chgData name="Duyên Lương" userId="3a9e482f-ceb4-484a-8eab-f708ff3e9a36" providerId="ADAL" clId="{C3519C4B-2252-436E-967E-C4A2901065D0}" dt="2023-09-11T11:07:35.681" v="1254" actId="207"/>
          <ac:spMkLst>
            <pc:docMk/>
            <pc:sldMk cId="0" sldId="265"/>
            <ac:spMk id="8" creationId="{549CE465-C5C9-7E01-7802-D7AE7D21DD07}"/>
          </ac:spMkLst>
        </pc:spChg>
        <pc:spChg chg="add mod">
          <ac:chgData name="Duyên Lương" userId="3a9e482f-ceb4-484a-8eab-f708ff3e9a36" providerId="ADAL" clId="{C3519C4B-2252-436E-967E-C4A2901065D0}" dt="2023-09-11T11:08:04.893" v="1267" actId="1076"/>
          <ac:spMkLst>
            <pc:docMk/>
            <pc:sldMk cId="0" sldId="265"/>
            <ac:spMk id="9" creationId="{EB5A35E2-996A-CEB0-7EB7-09318AB8B3CD}"/>
          </ac:spMkLst>
        </pc:spChg>
      </pc:sldChg>
      <pc:sldChg chg="addSp delSp modSp mod ord modTransition">
        <pc:chgData name="Duyên Lương" userId="3a9e482f-ceb4-484a-8eab-f708ff3e9a36" providerId="ADAL" clId="{C3519C4B-2252-436E-967E-C4A2901065D0}" dt="2023-09-11T11:10:32.557" v="1380"/>
        <pc:sldMkLst>
          <pc:docMk/>
          <pc:sldMk cId="0" sldId="266"/>
        </pc:sldMkLst>
        <pc:spChg chg="mod">
          <ac:chgData name="Duyên Lương" userId="3a9e482f-ceb4-484a-8eab-f708ff3e9a36" providerId="ADAL" clId="{C3519C4B-2252-436E-967E-C4A2901065D0}" dt="2023-09-11T10:45:10.823" v="808" actId="14100"/>
          <ac:spMkLst>
            <pc:docMk/>
            <pc:sldMk cId="0" sldId="266"/>
            <ac:spMk id="2" creationId="{00000000-0000-0000-0000-000000000000}"/>
          </ac:spMkLst>
        </pc:spChg>
        <pc:spChg chg="mod">
          <ac:chgData name="Duyên Lương" userId="3a9e482f-ceb4-484a-8eab-f708ff3e9a36" providerId="ADAL" clId="{C3519C4B-2252-436E-967E-C4A2901065D0}" dt="2023-09-11T10:45:39.203" v="813" actId="1076"/>
          <ac:spMkLst>
            <pc:docMk/>
            <pc:sldMk cId="0" sldId="266"/>
            <ac:spMk id="3" creationId="{00000000-0000-0000-0000-000000000000}"/>
          </ac:spMkLst>
        </pc:spChg>
        <pc:spChg chg="mod">
          <ac:chgData name="Duyên Lương" userId="3a9e482f-ceb4-484a-8eab-f708ff3e9a36" providerId="ADAL" clId="{C3519C4B-2252-436E-967E-C4A2901065D0}" dt="2023-09-11T10:43:47.148" v="787" actId="14100"/>
          <ac:spMkLst>
            <pc:docMk/>
            <pc:sldMk cId="0" sldId="266"/>
            <ac:spMk id="4" creationId="{00000000-0000-0000-0000-000000000000}"/>
          </ac:spMkLst>
        </pc:spChg>
        <pc:spChg chg="del">
          <ac:chgData name="Duyên Lương" userId="3a9e482f-ceb4-484a-8eab-f708ff3e9a36" providerId="ADAL" clId="{C3519C4B-2252-436E-967E-C4A2901065D0}" dt="2023-09-11T07:46:01.546" v="383" actId="478"/>
          <ac:spMkLst>
            <pc:docMk/>
            <pc:sldMk cId="0" sldId="266"/>
            <ac:spMk id="5" creationId="{00000000-0000-0000-0000-000000000000}"/>
          </ac:spMkLst>
        </pc:spChg>
        <pc:spChg chg="del">
          <ac:chgData name="Duyên Lương" userId="3a9e482f-ceb4-484a-8eab-f708ff3e9a36" providerId="ADAL" clId="{C3519C4B-2252-436E-967E-C4A2901065D0}" dt="2023-09-11T07:46:02.700" v="384" actId="478"/>
          <ac:spMkLst>
            <pc:docMk/>
            <pc:sldMk cId="0" sldId="266"/>
            <ac:spMk id="6" creationId="{00000000-0000-0000-0000-000000000000}"/>
          </ac:spMkLst>
        </pc:spChg>
        <pc:spChg chg="add mod">
          <ac:chgData name="Duyên Lương" userId="3a9e482f-ceb4-484a-8eab-f708ff3e9a36" providerId="ADAL" clId="{C3519C4B-2252-436E-967E-C4A2901065D0}" dt="2023-09-11T10:46:51.122" v="858" actId="207"/>
          <ac:spMkLst>
            <pc:docMk/>
            <pc:sldMk cId="0" sldId="266"/>
            <ac:spMk id="11" creationId="{55869FC1-B9D6-D479-7274-4EE5DED9B805}"/>
          </ac:spMkLst>
        </pc:spChg>
        <pc:spChg chg="add mod">
          <ac:chgData name="Duyên Lương" userId="3a9e482f-ceb4-484a-8eab-f708ff3e9a36" providerId="ADAL" clId="{C3519C4B-2252-436E-967E-C4A2901065D0}" dt="2023-09-11T10:46:53.673" v="859" actId="207"/>
          <ac:spMkLst>
            <pc:docMk/>
            <pc:sldMk cId="0" sldId="266"/>
            <ac:spMk id="12" creationId="{D2C39B7D-7BF2-48CC-C11D-140640222A11}"/>
          </ac:spMkLst>
        </pc:spChg>
        <pc:spChg chg="add mod">
          <ac:chgData name="Duyên Lương" userId="3a9e482f-ceb4-484a-8eab-f708ff3e9a36" providerId="ADAL" clId="{C3519C4B-2252-436E-967E-C4A2901065D0}" dt="2023-09-11T10:46:55.975" v="860" actId="207"/>
          <ac:spMkLst>
            <pc:docMk/>
            <pc:sldMk cId="0" sldId="266"/>
            <ac:spMk id="13" creationId="{B1949329-46DB-DA04-A5ED-704CDD9975E2}"/>
          </ac:spMkLst>
        </pc:spChg>
        <pc:spChg chg="add mod">
          <ac:chgData name="Duyên Lương" userId="3a9e482f-ceb4-484a-8eab-f708ff3e9a36" providerId="ADAL" clId="{C3519C4B-2252-436E-967E-C4A2901065D0}" dt="2023-09-11T10:46:58.661" v="861" actId="207"/>
          <ac:spMkLst>
            <pc:docMk/>
            <pc:sldMk cId="0" sldId="266"/>
            <ac:spMk id="14" creationId="{569B68D5-9525-61FD-C7D8-DC8EBA7DA4E3}"/>
          </ac:spMkLst>
        </pc:spChg>
        <pc:spChg chg="add mod">
          <ac:chgData name="Duyên Lương" userId="3a9e482f-ceb4-484a-8eab-f708ff3e9a36" providerId="ADAL" clId="{C3519C4B-2252-436E-967E-C4A2901065D0}" dt="2023-09-11T10:47:07.993" v="863" actId="207"/>
          <ac:spMkLst>
            <pc:docMk/>
            <pc:sldMk cId="0" sldId="266"/>
            <ac:spMk id="15" creationId="{3D66022A-7343-4E88-1599-80047F39488D}"/>
          </ac:spMkLst>
        </pc:spChg>
      </pc:sldChg>
      <pc:sldChg chg="del">
        <pc:chgData name="Duyên Lương" userId="3a9e482f-ceb4-484a-8eab-f708ff3e9a36" providerId="ADAL" clId="{C3519C4B-2252-436E-967E-C4A2901065D0}" dt="2023-09-11T11:09:16.163" v="1304" actId="47"/>
        <pc:sldMkLst>
          <pc:docMk/>
          <pc:sldMk cId="0" sldId="267"/>
        </pc:sldMkLst>
      </pc:sldChg>
      <pc:sldChg chg="addSp modSp mod ord modTransition">
        <pc:chgData name="Duyên Lương" userId="3a9e482f-ceb4-484a-8eab-f708ff3e9a36" providerId="ADAL" clId="{C3519C4B-2252-436E-967E-C4A2901065D0}" dt="2023-09-11T11:10:32.557" v="1380"/>
        <pc:sldMkLst>
          <pc:docMk/>
          <pc:sldMk cId="0" sldId="268"/>
        </pc:sldMkLst>
        <pc:spChg chg="mod">
          <ac:chgData name="Duyên Lương" userId="3a9e482f-ceb4-484a-8eab-f708ff3e9a36" providerId="ADAL" clId="{C3519C4B-2252-436E-967E-C4A2901065D0}" dt="2023-09-11T11:10:16.651" v="1379" actId="207"/>
          <ac:spMkLst>
            <pc:docMk/>
            <pc:sldMk cId="0" sldId="268"/>
            <ac:spMk id="3" creationId="{00000000-0000-0000-0000-000000000000}"/>
          </ac:spMkLst>
        </pc:spChg>
        <pc:spChg chg="mod">
          <ac:chgData name="Duyên Lương" userId="3a9e482f-ceb4-484a-8eab-f708ff3e9a36" providerId="ADAL" clId="{C3519C4B-2252-436E-967E-C4A2901065D0}" dt="2023-09-11T11:10:10.631" v="1378" actId="207"/>
          <ac:spMkLst>
            <pc:docMk/>
            <pc:sldMk cId="0" sldId="268"/>
            <ac:spMk id="4" creationId="{00000000-0000-0000-0000-000000000000}"/>
          </ac:spMkLst>
        </pc:spChg>
        <pc:spChg chg="add mod">
          <ac:chgData name="Duyên Lương" userId="3a9e482f-ceb4-484a-8eab-f708ff3e9a36" providerId="ADAL" clId="{C3519C4B-2252-436E-967E-C4A2901065D0}" dt="2023-09-11T11:10:03.463" v="1376" actId="1076"/>
          <ac:spMkLst>
            <pc:docMk/>
            <pc:sldMk cId="0" sldId="268"/>
            <ac:spMk id="10" creationId="{BA49E417-09EB-71FA-6262-2E71D972F032}"/>
          </ac:spMkLst>
        </pc:spChg>
      </pc:sldChg>
      <pc:sldChg chg="modTransition">
        <pc:chgData name="Duyên Lương" userId="3a9e482f-ceb4-484a-8eab-f708ff3e9a36" providerId="ADAL" clId="{C3519C4B-2252-436E-967E-C4A2901065D0}" dt="2023-09-11T11:10:32.557" v="1380"/>
        <pc:sldMkLst>
          <pc:docMk/>
          <pc:sldMk cId="0" sldId="269"/>
        </pc:sldMkLst>
      </pc:sldChg>
      <pc:sldChg chg="modSp mod modTransition">
        <pc:chgData name="Duyên Lương" userId="3a9e482f-ceb4-484a-8eab-f708ff3e9a36" providerId="ADAL" clId="{C3519C4B-2252-436E-967E-C4A2901065D0}" dt="2023-09-11T11:10:32.557" v="1380"/>
        <pc:sldMkLst>
          <pc:docMk/>
          <pc:sldMk cId="2813626029" sldId="270"/>
        </pc:sldMkLst>
        <pc:spChg chg="mod">
          <ac:chgData name="Duyên Lương" userId="3a9e482f-ceb4-484a-8eab-f708ff3e9a36" providerId="ADAL" clId="{C3519C4B-2252-436E-967E-C4A2901065D0}" dt="2023-09-11T07:49:46.909" v="416" actId="403"/>
          <ac:spMkLst>
            <pc:docMk/>
            <pc:sldMk cId="2813626029" sldId="270"/>
            <ac:spMk id="3" creationId="{00000000-0000-0000-0000-000000000000}"/>
          </ac:spMkLst>
        </pc:spChg>
        <pc:spChg chg="mod">
          <ac:chgData name="Duyên Lương" userId="3a9e482f-ceb4-484a-8eab-f708ff3e9a36" providerId="ADAL" clId="{C3519C4B-2252-436E-967E-C4A2901065D0}" dt="2023-09-11T07:02:16.447" v="269" actId="1076"/>
          <ac:spMkLst>
            <pc:docMk/>
            <pc:sldMk cId="2813626029" sldId="270"/>
            <ac:spMk id="4" creationId="{00000000-0000-0000-0000-000000000000}"/>
          </ac:spMkLst>
        </pc:spChg>
      </pc:sldChg>
      <pc:sldChg chg="addSp delSp modSp mod modTransition delAnim modAnim">
        <pc:chgData name="Duyên Lương" userId="3a9e482f-ceb4-484a-8eab-f708ff3e9a36" providerId="ADAL" clId="{C3519C4B-2252-436E-967E-C4A2901065D0}" dt="2023-09-11T11:10:32.557" v="1380"/>
        <pc:sldMkLst>
          <pc:docMk/>
          <pc:sldMk cId="2238627660" sldId="271"/>
        </pc:sldMkLst>
        <pc:spChg chg="del">
          <ac:chgData name="Duyên Lương" userId="3a9e482f-ceb4-484a-8eab-f708ff3e9a36" providerId="ADAL" clId="{C3519C4B-2252-436E-967E-C4A2901065D0}" dt="2023-09-11T08:53:53.539" v="536" actId="478"/>
          <ac:spMkLst>
            <pc:docMk/>
            <pc:sldMk cId="2238627660" sldId="271"/>
            <ac:spMk id="3" creationId="{00000000-0000-0000-0000-000000000000}"/>
          </ac:spMkLst>
        </pc:spChg>
        <pc:spChg chg="del">
          <ac:chgData name="Duyên Lương" userId="3a9e482f-ceb4-484a-8eab-f708ff3e9a36" providerId="ADAL" clId="{C3519C4B-2252-436E-967E-C4A2901065D0}" dt="2023-09-11T07:44:43.311" v="373" actId="478"/>
          <ac:spMkLst>
            <pc:docMk/>
            <pc:sldMk cId="2238627660" sldId="271"/>
            <ac:spMk id="10" creationId="{B8A596AE-D46E-B09C-DBBD-4486A8E65A60}"/>
          </ac:spMkLst>
        </pc:spChg>
        <pc:spChg chg="del">
          <ac:chgData name="Duyên Lương" userId="3a9e482f-ceb4-484a-8eab-f708ff3e9a36" providerId="ADAL" clId="{C3519C4B-2252-436E-967E-C4A2901065D0}" dt="2023-09-11T07:44:46.317" v="375" actId="478"/>
          <ac:spMkLst>
            <pc:docMk/>
            <pc:sldMk cId="2238627660" sldId="271"/>
            <ac:spMk id="11" creationId="{FEF250FD-E450-F459-91D3-9769F45EBB35}"/>
          </ac:spMkLst>
        </pc:spChg>
        <pc:spChg chg="del">
          <ac:chgData name="Duyên Lương" userId="3a9e482f-ceb4-484a-8eab-f708ff3e9a36" providerId="ADAL" clId="{C3519C4B-2252-436E-967E-C4A2901065D0}" dt="2023-09-11T07:44:44.516" v="374" actId="478"/>
          <ac:spMkLst>
            <pc:docMk/>
            <pc:sldMk cId="2238627660" sldId="271"/>
            <ac:spMk id="12" creationId="{AA4779A7-E6DF-CC4D-A6EC-23ADDBBFDE1A}"/>
          </ac:spMkLst>
        </pc:spChg>
        <pc:spChg chg="add mod">
          <ac:chgData name="Duyên Lương" userId="3a9e482f-ceb4-484a-8eab-f708ff3e9a36" providerId="ADAL" clId="{C3519C4B-2252-436E-967E-C4A2901065D0}" dt="2023-09-11T08:55:37.205" v="580" actId="403"/>
          <ac:spMkLst>
            <pc:docMk/>
            <pc:sldMk cId="2238627660" sldId="271"/>
            <ac:spMk id="16" creationId="{EE5AF623-A6B5-64FC-EACA-A8E2DA5D6ED4}"/>
          </ac:spMkLst>
        </pc:spChg>
        <pc:spChg chg="add mod">
          <ac:chgData name="Duyên Lương" userId="3a9e482f-ceb4-484a-8eab-f708ff3e9a36" providerId="ADAL" clId="{C3519C4B-2252-436E-967E-C4A2901065D0}" dt="2023-09-11T08:55:53.320" v="589" actId="20577"/>
          <ac:spMkLst>
            <pc:docMk/>
            <pc:sldMk cId="2238627660" sldId="271"/>
            <ac:spMk id="17" creationId="{92F500CB-7858-233E-7832-05B0A4948530}"/>
          </ac:spMkLst>
        </pc:spChg>
        <pc:spChg chg="add mod">
          <ac:chgData name="Duyên Lương" userId="3a9e482f-ceb4-484a-8eab-f708ff3e9a36" providerId="ADAL" clId="{C3519C4B-2252-436E-967E-C4A2901065D0}" dt="2023-09-11T08:55:47.075" v="582" actId="1076"/>
          <ac:spMkLst>
            <pc:docMk/>
            <pc:sldMk cId="2238627660" sldId="271"/>
            <ac:spMk id="18" creationId="{196BACF1-59F6-13A7-823A-469F789126C2}"/>
          </ac:spMkLst>
        </pc:spChg>
        <pc:spChg chg="add mod">
          <ac:chgData name="Duyên Lương" userId="3a9e482f-ceb4-484a-8eab-f708ff3e9a36" providerId="ADAL" clId="{C3519C4B-2252-436E-967E-C4A2901065D0}" dt="2023-09-11T08:53:57.516" v="537"/>
          <ac:spMkLst>
            <pc:docMk/>
            <pc:sldMk cId="2238627660" sldId="271"/>
            <ac:spMk id="20" creationId="{E7DD54DB-A07B-038D-2BF9-65F016E57EFE}"/>
          </ac:spMkLst>
        </pc:spChg>
        <pc:picChg chg="del">
          <ac:chgData name="Duyên Lương" userId="3a9e482f-ceb4-484a-8eab-f708ff3e9a36" providerId="ADAL" clId="{C3519C4B-2252-436E-967E-C4A2901065D0}" dt="2023-09-11T07:44:47.561" v="377" actId="478"/>
          <ac:picMkLst>
            <pc:docMk/>
            <pc:sldMk cId="2238627660" sldId="271"/>
            <ac:picMk id="13" creationId="{4DAA4642-EE31-28CF-6005-DE285EE37474}"/>
          </ac:picMkLst>
        </pc:picChg>
        <pc:picChg chg="del">
          <ac:chgData name="Duyên Lương" userId="3a9e482f-ceb4-484a-8eab-f708ff3e9a36" providerId="ADAL" clId="{C3519C4B-2252-436E-967E-C4A2901065D0}" dt="2023-09-11T07:44:47.012" v="376" actId="478"/>
          <ac:picMkLst>
            <pc:docMk/>
            <pc:sldMk cId="2238627660" sldId="271"/>
            <ac:picMk id="14" creationId="{7C5B8E34-3199-7E5C-7FF5-25DBA4F286B7}"/>
          </ac:picMkLst>
        </pc:picChg>
        <pc:picChg chg="add mod">
          <ac:chgData name="Duyên Lương" userId="3a9e482f-ceb4-484a-8eab-f708ff3e9a36" providerId="ADAL" clId="{C3519C4B-2252-436E-967E-C4A2901065D0}" dt="2023-09-11T08:55:44.642" v="581" actId="1076"/>
          <ac:picMkLst>
            <pc:docMk/>
            <pc:sldMk cId="2238627660" sldId="271"/>
            <ac:picMk id="15" creationId="{BEE5E883-349B-CB2D-386F-156BA3A6DD01}"/>
          </ac:picMkLst>
        </pc:picChg>
        <pc:picChg chg="add mod">
          <ac:chgData name="Duyên Lương" userId="3a9e482f-ceb4-484a-8eab-f708ff3e9a36" providerId="ADAL" clId="{C3519C4B-2252-436E-967E-C4A2901065D0}" dt="2023-09-11T08:55:29.494" v="574" actId="1076"/>
          <ac:picMkLst>
            <pc:docMk/>
            <pc:sldMk cId="2238627660" sldId="271"/>
            <ac:picMk id="19" creationId="{C333A20A-ED7F-4796-D799-9DF069078A89}"/>
          </ac:picMkLst>
        </pc:picChg>
      </pc:sldChg>
      <pc:sldChg chg="addSp delSp modSp mod modTransition delAnim modAnim">
        <pc:chgData name="Duyên Lương" userId="3a9e482f-ceb4-484a-8eab-f708ff3e9a36" providerId="ADAL" clId="{C3519C4B-2252-436E-967E-C4A2901065D0}" dt="2023-09-11T11:10:32.557" v="1380"/>
        <pc:sldMkLst>
          <pc:docMk/>
          <pc:sldMk cId="3825514668" sldId="272"/>
        </pc:sldMkLst>
        <pc:spChg chg="del">
          <ac:chgData name="Duyên Lương" userId="3a9e482f-ceb4-484a-8eab-f708ff3e9a36" providerId="ADAL" clId="{C3519C4B-2252-436E-967E-C4A2901065D0}" dt="2023-09-11T08:53:50.575" v="535" actId="478"/>
          <ac:spMkLst>
            <pc:docMk/>
            <pc:sldMk cId="3825514668" sldId="272"/>
            <ac:spMk id="3" creationId="{00000000-0000-0000-0000-000000000000}"/>
          </ac:spMkLst>
        </pc:spChg>
        <pc:spChg chg="del">
          <ac:chgData name="Duyên Lương" userId="3a9e482f-ceb4-484a-8eab-f708ff3e9a36" providerId="ADAL" clId="{C3519C4B-2252-436E-967E-C4A2901065D0}" dt="2023-09-11T07:44:25.550" v="367" actId="478"/>
          <ac:spMkLst>
            <pc:docMk/>
            <pc:sldMk cId="3825514668" sldId="272"/>
            <ac:spMk id="10" creationId="{B8A596AE-D46E-B09C-DBBD-4486A8E65A60}"/>
          </ac:spMkLst>
        </pc:spChg>
        <pc:spChg chg="del">
          <ac:chgData name="Duyên Lương" userId="3a9e482f-ceb4-484a-8eab-f708ff3e9a36" providerId="ADAL" clId="{C3519C4B-2252-436E-967E-C4A2901065D0}" dt="2023-09-11T07:44:28.281" v="369" actId="478"/>
          <ac:spMkLst>
            <pc:docMk/>
            <pc:sldMk cId="3825514668" sldId="272"/>
            <ac:spMk id="11" creationId="{FEF250FD-E450-F459-91D3-9769F45EBB35}"/>
          </ac:spMkLst>
        </pc:spChg>
        <pc:spChg chg="del">
          <ac:chgData name="Duyên Lương" userId="3a9e482f-ceb4-484a-8eab-f708ff3e9a36" providerId="ADAL" clId="{C3519C4B-2252-436E-967E-C4A2901065D0}" dt="2023-09-11T07:44:26.731" v="368" actId="478"/>
          <ac:spMkLst>
            <pc:docMk/>
            <pc:sldMk cId="3825514668" sldId="272"/>
            <ac:spMk id="12" creationId="{AA4779A7-E6DF-CC4D-A6EC-23ADDBBFDE1A}"/>
          </ac:spMkLst>
        </pc:spChg>
        <pc:spChg chg="add mod">
          <ac:chgData name="Duyên Lương" userId="3a9e482f-ceb4-484a-8eab-f708ff3e9a36" providerId="ADAL" clId="{C3519C4B-2252-436E-967E-C4A2901065D0}" dt="2023-09-11T08:55:17.169" v="572" actId="1076"/>
          <ac:spMkLst>
            <pc:docMk/>
            <pc:sldMk cId="3825514668" sldId="272"/>
            <ac:spMk id="15" creationId="{3BA23E66-1B98-8775-71D6-2E9D0AEA6883}"/>
          </ac:spMkLst>
        </pc:spChg>
        <pc:spChg chg="add mod">
          <ac:chgData name="Duyên Lương" userId="3a9e482f-ceb4-484a-8eab-f708ff3e9a36" providerId="ADAL" clId="{C3519C4B-2252-436E-967E-C4A2901065D0}" dt="2023-09-11T08:55:12.622" v="570" actId="1076"/>
          <ac:spMkLst>
            <pc:docMk/>
            <pc:sldMk cId="3825514668" sldId="272"/>
            <ac:spMk id="16" creationId="{00916BC8-4767-F272-A76B-92CAEBFB59F7}"/>
          </ac:spMkLst>
        </pc:spChg>
        <pc:spChg chg="add mod">
          <ac:chgData name="Duyên Lương" userId="3a9e482f-ceb4-484a-8eab-f708ff3e9a36" providerId="ADAL" clId="{C3519C4B-2252-436E-967E-C4A2901065D0}" dt="2023-09-11T08:55:14.716" v="571" actId="1076"/>
          <ac:spMkLst>
            <pc:docMk/>
            <pc:sldMk cId="3825514668" sldId="272"/>
            <ac:spMk id="17" creationId="{F8BB4757-4C60-CBA8-F559-4B72840F3187}"/>
          </ac:spMkLst>
        </pc:spChg>
        <pc:spChg chg="add mod">
          <ac:chgData name="Duyên Lương" userId="3a9e482f-ceb4-484a-8eab-f708ff3e9a36" providerId="ADAL" clId="{C3519C4B-2252-436E-967E-C4A2901065D0}" dt="2023-09-11T08:53:59.261" v="538"/>
          <ac:spMkLst>
            <pc:docMk/>
            <pc:sldMk cId="3825514668" sldId="272"/>
            <ac:spMk id="20" creationId="{FC608892-63F3-ABB8-CD67-B4B364B67C7E}"/>
          </ac:spMkLst>
        </pc:spChg>
        <pc:picChg chg="del">
          <ac:chgData name="Duyên Lương" userId="3a9e482f-ceb4-484a-8eab-f708ff3e9a36" providerId="ADAL" clId="{C3519C4B-2252-436E-967E-C4A2901065D0}" dt="2023-09-11T07:44:29.339" v="371" actId="478"/>
          <ac:picMkLst>
            <pc:docMk/>
            <pc:sldMk cId="3825514668" sldId="272"/>
            <ac:picMk id="13" creationId="{4DAA4642-EE31-28CF-6005-DE285EE37474}"/>
          </ac:picMkLst>
        </pc:picChg>
        <pc:picChg chg="del">
          <ac:chgData name="Duyên Lương" userId="3a9e482f-ceb4-484a-8eab-f708ff3e9a36" providerId="ADAL" clId="{C3519C4B-2252-436E-967E-C4A2901065D0}" dt="2023-09-11T07:44:28.950" v="370" actId="478"/>
          <ac:picMkLst>
            <pc:docMk/>
            <pc:sldMk cId="3825514668" sldId="272"/>
            <ac:picMk id="14" creationId="{7C5B8E34-3199-7E5C-7FF5-25DBA4F286B7}"/>
          </ac:picMkLst>
        </pc:picChg>
        <pc:picChg chg="add mod">
          <ac:chgData name="Duyên Lương" userId="3a9e482f-ceb4-484a-8eab-f708ff3e9a36" providerId="ADAL" clId="{C3519C4B-2252-436E-967E-C4A2901065D0}" dt="2023-09-11T08:55:10.123" v="569" actId="1076"/>
          <ac:picMkLst>
            <pc:docMk/>
            <pc:sldMk cId="3825514668" sldId="272"/>
            <ac:picMk id="18" creationId="{F55D8496-5CA8-16AF-2CA3-F1F8904A1B23}"/>
          </ac:picMkLst>
        </pc:picChg>
        <pc:picChg chg="add mod">
          <ac:chgData name="Duyên Lương" userId="3a9e482f-ceb4-484a-8eab-f708ff3e9a36" providerId="ADAL" clId="{C3519C4B-2252-436E-967E-C4A2901065D0}" dt="2023-09-11T08:54:55.476" v="556" actId="1076"/>
          <ac:picMkLst>
            <pc:docMk/>
            <pc:sldMk cId="3825514668" sldId="272"/>
            <ac:picMk id="19" creationId="{04882C75-83CD-00DF-F144-374D51F21F1C}"/>
          </ac:picMkLst>
        </pc:picChg>
      </pc:sldChg>
      <pc:sldChg chg="addSp delSp modSp mod modTransition delAnim modAnim">
        <pc:chgData name="Duyên Lương" userId="3a9e482f-ceb4-484a-8eab-f708ff3e9a36" providerId="ADAL" clId="{C3519C4B-2252-436E-967E-C4A2901065D0}" dt="2023-09-11T11:10:32.557" v="1380"/>
        <pc:sldMkLst>
          <pc:docMk/>
          <pc:sldMk cId="3388137004" sldId="273"/>
        </pc:sldMkLst>
        <pc:spChg chg="mod">
          <ac:chgData name="Duyên Lương" userId="3a9e482f-ceb4-484a-8eab-f708ff3e9a36" providerId="ADAL" clId="{C3519C4B-2252-436E-967E-C4A2901065D0}" dt="2023-09-11T08:54:31.382" v="554" actId="1076"/>
          <ac:spMkLst>
            <pc:docMk/>
            <pc:sldMk cId="3388137004" sldId="273"/>
            <ac:spMk id="2" creationId="{00000000-0000-0000-0000-000000000000}"/>
          </ac:spMkLst>
        </pc:spChg>
        <pc:spChg chg="mod">
          <ac:chgData name="Duyên Lương" userId="3a9e482f-ceb4-484a-8eab-f708ff3e9a36" providerId="ADAL" clId="{C3519C4B-2252-436E-967E-C4A2901065D0}" dt="2023-09-11T08:53:45.547" v="533" actId="1076"/>
          <ac:spMkLst>
            <pc:docMk/>
            <pc:sldMk cId="3388137004" sldId="273"/>
            <ac:spMk id="3" creationId="{00000000-0000-0000-0000-000000000000}"/>
          </ac:spMkLst>
        </pc:spChg>
        <pc:spChg chg="del">
          <ac:chgData name="Duyên Lương" userId="3a9e482f-ceb4-484a-8eab-f708ff3e9a36" providerId="ADAL" clId="{C3519C4B-2252-436E-967E-C4A2901065D0}" dt="2023-09-11T07:44:17.984" v="364" actId="478"/>
          <ac:spMkLst>
            <pc:docMk/>
            <pc:sldMk cId="3388137004" sldId="273"/>
            <ac:spMk id="10" creationId="{B8A596AE-D46E-B09C-DBBD-4486A8E65A60}"/>
          </ac:spMkLst>
        </pc:spChg>
        <pc:spChg chg="del">
          <ac:chgData name="Duyên Lương" userId="3a9e482f-ceb4-484a-8eab-f708ff3e9a36" providerId="ADAL" clId="{C3519C4B-2252-436E-967E-C4A2901065D0}" dt="2023-09-11T07:44:15.463" v="361" actId="478"/>
          <ac:spMkLst>
            <pc:docMk/>
            <pc:sldMk cId="3388137004" sldId="273"/>
            <ac:spMk id="11" creationId="{FEF250FD-E450-F459-91D3-9769F45EBB35}"/>
          </ac:spMkLst>
        </pc:spChg>
        <pc:spChg chg="del mod">
          <ac:chgData name="Duyên Lương" userId="3a9e482f-ceb4-484a-8eab-f708ff3e9a36" providerId="ADAL" clId="{C3519C4B-2252-436E-967E-C4A2901065D0}" dt="2023-09-11T07:44:19.031" v="365" actId="478"/>
          <ac:spMkLst>
            <pc:docMk/>
            <pc:sldMk cId="3388137004" sldId="273"/>
            <ac:spMk id="12" creationId="{AA4779A7-E6DF-CC4D-A6EC-23ADDBBFDE1A}"/>
          </ac:spMkLst>
        </pc:spChg>
        <pc:spChg chg="add mod">
          <ac:chgData name="Duyên Lương" userId="3a9e482f-ceb4-484a-8eab-f708ff3e9a36" providerId="ADAL" clId="{C3519C4B-2252-436E-967E-C4A2901065D0}" dt="2023-09-11T08:54:28.904" v="553" actId="403"/>
          <ac:spMkLst>
            <pc:docMk/>
            <pc:sldMk cId="3388137004" sldId="273"/>
            <ac:spMk id="15" creationId="{404E8A19-A0B5-1B07-80C0-C1B978AAAD69}"/>
          </ac:spMkLst>
        </pc:spChg>
        <pc:spChg chg="add mod">
          <ac:chgData name="Duyên Lương" userId="3a9e482f-ceb4-484a-8eab-f708ff3e9a36" providerId="ADAL" clId="{C3519C4B-2252-436E-967E-C4A2901065D0}" dt="2023-09-11T08:54:34.822" v="555" actId="20577"/>
          <ac:spMkLst>
            <pc:docMk/>
            <pc:sldMk cId="3388137004" sldId="273"/>
            <ac:spMk id="16" creationId="{A62D1353-0049-A5E3-56FC-89CC35594A03}"/>
          </ac:spMkLst>
        </pc:spChg>
        <pc:spChg chg="add mod">
          <ac:chgData name="Duyên Lương" userId="3a9e482f-ceb4-484a-8eab-f708ff3e9a36" providerId="ADAL" clId="{C3519C4B-2252-436E-967E-C4A2901065D0}" dt="2023-09-11T08:54:25.806" v="550" actId="403"/>
          <ac:spMkLst>
            <pc:docMk/>
            <pc:sldMk cId="3388137004" sldId="273"/>
            <ac:spMk id="17" creationId="{E99A958B-59A4-123A-B6FE-9F58DC69AEAD}"/>
          </ac:spMkLst>
        </pc:spChg>
        <pc:picChg chg="del">
          <ac:chgData name="Duyên Lương" userId="3a9e482f-ceb4-484a-8eab-f708ff3e9a36" providerId="ADAL" clId="{C3519C4B-2252-436E-967E-C4A2901065D0}" dt="2023-09-11T07:44:13.657" v="360" actId="478"/>
          <ac:picMkLst>
            <pc:docMk/>
            <pc:sldMk cId="3388137004" sldId="273"/>
            <ac:picMk id="13" creationId="{4DAA4642-EE31-28CF-6005-DE285EE37474}"/>
          </ac:picMkLst>
        </pc:picChg>
        <pc:picChg chg="del">
          <ac:chgData name="Duyên Lương" userId="3a9e482f-ceb4-484a-8eab-f708ff3e9a36" providerId="ADAL" clId="{C3519C4B-2252-436E-967E-C4A2901065D0}" dt="2023-09-11T07:44:16.015" v="362" actId="478"/>
          <ac:picMkLst>
            <pc:docMk/>
            <pc:sldMk cId="3388137004" sldId="273"/>
            <ac:picMk id="14" creationId="{7C5B8E34-3199-7E5C-7FF5-25DBA4F286B7}"/>
          </ac:picMkLst>
        </pc:picChg>
        <pc:picChg chg="add mod">
          <ac:chgData name="Duyên Lương" userId="3a9e482f-ceb4-484a-8eab-f708ff3e9a36" providerId="ADAL" clId="{C3519C4B-2252-436E-967E-C4A2901065D0}" dt="2023-09-11T08:54:16.860" v="546" actId="1076"/>
          <ac:picMkLst>
            <pc:docMk/>
            <pc:sldMk cId="3388137004" sldId="273"/>
            <ac:picMk id="18" creationId="{3925F49F-8688-4020-69BB-39C6571600AA}"/>
          </ac:picMkLst>
        </pc:picChg>
        <pc:picChg chg="add mod">
          <ac:chgData name="Duyên Lương" userId="3a9e482f-ceb4-484a-8eab-f708ff3e9a36" providerId="ADAL" clId="{C3519C4B-2252-436E-967E-C4A2901065D0}" dt="2023-09-11T08:54:19.023" v="547" actId="1076"/>
          <ac:picMkLst>
            <pc:docMk/>
            <pc:sldMk cId="3388137004" sldId="273"/>
            <ac:picMk id="19" creationId="{B8D47CA8-BF62-01F7-51D0-657664365F4E}"/>
          </ac:picMkLst>
        </pc:picChg>
      </pc:sldChg>
      <pc:sldChg chg="addSp delSp modSp mod modTransition modAnim">
        <pc:chgData name="Duyên Lương" userId="3a9e482f-ceb4-484a-8eab-f708ff3e9a36" providerId="ADAL" clId="{C3519C4B-2252-436E-967E-C4A2901065D0}" dt="2023-09-11T11:10:32.557" v="1380"/>
        <pc:sldMkLst>
          <pc:docMk/>
          <pc:sldMk cId="1324222387" sldId="274"/>
        </pc:sldMkLst>
        <pc:spChg chg="add mod">
          <ac:chgData name="Duyên Lương" userId="3a9e482f-ceb4-484a-8eab-f708ff3e9a36" providerId="ADAL" clId="{C3519C4B-2252-436E-967E-C4A2901065D0}" dt="2023-09-11T11:04:45.357" v="1207" actId="1076"/>
          <ac:spMkLst>
            <pc:docMk/>
            <pc:sldMk cId="1324222387" sldId="274"/>
            <ac:spMk id="4" creationId="{322A8E8A-B20B-0B8F-5006-DBDD771A3064}"/>
          </ac:spMkLst>
        </pc:spChg>
        <pc:spChg chg="add mod">
          <ac:chgData name="Duyên Lương" userId="3a9e482f-ceb4-484a-8eab-f708ff3e9a36" providerId="ADAL" clId="{C3519C4B-2252-436E-967E-C4A2901065D0}" dt="2023-09-11T11:05:03.598" v="1209" actId="14100"/>
          <ac:spMkLst>
            <pc:docMk/>
            <pc:sldMk cId="1324222387" sldId="274"/>
            <ac:spMk id="6" creationId="{81849B43-F854-A37A-0380-01849765ACE5}"/>
          </ac:spMkLst>
        </pc:spChg>
        <pc:spChg chg="add mod">
          <ac:chgData name="Duyên Lương" userId="3a9e482f-ceb4-484a-8eab-f708ff3e9a36" providerId="ADAL" clId="{C3519C4B-2252-436E-967E-C4A2901065D0}" dt="2023-09-11T11:05:03.598" v="1209" actId="14100"/>
          <ac:spMkLst>
            <pc:docMk/>
            <pc:sldMk cId="1324222387" sldId="274"/>
            <ac:spMk id="7" creationId="{28433582-A1C3-E761-4FA0-8A4F624BABF7}"/>
          </ac:spMkLst>
        </pc:spChg>
        <pc:spChg chg="add mod">
          <ac:chgData name="Duyên Lương" userId="3a9e482f-ceb4-484a-8eab-f708ff3e9a36" providerId="ADAL" clId="{C3519C4B-2252-436E-967E-C4A2901065D0}" dt="2023-09-11T11:05:03.598" v="1209" actId="14100"/>
          <ac:spMkLst>
            <pc:docMk/>
            <pc:sldMk cId="1324222387" sldId="274"/>
            <ac:spMk id="8" creationId="{E792AFB9-F379-AD63-E87D-0C933F3170D0}"/>
          </ac:spMkLst>
        </pc:spChg>
        <pc:spChg chg="add mod">
          <ac:chgData name="Duyên Lương" userId="3a9e482f-ceb4-484a-8eab-f708ff3e9a36" providerId="ADAL" clId="{C3519C4B-2252-436E-967E-C4A2901065D0}" dt="2023-09-11T11:05:03.598" v="1209" actId="14100"/>
          <ac:spMkLst>
            <pc:docMk/>
            <pc:sldMk cId="1324222387" sldId="274"/>
            <ac:spMk id="9" creationId="{AC3B8A94-ADE9-3CC7-744A-948C763E8027}"/>
          </ac:spMkLst>
        </pc:spChg>
        <pc:spChg chg="add mod">
          <ac:chgData name="Duyên Lương" userId="3a9e482f-ceb4-484a-8eab-f708ff3e9a36" providerId="ADAL" clId="{C3519C4B-2252-436E-967E-C4A2901065D0}" dt="2023-09-11T11:05:03.598" v="1209" actId="14100"/>
          <ac:spMkLst>
            <pc:docMk/>
            <pc:sldMk cId="1324222387" sldId="274"/>
            <ac:spMk id="10" creationId="{D9E7A146-C743-F9BF-DF18-D4E0D8DFCF97}"/>
          </ac:spMkLst>
        </pc:spChg>
        <pc:spChg chg="del">
          <ac:chgData name="Duyên Lương" userId="3a9e482f-ceb4-484a-8eab-f708ff3e9a36" providerId="ADAL" clId="{C3519C4B-2252-436E-967E-C4A2901065D0}" dt="2023-09-11T07:48:10.848" v="405" actId="478"/>
          <ac:spMkLst>
            <pc:docMk/>
            <pc:sldMk cId="1324222387" sldId="274"/>
            <ac:spMk id="17" creationId="{5E90EAF6-2528-287F-FB89-40F4A3901A29}"/>
          </ac:spMkLst>
        </pc:spChg>
        <pc:spChg chg="del">
          <ac:chgData name="Duyên Lương" userId="3a9e482f-ceb4-484a-8eab-f708ff3e9a36" providerId="ADAL" clId="{C3519C4B-2252-436E-967E-C4A2901065D0}" dt="2023-09-11T07:48:13.800" v="406" actId="478"/>
          <ac:spMkLst>
            <pc:docMk/>
            <pc:sldMk cId="1324222387" sldId="274"/>
            <ac:spMk id="18" creationId="{402C016F-C6B2-9BF1-C932-5DC6BE045F2F}"/>
          </ac:spMkLst>
        </pc:spChg>
        <pc:grpChg chg="mod">
          <ac:chgData name="Duyên Lương" userId="3a9e482f-ceb4-484a-8eab-f708ff3e9a36" providerId="ADAL" clId="{C3519C4B-2252-436E-967E-C4A2901065D0}" dt="2023-09-11T11:04:42.439" v="1206" actId="14100"/>
          <ac:grpSpMkLst>
            <pc:docMk/>
            <pc:sldMk cId="1324222387" sldId="274"/>
            <ac:grpSpMk id="2" creationId="{00000000-0000-0000-0000-000000000000}"/>
          </ac:grpSpMkLst>
        </pc:grpChg>
        <pc:graphicFrameChg chg="add mod modGraphic">
          <ac:chgData name="Duyên Lương" userId="3a9e482f-ceb4-484a-8eab-f708ff3e9a36" providerId="ADAL" clId="{C3519C4B-2252-436E-967E-C4A2901065D0}" dt="2023-09-11T11:05:03.598" v="1209" actId="14100"/>
          <ac:graphicFrameMkLst>
            <pc:docMk/>
            <pc:sldMk cId="1324222387" sldId="274"/>
            <ac:graphicFrameMk id="5" creationId="{CED609F0-550D-315C-6222-BE1A82E64B04}"/>
          </ac:graphicFrameMkLst>
        </pc:graphicFrameChg>
      </pc:sldChg>
      <pc:sldChg chg="addSp delSp modSp mod modTransition">
        <pc:chgData name="Duyên Lương" userId="3a9e482f-ceb4-484a-8eab-f708ff3e9a36" providerId="ADAL" clId="{C3519C4B-2252-436E-967E-C4A2901065D0}" dt="2023-09-11T11:10:32.557" v="1380"/>
        <pc:sldMkLst>
          <pc:docMk/>
          <pc:sldMk cId="3303786953" sldId="275"/>
        </pc:sldMkLst>
        <pc:spChg chg="mod">
          <ac:chgData name="Duyên Lương" userId="3a9e482f-ceb4-484a-8eab-f708ff3e9a36" providerId="ADAL" clId="{C3519C4B-2252-436E-967E-C4A2901065D0}" dt="2023-09-11T07:48:59.284" v="411" actId="14100"/>
          <ac:spMkLst>
            <pc:docMk/>
            <pc:sldMk cId="3303786953" sldId="275"/>
            <ac:spMk id="2" creationId="{00000000-0000-0000-0000-000000000000}"/>
          </ac:spMkLst>
        </pc:spChg>
        <pc:spChg chg="mod">
          <ac:chgData name="Duyên Lương" userId="3a9e482f-ceb4-484a-8eab-f708ff3e9a36" providerId="ADAL" clId="{C3519C4B-2252-436E-967E-C4A2901065D0}" dt="2023-09-11T11:06:49.199" v="1241" actId="1076"/>
          <ac:spMkLst>
            <pc:docMk/>
            <pc:sldMk cId="3303786953" sldId="275"/>
            <ac:spMk id="3" creationId="{00000000-0000-0000-0000-000000000000}"/>
          </ac:spMkLst>
        </pc:spChg>
        <pc:spChg chg="del">
          <ac:chgData name="Duyên Lương" userId="3a9e482f-ceb4-484a-8eab-f708ff3e9a36" providerId="ADAL" clId="{C3519C4B-2252-436E-967E-C4A2901065D0}" dt="2023-09-11T07:48:54.193" v="409" actId="478"/>
          <ac:spMkLst>
            <pc:docMk/>
            <pc:sldMk cId="3303786953" sldId="275"/>
            <ac:spMk id="4" creationId="{00000000-0000-0000-0000-000000000000}"/>
          </ac:spMkLst>
        </pc:spChg>
        <pc:spChg chg="del">
          <ac:chgData name="Duyên Lương" userId="3a9e482f-ceb4-484a-8eab-f708ff3e9a36" providerId="ADAL" clId="{C3519C4B-2252-436E-967E-C4A2901065D0}" dt="2023-09-11T07:49:01.931" v="412" actId="478"/>
          <ac:spMkLst>
            <pc:docMk/>
            <pc:sldMk cId="3303786953" sldId="275"/>
            <ac:spMk id="5" creationId="{00000000-0000-0000-0000-000000000000}"/>
          </ac:spMkLst>
        </pc:spChg>
        <pc:spChg chg="add mod">
          <ac:chgData name="Duyên Lương" userId="3a9e482f-ceb4-484a-8eab-f708ff3e9a36" providerId="ADAL" clId="{C3519C4B-2252-436E-967E-C4A2901065D0}" dt="2023-09-11T11:05:44.533" v="1222" actId="1076"/>
          <ac:spMkLst>
            <pc:docMk/>
            <pc:sldMk cId="3303786953" sldId="275"/>
            <ac:spMk id="8" creationId="{44D8998D-69D0-445E-875B-9310176643AE}"/>
          </ac:spMkLst>
        </pc:spChg>
        <pc:spChg chg="add mod">
          <ac:chgData name="Duyên Lương" userId="3a9e482f-ceb4-484a-8eab-f708ff3e9a36" providerId="ADAL" clId="{C3519C4B-2252-436E-967E-C4A2901065D0}" dt="2023-09-11T11:05:55.263" v="1228" actId="14100"/>
          <ac:spMkLst>
            <pc:docMk/>
            <pc:sldMk cId="3303786953" sldId="275"/>
            <ac:spMk id="9" creationId="{EB412228-BAB0-1C63-C5DA-E82E697509AF}"/>
          </ac:spMkLst>
        </pc:spChg>
        <pc:picChg chg="add mod">
          <ac:chgData name="Duyên Lương" userId="3a9e482f-ceb4-484a-8eab-f708ff3e9a36" providerId="ADAL" clId="{C3519C4B-2252-436E-967E-C4A2901065D0}" dt="2023-09-11T11:06:35.031" v="1239" actId="14100"/>
          <ac:picMkLst>
            <pc:docMk/>
            <pc:sldMk cId="3303786953" sldId="275"/>
            <ac:picMk id="10" creationId="{F6BE7F6A-2E31-85BA-CE75-6B47998F937C}"/>
          </ac:picMkLst>
        </pc:picChg>
        <pc:picChg chg="add mod">
          <ac:chgData name="Duyên Lương" userId="3a9e482f-ceb4-484a-8eab-f708ff3e9a36" providerId="ADAL" clId="{C3519C4B-2252-436E-967E-C4A2901065D0}" dt="2023-09-11T11:06:38.901" v="1240" actId="1076"/>
          <ac:picMkLst>
            <pc:docMk/>
            <pc:sldMk cId="3303786953" sldId="275"/>
            <ac:picMk id="11" creationId="{5672804A-1914-8A5A-DA3D-D7AA3AAD3A50}"/>
          </ac:picMkLst>
        </pc:picChg>
      </pc:sldChg>
      <pc:sldChg chg="modSp mod modTransition">
        <pc:chgData name="Duyên Lương" userId="3a9e482f-ceb4-484a-8eab-f708ff3e9a36" providerId="ADAL" clId="{C3519C4B-2252-436E-967E-C4A2901065D0}" dt="2023-09-11T11:10:32.557" v="1380"/>
        <pc:sldMkLst>
          <pc:docMk/>
          <pc:sldMk cId="92433893" sldId="276"/>
        </pc:sldMkLst>
        <pc:spChg chg="mod">
          <ac:chgData name="Duyên Lương" userId="3a9e482f-ceb4-484a-8eab-f708ff3e9a36" providerId="ADAL" clId="{C3519C4B-2252-436E-967E-C4A2901065D0}" dt="2023-09-11T07:50:17.681" v="425" actId="404"/>
          <ac:spMkLst>
            <pc:docMk/>
            <pc:sldMk cId="92433893" sldId="276"/>
            <ac:spMk id="8" creationId="{00000000-0000-0000-0000-000000000000}"/>
          </ac:spMkLst>
        </pc:spChg>
      </pc:sldChg>
      <pc:sldChg chg="addSp delSp modSp mod modTransition modAnim">
        <pc:chgData name="Duyên Lương" userId="3a9e482f-ceb4-484a-8eab-f708ff3e9a36" providerId="ADAL" clId="{C3519C4B-2252-436E-967E-C4A2901065D0}" dt="2023-09-11T11:10:32.557" v="1380"/>
        <pc:sldMkLst>
          <pc:docMk/>
          <pc:sldMk cId="2088394189" sldId="350"/>
        </pc:sldMkLst>
        <pc:spChg chg="add mod">
          <ac:chgData name="Duyên Lương" userId="3a9e482f-ceb4-484a-8eab-f708ff3e9a36" providerId="ADAL" clId="{C3519C4B-2252-436E-967E-C4A2901065D0}" dt="2023-09-11T10:50:36.562" v="941" actId="1076"/>
          <ac:spMkLst>
            <pc:docMk/>
            <pc:sldMk cId="2088394189" sldId="350"/>
            <ac:spMk id="2" creationId="{71D01B6F-8810-5566-615D-433AD69C4482}"/>
          </ac:spMkLst>
        </pc:spChg>
        <pc:spChg chg="mod">
          <ac:chgData name="Duyên Lương" userId="3a9e482f-ceb4-484a-8eab-f708ff3e9a36" providerId="ADAL" clId="{C3519C4B-2252-436E-967E-C4A2901065D0}" dt="2023-09-11T10:57:51.762" v="1077" actId="1076"/>
          <ac:spMkLst>
            <pc:docMk/>
            <pc:sldMk cId="2088394189" sldId="350"/>
            <ac:spMk id="4" creationId="{00000000-0000-0000-0000-000000000000}"/>
          </ac:spMkLst>
        </pc:spChg>
        <pc:spChg chg="mod">
          <ac:chgData name="Duyên Lương" userId="3a9e482f-ceb4-484a-8eab-f708ff3e9a36" providerId="ADAL" clId="{C3519C4B-2252-436E-967E-C4A2901065D0}" dt="2023-09-11T10:58:04.214" v="1081" actId="1076"/>
          <ac:spMkLst>
            <pc:docMk/>
            <pc:sldMk cId="2088394189" sldId="350"/>
            <ac:spMk id="6" creationId="{00000000-0000-0000-0000-000000000000}"/>
          </ac:spMkLst>
        </pc:spChg>
        <pc:spChg chg="mod">
          <ac:chgData name="Duyên Lương" userId="3a9e482f-ceb4-484a-8eab-f708ff3e9a36" providerId="ADAL" clId="{C3519C4B-2252-436E-967E-C4A2901065D0}" dt="2023-09-11T10:50:06.368" v="932"/>
          <ac:spMkLst>
            <pc:docMk/>
            <pc:sldMk cId="2088394189" sldId="350"/>
            <ac:spMk id="7" creationId="{33CEBD39-5EC0-B18F-BBC5-6ED416C0E9BF}"/>
          </ac:spMkLst>
        </pc:spChg>
        <pc:spChg chg="del mod topLvl">
          <ac:chgData name="Duyên Lương" userId="3a9e482f-ceb4-484a-8eab-f708ff3e9a36" providerId="ADAL" clId="{C3519C4B-2252-436E-967E-C4A2901065D0}" dt="2023-09-11T10:50:10.440" v="934" actId="478"/>
          <ac:spMkLst>
            <pc:docMk/>
            <pc:sldMk cId="2088394189" sldId="350"/>
            <ac:spMk id="9" creationId="{1E4F36DE-A7F5-204D-6886-2D2BFB5EA7C6}"/>
          </ac:spMkLst>
        </pc:spChg>
        <pc:spChg chg="add del mod">
          <ac:chgData name="Duyên Lương" userId="3a9e482f-ceb4-484a-8eab-f708ff3e9a36" providerId="ADAL" clId="{C3519C4B-2252-436E-967E-C4A2901065D0}" dt="2023-09-11T10:59:13.207" v="1101" actId="21"/>
          <ac:spMkLst>
            <pc:docMk/>
            <pc:sldMk cId="2088394189" sldId="350"/>
            <ac:spMk id="10" creationId="{DF930B66-327D-3DF8-42A7-2B69670AD8CE}"/>
          </ac:spMkLst>
        </pc:spChg>
        <pc:spChg chg="add mod">
          <ac:chgData name="Duyên Lương" userId="3a9e482f-ceb4-484a-8eab-f708ff3e9a36" providerId="ADAL" clId="{C3519C4B-2252-436E-967E-C4A2901065D0}" dt="2023-09-11T10:59:10.507" v="1100" actId="1076"/>
          <ac:spMkLst>
            <pc:docMk/>
            <pc:sldMk cId="2088394189" sldId="350"/>
            <ac:spMk id="11" creationId="{E32EDD08-94D7-1C98-640D-B48306CFF4F5}"/>
          </ac:spMkLst>
        </pc:spChg>
        <pc:spChg chg="add del mod">
          <ac:chgData name="Duyên Lương" userId="3a9e482f-ceb4-484a-8eab-f708ff3e9a36" providerId="ADAL" clId="{C3519C4B-2252-436E-967E-C4A2901065D0}" dt="2023-09-11T10:59:13.207" v="1101" actId="21"/>
          <ac:spMkLst>
            <pc:docMk/>
            <pc:sldMk cId="2088394189" sldId="350"/>
            <ac:spMk id="12" creationId="{7F0DDD7E-C89D-DD84-81D2-35A69B7875BD}"/>
          </ac:spMkLst>
        </pc:spChg>
        <pc:spChg chg="add del mod">
          <ac:chgData name="Duyên Lương" userId="3a9e482f-ceb4-484a-8eab-f708ff3e9a36" providerId="ADAL" clId="{C3519C4B-2252-436E-967E-C4A2901065D0}" dt="2023-09-11T10:59:13.207" v="1101" actId="21"/>
          <ac:spMkLst>
            <pc:docMk/>
            <pc:sldMk cId="2088394189" sldId="350"/>
            <ac:spMk id="13" creationId="{ED6F9C5A-2C01-F8D9-2FD9-E7F19F0ECDEF}"/>
          </ac:spMkLst>
        </pc:spChg>
        <pc:spChg chg="del mod">
          <ac:chgData name="Duyên Lương" userId="3a9e482f-ceb4-484a-8eab-f708ff3e9a36" providerId="ADAL" clId="{C3519C4B-2252-436E-967E-C4A2901065D0}" dt="2023-09-11T10:47:49.997" v="872" actId="478"/>
          <ac:spMkLst>
            <pc:docMk/>
            <pc:sldMk cId="2088394189" sldId="350"/>
            <ac:spMk id="15" creationId="{00000000-0000-0000-0000-000000000000}"/>
          </ac:spMkLst>
        </pc:spChg>
        <pc:spChg chg="del">
          <ac:chgData name="Duyên Lương" userId="3a9e482f-ceb4-484a-8eab-f708ff3e9a36" providerId="ADAL" clId="{C3519C4B-2252-436E-967E-C4A2901065D0}" dt="2023-09-11T10:47:52.338" v="874" actId="478"/>
          <ac:spMkLst>
            <pc:docMk/>
            <pc:sldMk cId="2088394189" sldId="350"/>
            <ac:spMk id="16" creationId="{00000000-0000-0000-0000-000000000000}"/>
          </ac:spMkLst>
        </pc:spChg>
        <pc:spChg chg="mod">
          <ac:chgData name="Duyên Lương" userId="3a9e482f-ceb4-484a-8eab-f708ff3e9a36" providerId="ADAL" clId="{C3519C4B-2252-436E-967E-C4A2901065D0}" dt="2023-09-11T10:58:06.724" v="1084" actId="1036"/>
          <ac:spMkLst>
            <pc:docMk/>
            <pc:sldMk cId="2088394189" sldId="350"/>
            <ac:spMk id="18" creationId="{00000000-0000-0000-0000-000000000000}"/>
          </ac:spMkLst>
        </pc:spChg>
        <pc:spChg chg="del">
          <ac:chgData name="Duyên Lương" userId="3a9e482f-ceb4-484a-8eab-f708ff3e9a36" providerId="ADAL" clId="{C3519C4B-2252-436E-967E-C4A2901065D0}" dt="2023-09-11T10:47:55.501" v="880" actId="478"/>
          <ac:spMkLst>
            <pc:docMk/>
            <pc:sldMk cId="2088394189" sldId="350"/>
            <ac:spMk id="34" creationId="{00000000-0000-0000-0000-000000000000}"/>
          </ac:spMkLst>
        </pc:spChg>
        <pc:spChg chg="del mod">
          <ac:chgData name="Duyên Lương" userId="3a9e482f-ceb4-484a-8eab-f708ff3e9a36" providerId="ADAL" clId="{C3519C4B-2252-436E-967E-C4A2901065D0}" dt="2023-09-11T10:47:55.098" v="879" actId="478"/>
          <ac:spMkLst>
            <pc:docMk/>
            <pc:sldMk cId="2088394189" sldId="350"/>
            <ac:spMk id="35" creationId="{00000000-0000-0000-0000-000000000000}"/>
          </ac:spMkLst>
        </pc:spChg>
        <pc:spChg chg="del mod">
          <ac:chgData name="Duyên Lương" userId="3a9e482f-ceb4-484a-8eab-f708ff3e9a36" providerId="ADAL" clId="{C3519C4B-2252-436E-967E-C4A2901065D0}" dt="2023-09-11T10:47:53.504" v="876" actId="478"/>
          <ac:spMkLst>
            <pc:docMk/>
            <pc:sldMk cId="2088394189" sldId="350"/>
            <ac:spMk id="39" creationId="{00000000-0000-0000-0000-000000000000}"/>
          </ac:spMkLst>
        </pc:spChg>
        <pc:grpChg chg="add mod ord">
          <ac:chgData name="Duyên Lương" userId="3a9e482f-ceb4-484a-8eab-f708ff3e9a36" providerId="ADAL" clId="{C3519C4B-2252-436E-967E-C4A2901065D0}" dt="2023-09-11T10:57:53.654" v="1078" actId="1076"/>
          <ac:grpSpMkLst>
            <pc:docMk/>
            <pc:sldMk cId="2088394189" sldId="350"/>
            <ac:grpSpMk id="5" creationId="{96BC7F00-2FD2-919E-FD8D-81E9DF43A894}"/>
          </ac:grpSpMkLst>
        </pc:grpChg>
        <pc:grpChg chg="add del mod">
          <ac:chgData name="Duyên Lương" userId="3a9e482f-ceb4-484a-8eab-f708ff3e9a36" providerId="ADAL" clId="{C3519C4B-2252-436E-967E-C4A2901065D0}" dt="2023-09-11T10:50:10.440" v="934" actId="478"/>
          <ac:grpSpMkLst>
            <pc:docMk/>
            <pc:sldMk cId="2088394189" sldId="350"/>
            <ac:grpSpMk id="8" creationId="{83332C4C-8414-05A1-0920-CD48D8FEA82C}"/>
          </ac:grpSpMkLst>
        </pc:grpChg>
        <pc:grpChg chg="del">
          <ac:chgData name="Duyên Lương" userId="3a9e482f-ceb4-484a-8eab-f708ff3e9a36" providerId="ADAL" clId="{C3519C4B-2252-436E-967E-C4A2901065D0}" dt="2023-09-11T10:47:50.450" v="873" actId="478"/>
          <ac:grpSpMkLst>
            <pc:docMk/>
            <pc:sldMk cId="2088394189" sldId="350"/>
            <ac:grpSpMk id="21" creationId="{00000000-0000-0000-0000-000000000000}"/>
          </ac:grpSpMkLst>
        </pc:grpChg>
        <pc:picChg chg="add mod ord">
          <ac:chgData name="Duyên Lương" userId="3a9e482f-ceb4-484a-8eab-f708ff3e9a36" providerId="ADAL" clId="{C3519C4B-2252-436E-967E-C4A2901065D0}" dt="2023-09-11T10:50:15.432" v="936" actId="167"/>
          <ac:picMkLst>
            <pc:docMk/>
            <pc:sldMk cId="2088394189" sldId="350"/>
            <ac:picMk id="3" creationId="{845BE96C-70D8-EAD0-F527-CE5E8785234F}"/>
          </ac:picMkLst>
        </pc:picChg>
      </pc:sldChg>
      <pc:sldChg chg="addSp delSp modSp mod modTransition modAnim">
        <pc:chgData name="Duyên Lương" userId="3a9e482f-ceb4-484a-8eab-f708ff3e9a36" providerId="ADAL" clId="{C3519C4B-2252-436E-967E-C4A2901065D0}" dt="2023-09-11T11:10:32.557" v="1380"/>
        <pc:sldMkLst>
          <pc:docMk/>
          <pc:sldMk cId="2797621130" sldId="351"/>
        </pc:sldMkLst>
        <pc:spChg chg="mod">
          <ac:chgData name="Duyên Lương" userId="3a9e482f-ceb4-484a-8eab-f708ff3e9a36" providerId="ADAL" clId="{C3519C4B-2252-436E-967E-C4A2901065D0}" dt="2023-09-11T10:54:45.628" v="1010" actId="1036"/>
          <ac:spMkLst>
            <pc:docMk/>
            <pc:sldMk cId="2797621130" sldId="351"/>
            <ac:spMk id="2" creationId="{00000000-0000-0000-0000-000000000000}"/>
          </ac:spMkLst>
        </pc:spChg>
        <pc:spChg chg="mod">
          <ac:chgData name="Duyên Lương" userId="3a9e482f-ceb4-484a-8eab-f708ff3e9a36" providerId="ADAL" clId="{C3519C4B-2252-436E-967E-C4A2901065D0}" dt="2023-09-11T10:54:52.110" v="1012" actId="403"/>
          <ac:spMkLst>
            <pc:docMk/>
            <pc:sldMk cId="2797621130" sldId="351"/>
            <ac:spMk id="3" creationId="{00000000-0000-0000-0000-000000000000}"/>
          </ac:spMkLst>
        </pc:spChg>
        <pc:spChg chg="add mod">
          <ac:chgData name="Duyên Lương" userId="3a9e482f-ceb4-484a-8eab-f708ff3e9a36" providerId="ADAL" clId="{C3519C4B-2252-436E-967E-C4A2901065D0}" dt="2023-09-11T10:48:31.784" v="902"/>
          <ac:spMkLst>
            <pc:docMk/>
            <pc:sldMk cId="2797621130" sldId="351"/>
            <ac:spMk id="4" creationId="{991BF6B7-BF08-A741-3032-30B924ABDD1B}"/>
          </ac:spMkLst>
        </pc:spChg>
        <pc:spChg chg="mod">
          <ac:chgData name="Duyên Lương" userId="3a9e482f-ceb4-484a-8eab-f708ff3e9a36" providerId="ADAL" clId="{C3519C4B-2252-436E-967E-C4A2901065D0}" dt="2023-09-11T10:54:40.128" v="1008" actId="403"/>
          <ac:spMkLst>
            <pc:docMk/>
            <pc:sldMk cId="2797621130" sldId="351"/>
            <ac:spMk id="6" creationId="{00000000-0000-0000-0000-000000000000}"/>
          </ac:spMkLst>
        </pc:spChg>
        <pc:spChg chg="mod">
          <ac:chgData name="Duyên Lương" userId="3a9e482f-ceb4-484a-8eab-f708ff3e9a36" providerId="ADAL" clId="{C3519C4B-2252-436E-967E-C4A2901065D0}" dt="2023-09-11T10:50:05.640" v="931"/>
          <ac:spMkLst>
            <pc:docMk/>
            <pc:sldMk cId="2797621130" sldId="351"/>
            <ac:spMk id="8" creationId="{9A197F8A-4D34-4C1F-E039-DB20494529FB}"/>
          </ac:spMkLst>
        </pc:spChg>
        <pc:spChg chg="add mod">
          <ac:chgData name="Duyên Lương" userId="3a9e482f-ceb4-484a-8eab-f708ff3e9a36" providerId="ADAL" clId="{C3519C4B-2252-436E-967E-C4A2901065D0}" dt="2023-09-11T10:59:58.618" v="1105" actId="1076"/>
          <ac:spMkLst>
            <pc:docMk/>
            <pc:sldMk cId="2797621130" sldId="351"/>
            <ac:spMk id="9" creationId="{5FEA5295-E5B9-E1CB-0AAC-187AB9A48616}"/>
          </ac:spMkLst>
        </pc:spChg>
        <pc:spChg chg="add del mod">
          <ac:chgData name="Duyên Lương" userId="3a9e482f-ceb4-484a-8eab-f708ff3e9a36" providerId="ADAL" clId="{C3519C4B-2252-436E-967E-C4A2901065D0}" dt="2023-09-11T11:00:01.018" v="1106" actId="21"/>
          <ac:spMkLst>
            <pc:docMk/>
            <pc:sldMk cId="2797621130" sldId="351"/>
            <ac:spMk id="10" creationId="{960A6B33-DE02-7FEF-81D1-9EE8E6C7523C}"/>
          </ac:spMkLst>
        </pc:spChg>
        <pc:spChg chg="add del mod">
          <ac:chgData name="Duyên Lương" userId="3a9e482f-ceb4-484a-8eab-f708ff3e9a36" providerId="ADAL" clId="{C3519C4B-2252-436E-967E-C4A2901065D0}" dt="2023-09-11T11:00:01.018" v="1106" actId="21"/>
          <ac:spMkLst>
            <pc:docMk/>
            <pc:sldMk cId="2797621130" sldId="351"/>
            <ac:spMk id="11" creationId="{4B2EFE82-2008-BE72-8075-75A1A736701E}"/>
          </ac:spMkLst>
        </pc:spChg>
        <pc:spChg chg="del">
          <ac:chgData name="Duyên Lương" userId="3a9e482f-ceb4-484a-8eab-f708ff3e9a36" providerId="ADAL" clId="{C3519C4B-2252-436E-967E-C4A2901065D0}" dt="2023-09-11T10:47:43.919" v="868" actId="478"/>
          <ac:spMkLst>
            <pc:docMk/>
            <pc:sldMk cId="2797621130" sldId="351"/>
            <ac:spMk id="15" creationId="{00000000-0000-0000-0000-000000000000}"/>
          </ac:spMkLst>
        </pc:spChg>
        <pc:spChg chg="del">
          <ac:chgData name="Duyên Lương" userId="3a9e482f-ceb4-484a-8eab-f708ff3e9a36" providerId="ADAL" clId="{C3519C4B-2252-436E-967E-C4A2901065D0}" dt="2023-09-11T10:47:41.470" v="865" actId="478"/>
          <ac:spMkLst>
            <pc:docMk/>
            <pc:sldMk cId="2797621130" sldId="351"/>
            <ac:spMk id="16" creationId="{00000000-0000-0000-0000-000000000000}"/>
          </ac:spMkLst>
        </pc:spChg>
        <pc:spChg chg="del">
          <ac:chgData name="Duyên Lương" userId="3a9e482f-ceb4-484a-8eab-f708ff3e9a36" providerId="ADAL" clId="{C3519C4B-2252-436E-967E-C4A2901065D0}" dt="2023-09-11T10:47:45.958" v="870" actId="478"/>
          <ac:spMkLst>
            <pc:docMk/>
            <pc:sldMk cId="2797621130" sldId="351"/>
            <ac:spMk id="34" creationId="{00000000-0000-0000-0000-000000000000}"/>
          </ac:spMkLst>
        </pc:spChg>
        <pc:spChg chg="del">
          <ac:chgData name="Duyên Lương" userId="3a9e482f-ceb4-484a-8eab-f708ff3e9a36" providerId="ADAL" clId="{C3519C4B-2252-436E-967E-C4A2901065D0}" dt="2023-09-11T10:47:44.503" v="869" actId="478"/>
          <ac:spMkLst>
            <pc:docMk/>
            <pc:sldMk cId="2797621130" sldId="351"/>
            <ac:spMk id="35" creationId="{00000000-0000-0000-0000-000000000000}"/>
          </ac:spMkLst>
        </pc:spChg>
        <pc:spChg chg="del">
          <ac:chgData name="Duyên Lương" userId="3a9e482f-ceb4-484a-8eab-f708ff3e9a36" providerId="ADAL" clId="{C3519C4B-2252-436E-967E-C4A2901065D0}" dt="2023-09-11T10:47:42.560" v="866" actId="478"/>
          <ac:spMkLst>
            <pc:docMk/>
            <pc:sldMk cId="2797621130" sldId="351"/>
            <ac:spMk id="39" creationId="{00000000-0000-0000-0000-000000000000}"/>
          </ac:spMkLst>
        </pc:spChg>
        <pc:grpChg chg="add mod ord">
          <ac:chgData name="Duyên Lương" userId="3a9e482f-ceb4-484a-8eab-f708ff3e9a36" providerId="ADAL" clId="{C3519C4B-2252-436E-967E-C4A2901065D0}" dt="2023-09-11T10:54:25.145" v="1004" actId="1076"/>
          <ac:grpSpMkLst>
            <pc:docMk/>
            <pc:sldMk cId="2797621130" sldId="351"/>
            <ac:grpSpMk id="7" creationId="{59150EDB-99BC-2457-C3FE-4F745EBF9027}"/>
          </ac:grpSpMkLst>
        </pc:grpChg>
        <pc:grpChg chg="del">
          <ac:chgData name="Duyên Lương" userId="3a9e482f-ceb4-484a-8eab-f708ff3e9a36" providerId="ADAL" clId="{C3519C4B-2252-436E-967E-C4A2901065D0}" dt="2023-09-11T10:47:42.940" v="867" actId="478"/>
          <ac:grpSpMkLst>
            <pc:docMk/>
            <pc:sldMk cId="2797621130" sldId="351"/>
            <ac:grpSpMk id="21" creationId="{00000000-0000-0000-0000-000000000000}"/>
          </ac:grpSpMkLst>
        </pc:grpChg>
        <pc:picChg chg="add mod ord">
          <ac:chgData name="Duyên Lương" userId="3a9e482f-ceb4-484a-8eab-f708ff3e9a36" providerId="ADAL" clId="{C3519C4B-2252-436E-967E-C4A2901065D0}" dt="2023-09-11T10:50:20.998" v="937" actId="167"/>
          <ac:picMkLst>
            <pc:docMk/>
            <pc:sldMk cId="2797621130" sldId="351"/>
            <ac:picMk id="5" creationId="{149E493B-1829-6E63-607F-65FF3D517561}"/>
          </ac:picMkLst>
        </pc:picChg>
      </pc:sldChg>
      <pc:sldChg chg="addSp delSp modSp mod modTransition modAnim">
        <pc:chgData name="Duyên Lương" userId="3a9e482f-ceb4-484a-8eab-f708ff3e9a36" providerId="ADAL" clId="{C3519C4B-2252-436E-967E-C4A2901065D0}" dt="2023-09-11T11:10:32.557" v="1380"/>
        <pc:sldMkLst>
          <pc:docMk/>
          <pc:sldMk cId="3227177452" sldId="352"/>
        </pc:sldMkLst>
        <pc:spChg chg="mod">
          <ac:chgData name="Duyên Lương" userId="3a9e482f-ceb4-484a-8eab-f708ff3e9a36" providerId="ADAL" clId="{C3519C4B-2252-436E-967E-C4A2901065D0}" dt="2023-09-11T10:53:57.223" v="1002" actId="1037"/>
          <ac:spMkLst>
            <pc:docMk/>
            <pc:sldMk cId="3227177452" sldId="352"/>
            <ac:spMk id="2" creationId="{00000000-0000-0000-0000-000000000000}"/>
          </ac:spMkLst>
        </pc:spChg>
        <pc:spChg chg="add mod">
          <ac:chgData name="Duyên Lương" userId="3a9e482f-ceb4-484a-8eab-f708ff3e9a36" providerId="ADAL" clId="{C3519C4B-2252-436E-967E-C4A2901065D0}" dt="2023-09-11T10:48:32.517" v="903"/>
          <ac:spMkLst>
            <pc:docMk/>
            <pc:sldMk cId="3227177452" sldId="352"/>
            <ac:spMk id="3" creationId="{CE595DCA-9BEA-B4F7-BFB6-D25807534F63}"/>
          </ac:spMkLst>
        </pc:spChg>
        <pc:spChg chg="mod">
          <ac:chgData name="Duyên Lương" userId="3a9e482f-ceb4-484a-8eab-f708ff3e9a36" providerId="ADAL" clId="{C3519C4B-2252-436E-967E-C4A2901065D0}" dt="2023-09-11T10:53:41.827" v="999" actId="1076"/>
          <ac:spMkLst>
            <pc:docMk/>
            <pc:sldMk cId="3227177452" sldId="352"/>
            <ac:spMk id="6" creationId="{00000000-0000-0000-0000-000000000000}"/>
          </ac:spMkLst>
        </pc:spChg>
        <pc:spChg chg="mod">
          <ac:chgData name="Duyên Lương" userId="3a9e482f-ceb4-484a-8eab-f708ff3e9a36" providerId="ADAL" clId="{C3519C4B-2252-436E-967E-C4A2901065D0}" dt="2023-09-11T10:50:04.959" v="930"/>
          <ac:spMkLst>
            <pc:docMk/>
            <pc:sldMk cId="3227177452" sldId="352"/>
            <ac:spMk id="7" creationId="{E84A1269-C407-87BB-C6A0-8324DFDCC57F}"/>
          </ac:spMkLst>
        </pc:spChg>
        <pc:spChg chg="add del mod">
          <ac:chgData name="Duyên Lương" userId="3a9e482f-ceb4-484a-8eab-f708ff3e9a36" providerId="ADAL" clId="{C3519C4B-2252-436E-967E-C4A2901065D0}" dt="2023-09-11T11:00:11.724" v="1111" actId="21"/>
          <ac:spMkLst>
            <pc:docMk/>
            <pc:sldMk cId="3227177452" sldId="352"/>
            <ac:spMk id="8" creationId="{093482A0-525B-B6B9-D32E-BB45D8873B6E}"/>
          </ac:spMkLst>
        </pc:spChg>
        <pc:spChg chg="add mod">
          <ac:chgData name="Duyên Lương" userId="3a9e482f-ceb4-484a-8eab-f708ff3e9a36" providerId="ADAL" clId="{C3519C4B-2252-436E-967E-C4A2901065D0}" dt="2023-09-11T11:00:09.500" v="1110" actId="1076"/>
          <ac:spMkLst>
            <pc:docMk/>
            <pc:sldMk cId="3227177452" sldId="352"/>
            <ac:spMk id="9" creationId="{7DD5668A-FC7E-8BE3-839C-F5B700CFC546}"/>
          </ac:spMkLst>
        </pc:spChg>
        <pc:spChg chg="del">
          <ac:chgData name="Duyên Lương" userId="3a9e482f-ceb4-484a-8eab-f708ff3e9a36" providerId="ADAL" clId="{C3519C4B-2252-436E-967E-C4A2901065D0}" dt="2023-09-11T10:47:58.811" v="881" actId="478"/>
          <ac:spMkLst>
            <pc:docMk/>
            <pc:sldMk cId="3227177452" sldId="352"/>
            <ac:spMk id="15" creationId="{00000000-0000-0000-0000-000000000000}"/>
          </ac:spMkLst>
        </pc:spChg>
        <pc:spChg chg="del">
          <ac:chgData name="Duyên Lương" userId="3a9e482f-ceb4-484a-8eab-f708ff3e9a36" providerId="ADAL" clId="{C3519C4B-2252-436E-967E-C4A2901065D0}" dt="2023-09-11T10:48:00.529" v="883" actId="478"/>
          <ac:spMkLst>
            <pc:docMk/>
            <pc:sldMk cId="3227177452" sldId="352"/>
            <ac:spMk id="16" creationId="{00000000-0000-0000-0000-000000000000}"/>
          </ac:spMkLst>
        </pc:spChg>
        <pc:spChg chg="del">
          <ac:chgData name="Duyên Lương" userId="3a9e482f-ceb4-484a-8eab-f708ff3e9a36" providerId="ADAL" clId="{C3519C4B-2252-436E-967E-C4A2901065D0}" dt="2023-09-11T10:48:03.518" v="886" actId="478"/>
          <ac:spMkLst>
            <pc:docMk/>
            <pc:sldMk cId="3227177452" sldId="352"/>
            <ac:spMk id="34" creationId="{00000000-0000-0000-0000-000000000000}"/>
          </ac:spMkLst>
        </pc:spChg>
        <pc:spChg chg="del">
          <ac:chgData name="Duyên Lương" userId="3a9e482f-ceb4-484a-8eab-f708ff3e9a36" providerId="ADAL" clId="{C3519C4B-2252-436E-967E-C4A2901065D0}" dt="2023-09-11T10:48:02.959" v="885" actId="478"/>
          <ac:spMkLst>
            <pc:docMk/>
            <pc:sldMk cId="3227177452" sldId="352"/>
            <ac:spMk id="35" creationId="{00000000-0000-0000-0000-000000000000}"/>
          </ac:spMkLst>
        </pc:spChg>
        <pc:spChg chg="del">
          <ac:chgData name="Duyên Lương" userId="3a9e482f-ceb4-484a-8eab-f708ff3e9a36" providerId="ADAL" clId="{C3519C4B-2252-436E-967E-C4A2901065D0}" dt="2023-09-11T10:48:01.704" v="884" actId="478"/>
          <ac:spMkLst>
            <pc:docMk/>
            <pc:sldMk cId="3227177452" sldId="352"/>
            <ac:spMk id="39" creationId="{00000000-0000-0000-0000-000000000000}"/>
          </ac:spMkLst>
        </pc:spChg>
        <pc:grpChg chg="add mod ord">
          <ac:chgData name="Duyên Lương" userId="3a9e482f-ceb4-484a-8eab-f708ff3e9a36" providerId="ADAL" clId="{C3519C4B-2252-436E-967E-C4A2901065D0}" dt="2023-09-11T10:50:24.555" v="938" actId="167"/>
          <ac:grpSpMkLst>
            <pc:docMk/>
            <pc:sldMk cId="3227177452" sldId="352"/>
            <ac:grpSpMk id="5" creationId="{5395F4FF-EFF7-313E-4AD4-34C881EE2CC1}"/>
          </ac:grpSpMkLst>
        </pc:grpChg>
        <pc:grpChg chg="del">
          <ac:chgData name="Duyên Lương" userId="3a9e482f-ceb4-484a-8eab-f708ff3e9a36" providerId="ADAL" clId="{C3519C4B-2252-436E-967E-C4A2901065D0}" dt="2023-09-11T10:47:59.383" v="882" actId="478"/>
          <ac:grpSpMkLst>
            <pc:docMk/>
            <pc:sldMk cId="3227177452" sldId="352"/>
            <ac:grpSpMk id="21" creationId="{00000000-0000-0000-0000-000000000000}"/>
          </ac:grpSpMkLst>
        </pc:grpChg>
        <pc:picChg chg="add mod ord">
          <ac:chgData name="Duyên Lương" userId="3a9e482f-ceb4-484a-8eab-f708ff3e9a36" providerId="ADAL" clId="{C3519C4B-2252-436E-967E-C4A2901065D0}" dt="2023-09-11T10:50:24.555" v="938" actId="167"/>
          <ac:picMkLst>
            <pc:docMk/>
            <pc:sldMk cId="3227177452" sldId="352"/>
            <ac:picMk id="4" creationId="{A0B38542-7926-1AD1-4B62-40C889303427}"/>
          </ac:picMkLst>
        </pc:picChg>
      </pc:sldChg>
      <pc:sldChg chg="addSp delSp modSp mod modTransition modAnim">
        <pc:chgData name="Duyên Lương" userId="3a9e482f-ceb4-484a-8eab-f708ff3e9a36" providerId="ADAL" clId="{C3519C4B-2252-436E-967E-C4A2901065D0}" dt="2023-09-11T11:10:32.557" v="1380"/>
        <pc:sldMkLst>
          <pc:docMk/>
          <pc:sldMk cId="2928235766" sldId="353"/>
        </pc:sldMkLst>
        <pc:spChg chg="mod">
          <ac:chgData name="Duyên Lương" userId="3a9e482f-ceb4-484a-8eab-f708ff3e9a36" providerId="ADAL" clId="{C3519C4B-2252-436E-967E-C4A2901065D0}" dt="2023-09-11T10:55:53.978" v="1034" actId="1076"/>
          <ac:spMkLst>
            <pc:docMk/>
            <pc:sldMk cId="2928235766" sldId="353"/>
            <ac:spMk id="2" creationId="{00000000-0000-0000-0000-000000000000}"/>
          </ac:spMkLst>
        </pc:spChg>
        <pc:spChg chg="mod">
          <ac:chgData name="Duyên Lương" userId="3a9e482f-ceb4-484a-8eab-f708ff3e9a36" providerId="ADAL" clId="{C3519C4B-2252-436E-967E-C4A2901065D0}" dt="2023-09-11T10:58:58.119" v="1094" actId="14100"/>
          <ac:spMkLst>
            <pc:docMk/>
            <pc:sldMk cId="2928235766" sldId="353"/>
            <ac:spMk id="3" creationId="{00000000-0000-0000-0000-000000000000}"/>
          </ac:spMkLst>
        </pc:spChg>
        <pc:spChg chg="add mod">
          <ac:chgData name="Duyên Lương" userId="3a9e482f-ceb4-484a-8eab-f708ff3e9a36" providerId="ADAL" clId="{C3519C4B-2252-436E-967E-C4A2901065D0}" dt="2023-09-11T10:48:33.254" v="904"/>
          <ac:spMkLst>
            <pc:docMk/>
            <pc:sldMk cId="2928235766" sldId="353"/>
            <ac:spMk id="4" creationId="{65A7CE30-B063-C6BA-F4F0-F779977CAA11}"/>
          </ac:spMkLst>
        </pc:spChg>
        <pc:spChg chg="mod">
          <ac:chgData name="Duyên Lương" userId="3a9e482f-ceb4-484a-8eab-f708ff3e9a36" providerId="ADAL" clId="{C3519C4B-2252-436E-967E-C4A2901065D0}" dt="2023-09-11T10:58:53.395" v="1092" actId="14100"/>
          <ac:spMkLst>
            <pc:docMk/>
            <pc:sldMk cId="2928235766" sldId="353"/>
            <ac:spMk id="6" creationId="{00000000-0000-0000-0000-000000000000}"/>
          </ac:spMkLst>
        </pc:spChg>
        <pc:spChg chg="mod">
          <ac:chgData name="Duyên Lương" userId="3a9e482f-ceb4-484a-8eab-f708ff3e9a36" providerId="ADAL" clId="{C3519C4B-2252-436E-967E-C4A2901065D0}" dt="2023-09-11T10:50:04.093" v="929"/>
          <ac:spMkLst>
            <pc:docMk/>
            <pc:sldMk cId="2928235766" sldId="353"/>
            <ac:spMk id="8" creationId="{9741EF42-DEE4-8F81-6D5C-3F8A7CBB574B}"/>
          </ac:spMkLst>
        </pc:spChg>
        <pc:spChg chg="add mod">
          <ac:chgData name="Duyên Lương" userId="3a9e482f-ceb4-484a-8eab-f708ff3e9a36" providerId="ADAL" clId="{C3519C4B-2252-436E-967E-C4A2901065D0}" dt="2023-09-11T10:58:50.591" v="1091" actId="1076"/>
          <ac:spMkLst>
            <pc:docMk/>
            <pc:sldMk cId="2928235766" sldId="353"/>
            <ac:spMk id="9" creationId="{96837E29-E9CF-2483-7E00-278EC013CE91}"/>
          </ac:spMkLst>
        </pc:spChg>
        <pc:spChg chg="add del mod">
          <ac:chgData name="Duyên Lương" userId="3a9e482f-ceb4-484a-8eab-f708ff3e9a36" providerId="ADAL" clId="{C3519C4B-2252-436E-967E-C4A2901065D0}" dt="2023-09-11T10:58:45.691" v="1090" actId="21"/>
          <ac:spMkLst>
            <pc:docMk/>
            <pc:sldMk cId="2928235766" sldId="353"/>
            <ac:spMk id="10" creationId="{C967FD19-BFEA-7CB6-CBC4-45B12160A481}"/>
          </ac:spMkLst>
        </pc:spChg>
        <pc:spChg chg="add del mod">
          <ac:chgData name="Duyên Lương" userId="3a9e482f-ceb4-484a-8eab-f708ff3e9a36" providerId="ADAL" clId="{C3519C4B-2252-436E-967E-C4A2901065D0}" dt="2023-09-11T10:58:45.691" v="1090" actId="21"/>
          <ac:spMkLst>
            <pc:docMk/>
            <pc:sldMk cId="2928235766" sldId="353"/>
            <ac:spMk id="11" creationId="{27FADF2C-42F7-0008-2FD5-25340DB9342F}"/>
          </ac:spMkLst>
        </pc:spChg>
        <pc:spChg chg="add del mod">
          <ac:chgData name="Duyên Lương" userId="3a9e482f-ceb4-484a-8eab-f708ff3e9a36" providerId="ADAL" clId="{C3519C4B-2252-436E-967E-C4A2901065D0}" dt="2023-09-11T10:58:45.691" v="1090" actId="21"/>
          <ac:spMkLst>
            <pc:docMk/>
            <pc:sldMk cId="2928235766" sldId="353"/>
            <ac:spMk id="12" creationId="{22239D66-3C1C-7002-ECD9-8843460580B5}"/>
          </ac:spMkLst>
        </pc:spChg>
        <pc:spChg chg="add del mod">
          <ac:chgData name="Duyên Lương" userId="3a9e482f-ceb4-484a-8eab-f708ff3e9a36" providerId="ADAL" clId="{C3519C4B-2252-436E-967E-C4A2901065D0}" dt="2023-09-11T10:58:45.691" v="1090" actId="21"/>
          <ac:spMkLst>
            <pc:docMk/>
            <pc:sldMk cId="2928235766" sldId="353"/>
            <ac:spMk id="13" creationId="{72386F36-134E-CC68-B06B-F23D17294522}"/>
          </ac:spMkLst>
        </pc:spChg>
        <pc:spChg chg="del">
          <ac:chgData name="Duyên Lương" userId="3a9e482f-ceb4-484a-8eab-f708ff3e9a36" providerId="ADAL" clId="{C3519C4B-2252-436E-967E-C4A2901065D0}" dt="2023-09-11T10:48:07.221" v="887" actId="478"/>
          <ac:spMkLst>
            <pc:docMk/>
            <pc:sldMk cId="2928235766" sldId="353"/>
            <ac:spMk id="15" creationId="{00000000-0000-0000-0000-000000000000}"/>
          </ac:spMkLst>
        </pc:spChg>
        <pc:spChg chg="del">
          <ac:chgData name="Duyên Lương" userId="3a9e482f-ceb4-484a-8eab-f708ff3e9a36" providerId="ADAL" clId="{C3519C4B-2252-436E-967E-C4A2901065D0}" dt="2023-09-11T10:48:09.061" v="889" actId="478"/>
          <ac:spMkLst>
            <pc:docMk/>
            <pc:sldMk cId="2928235766" sldId="353"/>
            <ac:spMk id="16" creationId="{00000000-0000-0000-0000-000000000000}"/>
          </ac:spMkLst>
        </pc:spChg>
        <pc:spChg chg="del">
          <ac:chgData name="Duyên Lương" userId="3a9e482f-ceb4-484a-8eab-f708ff3e9a36" providerId="ADAL" clId="{C3519C4B-2252-436E-967E-C4A2901065D0}" dt="2023-09-11T10:48:13.880" v="894" actId="478"/>
          <ac:spMkLst>
            <pc:docMk/>
            <pc:sldMk cId="2928235766" sldId="353"/>
            <ac:spMk id="34" creationId="{00000000-0000-0000-0000-000000000000}"/>
          </ac:spMkLst>
        </pc:spChg>
        <pc:spChg chg="del mod">
          <ac:chgData name="Duyên Lương" userId="3a9e482f-ceb4-484a-8eab-f708ff3e9a36" providerId="ADAL" clId="{C3519C4B-2252-436E-967E-C4A2901065D0}" dt="2023-09-11T10:48:11.617" v="893" actId="478"/>
          <ac:spMkLst>
            <pc:docMk/>
            <pc:sldMk cId="2928235766" sldId="353"/>
            <ac:spMk id="35" creationId="{00000000-0000-0000-0000-000000000000}"/>
          </ac:spMkLst>
        </pc:spChg>
        <pc:spChg chg="del mod">
          <ac:chgData name="Duyên Lương" userId="3a9e482f-ceb4-484a-8eab-f708ff3e9a36" providerId="ADAL" clId="{C3519C4B-2252-436E-967E-C4A2901065D0}" dt="2023-09-11T10:48:09.973" v="891" actId="478"/>
          <ac:spMkLst>
            <pc:docMk/>
            <pc:sldMk cId="2928235766" sldId="353"/>
            <ac:spMk id="39" creationId="{00000000-0000-0000-0000-000000000000}"/>
          </ac:spMkLst>
        </pc:spChg>
        <pc:grpChg chg="add mod ord">
          <ac:chgData name="Duyên Lương" userId="3a9e482f-ceb4-484a-8eab-f708ff3e9a36" providerId="ADAL" clId="{C3519C4B-2252-436E-967E-C4A2901065D0}" dt="2023-09-11T10:58:56.320" v="1093" actId="14100"/>
          <ac:grpSpMkLst>
            <pc:docMk/>
            <pc:sldMk cId="2928235766" sldId="353"/>
            <ac:grpSpMk id="7" creationId="{4DC05077-EC00-90CB-37F2-950BC49D6B57}"/>
          </ac:grpSpMkLst>
        </pc:grpChg>
        <pc:grpChg chg="del">
          <ac:chgData name="Duyên Lương" userId="3a9e482f-ceb4-484a-8eab-f708ff3e9a36" providerId="ADAL" clId="{C3519C4B-2252-436E-967E-C4A2901065D0}" dt="2023-09-11T10:48:07.626" v="888" actId="478"/>
          <ac:grpSpMkLst>
            <pc:docMk/>
            <pc:sldMk cId="2928235766" sldId="353"/>
            <ac:grpSpMk id="21" creationId="{00000000-0000-0000-0000-000000000000}"/>
          </ac:grpSpMkLst>
        </pc:grpChg>
        <pc:picChg chg="add mod ord">
          <ac:chgData name="Duyên Lương" userId="3a9e482f-ceb4-484a-8eab-f708ff3e9a36" providerId="ADAL" clId="{C3519C4B-2252-436E-967E-C4A2901065D0}" dt="2023-09-11T10:50:27.617" v="939" actId="167"/>
          <ac:picMkLst>
            <pc:docMk/>
            <pc:sldMk cId="2928235766" sldId="353"/>
            <ac:picMk id="5" creationId="{85119D3F-D2DF-DF09-3392-CAC94C4F968D}"/>
          </ac:picMkLst>
        </pc:picChg>
      </pc:sldChg>
      <pc:sldChg chg="addSp delSp modSp mod modTransition modAnim">
        <pc:chgData name="Duyên Lương" userId="3a9e482f-ceb4-484a-8eab-f708ff3e9a36" providerId="ADAL" clId="{C3519C4B-2252-436E-967E-C4A2901065D0}" dt="2023-09-11T11:12:47.909" v="1401" actId="20577"/>
        <pc:sldMkLst>
          <pc:docMk/>
          <pc:sldMk cId="1873245008" sldId="354"/>
        </pc:sldMkLst>
        <pc:spChg chg="add mod">
          <ac:chgData name="Duyên Lương" userId="3a9e482f-ceb4-484a-8eab-f708ff3e9a36" providerId="ADAL" clId="{C3519C4B-2252-436E-967E-C4A2901065D0}" dt="2023-09-11T10:48:34.555" v="905"/>
          <ac:spMkLst>
            <pc:docMk/>
            <pc:sldMk cId="1873245008" sldId="354"/>
            <ac:spMk id="2" creationId="{8C30F4D8-77A1-7F50-26EC-0FEE7591623A}"/>
          </ac:spMkLst>
        </pc:spChg>
        <pc:spChg chg="mod">
          <ac:chgData name="Duyên Lương" userId="3a9e482f-ceb4-484a-8eab-f708ff3e9a36" providerId="ADAL" clId="{C3519C4B-2252-436E-967E-C4A2901065D0}" dt="2023-09-11T10:50:03.251" v="928"/>
          <ac:spMkLst>
            <pc:docMk/>
            <pc:sldMk cId="1873245008" sldId="354"/>
            <ac:spMk id="5" creationId="{582F69B9-9392-EB7E-6C38-BF51AA336BAB}"/>
          </ac:spMkLst>
        </pc:spChg>
        <pc:spChg chg="mod">
          <ac:chgData name="Duyên Lương" userId="3a9e482f-ceb4-484a-8eab-f708ff3e9a36" providerId="ADAL" clId="{C3519C4B-2252-436E-967E-C4A2901065D0}" dt="2023-09-11T11:00:30.413" v="1118" actId="14100"/>
          <ac:spMkLst>
            <pc:docMk/>
            <pc:sldMk cId="1873245008" sldId="354"/>
            <ac:spMk id="6" creationId="{00000000-0000-0000-0000-000000000000}"/>
          </ac:spMkLst>
        </pc:spChg>
        <pc:spChg chg="add mod">
          <ac:chgData name="Duyên Lương" userId="3a9e482f-ceb4-484a-8eab-f708ff3e9a36" providerId="ADAL" clId="{C3519C4B-2252-436E-967E-C4A2901065D0}" dt="2023-09-11T11:00:48.008" v="1133" actId="1076"/>
          <ac:spMkLst>
            <pc:docMk/>
            <pc:sldMk cId="1873245008" sldId="354"/>
            <ac:spMk id="7" creationId="{16809386-5CF0-F409-3D53-2F057C374D49}"/>
          </ac:spMkLst>
        </pc:spChg>
        <pc:spChg chg="del">
          <ac:chgData name="Duyên Lương" userId="3a9e482f-ceb4-484a-8eab-f708ff3e9a36" providerId="ADAL" clId="{C3519C4B-2252-436E-967E-C4A2901065D0}" dt="2023-09-11T10:48:18.108" v="896" actId="478"/>
          <ac:spMkLst>
            <pc:docMk/>
            <pc:sldMk cId="1873245008" sldId="354"/>
            <ac:spMk id="15" creationId="{00000000-0000-0000-0000-000000000000}"/>
          </ac:spMkLst>
        </pc:spChg>
        <pc:spChg chg="del">
          <ac:chgData name="Duyên Lương" userId="3a9e482f-ceb4-484a-8eab-f708ff3e9a36" providerId="ADAL" clId="{C3519C4B-2252-436E-967E-C4A2901065D0}" dt="2023-09-11T10:48:19.163" v="897" actId="478"/>
          <ac:spMkLst>
            <pc:docMk/>
            <pc:sldMk cId="1873245008" sldId="354"/>
            <ac:spMk id="16" creationId="{00000000-0000-0000-0000-000000000000}"/>
          </ac:spMkLst>
        </pc:spChg>
        <pc:spChg chg="mod">
          <ac:chgData name="Duyên Lương" userId="3a9e482f-ceb4-484a-8eab-f708ff3e9a36" providerId="ADAL" clId="{C3519C4B-2252-436E-967E-C4A2901065D0}" dt="2023-09-11T11:00:41.171" v="1132" actId="1035"/>
          <ac:spMkLst>
            <pc:docMk/>
            <pc:sldMk cId="1873245008" sldId="354"/>
            <ac:spMk id="18" creationId="{00000000-0000-0000-0000-000000000000}"/>
          </ac:spMkLst>
        </pc:spChg>
        <pc:spChg chg="mod">
          <ac:chgData name="Duyên Lương" userId="3a9e482f-ceb4-484a-8eab-f708ff3e9a36" providerId="ADAL" clId="{C3519C4B-2252-436E-967E-C4A2901065D0}" dt="2023-09-11T11:12:47.909" v="1401" actId="20577"/>
          <ac:spMkLst>
            <pc:docMk/>
            <pc:sldMk cId="1873245008" sldId="354"/>
            <ac:spMk id="19" creationId="{00000000-0000-0000-0000-000000000000}"/>
          </ac:spMkLst>
        </pc:spChg>
        <pc:spChg chg="del">
          <ac:chgData name="Duyên Lương" userId="3a9e482f-ceb4-484a-8eab-f708ff3e9a36" providerId="ADAL" clId="{C3519C4B-2252-436E-967E-C4A2901065D0}" dt="2023-09-11T10:48:22.609" v="900" actId="478"/>
          <ac:spMkLst>
            <pc:docMk/>
            <pc:sldMk cId="1873245008" sldId="354"/>
            <ac:spMk id="34" creationId="{00000000-0000-0000-0000-000000000000}"/>
          </ac:spMkLst>
        </pc:spChg>
        <pc:spChg chg="del">
          <ac:chgData name="Duyên Lương" userId="3a9e482f-ceb4-484a-8eab-f708ff3e9a36" providerId="ADAL" clId="{C3519C4B-2252-436E-967E-C4A2901065D0}" dt="2023-09-11T10:48:21.756" v="899" actId="478"/>
          <ac:spMkLst>
            <pc:docMk/>
            <pc:sldMk cId="1873245008" sldId="354"/>
            <ac:spMk id="35" creationId="{00000000-0000-0000-0000-000000000000}"/>
          </ac:spMkLst>
        </pc:spChg>
        <pc:spChg chg="del">
          <ac:chgData name="Duyên Lương" userId="3a9e482f-ceb4-484a-8eab-f708ff3e9a36" providerId="ADAL" clId="{C3519C4B-2252-436E-967E-C4A2901065D0}" dt="2023-09-11T10:48:20.045" v="898" actId="478"/>
          <ac:spMkLst>
            <pc:docMk/>
            <pc:sldMk cId="1873245008" sldId="354"/>
            <ac:spMk id="39" creationId="{00000000-0000-0000-0000-000000000000}"/>
          </ac:spMkLst>
        </pc:spChg>
        <pc:grpChg chg="add mod ord">
          <ac:chgData name="Duyên Lương" userId="3a9e482f-ceb4-484a-8eab-f708ff3e9a36" providerId="ADAL" clId="{C3519C4B-2252-436E-967E-C4A2901065D0}" dt="2023-09-11T11:00:33.459" v="1119" actId="1076"/>
          <ac:grpSpMkLst>
            <pc:docMk/>
            <pc:sldMk cId="1873245008" sldId="354"/>
            <ac:grpSpMk id="4" creationId="{83A97FBA-5BD0-5863-4E60-D2775B6F9443}"/>
          </ac:grpSpMkLst>
        </pc:grpChg>
        <pc:grpChg chg="del">
          <ac:chgData name="Duyên Lương" userId="3a9e482f-ceb4-484a-8eab-f708ff3e9a36" providerId="ADAL" clId="{C3519C4B-2252-436E-967E-C4A2901065D0}" dt="2023-09-11T10:48:17" v="895" actId="478"/>
          <ac:grpSpMkLst>
            <pc:docMk/>
            <pc:sldMk cId="1873245008" sldId="354"/>
            <ac:grpSpMk id="21" creationId="{00000000-0000-0000-0000-000000000000}"/>
          </ac:grpSpMkLst>
        </pc:grpChg>
        <pc:picChg chg="add mod ord">
          <ac:chgData name="Duyên Lương" userId="3a9e482f-ceb4-484a-8eab-f708ff3e9a36" providerId="ADAL" clId="{C3519C4B-2252-436E-967E-C4A2901065D0}" dt="2023-09-11T10:50:31.298" v="940" actId="167"/>
          <ac:picMkLst>
            <pc:docMk/>
            <pc:sldMk cId="1873245008" sldId="354"/>
            <ac:picMk id="3" creationId="{A5967E51-29CA-CCEB-81D6-5152AF8E2D17}"/>
          </ac:picMkLst>
        </pc:picChg>
      </pc:sldChg>
      <pc:sldChg chg="delSp add del mod">
        <pc:chgData name="Duyên Lương" userId="3a9e482f-ceb4-484a-8eab-f708ff3e9a36" providerId="ADAL" clId="{C3519C4B-2252-436E-967E-C4A2901065D0}" dt="2023-09-11T11:09:14.871" v="1303" actId="47"/>
        <pc:sldMkLst>
          <pc:docMk/>
          <pc:sldMk cId="3105553073" sldId="355"/>
        </pc:sldMkLst>
        <pc:spChg chg="del">
          <ac:chgData name="Duyên Lương" userId="3a9e482f-ceb4-484a-8eab-f708ff3e9a36" providerId="ADAL" clId="{C3519C4B-2252-436E-967E-C4A2901065D0}" dt="2023-09-11T10:48:54.683" v="906" actId="478"/>
          <ac:spMkLst>
            <pc:docMk/>
            <pc:sldMk cId="3105553073" sldId="355"/>
            <ac:spMk id="4" creationId="{00000000-0000-0000-0000-000000000000}"/>
          </ac:spMkLst>
        </pc:spChg>
        <pc:grpChg chg="del">
          <ac:chgData name="Duyên Lương" userId="3a9e482f-ceb4-484a-8eab-f708ff3e9a36" providerId="ADAL" clId="{C3519C4B-2252-436E-967E-C4A2901065D0}" dt="2023-09-11T10:48:55.267" v="907" actId="478"/>
          <ac:grpSpMkLst>
            <pc:docMk/>
            <pc:sldMk cId="3105553073" sldId="355"/>
            <ac:grpSpMk id="2" creationId="{00000000-0000-0000-0000-000000000000}"/>
          </ac:grpSpMkLst>
        </pc:grpChg>
      </pc:sldChg>
      <pc:sldChg chg="add del setBg">
        <pc:chgData name="Duyên Lương" userId="3a9e482f-ceb4-484a-8eab-f708ff3e9a36" providerId="ADAL" clId="{C3519C4B-2252-436E-967E-C4A2901065D0}" dt="2023-09-11T10:49:03.482" v="909"/>
        <pc:sldMkLst>
          <pc:docMk/>
          <pc:sldMk cId="679645471" sldId="356"/>
        </pc:sldMkLst>
      </pc:sldChg>
      <pc:sldChg chg="addSp modSp mod modTransition modAnim">
        <pc:chgData name="Duyên Lương" userId="3a9e482f-ceb4-484a-8eab-f708ff3e9a36" providerId="ADAL" clId="{C3519C4B-2252-436E-967E-C4A2901065D0}" dt="2023-09-11T11:13:05.517" v="1456" actId="20577"/>
        <pc:sldMkLst>
          <pc:docMk/>
          <pc:sldMk cId="1431039061" sldId="356"/>
        </pc:sldMkLst>
        <pc:spChg chg="mod">
          <ac:chgData name="Duyên Lương" userId="3a9e482f-ceb4-484a-8eab-f708ff3e9a36" providerId="ADAL" clId="{C3519C4B-2252-436E-967E-C4A2901065D0}" dt="2023-09-11T11:13:05.517" v="1456" actId="20577"/>
          <ac:spMkLst>
            <pc:docMk/>
            <pc:sldMk cId="1431039061" sldId="356"/>
            <ac:spMk id="4" creationId="{00000000-0000-0000-0000-000000000000}"/>
          </ac:spMkLst>
        </pc:spChg>
        <pc:spChg chg="add mod">
          <ac:chgData name="Duyên Lương" userId="3a9e482f-ceb4-484a-8eab-f708ff3e9a36" providerId="ADAL" clId="{C3519C4B-2252-436E-967E-C4A2901065D0}" dt="2023-09-11T11:01:23.258" v="1135" actId="1076"/>
          <ac:spMkLst>
            <pc:docMk/>
            <pc:sldMk cId="1431039061" sldId="356"/>
            <ac:spMk id="5" creationId="{49D4FB68-8AB3-510E-164F-C8C43BC9B52F}"/>
          </ac:spMkLst>
        </pc:spChg>
        <pc:spChg chg="add mod">
          <ac:chgData name="Duyên Lương" userId="3a9e482f-ceb4-484a-8eab-f708ff3e9a36" providerId="ADAL" clId="{C3519C4B-2252-436E-967E-C4A2901065D0}" dt="2023-09-11T11:01:30.103" v="1137" actId="1076"/>
          <ac:spMkLst>
            <pc:docMk/>
            <pc:sldMk cId="1431039061" sldId="356"/>
            <ac:spMk id="6" creationId="{2E318459-DCD5-1B5D-8217-617A4FFD9083}"/>
          </ac:spMkLst>
        </pc:spChg>
        <pc:spChg chg="add mod">
          <ac:chgData name="Duyên Lương" userId="3a9e482f-ceb4-484a-8eab-f708ff3e9a36" providerId="ADAL" clId="{C3519C4B-2252-436E-967E-C4A2901065D0}" dt="2023-09-11T11:01:37.724" v="1139" actId="1076"/>
          <ac:spMkLst>
            <pc:docMk/>
            <pc:sldMk cId="1431039061" sldId="356"/>
            <ac:spMk id="16" creationId="{092C108E-EAA1-3729-550A-927218BCDFB5}"/>
          </ac:spMkLst>
        </pc:spChg>
        <pc:spChg chg="add mod">
          <ac:chgData name="Duyên Lương" userId="3a9e482f-ceb4-484a-8eab-f708ff3e9a36" providerId="ADAL" clId="{C3519C4B-2252-436E-967E-C4A2901065D0}" dt="2023-09-11T11:01:41.243" v="1141" actId="1076"/>
          <ac:spMkLst>
            <pc:docMk/>
            <pc:sldMk cId="1431039061" sldId="356"/>
            <ac:spMk id="17" creationId="{C691A45C-4143-336D-C7A8-4A341C45DE10}"/>
          </ac:spMkLst>
        </pc:spChg>
        <pc:spChg chg="add mod">
          <ac:chgData name="Duyên Lương" userId="3a9e482f-ceb4-484a-8eab-f708ff3e9a36" providerId="ADAL" clId="{C3519C4B-2252-436E-967E-C4A2901065D0}" dt="2023-09-11T11:01:44.157" v="1143" actId="1076"/>
          <ac:spMkLst>
            <pc:docMk/>
            <pc:sldMk cId="1431039061" sldId="356"/>
            <ac:spMk id="18" creationId="{B7FD8374-8CF9-BEDA-BC6F-BCA60553FA2E}"/>
          </ac:spMkLst>
        </pc:spChg>
      </pc:sldChg>
      <pc:sldChg chg="add del setBg">
        <pc:chgData name="Duyên Lương" userId="3a9e482f-ceb4-484a-8eab-f708ff3e9a36" providerId="ADAL" clId="{C3519C4B-2252-436E-967E-C4A2901065D0}" dt="2023-09-11T10:49:07.712" v="911"/>
        <pc:sldMkLst>
          <pc:docMk/>
          <pc:sldMk cId="1744809648" sldId="356"/>
        </pc:sldMkLst>
      </pc:sldChg>
      <pc:sldChg chg="add del setBg">
        <pc:chgData name="Duyên Lương" userId="3a9e482f-ceb4-484a-8eab-f708ff3e9a36" providerId="ADAL" clId="{C3519C4B-2252-436E-967E-C4A2901065D0}" dt="2023-09-11T10:49:21.248" v="914"/>
        <pc:sldMkLst>
          <pc:docMk/>
          <pc:sldMk cId="2307363351"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241E9-03D7-4ED1-BDF7-A40775D89468}"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F3615-9FC9-43D2-B9A8-64DDAED62AEF}" type="slidenum">
              <a:rPr lang="en-US" smtClean="0"/>
              <a:t>‹#›</a:t>
            </a:fld>
            <a:endParaRPr lang="en-US"/>
          </a:p>
        </p:txBody>
      </p:sp>
    </p:spTree>
    <p:extLst>
      <p:ext uri="{BB962C8B-B14F-4D97-AF65-F5344CB8AC3E}">
        <p14:creationId xmlns:p14="http://schemas.microsoft.com/office/powerpoint/2010/main" val="217479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255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25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40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92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98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F3615-9FC9-43D2-B9A8-64DDAED62AEF}" type="slidenum">
              <a:rPr lang="en-US" smtClean="0"/>
              <a:t>22</a:t>
            </a:fld>
            <a:endParaRPr lang="en-US"/>
          </a:p>
        </p:txBody>
      </p:sp>
    </p:spTree>
    <p:extLst>
      <p:ext uri="{BB962C8B-B14F-4D97-AF65-F5344CB8AC3E}">
        <p14:creationId xmlns:p14="http://schemas.microsoft.com/office/powerpoint/2010/main" val="317715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6999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13190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95743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42932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3520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93161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5779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5522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4263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19049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1565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9/11/2023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139504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2.svg"/><Relationship Id="rId15" Type="http://schemas.openxmlformats.org/officeDocument/2006/relationships/image" Target="../media/image34.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2.svg"/><Relationship Id="rId15" Type="http://schemas.openxmlformats.org/officeDocument/2006/relationships/image" Target="../media/image34.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39.svg"/><Relationship Id="rId10" Type="http://schemas.openxmlformats.org/officeDocument/2006/relationships/image" Target="../media/image7.png"/><Relationship Id="rId4" Type="http://schemas.openxmlformats.org/officeDocument/2006/relationships/image" Target="../media/image38.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41.svg"/><Relationship Id="rId10"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41.svg"/><Relationship Id="rId10" Type="http://schemas.openxmlformats.org/officeDocument/2006/relationships/image" Target="../media/image17.png"/><Relationship Id="rId4" Type="http://schemas.openxmlformats.org/officeDocument/2006/relationships/image" Target="../media/image40.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58.svg"/><Relationship Id="rId10" Type="http://schemas.openxmlformats.org/officeDocument/2006/relationships/image" Target="../media/image7.png"/><Relationship Id="rId4" Type="http://schemas.openxmlformats.org/officeDocument/2006/relationships/image" Target="../media/image57.png"/><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67.png"/><Relationship Id="rId26" Type="http://schemas.openxmlformats.org/officeDocument/2006/relationships/image" Target="../media/image69.png"/><Relationship Id="rId39" Type="http://schemas.openxmlformats.org/officeDocument/2006/relationships/image" Target="../media/image76.svg"/><Relationship Id="rId21" Type="http://schemas.openxmlformats.org/officeDocument/2006/relationships/image" Target="../media/image44.svg"/><Relationship Id="rId34" Type="http://schemas.openxmlformats.org/officeDocument/2006/relationships/image" Target="../media/image21.png"/><Relationship Id="rId7" Type="http://schemas.openxmlformats.org/officeDocument/2006/relationships/image" Target="../media/image60.svg"/><Relationship Id="rId2" Type="http://schemas.openxmlformats.org/officeDocument/2006/relationships/image" Target="../media/image7.png"/><Relationship Id="rId16" Type="http://schemas.openxmlformats.org/officeDocument/2006/relationships/image" Target="../media/image65.png"/><Relationship Id="rId20" Type="http://schemas.openxmlformats.org/officeDocument/2006/relationships/image" Target="../media/image43.png"/><Relationship Id="rId29" Type="http://schemas.openxmlformats.org/officeDocument/2006/relationships/image" Target="../media/image48.svg"/><Relationship Id="rId41"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24" Type="http://schemas.openxmlformats.org/officeDocument/2006/relationships/image" Target="../media/image13.png"/><Relationship Id="rId32" Type="http://schemas.openxmlformats.org/officeDocument/2006/relationships/image" Target="../media/image73.png"/><Relationship Id="rId37" Type="http://schemas.openxmlformats.org/officeDocument/2006/relationships/image" Target="../media/image12.svg"/><Relationship Id="rId40" Type="http://schemas.openxmlformats.org/officeDocument/2006/relationships/image" Target="../media/image77.png"/><Relationship Id="rId5" Type="http://schemas.openxmlformats.org/officeDocument/2006/relationships/image" Target="../media/image41.svg"/><Relationship Id="rId15" Type="http://schemas.openxmlformats.org/officeDocument/2006/relationships/image" Target="../media/image64.svg"/><Relationship Id="rId23" Type="http://schemas.openxmlformats.org/officeDocument/2006/relationships/image" Target="../media/image50.svg"/><Relationship Id="rId28" Type="http://schemas.openxmlformats.org/officeDocument/2006/relationships/image" Target="../media/image47.png"/><Relationship Id="rId36" Type="http://schemas.openxmlformats.org/officeDocument/2006/relationships/image" Target="../media/image11.png"/><Relationship Id="rId10" Type="http://schemas.openxmlformats.org/officeDocument/2006/relationships/image" Target="../media/image61.png"/><Relationship Id="rId19" Type="http://schemas.openxmlformats.org/officeDocument/2006/relationships/image" Target="../media/image68.svg"/><Relationship Id="rId31" Type="http://schemas.openxmlformats.org/officeDocument/2006/relationships/image" Target="../media/image72.svg"/><Relationship Id="rId4" Type="http://schemas.openxmlformats.org/officeDocument/2006/relationships/image" Target="../media/image40.png"/><Relationship Id="rId9" Type="http://schemas.openxmlformats.org/officeDocument/2006/relationships/image" Target="../media/image46.svg"/><Relationship Id="rId14" Type="http://schemas.openxmlformats.org/officeDocument/2006/relationships/image" Target="../media/image63.png"/><Relationship Id="rId22" Type="http://schemas.openxmlformats.org/officeDocument/2006/relationships/image" Target="../media/image49.png"/><Relationship Id="rId27" Type="http://schemas.openxmlformats.org/officeDocument/2006/relationships/image" Target="../media/image70.svg"/><Relationship Id="rId30" Type="http://schemas.openxmlformats.org/officeDocument/2006/relationships/image" Target="../media/image71.png"/><Relationship Id="rId35" Type="http://schemas.openxmlformats.org/officeDocument/2006/relationships/image" Target="../media/image22.svg"/><Relationship Id="rId8" Type="http://schemas.openxmlformats.org/officeDocument/2006/relationships/image" Target="../media/image45.png"/><Relationship Id="rId3" Type="http://schemas.openxmlformats.org/officeDocument/2006/relationships/image" Target="../media/image8.svg"/><Relationship Id="rId12" Type="http://schemas.openxmlformats.org/officeDocument/2006/relationships/image" Target="../media/image51.png"/><Relationship Id="rId17" Type="http://schemas.openxmlformats.org/officeDocument/2006/relationships/image" Target="../media/image66.svg"/><Relationship Id="rId25" Type="http://schemas.openxmlformats.org/officeDocument/2006/relationships/image" Target="../media/image14.svg"/><Relationship Id="rId33" Type="http://schemas.openxmlformats.org/officeDocument/2006/relationships/image" Target="../media/image74.svg"/><Relationship Id="rId38"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2.svg"/><Relationship Id="rId15" Type="http://schemas.openxmlformats.org/officeDocument/2006/relationships/image" Target="../media/image34.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3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408465">
            <a:off x="5317292" y="-2172485"/>
            <a:ext cx="12692826" cy="14276185"/>
          </a:xfrm>
          <a:custGeom>
            <a:avLst/>
            <a:gdLst/>
            <a:ahLst/>
            <a:cxnLst/>
            <a:rect l="l" t="t" r="r" b="b"/>
            <a:pathLst>
              <a:path w="12692826" h="14276185">
                <a:moveTo>
                  <a:pt x="0" y="0"/>
                </a:moveTo>
                <a:lnTo>
                  <a:pt x="12692826" y="0"/>
                </a:lnTo>
                <a:lnTo>
                  <a:pt x="12692826" y="14276185"/>
                </a:lnTo>
                <a:lnTo>
                  <a:pt x="0" y="142761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904701" y="2520708"/>
            <a:ext cx="10520112" cy="3539430"/>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b="0" i="0" u="none" strike="noStrike" kern="1200" cap="none" spc="0" normalizeH="0" baseline="0" noProof="0" dirty="0">
                <a:ln>
                  <a:noFill/>
                </a:ln>
                <a:solidFill>
                  <a:srgbClr val="C00000"/>
                </a:solidFill>
                <a:effectLst/>
                <a:uLnTx/>
                <a:uFillTx/>
                <a:latin typeface="Loubag Medium"/>
                <a:ea typeface="+mn-ea"/>
                <a:cs typeface="+mn-cs"/>
              </a:rPr>
              <a:t>WELCOME TO OUR CLASS!</a:t>
            </a:r>
          </a:p>
        </p:txBody>
      </p:sp>
      <p:sp>
        <p:nvSpPr>
          <p:cNvPr id="4" name="TextBox 4"/>
          <p:cNvSpPr txBox="1"/>
          <p:nvPr/>
        </p:nvSpPr>
        <p:spPr>
          <a:xfrm>
            <a:off x="7692384" y="7200900"/>
            <a:ext cx="7942641" cy="513602"/>
          </a:xfrm>
          <a:prstGeom prst="rect">
            <a:avLst/>
          </a:prstGeom>
        </p:spPr>
        <p:txBody>
          <a:bodyPr lIns="0" tIns="0" rIns="0" bIns="0" rtlCol="0" anchor="t">
            <a:spAutoFit/>
          </a:bodyPr>
          <a:lstStyle/>
          <a:p>
            <a:pPr marL="0" marR="0" lvl="0" indent="0" algn="ctr" defTabSz="914400" rtl="0" eaLnBrk="1" fontAlgn="auto" latinLnBrk="0" hangingPunct="1">
              <a:lnSpc>
                <a:spcPts val="2687"/>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31F20"/>
                </a:solidFill>
                <a:effectLst/>
                <a:uLnTx/>
                <a:uFillTx/>
                <a:latin typeface="Nunito Bold"/>
                <a:ea typeface="+mn-ea"/>
                <a:cs typeface="+mn-cs"/>
              </a:rPr>
              <a:t>Teacher: ……………….</a:t>
            </a:r>
          </a:p>
        </p:txBody>
      </p:sp>
      <p:sp>
        <p:nvSpPr>
          <p:cNvPr id="5" name="Freeform 5"/>
          <p:cNvSpPr/>
          <p:nvPr/>
        </p:nvSpPr>
        <p:spPr>
          <a:xfrm>
            <a:off x="225680" y="2859130"/>
            <a:ext cx="8118990" cy="11813346"/>
          </a:xfrm>
          <a:custGeom>
            <a:avLst/>
            <a:gdLst/>
            <a:ahLst/>
            <a:cxnLst/>
            <a:rect l="l" t="t" r="r" b="b"/>
            <a:pathLst>
              <a:path w="8118990" h="11813346">
                <a:moveTo>
                  <a:pt x="0" y="0"/>
                </a:moveTo>
                <a:lnTo>
                  <a:pt x="8118990" y="0"/>
                </a:lnTo>
                <a:lnTo>
                  <a:pt x="8118990" y="11813346"/>
                </a:lnTo>
                <a:lnTo>
                  <a:pt x="0" y="11813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5168344" y="1362115"/>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7" name="Freeform 7"/>
          <p:cNvSpPr/>
          <p:nvPr/>
        </p:nvSpPr>
        <p:spPr>
          <a:xfrm>
            <a:off x="1506531" y="3080137"/>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8" name="Freeform 8"/>
          <p:cNvSpPr/>
          <p:nvPr/>
        </p:nvSpPr>
        <p:spPr>
          <a:xfrm>
            <a:off x="16512991" y="8490041"/>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534523" y="361519"/>
            <a:ext cx="972008" cy="1000596"/>
          </a:xfrm>
          <a:custGeom>
            <a:avLst/>
            <a:gdLst/>
            <a:ahLst/>
            <a:cxnLst/>
            <a:rect l="l" t="t" r="r" b="b"/>
            <a:pathLst>
              <a:path w="972008" h="1000596">
                <a:moveTo>
                  <a:pt x="0" y="0"/>
                </a:moveTo>
                <a:lnTo>
                  <a:pt x="972008" y="0"/>
                </a:lnTo>
                <a:lnTo>
                  <a:pt x="972008" y="1000596"/>
                </a:lnTo>
                <a:lnTo>
                  <a:pt x="0" y="1000596"/>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Tree>
    <p:extLst>
      <p:ext uri="{BB962C8B-B14F-4D97-AF65-F5344CB8AC3E}">
        <p14:creationId xmlns:p14="http://schemas.microsoft.com/office/powerpoint/2010/main" val="2813626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884129" flipH="1">
            <a:off x="-193609" y="-2527592"/>
            <a:ext cx="13640598" cy="15342185"/>
          </a:xfrm>
          <a:custGeom>
            <a:avLst/>
            <a:gdLst/>
            <a:ahLst/>
            <a:cxnLst/>
            <a:rect l="l" t="t" r="r" b="b"/>
            <a:pathLst>
              <a:path w="13640598" h="15342185">
                <a:moveTo>
                  <a:pt x="13640597" y="0"/>
                </a:moveTo>
                <a:lnTo>
                  <a:pt x="0" y="0"/>
                </a:lnTo>
                <a:lnTo>
                  <a:pt x="0" y="15342185"/>
                </a:lnTo>
                <a:lnTo>
                  <a:pt x="13640597" y="15342185"/>
                </a:lnTo>
                <a:lnTo>
                  <a:pt x="1364059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094565" y="635806"/>
            <a:ext cx="10257278" cy="1320105"/>
          </a:xfrm>
          <a:prstGeom prst="rect">
            <a:avLst/>
          </a:prstGeom>
        </p:spPr>
        <p:txBody>
          <a:bodyPr lIns="0" tIns="0" rIns="0" bIns="0" rtlCol="0" anchor="t">
            <a:spAutoFit/>
          </a:bodyPr>
          <a:lstStyle/>
          <a:p>
            <a:pPr marL="0" marR="0" lvl="0" indent="0" algn="ctr" defTabSz="914400" rtl="0" eaLnBrk="1" fontAlgn="auto" latinLnBrk="0" hangingPunct="1">
              <a:lnSpc>
                <a:spcPts val="10180"/>
              </a:lnSpc>
              <a:spcBef>
                <a:spcPts val="0"/>
              </a:spcBef>
              <a:spcAft>
                <a:spcPts val="0"/>
              </a:spcAft>
              <a:buClrTx/>
              <a:buSzTx/>
              <a:buFontTx/>
              <a:buNone/>
              <a:tabLst/>
              <a:defRPr/>
            </a:pPr>
            <a:r>
              <a:rPr kumimoji="0" lang="en-US" sz="9089" b="0" i="0" u="none" strike="noStrike" kern="1200" cap="none" spc="0" normalizeH="0" baseline="0" noProof="0" dirty="0">
                <a:ln>
                  <a:noFill/>
                </a:ln>
                <a:solidFill>
                  <a:srgbClr val="231F20"/>
                </a:solidFill>
                <a:effectLst/>
                <a:uLnTx/>
                <a:uFillTx/>
                <a:latin typeface="Loubag Medium"/>
                <a:ea typeface="+mn-ea"/>
                <a:cs typeface="+mn-cs"/>
              </a:rPr>
              <a:t>Vocabulary</a:t>
            </a:r>
          </a:p>
        </p:txBody>
      </p:sp>
      <p:sp>
        <p:nvSpPr>
          <p:cNvPr id="5" name="Freeform 5"/>
          <p:cNvSpPr/>
          <p:nvPr/>
        </p:nvSpPr>
        <p:spPr>
          <a:xfrm>
            <a:off x="14455268" y="460639"/>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6" name="Freeform 6"/>
          <p:cNvSpPr/>
          <p:nvPr/>
        </p:nvSpPr>
        <p:spPr>
          <a:xfrm>
            <a:off x="15947886" y="2139910"/>
            <a:ext cx="972008" cy="1000596"/>
          </a:xfrm>
          <a:custGeom>
            <a:avLst/>
            <a:gdLst/>
            <a:ahLst/>
            <a:cxnLst/>
            <a:rect l="l" t="t" r="r" b="b"/>
            <a:pathLst>
              <a:path w="972008" h="1000596">
                <a:moveTo>
                  <a:pt x="0" y="0"/>
                </a:moveTo>
                <a:lnTo>
                  <a:pt x="972007" y="0"/>
                </a:lnTo>
                <a:lnTo>
                  <a:pt x="972007" y="1000596"/>
                </a:lnTo>
                <a:lnTo>
                  <a:pt x="0" y="100059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7" name="Freeform 7"/>
          <p:cNvSpPr/>
          <p:nvPr/>
        </p:nvSpPr>
        <p:spPr>
          <a:xfrm>
            <a:off x="109982" y="5360610"/>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8" name="Freeform 8"/>
          <p:cNvSpPr/>
          <p:nvPr/>
        </p:nvSpPr>
        <p:spPr>
          <a:xfrm>
            <a:off x="11865839" y="7746511"/>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3615958" y="8375122"/>
            <a:ext cx="1205213" cy="1240660"/>
          </a:xfrm>
          <a:custGeom>
            <a:avLst/>
            <a:gdLst/>
            <a:ahLst/>
            <a:cxnLst/>
            <a:rect l="l" t="t" r="r" b="b"/>
            <a:pathLst>
              <a:path w="1205213" h="1240660">
                <a:moveTo>
                  <a:pt x="0" y="0"/>
                </a:moveTo>
                <a:lnTo>
                  <a:pt x="1205213" y="0"/>
                </a:lnTo>
                <a:lnTo>
                  <a:pt x="1205213" y="1240661"/>
                </a:lnTo>
                <a:lnTo>
                  <a:pt x="0" y="1240661"/>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5" name="Google Shape;1881;p31">
            <a:extLst>
              <a:ext uri="{FF2B5EF4-FFF2-40B4-BE49-F238E27FC236}">
                <a16:creationId xmlns:a16="http://schemas.microsoft.com/office/drawing/2014/main" id="{3BA23E66-1B98-8775-71D6-2E9D0AEA6883}"/>
              </a:ext>
            </a:extLst>
          </p:cNvPr>
          <p:cNvSpPr txBox="1">
            <a:spLocks/>
          </p:cNvSpPr>
          <p:nvPr/>
        </p:nvSpPr>
        <p:spPr>
          <a:xfrm>
            <a:off x="38001" y="2245022"/>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AD4F0F"/>
                </a:solidFill>
                <a:latin typeface="Nunito Bold" charset="0"/>
              </a:rPr>
              <a:t>decoration (n</a:t>
            </a:r>
            <a:r>
              <a:rPr lang="en-US" sz="6000" b="1" dirty="0">
                <a:solidFill>
                  <a:srgbClr val="AD4F0F"/>
                </a:solidFill>
                <a:latin typeface="Nunito Bold" charset="0"/>
                <a:cs typeface="Calibri" panose="020F0502020204030204" pitchFamily="34" charset="0"/>
              </a:rPr>
              <a:t>)</a:t>
            </a:r>
          </a:p>
        </p:txBody>
      </p:sp>
      <p:sp>
        <p:nvSpPr>
          <p:cNvPr id="16" name="Rectangle 15">
            <a:extLst>
              <a:ext uri="{FF2B5EF4-FFF2-40B4-BE49-F238E27FC236}">
                <a16:creationId xmlns:a16="http://schemas.microsoft.com/office/drawing/2014/main" id="{00916BC8-4767-F272-A76B-92CAEBFB59F7}"/>
              </a:ext>
            </a:extLst>
          </p:cNvPr>
          <p:cNvSpPr/>
          <p:nvPr/>
        </p:nvSpPr>
        <p:spPr>
          <a:xfrm>
            <a:off x="109982" y="6666816"/>
            <a:ext cx="4897301" cy="830997"/>
          </a:xfrm>
          <a:prstGeom prst="rect">
            <a:avLst/>
          </a:prstGeom>
        </p:spPr>
        <p:txBody>
          <a:bodyPr wrap="square">
            <a:spAutoFit/>
          </a:bodyPr>
          <a:lstStyle/>
          <a:p>
            <a:pPr lvl="0" algn="ctr"/>
            <a:r>
              <a:rPr lang="en-US" sz="4800" dirty="0" err="1">
                <a:latin typeface="Nunito Bold" charset="0"/>
              </a:rPr>
              <a:t>đồ</a:t>
            </a:r>
            <a:r>
              <a:rPr lang="en-US" sz="4800" dirty="0">
                <a:latin typeface="Nunito Bold" charset="0"/>
              </a:rPr>
              <a:t> </a:t>
            </a:r>
            <a:r>
              <a:rPr lang="en-US" sz="4800" dirty="0" err="1">
                <a:latin typeface="Nunito Bold" charset="0"/>
              </a:rPr>
              <a:t>trang</a:t>
            </a:r>
            <a:r>
              <a:rPr lang="en-US" sz="4800" dirty="0">
                <a:latin typeface="Nunito Bold" charset="0"/>
              </a:rPr>
              <a:t> </a:t>
            </a:r>
            <a:r>
              <a:rPr lang="en-US" sz="4800" dirty="0" err="1">
                <a:latin typeface="Nunito Bold" charset="0"/>
              </a:rPr>
              <a:t>trí</a:t>
            </a:r>
            <a:endParaRPr lang="en-US" sz="4800" dirty="0">
              <a:latin typeface="Nunito Bold" charset="0"/>
            </a:endParaRPr>
          </a:p>
        </p:txBody>
      </p:sp>
      <p:sp>
        <p:nvSpPr>
          <p:cNvPr id="17" name="Rectangle 16">
            <a:extLst>
              <a:ext uri="{FF2B5EF4-FFF2-40B4-BE49-F238E27FC236}">
                <a16:creationId xmlns:a16="http://schemas.microsoft.com/office/drawing/2014/main" id="{F8BB4757-4C60-CBA8-F559-4B72840F3187}"/>
              </a:ext>
            </a:extLst>
          </p:cNvPr>
          <p:cNvSpPr/>
          <p:nvPr/>
        </p:nvSpPr>
        <p:spPr>
          <a:xfrm>
            <a:off x="755096" y="4506457"/>
            <a:ext cx="3578224" cy="830997"/>
          </a:xfrm>
          <a:prstGeom prst="rect">
            <a:avLst/>
          </a:prstGeom>
        </p:spPr>
        <p:txBody>
          <a:bodyPr wrap="none">
            <a:spAutoFit/>
          </a:bodyPr>
          <a:lstStyle/>
          <a:p>
            <a:pPr algn="ctr"/>
            <a:r>
              <a:rPr lang="en-US" sz="4800" b="1" dirty="0">
                <a:solidFill>
                  <a:schemeClr val="accent5">
                    <a:lumMod val="50000"/>
                  </a:schemeClr>
                </a:solidFill>
                <a:latin typeface="Nunito Bold" charset="0"/>
              </a:rPr>
              <a:t>/ˌ</a:t>
            </a:r>
            <a:r>
              <a:rPr lang="en-US" sz="4800" b="1" dirty="0" err="1">
                <a:solidFill>
                  <a:schemeClr val="accent5">
                    <a:lumMod val="50000"/>
                  </a:schemeClr>
                </a:solidFill>
                <a:latin typeface="Nunito Bold" charset="0"/>
              </a:rPr>
              <a:t>dekəˈreɪʃn</a:t>
            </a:r>
            <a:r>
              <a:rPr lang="en-US" sz="4800" b="1" dirty="0">
                <a:solidFill>
                  <a:schemeClr val="accent5">
                    <a:lumMod val="50000"/>
                  </a:schemeClr>
                </a:solidFill>
                <a:latin typeface="Nunito Bold" charset="0"/>
              </a:rPr>
              <a:t>/</a:t>
            </a:r>
          </a:p>
        </p:txBody>
      </p:sp>
      <p:pic>
        <p:nvPicPr>
          <p:cNvPr id="18" name="decoration">
            <a:hlinkClick r:id="" action="ppaction://media"/>
            <a:extLst>
              <a:ext uri="{FF2B5EF4-FFF2-40B4-BE49-F238E27FC236}">
                <a16:creationId xmlns:a16="http://schemas.microsoft.com/office/drawing/2014/main" id="{F55D8496-5CA8-16AF-2CA3-F1F8904A1B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3726" y="5991610"/>
            <a:ext cx="675206" cy="675206"/>
          </a:xfrm>
          <a:prstGeom prst="rect">
            <a:avLst/>
          </a:prstGeom>
        </p:spPr>
      </p:pic>
      <p:pic>
        <p:nvPicPr>
          <p:cNvPr id="19" name="Picture 18">
            <a:extLst>
              <a:ext uri="{FF2B5EF4-FFF2-40B4-BE49-F238E27FC236}">
                <a16:creationId xmlns:a16="http://schemas.microsoft.com/office/drawing/2014/main" id="{04882C75-83CD-00DF-F144-374D51F21F1C}"/>
              </a:ext>
            </a:extLst>
          </p:cNvPr>
          <p:cNvPicPr>
            <a:picLocks noChangeAspect="1"/>
          </p:cNvPicPr>
          <p:nvPr/>
        </p:nvPicPr>
        <p:blipFill>
          <a:blip r:embed="rId13"/>
          <a:stretch>
            <a:fillRect/>
          </a:stretch>
        </p:blipFill>
        <p:spPr>
          <a:xfrm>
            <a:off x="5077543" y="3505931"/>
            <a:ext cx="7568292" cy="5045528"/>
          </a:xfrm>
          <a:prstGeom prst="rect">
            <a:avLst/>
          </a:prstGeom>
        </p:spPr>
      </p:pic>
      <p:sp>
        <p:nvSpPr>
          <p:cNvPr id="20" name="Freeform 3">
            <a:extLst>
              <a:ext uri="{FF2B5EF4-FFF2-40B4-BE49-F238E27FC236}">
                <a16:creationId xmlns:a16="http://schemas.microsoft.com/office/drawing/2014/main" id="{FC608892-63F3-ABB8-CD67-B4B364B67C7E}"/>
              </a:ext>
            </a:extLst>
          </p:cNvPr>
          <p:cNvSpPr/>
          <p:nvPr/>
        </p:nvSpPr>
        <p:spPr>
          <a:xfrm>
            <a:off x="13184259" y="1696221"/>
            <a:ext cx="4993759" cy="8590779"/>
          </a:xfrm>
          <a:custGeom>
            <a:avLst/>
            <a:gdLst/>
            <a:ahLst/>
            <a:cxnLst/>
            <a:rect l="l" t="t" r="r" b="b"/>
            <a:pathLst>
              <a:path w="7642582" h="12699154">
                <a:moveTo>
                  <a:pt x="0" y="0"/>
                </a:moveTo>
                <a:lnTo>
                  <a:pt x="7642582" y="0"/>
                </a:lnTo>
                <a:lnTo>
                  <a:pt x="7642582" y="12699155"/>
                </a:lnTo>
                <a:lnTo>
                  <a:pt x="0" y="126991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38255146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1" presetClass="mediacall" presetSubtype="0" fill="hold" nodeType="withEffect">
                                  <p:stCondLst>
                                    <p:cond delay="0"/>
                                  </p:stCondLst>
                                  <p:childTnLst>
                                    <p:cmd type="call" cmd="playFrom(0.0)">
                                      <p:cBhvr>
                                        <p:cTn id="9" dur="1176" fill="hold"/>
                                        <p:tgtEl>
                                          <p:spTgt spid="18"/>
                                        </p:tgtEl>
                                      </p:cBhvr>
                                    </p:cmd>
                                  </p:childTnLst>
                                </p:cTn>
                              </p:par>
                              <p:par>
                                <p:cTn id="10" presetID="16" presetClass="entr" presetSubtype="21"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childTnLst>
        </p:cTn>
      </p:par>
    </p:tnLst>
    <p:bldLst>
      <p:bldP spid="15" grpId="0"/>
      <p:bldP spid="15" grpId="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884129" flipH="1">
            <a:off x="-193609" y="-2527592"/>
            <a:ext cx="13640598" cy="15342185"/>
          </a:xfrm>
          <a:custGeom>
            <a:avLst/>
            <a:gdLst/>
            <a:ahLst/>
            <a:cxnLst/>
            <a:rect l="l" t="t" r="r" b="b"/>
            <a:pathLst>
              <a:path w="13640598" h="15342185">
                <a:moveTo>
                  <a:pt x="13640597" y="0"/>
                </a:moveTo>
                <a:lnTo>
                  <a:pt x="0" y="0"/>
                </a:lnTo>
                <a:lnTo>
                  <a:pt x="0" y="15342185"/>
                </a:lnTo>
                <a:lnTo>
                  <a:pt x="13640597" y="15342185"/>
                </a:lnTo>
                <a:lnTo>
                  <a:pt x="1364059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094565" y="635806"/>
            <a:ext cx="10257278" cy="1320105"/>
          </a:xfrm>
          <a:prstGeom prst="rect">
            <a:avLst/>
          </a:prstGeom>
        </p:spPr>
        <p:txBody>
          <a:bodyPr lIns="0" tIns="0" rIns="0" bIns="0" rtlCol="0" anchor="t">
            <a:spAutoFit/>
          </a:bodyPr>
          <a:lstStyle/>
          <a:p>
            <a:pPr marL="0" marR="0" lvl="0" indent="0" algn="ctr" defTabSz="914400" rtl="0" eaLnBrk="1" fontAlgn="auto" latinLnBrk="0" hangingPunct="1">
              <a:lnSpc>
                <a:spcPts val="10180"/>
              </a:lnSpc>
              <a:spcBef>
                <a:spcPts val="0"/>
              </a:spcBef>
              <a:spcAft>
                <a:spcPts val="0"/>
              </a:spcAft>
              <a:buClrTx/>
              <a:buSzTx/>
              <a:buFontTx/>
              <a:buNone/>
              <a:tabLst/>
              <a:defRPr/>
            </a:pPr>
            <a:r>
              <a:rPr kumimoji="0" lang="en-US" sz="9089" b="0" i="0" u="none" strike="noStrike" kern="1200" cap="none" spc="0" normalizeH="0" baseline="0" noProof="0" dirty="0">
                <a:ln>
                  <a:noFill/>
                </a:ln>
                <a:solidFill>
                  <a:srgbClr val="231F20"/>
                </a:solidFill>
                <a:effectLst/>
                <a:uLnTx/>
                <a:uFillTx/>
                <a:latin typeface="Loubag Medium"/>
                <a:ea typeface="+mn-ea"/>
                <a:cs typeface="+mn-cs"/>
              </a:rPr>
              <a:t>Vocabulary</a:t>
            </a:r>
          </a:p>
        </p:txBody>
      </p:sp>
      <p:sp>
        <p:nvSpPr>
          <p:cNvPr id="5" name="Freeform 5"/>
          <p:cNvSpPr/>
          <p:nvPr/>
        </p:nvSpPr>
        <p:spPr>
          <a:xfrm>
            <a:off x="14455268" y="460639"/>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6" name="Freeform 6"/>
          <p:cNvSpPr/>
          <p:nvPr/>
        </p:nvSpPr>
        <p:spPr>
          <a:xfrm>
            <a:off x="15947886" y="2139910"/>
            <a:ext cx="972008" cy="1000596"/>
          </a:xfrm>
          <a:custGeom>
            <a:avLst/>
            <a:gdLst/>
            <a:ahLst/>
            <a:cxnLst/>
            <a:rect l="l" t="t" r="r" b="b"/>
            <a:pathLst>
              <a:path w="972008" h="1000596">
                <a:moveTo>
                  <a:pt x="0" y="0"/>
                </a:moveTo>
                <a:lnTo>
                  <a:pt x="972007" y="0"/>
                </a:lnTo>
                <a:lnTo>
                  <a:pt x="972007" y="1000596"/>
                </a:lnTo>
                <a:lnTo>
                  <a:pt x="0" y="100059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7" name="Freeform 7"/>
          <p:cNvSpPr/>
          <p:nvPr/>
        </p:nvSpPr>
        <p:spPr>
          <a:xfrm>
            <a:off x="109982" y="5360610"/>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8" name="Freeform 8"/>
          <p:cNvSpPr/>
          <p:nvPr/>
        </p:nvSpPr>
        <p:spPr>
          <a:xfrm>
            <a:off x="11865839" y="7746511"/>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3615958" y="8375122"/>
            <a:ext cx="1205213" cy="1240660"/>
          </a:xfrm>
          <a:custGeom>
            <a:avLst/>
            <a:gdLst/>
            <a:ahLst/>
            <a:cxnLst/>
            <a:rect l="l" t="t" r="r" b="b"/>
            <a:pathLst>
              <a:path w="1205213" h="1240660">
                <a:moveTo>
                  <a:pt x="0" y="0"/>
                </a:moveTo>
                <a:lnTo>
                  <a:pt x="1205213" y="0"/>
                </a:lnTo>
                <a:lnTo>
                  <a:pt x="1205213" y="1240661"/>
                </a:lnTo>
                <a:lnTo>
                  <a:pt x="0" y="1240661"/>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pic>
        <p:nvPicPr>
          <p:cNvPr id="15" name="Picture 14">
            <a:extLst>
              <a:ext uri="{FF2B5EF4-FFF2-40B4-BE49-F238E27FC236}">
                <a16:creationId xmlns:a16="http://schemas.microsoft.com/office/drawing/2014/main" id="{BEE5E883-349B-CB2D-386F-156BA3A6DD01}"/>
              </a:ext>
            </a:extLst>
          </p:cNvPr>
          <p:cNvPicPr>
            <a:picLocks noChangeAspect="1"/>
          </p:cNvPicPr>
          <p:nvPr/>
        </p:nvPicPr>
        <p:blipFill>
          <a:blip r:embed="rId12"/>
          <a:stretch>
            <a:fillRect/>
          </a:stretch>
        </p:blipFill>
        <p:spPr>
          <a:xfrm>
            <a:off x="1312768" y="3106795"/>
            <a:ext cx="11010041" cy="4802179"/>
          </a:xfrm>
          <a:prstGeom prst="rect">
            <a:avLst/>
          </a:prstGeom>
        </p:spPr>
      </p:pic>
      <p:sp>
        <p:nvSpPr>
          <p:cNvPr id="16" name="Google Shape;1881;p31">
            <a:extLst>
              <a:ext uri="{FF2B5EF4-FFF2-40B4-BE49-F238E27FC236}">
                <a16:creationId xmlns:a16="http://schemas.microsoft.com/office/drawing/2014/main" id="{EE5AF623-A6B5-64FC-EACA-A8E2DA5D6ED4}"/>
              </a:ext>
            </a:extLst>
          </p:cNvPr>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AD4F0F"/>
                </a:solidFill>
                <a:latin typeface="Nunito Bold" charset="0"/>
              </a:rPr>
              <a:t>wander (v</a:t>
            </a:r>
            <a:r>
              <a:rPr lang="en-US" sz="6000" b="1" dirty="0">
                <a:solidFill>
                  <a:srgbClr val="AD4F0F"/>
                </a:solidFill>
                <a:latin typeface="Nunito Bold" charset="0"/>
                <a:cs typeface="Calibri" panose="020F0502020204030204" pitchFamily="34" charset="0"/>
              </a:rPr>
              <a:t>)</a:t>
            </a:r>
          </a:p>
        </p:txBody>
      </p:sp>
      <p:sp>
        <p:nvSpPr>
          <p:cNvPr id="17" name="Rectangle 16">
            <a:extLst>
              <a:ext uri="{FF2B5EF4-FFF2-40B4-BE49-F238E27FC236}">
                <a16:creationId xmlns:a16="http://schemas.microsoft.com/office/drawing/2014/main" id="{92F500CB-7858-233E-7832-05B0A4948530}"/>
              </a:ext>
            </a:extLst>
          </p:cNvPr>
          <p:cNvSpPr/>
          <p:nvPr/>
        </p:nvSpPr>
        <p:spPr>
          <a:xfrm>
            <a:off x="0" y="6903541"/>
            <a:ext cx="4897301" cy="1569660"/>
          </a:xfrm>
          <a:prstGeom prst="rect">
            <a:avLst/>
          </a:prstGeom>
        </p:spPr>
        <p:txBody>
          <a:bodyPr wrap="square">
            <a:spAutoFit/>
          </a:bodyPr>
          <a:lstStyle/>
          <a:p>
            <a:pPr lvl="0" algn="ctr"/>
            <a:r>
              <a:rPr lang="en-US" sz="4800" dirty="0" err="1">
                <a:latin typeface="Nunito Bold" charset="0"/>
              </a:rPr>
              <a:t>đi</a:t>
            </a:r>
            <a:r>
              <a:rPr lang="en-US" sz="4800" dirty="0">
                <a:latin typeface="Nunito Bold" charset="0"/>
              </a:rPr>
              <a:t> lang thang, </a:t>
            </a:r>
            <a:r>
              <a:rPr lang="en-US" sz="4800" dirty="0" err="1">
                <a:latin typeface="Nunito Bold" charset="0"/>
              </a:rPr>
              <a:t>thả</a:t>
            </a:r>
            <a:r>
              <a:rPr lang="en-US" sz="4800" dirty="0">
                <a:latin typeface="Nunito Bold" charset="0"/>
              </a:rPr>
              <a:t> </a:t>
            </a:r>
            <a:r>
              <a:rPr lang="en-US" sz="4800" dirty="0" err="1">
                <a:latin typeface="Nunito Bold" charset="0"/>
              </a:rPr>
              <a:t>bộ</a:t>
            </a:r>
            <a:endParaRPr lang="en-US" sz="4800" dirty="0">
              <a:latin typeface="Nunito Bold" charset="0"/>
            </a:endParaRPr>
          </a:p>
        </p:txBody>
      </p:sp>
      <p:sp>
        <p:nvSpPr>
          <p:cNvPr id="18" name="Rectangle 17">
            <a:extLst>
              <a:ext uri="{FF2B5EF4-FFF2-40B4-BE49-F238E27FC236}">
                <a16:creationId xmlns:a16="http://schemas.microsoft.com/office/drawing/2014/main" id="{196BACF1-59F6-13A7-823A-469F789126C2}"/>
              </a:ext>
            </a:extLst>
          </p:cNvPr>
          <p:cNvSpPr/>
          <p:nvPr/>
        </p:nvSpPr>
        <p:spPr>
          <a:xfrm>
            <a:off x="549543" y="4118832"/>
            <a:ext cx="3100529" cy="830997"/>
          </a:xfrm>
          <a:prstGeom prst="rect">
            <a:avLst/>
          </a:prstGeom>
        </p:spPr>
        <p:txBody>
          <a:bodyPr wrap="none">
            <a:spAutoFit/>
          </a:bodyPr>
          <a:lstStyle/>
          <a:p>
            <a:pPr algn="ctr"/>
            <a:r>
              <a:rPr lang="en-US" sz="4800" b="1" dirty="0">
                <a:solidFill>
                  <a:schemeClr val="accent5">
                    <a:lumMod val="50000"/>
                  </a:schemeClr>
                </a:solidFill>
                <a:latin typeface="Nunito Bold" charset="0"/>
              </a:rPr>
              <a:t>/ˈ</a:t>
            </a:r>
            <a:r>
              <a:rPr lang="en-US" sz="4800" b="1" dirty="0" err="1">
                <a:solidFill>
                  <a:schemeClr val="accent5">
                    <a:lumMod val="50000"/>
                  </a:schemeClr>
                </a:solidFill>
                <a:latin typeface="Nunito Bold" charset="0"/>
              </a:rPr>
              <a:t>wɑːndər</a:t>
            </a:r>
            <a:r>
              <a:rPr lang="en-US" sz="4800" b="1" dirty="0">
                <a:solidFill>
                  <a:schemeClr val="accent5">
                    <a:lumMod val="50000"/>
                  </a:schemeClr>
                </a:solidFill>
                <a:latin typeface="Nunito Bold" charset="0"/>
              </a:rPr>
              <a:t>/</a:t>
            </a:r>
          </a:p>
        </p:txBody>
      </p:sp>
      <p:pic>
        <p:nvPicPr>
          <p:cNvPr id="19" name="wander">
            <a:hlinkClick r:id="" action="ppaction://media"/>
            <a:extLst>
              <a:ext uri="{FF2B5EF4-FFF2-40B4-BE49-F238E27FC236}">
                <a16:creationId xmlns:a16="http://schemas.microsoft.com/office/drawing/2014/main" id="{C333A20A-ED7F-4796-D799-9DF069078A8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69077" y="5410747"/>
            <a:ext cx="721859" cy="721859"/>
          </a:xfrm>
          <a:prstGeom prst="rect">
            <a:avLst/>
          </a:prstGeom>
        </p:spPr>
      </p:pic>
      <p:sp>
        <p:nvSpPr>
          <p:cNvPr id="20" name="Freeform 3">
            <a:extLst>
              <a:ext uri="{FF2B5EF4-FFF2-40B4-BE49-F238E27FC236}">
                <a16:creationId xmlns:a16="http://schemas.microsoft.com/office/drawing/2014/main" id="{E7DD54DB-A07B-038D-2BF9-65F016E57EFE}"/>
              </a:ext>
            </a:extLst>
          </p:cNvPr>
          <p:cNvSpPr/>
          <p:nvPr/>
        </p:nvSpPr>
        <p:spPr>
          <a:xfrm>
            <a:off x="13184259" y="1696221"/>
            <a:ext cx="4993759" cy="8590779"/>
          </a:xfrm>
          <a:custGeom>
            <a:avLst/>
            <a:gdLst/>
            <a:ahLst/>
            <a:cxnLst/>
            <a:rect l="l" t="t" r="r" b="b"/>
            <a:pathLst>
              <a:path w="7642582" h="12699154">
                <a:moveTo>
                  <a:pt x="0" y="0"/>
                </a:moveTo>
                <a:lnTo>
                  <a:pt x="7642582" y="0"/>
                </a:lnTo>
                <a:lnTo>
                  <a:pt x="7642582" y="12699155"/>
                </a:lnTo>
                <a:lnTo>
                  <a:pt x="0" y="126991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2238627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 presetClass="mediacall" presetSubtype="0" fill="hold" nodeType="withEffect">
                                  <p:stCondLst>
                                    <p:cond delay="0"/>
                                  </p:stCondLst>
                                  <p:childTnLst>
                                    <p:cmd type="call" cmd="playFrom(0.0)">
                                      <p:cBhvr>
                                        <p:cTn id="12" dur="936" fill="hold"/>
                                        <p:tgtEl>
                                          <p:spTgt spid="19"/>
                                        </p:tgtEl>
                                      </p:cBhvr>
                                    </p:cmd>
                                  </p:childTnLst>
                                </p:cTn>
                              </p:par>
                              <p:par>
                                <p:cTn id="13" presetID="32" presetClass="emph" presetSubtype="0" fill="hold" grpId="1" nodeType="with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16" grpId="0"/>
      <p:bldP spid="16" grpId="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983307">
            <a:off x="101865" y="-3431003"/>
            <a:ext cx="18944869" cy="17916977"/>
          </a:xfrm>
          <a:custGeom>
            <a:avLst/>
            <a:gdLst/>
            <a:ahLst/>
            <a:cxnLst/>
            <a:rect l="l" t="t" r="r" b="b"/>
            <a:pathLst>
              <a:path w="12986528" h="14606524">
                <a:moveTo>
                  <a:pt x="0" y="0"/>
                </a:moveTo>
                <a:lnTo>
                  <a:pt x="12986528" y="0"/>
                </a:lnTo>
                <a:lnTo>
                  <a:pt x="12986528" y="14606524"/>
                </a:lnTo>
                <a:lnTo>
                  <a:pt x="0" y="14606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48570" y="5302593"/>
            <a:ext cx="4406671" cy="4934811"/>
          </a:xfrm>
          <a:custGeom>
            <a:avLst/>
            <a:gdLst/>
            <a:ahLst/>
            <a:cxnLst/>
            <a:rect l="l" t="t" r="r" b="b"/>
            <a:pathLst>
              <a:path w="8811742" h="7994653">
                <a:moveTo>
                  <a:pt x="0" y="0"/>
                </a:moveTo>
                <a:lnTo>
                  <a:pt x="8811742" y="0"/>
                </a:lnTo>
                <a:lnTo>
                  <a:pt x="8811742" y="7994653"/>
                </a:lnTo>
                <a:lnTo>
                  <a:pt x="0" y="7994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160577" y="485170"/>
            <a:ext cx="8034858" cy="1164678"/>
          </a:xfrm>
          <a:prstGeom prst="rect">
            <a:avLst/>
          </a:prstGeom>
        </p:spPr>
        <p:txBody>
          <a:bodyPr lIns="0" tIns="0" rIns="0" bIns="0" rtlCol="0" anchor="t">
            <a:spAutoFit/>
          </a:bodyPr>
          <a:lstStyle/>
          <a:p>
            <a:pPr algn="ctr">
              <a:lnSpc>
                <a:spcPts val="8978"/>
              </a:lnSpc>
            </a:pPr>
            <a:r>
              <a:rPr lang="en-US" sz="8016" dirty="0">
                <a:solidFill>
                  <a:srgbClr val="C00000"/>
                </a:solidFill>
                <a:latin typeface="Loubag Medium"/>
              </a:rPr>
              <a:t>Vocabulary</a:t>
            </a:r>
          </a:p>
        </p:txBody>
      </p:sp>
      <p:sp>
        <p:nvSpPr>
          <p:cNvPr id="7" name="Freeform 7"/>
          <p:cNvSpPr/>
          <p:nvPr/>
        </p:nvSpPr>
        <p:spPr>
          <a:xfrm>
            <a:off x="800535" y="175595"/>
            <a:ext cx="5495488" cy="2260555"/>
          </a:xfrm>
          <a:custGeom>
            <a:avLst/>
            <a:gdLst/>
            <a:ahLst/>
            <a:cxnLst/>
            <a:rect l="l" t="t" r="r" b="b"/>
            <a:pathLst>
              <a:path w="5495488" h="2260555">
                <a:moveTo>
                  <a:pt x="0" y="0"/>
                </a:moveTo>
                <a:lnTo>
                  <a:pt x="5495488" y="0"/>
                </a:lnTo>
                <a:lnTo>
                  <a:pt x="5495488" y="2260556"/>
                </a:lnTo>
                <a:lnTo>
                  <a:pt x="0" y="2260556"/>
                </a:lnTo>
                <a:lnTo>
                  <a:pt x="0" y="0"/>
                </a:lnTo>
                <a:close/>
              </a:path>
            </a:pathLst>
          </a:custGeom>
          <a:blipFill>
            <a:blip r:embed="rId6">
              <a:extLst>
                <a:ext uri="{96DAC541-7B7A-43D3-8B79-37D633B846F1}">
                  <asvg:svgBlip xmlns:asvg="http://schemas.microsoft.com/office/drawing/2016/SVG/main" r:embed="rId7"/>
                </a:ext>
              </a:extLst>
            </a:blip>
            <a:stretch>
              <a:fillRect l="-16274" t="-14786" r="-68516" b="-253585"/>
            </a:stretch>
          </a:blipFill>
        </p:spPr>
      </p:sp>
      <p:sp>
        <p:nvSpPr>
          <p:cNvPr id="8" name="Freeform 8"/>
          <p:cNvSpPr/>
          <p:nvPr/>
        </p:nvSpPr>
        <p:spPr>
          <a:xfrm>
            <a:off x="16483892" y="8937545"/>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15963282" y="386382"/>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Google Shape;1881;p31">
            <a:extLst>
              <a:ext uri="{FF2B5EF4-FFF2-40B4-BE49-F238E27FC236}">
                <a16:creationId xmlns:a16="http://schemas.microsoft.com/office/drawing/2014/main" id="{F647CECA-8546-D766-AF94-1D62231EF182}"/>
              </a:ext>
            </a:extLst>
          </p:cNvPr>
          <p:cNvSpPr txBox="1">
            <a:spLocks/>
          </p:cNvSpPr>
          <p:nvPr/>
        </p:nvSpPr>
        <p:spPr>
          <a:xfrm>
            <a:off x="2488182" y="2365598"/>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latin typeface="Nunito Bold" charset="0"/>
              </a:rPr>
              <a:t>customer </a:t>
            </a:r>
            <a:r>
              <a:rPr lang="en-US" sz="6600" b="1" dirty="0">
                <a:solidFill>
                  <a:srgbClr val="AD4F0F"/>
                </a:solidFill>
                <a:latin typeface="Nunito Bold" charset="0"/>
                <a:cs typeface="Calibri" panose="020F0502020204030204" pitchFamily="34" charset="0"/>
              </a:rPr>
              <a:t>(n)</a:t>
            </a:r>
          </a:p>
        </p:txBody>
      </p:sp>
      <p:sp>
        <p:nvSpPr>
          <p:cNvPr id="11" name="Rectangle 10">
            <a:extLst>
              <a:ext uri="{FF2B5EF4-FFF2-40B4-BE49-F238E27FC236}">
                <a16:creationId xmlns:a16="http://schemas.microsoft.com/office/drawing/2014/main" id="{E95F6470-4639-A3E2-D07B-1744D85A1583}"/>
              </a:ext>
            </a:extLst>
          </p:cNvPr>
          <p:cNvSpPr/>
          <p:nvPr/>
        </p:nvSpPr>
        <p:spPr>
          <a:xfrm>
            <a:off x="12919004" y="2561374"/>
            <a:ext cx="4050892" cy="923330"/>
          </a:xfrm>
          <a:prstGeom prst="rect">
            <a:avLst/>
          </a:prstGeom>
        </p:spPr>
        <p:txBody>
          <a:bodyPr wrap="square">
            <a:spAutoFit/>
          </a:bodyPr>
          <a:lstStyle/>
          <a:p>
            <a:pPr lvl="0" algn="ctr"/>
            <a:r>
              <a:rPr lang="en-US" sz="5400" dirty="0" err="1">
                <a:latin typeface="Nunito Bold" charset="0"/>
              </a:rPr>
              <a:t>khách</a:t>
            </a:r>
            <a:r>
              <a:rPr lang="en-US" sz="5400" dirty="0">
                <a:latin typeface="Nunito Bold" charset="0"/>
              </a:rPr>
              <a:t> </a:t>
            </a:r>
            <a:r>
              <a:rPr lang="en-US" sz="5400" dirty="0" err="1">
                <a:latin typeface="Nunito Bold" charset="0"/>
              </a:rPr>
              <a:t>hàng</a:t>
            </a:r>
            <a:endParaRPr lang="en-US" sz="5400" dirty="0">
              <a:latin typeface="Nunito Bold" charset="0"/>
            </a:endParaRPr>
          </a:p>
        </p:txBody>
      </p:sp>
      <p:sp>
        <p:nvSpPr>
          <p:cNvPr id="12" name="Rectangle 11">
            <a:extLst>
              <a:ext uri="{FF2B5EF4-FFF2-40B4-BE49-F238E27FC236}">
                <a16:creationId xmlns:a16="http://schemas.microsoft.com/office/drawing/2014/main" id="{2420A3DB-47C8-DEFC-4E3F-4EE432AB7E2A}"/>
              </a:ext>
            </a:extLst>
          </p:cNvPr>
          <p:cNvSpPr/>
          <p:nvPr/>
        </p:nvSpPr>
        <p:spPr>
          <a:xfrm>
            <a:off x="8193602" y="2542972"/>
            <a:ext cx="4225837" cy="923330"/>
          </a:xfrm>
          <a:prstGeom prst="rect">
            <a:avLst/>
          </a:prstGeom>
        </p:spPr>
        <p:txBody>
          <a:bodyPr wrap="none">
            <a:spAutoFit/>
          </a:bodyPr>
          <a:lstStyle/>
          <a:p>
            <a:pPr algn="ctr"/>
            <a:r>
              <a:rPr lang="en-US" sz="5400" b="1" dirty="0">
                <a:solidFill>
                  <a:schemeClr val="accent5">
                    <a:lumMod val="50000"/>
                  </a:schemeClr>
                </a:solidFill>
                <a:latin typeface="Nunito Bold" charset="0"/>
              </a:rPr>
              <a:t>/ˈ</a:t>
            </a:r>
            <a:r>
              <a:rPr lang="en-US" sz="5400" b="1" dirty="0" err="1">
                <a:solidFill>
                  <a:schemeClr val="accent5">
                    <a:lumMod val="50000"/>
                  </a:schemeClr>
                </a:solidFill>
                <a:latin typeface="Nunito Bold" charset="0"/>
              </a:rPr>
              <a:t>kʌstəmə</a:t>
            </a:r>
            <a:r>
              <a:rPr lang="en-US" sz="5400" b="1" dirty="0">
                <a:solidFill>
                  <a:schemeClr val="accent5">
                    <a:lumMod val="50000"/>
                  </a:schemeClr>
                </a:solidFill>
                <a:latin typeface="Nunito Bold" charset="0"/>
              </a:rPr>
              <a:t>(r)/</a:t>
            </a:r>
          </a:p>
        </p:txBody>
      </p:sp>
      <p:sp>
        <p:nvSpPr>
          <p:cNvPr id="13" name="Google Shape;1881;p31">
            <a:extLst>
              <a:ext uri="{FF2B5EF4-FFF2-40B4-BE49-F238E27FC236}">
                <a16:creationId xmlns:a16="http://schemas.microsoft.com/office/drawing/2014/main" id="{193A89BE-7A93-443B-73D1-65CE89BC7701}"/>
              </a:ext>
            </a:extLst>
          </p:cNvPr>
          <p:cNvSpPr txBox="1">
            <a:spLocks/>
          </p:cNvSpPr>
          <p:nvPr/>
        </p:nvSpPr>
        <p:spPr>
          <a:xfrm>
            <a:off x="3200400" y="3644289"/>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latin typeface="Nunito Bold" charset="0"/>
              </a:rPr>
              <a:t>try on </a:t>
            </a:r>
            <a:r>
              <a:rPr lang="en-US" sz="6600" b="1" dirty="0">
                <a:solidFill>
                  <a:srgbClr val="AD4F0F"/>
                </a:solidFill>
                <a:latin typeface="Nunito Bold" charset="0"/>
                <a:cs typeface="Calibri" panose="020F0502020204030204" pitchFamily="34" charset="0"/>
              </a:rPr>
              <a:t>(v)</a:t>
            </a:r>
          </a:p>
        </p:txBody>
      </p:sp>
      <p:sp>
        <p:nvSpPr>
          <p:cNvPr id="14" name="Rectangle 13">
            <a:extLst>
              <a:ext uri="{FF2B5EF4-FFF2-40B4-BE49-F238E27FC236}">
                <a16:creationId xmlns:a16="http://schemas.microsoft.com/office/drawing/2014/main" id="{55F227DD-E914-9116-0584-25F1955CEDF6}"/>
              </a:ext>
            </a:extLst>
          </p:cNvPr>
          <p:cNvSpPr/>
          <p:nvPr/>
        </p:nvSpPr>
        <p:spPr>
          <a:xfrm>
            <a:off x="12746421" y="3869371"/>
            <a:ext cx="4897301" cy="1754326"/>
          </a:xfrm>
          <a:prstGeom prst="rect">
            <a:avLst/>
          </a:prstGeom>
        </p:spPr>
        <p:txBody>
          <a:bodyPr wrap="square">
            <a:spAutoFit/>
          </a:bodyPr>
          <a:lstStyle/>
          <a:p>
            <a:pPr lvl="0" algn="ctr"/>
            <a:r>
              <a:rPr lang="en-US" sz="5400" dirty="0" err="1">
                <a:latin typeface="Nunito Bold" charset="0"/>
              </a:rPr>
              <a:t>thử</a:t>
            </a:r>
            <a:r>
              <a:rPr lang="en-US" sz="5400" dirty="0">
                <a:latin typeface="Nunito Bold" charset="0"/>
              </a:rPr>
              <a:t> (</a:t>
            </a:r>
            <a:r>
              <a:rPr lang="en-US" sz="5400" dirty="0" err="1">
                <a:latin typeface="Nunito Bold" charset="0"/>
              </a:rPr>
              <a:t>quần</a:t>
            </a:r>
            <a:r>
              <a:rPr lang="en-US" sz="5400" dirty="0">
                <a:latin typeface="Nunito Bold" charset="0"/>
              </a:rPr>
              <a:t> </a:t>
            </a:r>
            <a:r>
              <a:rPr lang="en-US" sz="5400" dirty="0" err="1">
                <a:latin typeface="Nunito Bold" charset="0"/>
              </a:rPr>
              <a:t>áo</a:t>
            </a:r>
            <a:r>
              <a:rPr lang="en-US" sz="5400" dirty="0">
                <a:latin typeface="Nunito Bold" charset="0"/>
              </a:rPr>
              <a:t>, </a:t>
            </a:r>
            <a:r>
              <a:rPr lang="en-US" sz="5400" dirty="0" err="1">
                <a:latin typeface="Nunito Bold" charset="0"/>
              </a:rPr>
              <a:t>giày</a:t>
            </a:r>
            <a:r>
              <a:rPr lang="en-US" sz="5400" dirty="0">
                <a:latin typeface="Nunito Bold" charset="0"/>
              </a:rPr>
              <a:t> </a:t>
            </a:r>
            <a:r>
              <a:rPr lang="en-US" sz="5400" dirty="0" err="1">
                <a:latin typeface="Nunito Bold" charset="0"/>
              </a:rPr>
              <a:t>dép</a:t>
            </a:r>
            <a:r>
              <a:rPr lang="en-US" sz="5400" dirty="0">
                <a:latin typeface="Nunito Bold" charset="0"/>
              </a:rPr>
              <a:t>)</a:t>
            </a:r>
          </a:p>
        </p:txBody>
      </p:sp>
      <p:sp>
        <p:nvSpPr>
          <p:cNvPr id="15" name="Rectangle 14">
            <a:extLst>
              <a:ext uri="{FF2B5EF4-FFF2-40B4-BE49-F238E27FC236}">
                <a16:creationId xmlns:a16="http://schemas.microsoft.com/office/drawing/2014/main" id="{C530CB61-C552-751B-CE38-C3B2A106FD66}"/>
              </a:ext>
            </a:extLst>
          </p:cNvPr>
          <p:cNvSpPr/>
          <p:nvPr/>
        </p:nvSpPr>
        <p:spPr>
          <a:xfrm>
            <a:off x="8687053" y="3869371"/>
            <a:ext cx="2981907" cy="1015663"/>
          </a:xfrm>
          <a:prstGeom prst="rect">
            <a:avLst/>
          </a:prstGeom>
        </p:spPr>
        <p:txBody>
          <a:bodyPr wrap="none">
            <a:spAutoFit/>
          </a:bodyPr>
          <a:lstStyle/>
          <a:p>
            <a:pPr algn="ctr"/>
            <a:r>
              <a:rPr lang="en-US" sz="6000" b="1" dirty="0">
                <a:solidFill>
                  <a:schemeClr val="accent5">
                    <a:lumMod val="50000"/>
                  </a:schemeClr>
                </a:solidFill>
                <a:latin typeface="Nunito Bold" charset="0"/>
              </a:rPr>
              <a:t>/</a:t>
            </a:r>
            <a:r>
              <a:rPr lang="en-US" sz="6000" b="1" dirty="0" err="1">
                <a:solidFill>
                  <a:schemeClr val="accent5">
                    <a:lumMod val="50000"/>
                  </a:schemeClr>
                </a:solidFill>
                <a:latin typeface="Nunito Bold" charset="0"/>
              </a:rPr>
              <a:t>traɪ</a:t>
            </a:r>
            <a:r>
              <a:rPr lang="en-US" sz="6000" b="1" dirty="0">
                <a:solidFill>
                  <a:schemeClr val="accent5">
                    <a:lumMod val="50000"/>
                  </a:schemeClr>
                </a:solidFill>
                <a:latin typeface="Nunito Bold" charset="0"/>
              </a:rPr>
              <a:t> </a:t>
            </a:r>
            <a:r>
              <a:rPr lang="en-US" sz="6000" b="1" dirty="0" err="1">
                <a:solidFill>
                  <a:schemeClr val="accent5">
                    <a:lumMod val="50000"/>
                  </a:schemeClr>
                </a:solidFill>
                <a:latin typeface="Nunito Bold" charset="0"/>
              </a:rPr>
              <a:t>ɒn</a:t>
            </a:r>
            <a:r>
              <a:rPr lang="en-US" sz="6000" b="1" dirty="0">
                <a:solidFill>
                  <a:schemeClr val="accent5">
                    <a:lumMod val="50000"/>
                  </a:schemeClr>
                </a:solidFill>
                <a:latin typeface="Nunito Bold" charset="0"/>
              </a:rPr>
              <a:t>/</a:t>
            </a:r>
          </a:p>
        </p:txBody>
      </p:sp>
      <p:sp>
        <p:nvSpPr>
          <p:cNvPr id="16" name="Google Shape;1881;p31">
            <a:extLst>
              <a:ext uri="{FF2B5EF4-FFF2-40B4-BE49-F238E27FC236}">
                <a16:creationId xmlns:a16="http://schemas.microsoft.com/office/drawing/2014/main" id="{52D1B96C-A0E3-45C0-8893-261BD9192091}"/>
              </a:ext>
            </a:extLst>
          </p:cNvPr>
          <p:cNvSpPr txBox="1">
            <a:spLocks/>
          </p:cNvSpPr>
          <p:nvPr/>
        </p:nvSpPr>
        <p:spPr>
          <a:xfrm>
            <a:off x="2546246" y="5794599"/>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AD4F0F"/>
                </a:solidFill>
                <a:latin typeface="Nunito Bold" charset="0"/>
              </a:rPr>
              <a:t>decoration (n</a:t>
            </a:r>
            <a:r>
              <a:rPr lang="en-US" sz="6000" b="1" dirty="0">
                <a:solidFill>
                  <a:srgbClr val="AD4F0F"/>
                </a:solidFill>
                <a:latin typeface="Nunito Bold" charset="0"/>
                <a:cs typeface="Calibri" panose="020F0502020204030204" pitchFamily="34" charset="0"/>
              </a:rPr>
              <a:t>)</a:t>
            </a:r>
          </a:p>
        </p:txBody>
      </p:sp>
      <p:sp>
        <p:nvSpPr>
          <p:cNvPr id="17" name="Rectangle 16">
            <a:extLst>
              <a:ext uri="{FF2B5EF4-FFF2-40B4-BE49-F238E27FC236}">
                <a16:creationId xmlns:a16="http://schemas.microsoft.com/office/drawing/2014/main" id="{054466CE-8CBC-D33C-1887-693FE2C24B4E}"/>
              </a:ext>
            </a:extLst>
          </p:cNvPr>
          <p:cNvSpPr/>
          <p:nvPr/>
        </p:nvSpPr>
        <p:spPr>
          <a:xfrm>
            <a:off x="12558598" y="5985504"/>
            <a:ext cx="4897301" cy="830997"/>
          </a:xfrm>
          <a:prstGeom prst="rect">
            <a:avLst/>
          </a:prstGeom>
        </p:spPr>
        <p:txBody>
          <a:bodyPr wrap="square">
            <a:spAutoFit/>
          </a:bodyPr>
          <a:lstStyle/>
          <a:p>
            <a:pPr lvl="0" algn="ctr"/>
            <a:r>
              <a:rPr lang="en-US" sz="4800" dirty="0" err="1">
                <a:latin typeface="Nunito Bold" charset="0"/>
              </a:rPr>
              <a:t>đồ</a:t>
            </a:r>
            <a:r>
              <a:rPr lang="en-US" sz="4800" dirty="0">
                <a:latin typeface="Nunito Bold" charset="0"/>
              </a:rPr>
              <a:t> </a:t>
            </a:r>
            <a:r>
              <a:rPr lang="en-US" sz="4800" dirty="0" err="1">
                <a:latin typeface="Nunito Bold" charset="0"/>
              </a:rPr>
              <a:t>trang</a:t>
            </a:r>
            <a:r>
              <a:rPr lang="en-US" sz="4800" dirty="0">
                <a:latin typeface="Nunito Bold" charset="0"/>
              </a:rPr>
              <a:t> </a:t>
            </a:r>
            <a:r>
              <a:rPr lang="en-US" sz="4800" dirty="0" err="1">
                <a:latin typeface="Nunito Bold" charset="0"/>
              </a:rPr>
              <a:t>trí</a:t>
            </a:r>
            <a:endParaRPr lang="en-US" sz="4800" dirty="0">
              <a:latin typeface="Nunito Bold" charset="0"/>
            </a:endParaRPr>
          </a:p>
        </p:txBody>
      </p:sp>
      <p:sp>
        <p:nvSpPr>
          <p:cNvPr id="18" name="Rectangle 17">
            <a:extLst>
              <a:ext uri="{FF2B5EF4-FFF2-40B4-BE49-F238E27FC236}">
                <a16:creationId xmlns:a16="http://schemas.microsoft.com/office/drawing/2014/main" id="{74078C04-8D34-FD1B-2AB6-7398EA0E4396}"/>
              </a:ext>
            </a:extLst>
          </p:cNvPr>
          <p:cNvSpPr/>
          <p:nvPr/>
        </p:nvSpPr>
        <p:spPr>
          <a:xfrm>
            <a:off x="8388894" y="5970285"/>
            <a:ext cx="3578224" cy="830997"/>
          </a:xfrm>
          <a:prstGeom prst="rect">
            <a:avLst/>
          </a:prstGeom>
        </p:spPr>
        <p:txBody>
          <a:bodyPr wrap="none">
            <a:spAutoFit/>
          </a:bodyPr>
          <a:lstStyle/>
          <a:p>
            <a:pPr algn="ctr"/>
            <a:r>
              <a:rPr lang="en-US" sz="4800" b="1" dirty="0">
                <a:solidFill>
                  <a:schemeClr val="accent5">
                    <a:lumMod val="50000"/>
                  </a:schemeClr>
                </a:solidFill>
                <a:latin typeface="Nunito Bold" charset="0"/>
              </a:rPr>
              <a:t>/ˌ</a:t>
            </a:r>
            <a:r>
              <a:rPr lang="en-US" sz="4800" b="1" dirty="0" err="1">
                <a:solidFill>
                  <a:schemeClr val="accent5">
                    <a:lumMod val="50000"/>
                  </a:schemeClr>
                </a:solidFill>
                <a:latin typeface="Nunito Bold" charset="0"/>
              </a:rPr>
              <a:t>dekəˈreɪʃn</a:t>
            </a:r>
            <a:r>
              <a:rPr lang="en-US" sz="4800" b="1" dirty="0">
                <a:solidFill>
                  <a:schemeClr val="accent5">
                    <a:lumMod val="50000"/>
                  </a:schemeClr>
                </a:solidFill>
                <a:latin typeface="Nunito Bold" charset="0"/>
              </a:rPr>
              <a:t>/</a:t>
            </a:r>
          </a:p>
        </p:txBody>
      </p:sp>
      <p:sp>
        <p:nvSpPr>
          <p:cNvPr id="19" name="Google Shape;1881;p31">
            <a:extLst>
              <a:ext uri="{FF2B5EF4-FFF2-40B4-BE49-F238E27FC236}">
                <a16:creationId xmlns:a16="http://schemas.microsoft.com/office/drawing/2014/main" id="{2F86A7AB-7F96-F8F6-460A-C2695A6CAFBD}"/>
              </a:ext>
            </a:extLst>
          </p:cNvPr>
          <p:cNvSpPr txBox="1">
            <a:spLocks/>
          </p:cNvSpPr>
          <p:nvPr/>
        </p:nvSpPr>
        <p:spPr>
          <a:xfrm>
            <a:off x="2926073" y="7248342"/>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AD4F0F"/>
                </a:solidFill>
                <a:latin typeface="Nunito Bold" charset="0"/>
              </a:rPr>
              <a:t>wander (v</a:t>
            </a:r>
            <a:r>
              <a:rPr lang="en-US" sz="6000" b="1" dirty="0">
                <a:solidFill>
                  <a:srgbClr val="AD4F0F"/>
                </a:solidFill>
                <a:latin typeface="Nunito Bold" charset="0"/>
                <a:cs typeface="Calibri" panose="020F0502020204030204" pitchFamily="34" charset="0"/>
              </a:rPr>
              <a:t>)</a:t>
            </a:r>
          </a:p>
        </p:txBody>
      </p:sp>
      <p:sp>
        <p:nvSpPr>
          <p:cNvPr id="20" name="Rectangle 19">
            <a:extLst>
              <a:ext uri="{FF2B5EF4-FFF2-40B4-BE49-F238E27FC236}">
                <a16:creationId xmlns:a16="http://schemas.microsoft.com/office/drawing/2014/main" id="{9C7A7A40-C861-7D52-1D8A-D5674228E631}"/>
              </a:ext>
            </a:extLst>
          </p:cNvPr>
          <p:cNvSpPr/>
          <p:nvPr/>
        </p:nvSpPr>
        <p:spPr>
          <a:xfrm>
            <a:off x="12934244" y="7608147"/>
            <a:ext cx="4897301" cy="1569660"/>
          </a:xfrm>
          <a:prstGeom prst="rect">
            <a:avLst/>
          </a:prstGeom>
        </p:spPr>
        <p:txBody>
          <a:bodyPr wrap="square">
            <a:spAutoFit/>
          </a:bodyPr>
          <a:lstStyle/>
          <a:p>
            <a:pPr lvl="0" algn="ctr"/>
            <a:r>
              <a:rPr lang="en-US" sz="4800" dirty="0" err="1">
                <a:latin typeface="Nunito Bold" charset="0"/>
              </a:rPr>
              <a:t>đi</a:t>
            </a:r>
            <a:r>
              <a:rPr lang="en-US" sz="4800" dirty="0">
                <a:latin typeface="Nunito Bold" charset="0"/>
              </a:rPr>
              <a:t> lang thang, </a:t>
            </a:r>
            <a:r>
              <a:rPr lang="en-US" sz="4800" dirty="0" err="1">
                <a:latin typeface="Nunito Bold" charset="0"/>
              </a:rPr>
              <a:t>thả</a:t>
            </a:r>
            <a:r>
              <a:rPr lang="en-US" sz="4800" dirty="0">
                <a:latin typeface="Nunito Bold" charset="0"/>
              </a:rPr>
              <a:t> </a:t>
            </a:r>
            <a:r>
              <a:rPr lang="en-US" sz="4800" dirty="0" err="1">
                <a:latin typeface="Nunito Bold" charset="0"/>
              </a:rPr>
              <a:t>bộ</a:t>
            </a:r>
            <a:endParaRPr lang="en-US" sz="4800" dirty="0">
              <a:latin typeface="Nunito Bold" charset="0"/>
            </a:endParaRPr>
          </a:p>
        </p:txBody>
      </p:sp>
      <p:sp>
        <p:nvSpPr>
          <p:cNvPr id="21" name="Rectangle 20">
            <a:extLst>
              <a:ext uri="{FF2B5EF4-FFF2-40B4-BE49-F238E27FC236}">
                <a16:creationId xmlns:a16="http://schemas.microsoft.com/office/drawing/2014/main" id="{1286673A-1796-23C0-2F28-CE9ABC6D6351}"/>
              </a:ext>
            </a:extLst>
          </p:cNvPr>
          <p:cNvSpPr/>
          <p:nvPr/>
        </p:nvSpPr>
        <p:spPr>
          <a:xfrm>
            <a:off x="8628233" y="7561980"/>
            <a:ext cx="3100529" cy="830997"/>
          </a:xfrm>
          <a:prstGeom prst="rect">
            <a:avLst/>
          </a:prstGeom>
        </p:spPr>
        <p:txBody>
          <a:bodyPr wrap="none">
            <a:spAutoFit/>
          </a:bodyPr>
          <a:lstStyle/>
          <a:p>
            <a:pPr algn="ctr"/>
            <a:r>
              <a:rPr lang="en-US" sz="4800" b="1" dirty="0">
                <a:solidFill>
                  <a:schemeClr val="accent5">
                    <a:lumMod val="50000"/>
                  </a:schemeClr>
                </a:solidFill>
                <a:latin typeface="Nunito Bold" charset="0"/>
              </a:rPr>
              <a:t>/ˈ</a:t>
            </a:r>
            <a:r>
              <a:rPr lang="en-US" sz="4800" b="1" dirty="0" err="1">
                <a:solidFill>
                  <a:schemeClr val="accent5">
                    <a:lumMod val="50000"/>
                  </a:schemeClr>
                </a:solidFill>
                <a:latin typeface="Nunito Bold" charset="0"/>
              </a:rPr>
              <a:t>wɑːndər</a:t>
            </a:r>
            <a:r>
              <a:rPr lang="en-US" sz="4800" b="1" dirty="0">
                <a:solidFill>
                  <a:schemeClr val="accent5">
                    <a:lumMod val="50000"/>
                  </a:schemeClr>
                </a:solidFill>
                <a:latin typeface="Nunito Bold"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528467" flipH="1">
            <a:off x="-2755176" y="-2213092"/>
            <a:ext cx="19361477" cy="15255864"/>
          </a:xfrm>
          <a:custGeom>
            <a:avLst/>
            <a:gdLst/>
            <a:ahLst/>
            <a:cxnLst/>
            <a:rect l="l" t="t" r="r" b="b"/>
            <a:pathLst>
              <a:path w="13563850" h="15255864">
                <a:moveTo>
                  <a:pt x="13563851" y="0"/>
                </a:moveTo>
                <a:lnTo>
                  <a:pt x="0" y="0"/>
                </a:lnTo>
                <a:lnTo>
                  <a:pt x="0" y="15255864"/>
                </a:lnTo>
                <a:lnTo>
                  <a:pt x="13563851" y="15255864"/>
                </a:lnTo>
                <a:lnTo>
                  <a:pt x="135638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8745199" y="5414840"/>
            <a:ext cx="4495800" cy="7174737"/>
          </a:xfrm>
          <a:custGeom>
            <a:avLst/>
            <a:gdLst/>
            <a:ahLst/>
            <a:cxnLst/>
            <a:rect l="l" t="t" r="r" b="b"/>
            <a:pathLst>
              <a:path w="7279722" h="10705473">
                <a:moveTo>
                  <a:pt x="0" y="0"/>
                </a:moveTo>
                <a:lnTo>
                  <a:pt x="7279722" y="0"/>
                </a:lnTo>
                <a:lnTo>
                  <a:pt x="7279722" y="10705473"/>
                </a:lnTo>
                <a:lnTo>
                  <a:pt x="0" y="10705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57728" y="196324"/>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7" name="Freeform 7"/>
          <p:cNvSpPr/>
          <p:nvPr/>
        </p:nvSpPr>
        <p:spPr>
          <a:xfrm>
            <a:off x="16246552" y="1551602"/>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8" name="Freeform 8"/>
          <p:cNvSpPr/>
          <p:nvPr/>
        </p:nvSpPr>
        <p:spPr>
          <a:xfrm>
            <a:off x="14984156" y="528402"/>
            <a:ext cx="972008" cy="1000596"/>
          </a:xfrm>
          <a:custGeom>
            <a:avLst/>
            <a:gdLst/>
            <a:ahLst/>
            <a:cxnLst/>
            <a:rect l="l" t="t" r="r" b="b"/>
            <a:pathLst>
              <a:path w="972008" h="1000596">
                <a:moveTo>
                  <a:pt x="0" y="0"/>
                </a:moveTo>
                <a:lnTo>
                  <a:pt x="972008" y="0"/>
                </a:lnTo>
                <a:lnTo>
                  <a:pt x="972008" y="1000596"/>
                </a:lnTo>
                <a:lnTo>
                  <a:pt x="0" y="100059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5098935" y="8637970"/>
            <a:ext cx="1205213" cy="1240660"/>
          </a:xfrm>
          <a:custGeom>
            <a:avLst/>
            <a:gdLst/>
            <a:ahLst/>
            <a:cxnLst/>
            <a:rect l="l" t="t" r="r" b="b"/>
            <a:pathLst>
              <a:path w="1205213" h="1240660">
                <a:moveTo>
                  <a:pt x="0" y="0"/>
                </a:moveTo>
                <a:lnTo>
                  <a:pt x="1205213" y="0"/>
                </a:lnTo>
                <a:lnTo>
                  <a:pt x="1205213" y="1240660"/>
                </a:lnTo>
                <a:lnTo>
                  <a:pt x="0" y="1240660"/>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Freeform 10"/>
          <p:cNvSpPr/>
          <p:nvPr/>
        </p:nvSpPr>
        <p:spPr>
          <a:xfrm>
            <a:off x="430343" y="7688038"/>
            <a:ext cx="1196714" cy="1231912"/>
          </a:xfrm>
          <a:custGeom>
            <a:avLst/>
            <a:gdLst/>
            <a:ahLst/>
            <a:cxnLst/>
            <a:rect l="l" t="t" r="r" b="b"/>
            <a:pathLst>
              <a:path w="1196714" h="1231912">
                <a:moveTo>
                  <a:pt x="0" y="0"/>
                </a:moveTo>
                <a:lnTo>
                  <a:pt x="1196714" y="0"/>
                </a:lnTo>
                <a:lnTo>
                  <a:pt x="1196714" y="1231912"/>
                </a:lnTo>
                <a:lnTo>
                  <a:pt x="0" y="1231912"/>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11" name="Content Placeholder 5">
            <a:extLst>
              <a:ext uri="{FF2B5EF4-FFF2-40B4-BE49-F238E27FC236}">
                <a16:creationId xmlns:a16="http://schemas.microsoft.com/office/drawing/2014/main" id="{55869FC1-B9D6-D479-7274-4EE5DED9B805}"/>
              </a:ext>
            </a:extLst>
          </p:cNvPr>
          <p:cNvSpPr txBox="1">
            <a:spLocks/>
          </p:cNvSpPr>
          <p:nvPr/>
        </p:nvSpPr>
        <p:spPr>
          <a:xfrm>
            <a:off x="1182659" y="1026684"/>
            <a:ext cx="17562539" cy="111369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b="1" dirty="0">
                <a:solidFill>
                  <a:schemeClr val="accent6">
                    <a:lumMod val="75000"/>
                  </a:schemeClr>
                </a:solidFill>
                <a:latin typeface="Nunito Bold" charset="0"/>
              </a:rPr>
              <a:t>1. People go to a shopping </a:t>
            </a:r>
            <a:r>
              <a:rPr lang="en-US" sz="3600" b="1" dirty="0" err="1">
                <a:solidFill>
                  <a:schemeClr val="accent6">
                    <a:lumMod val="75000"/>
                  </a:schemeClr>
                </a:solidFill>
                <a:latin typeface="Nunito Bold" charset="0"/>
              </a:rPr>
              <a:t>centre</a:t>
            </a:r>
            <a:r>
              <a:rPr lang="en-US" sz="3600" b="1" dirty="0">
                <a:solidFill>
                  <a:schemeClr val="accent6">
                    <a:lumMod val="75000"/>
                  </a:schemeClr>
                </a:solidFill>
                <a:latin typeface="Nunito Bold" charset="0"/>
              </a:rPr>
              <a:t>______.</a:t>
            </a:r>
          </a:p>
          <a:p>
            <a:pPr marL="0" indent="0" algn="just">
              <a:lnSpc>
                <a:spcPct val="120000"/>
              </a:lnSpc>
              <a:spcBef>
                <a:spcPts val="0"/>
              </a:spcBef>
              <a:buFont typeface="Arial" pitchFamily="34" charset="0"/>
              <a:buNone/>
            </a:pPr>
            <a:r>
              <a:rPr lang="en-US" sz="3600" dirty="0">
                <a:latin typeface="Nunito Bold" charset="0"/>
              </a:rPr>
              <a:t>	A. only for shopping	B. mainly to hang out		C. for many reasons</a:t>
            </a:r>
          </a:p>
          <a:p>
            <a:pPr marL="0" indent="0" algn="just">
              <a:lnSpc>
                <a:spcPct val="120000"/>
              </a:lnSpc>
              <a:spcBef>
                <a:spcPts val="0"/>
              </a:spcBef>
              <a:buFont typeface="Arial" pitchFamily="34" charset="0"/>
              <a:buNone/>
            </a:pPr>
            <a:endParaRPr lang="en-US" sz="3600" b="1" dirty="0">
              <a:latin typeface="Nunito Bold" charset="0"/>
            </a:endParaRPr>
          </a:p>
        </p:txBody>
      </p:sp>
      <p:sp>
        <p:nvSpPr>
          <p:cNvPr id="12" name="Content Placeholder 5">
            <a:extLst>
              <a:ext uri="{FF2B5EF4-FFF2-40B4-BE49-F238E27FC236}">
                <a16:creationId xmlns:a16="http://schemas.microsoft.com/office/drawing/2014/main" id="{D2C39B7D-7BF2-48CC-C11D-140640222A11}"/>
              </a:ext>
            </a:extLst>
          </p:cNvPr>
          <p:cNvSpPr txBox="1">
            <a:spLocks/>
          </p:cNvSpPr>
          <p:nvPr/>
        </p:nvSpPr>
        <p:spPr>
          <a:xfrm>
            <a:off x="1193996" y="2523204"/>
            <a:ext cx="14287500" cy="25654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b="1" dirty="0">
                <a:solidFill>
                  <a:schemeClr val="accent6">
                    <a:lumMod val="75000"/>
                  </a:schemeClr>
                </a:solidFill>
                <a:latin typeface="Nunito Bold" charset="0"/>
              </a:rPr>
              <a:t>2. At shopping </a:t>
            </a:r>
            <a:r>
              <a:rPr lang="en-US" sz="3600" b="1" dirty="0" err="1">
                <a:solidFill>
                  <a:schemeClr val="accent6">
                    <a:lumMod val="75000"/>
                  </a:schemeClr>
                </a:solidFill>
                <a:latin typeface="Nunito Bold" charset="0"/>
              </a:rPr>
              <a:t>centres</a:t>
            </a:r>
            <a:r>
              <a:rPr lang="en-US" sz="3600" b="1" dirty="0">
                <a:solidFill>
                  <a:schemeClr val="accent6">
                    <a:lumMod val="75000"/>
                  </a:schemeClr>
                </a:solidFill>
                <a:latin typeface="Nunito Bold" charset="0"/>
              </a:rPr>
              <a:t>, customers can ______.</a:t>
            </a:r>
          </a:p>
          <a:p>
            <a:pPr marL="0" indent="0" algn="just">
              <a:lnSpc>
                <a:spcPct val="120000"/>
              </a:lnSpc>
              <a:spcBef>
                <a:spcPts val="0"/>
              </a:spcBef>
              <a:buNone/>
            </a:pPr>
            <a:r>
              <a:rPr lang="en-US" sz="3600" dirty="0">
                <a:latin typeface="Nunito Bold" charset="0"/>
              </a:rPr>
              <a:t>	A. touch the product	</a:t>
            </a:r>
          </a:p>
          <a:p>
            <a:pPr marL="0" indent="0" algn="just">
              <a:lnSpc>
                <a:spcPct val="120000"/>
              </a:lnSpc>
              <a:spcBef>
                <a:spcPts val="0"/>
              </a:spcBef>
              <a:buNone/>
            </a:pPr>
            <a:r>
              <a:rPr lang="en-US" sz="3600" dirty="0">
                <a:latin typeface="Nunito Bold" charset="0"/>
              </a:rPr>
              <a:t>	B. bargain to get lower prices</a:t>
            </a:r>
          </a:p>
          <a:p>
            <a:pPr marL="0" indent="0" algn="just">
              <a:lnSpc>
                <a:spcPct val="120000"/>
              </a:lnSpc>
              <a:spcBef>
                <a:spcPts val="0"/>
              </a:spcBef>
              <a:buNone/>
            </a:pPr>
            <a:r>
              <a:rPr lang="en-US" sz="3600" dirty="0">
                <a:latin typeface="Nunito Bold" charset="0"/>
              </a:rPr>
              <a:t>	C. pay to watch live performances.</a:t>
            </a:r>
          </a:p>
          <a:p>
            <a:pPr marL="0" indent="0" algn="just">
              <a:lnSpc>
                <a:spcPct val="120000"/>
              </a:lnSpc>
              <a:spcBef>
                <a:spcPts val="0"/>
              </a:spcBef>
              <a:buFont typeface="Arial" pitchFamily="34" charset="0"/>
              <a:buNone/>
            </a:pPr>
            <a:endParaRPr lang="en-US" sz="3600" b="1" dirty="0">
              <a:latin typeface="Nunito Bold" charset="0"/>
            </a:endParaRPr>
          </a:p>
        </p:txBody>
      </p:sp>
      <p:sp>
        <p:nvSpPr>
          <p:cNvPr id="13" name="Content Placeholder 5">
            <a:extLst>
              <a:ext uri="{FF2B5EF4-FFF2-40B4-BE49-F238E27FC236}">
                <a16:creationId xmlns:a16="http://schemas.microsoft.com/office/drawing/2014/main" id="{B1949329-46DB-DA04-A5ED-704CDD9975E2}"/>
              </a:ext>
            </a:extLst>
          </p:cNvPr>
          <p:cNvSpPr txBox="1">
            <a:spLocks/>
          </p:cNvSpPr>
          <p:nvPr/>
        </p:nvSpPr>
        <p:spPr>
          <a:xfrm>
            <a:off x="1193996" y="5143500"/>
            <a:ext cx="15981974" cy="15714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b="1" dirty="0">
                <a:solidFill>
                  <a:schemeClr val="accent6">
                    <a:lumMod val="75000"/>
                  </a:schemeClr>
                </a:solidFill>
                <a:latin typeface="Nunito Bold" charset="0"/>
              </a:rPr>
              <a:t>3. A kind of entertainment at a shopping </a:t>
            </a:r>
            <a:r>
              <a:rPr lang="en-US" sz="3600" b="1" dirty="0" err="1">
                <a:solidFill>
                  <a:schemeClr val="accent6">
                    <a:lumMod val="75000"/>
                  </a:schemeClr>
                </a:solidFill>
                <a:latin typeface="Nunito Bold" charset="0"/>
              </a:rPr>
              <a:t>centre</a:t>
            </a:r>
            <a:r>
              <a:rPr lang="en-US" sz="3600" b="1" dirty="0">
                <a:solidFill>
                  <a:schemeClr val="accent6">
                    <a:lumMod val="75000"/>
                  </a:schemeClr>
                </a:solidFill>
                <a:latin typeface="Nunito Bold" charset="0"/>
              </a:rPr>
              <a:t> is _______.</a:t>
            </a:r>
          </a:p>
          <a:p>
            <a:pPr marL="0" indent="0" algn="just">
              <a:lnSpc>
                <a:spcPct val="120000"/>
              </a:lnSpc>
              <a:spcBef>
                <a:spcPts val="0"/>
              </a:spcBef>
              <a:buNone/>
            </a:pPr>
            <a:r>
              <a:rPr lang="en-US" sz="3600" dirty="0">
                <a:latin typeface="Nunito Bold" charset="0"/>
              </a:rPr>
              <a:t>	A. fashion contests	B. live music				C. painting exhibitions</a:t>
            </a:r>
          </a:p>
          <a:p>
            <a:pPr marL="0" indent="0" algn="just">
              <a:lnSpc>
                <a:spcPct val="120000"/>
              </a:lnSpc>
              <a:spcBef>
                <a:spcPts val="0"/>
              </a:spcBef>
              <a:buFont typeface="Arial" pitchFamily="34" charset="0"/>
              <a:buNone/>
            </a:pPr>
            <a:endParaRPr lang="en-US" sz="3600" b="1" dirty="0">
              <a:latin typeface="Nunito Bold" charset="0"/>
            </a:endParaRPr>
          </a:p>
        </p:txBody>
      </p:sp>
      <p:sp>
        <p:nvSpPr>
          <p:cNvPr id="14" name="Content Placeholder 5">
            <a:extLst>
              <a:ext uri="{FF2B5EF4-FFF2-40B4-BE49-F238E27FC236}">
                <a16:creationId xmlns:a16="http://schemas.microsoft.com/office/drawing/2014/main" id="{569B68D5-9525-61FD-C7D8-DC8EBA7DA4E3}"/>
              </a:ext>
            </a:extLst>
          </p:cNvPr>
          <p:cNvSpPr txBox="1">
            <a:spLocks/>
          </p:cNvSpPr>
          <p:nvPr/>
        </p:nvSpPr>
        <p:spPr>
          <a:xfrm>
            <a:off x="1139946" y="6744059"/>
            <a:ext cx="16407013" cy="13185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b="1" dirty="0">
                <a:solidFill>
                  <a:schemeClr val="accent6">
                    <a:lumMod val="75000"/>
                  </a:schemeClr>
                </a:solidFill>
                <a:latin typeface="Nunito Bold" charset="0"/>
              </a:rPr>
              <a:t>4. Some people exercise at a shopping </a:t>
            </a:r>
            <a:r>
              <a:rPr lang="en-US" sz="3600" b="1" dirty="0" err="1">
                <a:solidFill>
                  <a:schemeClr val="accent6">
                    <a:lumMod val="75000"/>
                  </a:schemeClr>
                </a:solidFill>
                <a:latin typeface="Nunito Bold" charset="0"/>
              </a:rPr>
              <a:t>centre</a:t>
            </a:r>
            <a:r>
              <a:rPr lang="en-US" sz="3600" b="1" dirty="0">
                <a:solidFill>
                  <a:schemeClr val="accent6">
                    <a:lumMod val="75000"/>
                  </a:schemeClr>
                </a:solidFill>
                <a:latin typeface="Nunito Bold" charset="0"/>
              </a:rPr>
              <a:t> because they like its ______.</a:t>
            </a:r>
          </a:p>
          <a:p>
            <a:pPr marL="0" indent="0" algn="just">
              <a:lnSpc>
                <a:spcPct val="120000"/>
              </a:lnSpc>
              <a:spcBef>
                <a:spcPts val="0"/>
              </a:spcBef>
              <a:buFont typeface="Arial" pitchFamily="34" charset="0"/>
              <a:buNone/>
            </a:pPr>
            <a:r>
              <a:rPr lang="en-US" sz="3600" dirty="0">
                <a:latin typeface="Nunito Bold" charset="0"/>
              </a:rPr>
              <a:t>	A. crowds			B. well-lit areas			C. shops</a:t>
            </a:r>
          </a:p>
          <a:p>
            <a:pPr marL="0" indent="0" algn="just">
              <a:lnSpc>
                <a:spcPct val="120000"/>
              </a:lnSpc>
              <a:spcBef>
                <a:spcPts val="0"/>
              </a:spcBef>
              <a:buFont typeface="Arial" pitchFamily="34" charset="0"/>
              <a:buNone/>
            </a:pPr>
            <a:endParaRPr lang="en-US" sz="3600" b="1" dirty="0">
              <a:latin typeface="Nunito Bold" charset="0"/>
            </a:endParaRPr>
          </a:p>
        </p:txBody>
      </p:sp>
      <p:sp>
        <p:nvSpPr>
          <p:cNvPr id="15" name="Content Placeholder 5">
            <a:extLst>
              <a:ext uri="{FF2B5EF4-FFF2-40B4-BE49-F238E27FC236}">
                <a16:creationId xmlns:a16="http://schemas.microsoft.com/office/drawing/2014/main" id="{3D66022A-7343-4E88-1599-80047F39488D}"/>
              </a:ext>
            </a:extLst>
          </p:cNvPr>
          <p:cNvSpPr txBox="1">
            <a:spLocks/>
          </p:cNvSpPr>
          <p:nvPr/>
        </p:nvSpPr>
        <p:spPr>
          <a:xfrm>
            <a:off x="1072242" y="8505198"/>
            <a:ext cx="15767958" cy="13185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b="1" dirty="0">
                <a:solidFill>
                  <a:schemeClr val="accent6">
                    <a:lumMod val="75000"/>
                  </a:schemeClr>
                </a:solidFill>
                <a:latin typeface="Nunito Bold" charset="0"/>
              </a:rPr>
              <a:t>5. The word </a:t>
            </a:r>
            <a:r>
              <a:rPr lang="en-US" sz="3600" b="1" dirty="0">
                <a:latin typeface="Nunito Bold" charset="0"/>
              </a:rPr>
              <a:t>“</a:t>
            </a:r>
            <a:r>
              <a:rPr lang="en-US" sz="3600" b="1" dirty="0">
                <a:solidFill>
                  <a:srgbClr val="00B050"/>
                </a:solidFill>
                <a:latin typeface="Nunito Bold" charset="0"/>
              </a:rPr>
              <a:t>year-round</a:t>
            </a:r>
            <a:r>
              <a:rPr lang="en-US" sz="3600" b="1" dirty="0">
                <a:latin typeface="Nunito Bold" charset="0"/>
              </a:rPr>
              <a:t>” </a:t>
            </a:r>
            <a:r>
              <a:rPr lang="en-US" sz="3600" b="1" dirty="0">
                <a:solidFill>
                  <a:schemeClr val="accent6">
                    <a:lumMod val="75000"/>
                  </a:schemeClr>
                </a:solidFill>
                <a:latin typeface="Nunito Bold" charset="0"/>
              </a:rPr>
              <a:t>in paragraph 2 is similar in meaning to ______.</a:t>
            </a:r>
          </a:p>
          <a:p>
            <a:pPr marL="0" indent="0" algn="just">
              <a:lnSpc>
                <a:spcPct val="120000"/>
              </a:lnSpc>
              <a:spcBef>
                <a:spcPts val="0"/>
              </a:spcBef>
              <a:buFont typeface="Arial" pitchFamily="34" charset="0"/>
              <a:buNone/>
            </a:pPr>
            <a:r>
              <a:rPr lang="en-US" sz="3600" dirty="0">
                <a:latin typeface="Nunito Bold" charset="0"/>
              </a:rPr>
              <a:t>	A. always			B. sometimes			C. rarely </a:t>
            </a:r>
          </a:p>
          <a:p>
            <a:pPr marL="0" indent="0" algn="just">
              <a:lnSpc>
                <a:spcPct val="120000"/>
              </a:lnSpc>
              <a:spcBef>
                <a:spcPts val="0"/>
              </a:spcBef>
              <a:buFont typeface="Arial" pitchFamily="34" charset="0"/>
              <a:buNone/>
            </a:pPr>
            <a:endParaRPr lang="en-US" sz="3600" b="1" dirty="0">
              <a:latin typeface="Nunito Bold"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BE96C-70D8-EAD0-F527-CE5E8785234F}"/>
              </a:ext>
            </a:extLst>
          </p:cNvPr>
          <p:cNvPicPr>
            <a:picLocks noChangeAspect="1"/>
          </p:cNvPicPr>
          <p:nvPr/>
        </p:nvPicPr>
        <p:blipFill>
          <a:blip r:embed="rId3"/>
          <a:stretch>
            <a:fillRect/>
          </a:stretch>
        </p:blipFill>
        <p:spPr>
          <a:xfrm>
            <a:off x="0" y="-53896"/>
            <a:ext cx="18288000" cy="10340896"/>
          </a:xfrm>
          <a:prstGeom prst="rect">
            <a:avLst/>
          </a:prstGeom>
        </p:spPr>
      </p:pic>
      <p:grpSp>
        <p:nvGrpSpPr>
          <p:cNvPr id="5" name="Group 2">
            <a:extLst>
              <a:ext uri="{FF2B5EF4-FFF2-40B4-BE49-F238E27FC236}">
                <a16:creationId xmlns:a16="http://schemas.microsoft.com/office/drawing/2014/main" id="{96BC7F00-2FD2-919E-FD8D-81E9DF43A894}"/>
              </a:ext>
            </a:extLst>
          </p:cNvPr>
          <p:cNvGrpSpPr/>
          <p:nvPr/>
        </p:nvGrpSpPr>
        <p:grpSpPr>
          <a:xfrm rot="-5400000">
            <a:off x="3939640" y="-3813963"/>
            <a:ext cx="10835690" cy="17861029"/>
            <a:chOff x="0" y="0"/>
            <a:chExt cx="6350000" cy="6529224"/>
          </a:xfrm>
        </p:grpSpPr>
        <p:sp>
          <p:nvSpPr>
            <p:cNvPr id="7" name="Freeform 3">
              <a:extLst>
                <a:ext uri="{FF2B5EF4-FFF2-40B4-BE49-F238E27FC236}">
                  <a16:creationId xmlns:a16="http://schemas.microsoft.com/office/drawing/2014/main" id="{33CEBD39-5EC0-B18F-BBC5-6ED416C0E9BF}"/>
                </a:ext>
              </a:extLst>
            </p:cNvPr>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6" name="Content Placeholder 5"/>
          <p:cNvSpPr>
            <a:spLocks noGrp="1"/>
          </p:cNvSpPr>
          <p:nvPr>
            <p:ph idx="1"/>
          </p:nvPr>
        </p:nvSpPr>
        <p:spPr>
          <a:xfrm>
            <a:off x="1575031" y="1173190"/>
            <a:ext cx="15137938" cy="10835691"/>
          </a:xfrm>
        </p:spPr>
        <p:txBody>
          <a:bodyPr>
            <a:normAutofit/>
          </a:bodyPr>
          <a:lstStyle/>
          <a:p>
            <a:pPr marL="0" indent="0" algn="just">
              <a:lnSpc>
                <a:spcPct val="120000"/>
              </a:lnSpc>
              <a:spcBef>
                <a:spcPts val="0"/>
              </a:spcBef>
              <a:buNone/>
            </a:pPr>
            <a:r>
              <a:rPr lang="en-US" sz="4400" b="1" dirty="0">
                <a:solidFill>
                  <a:schemeClr val="accent6">
                    <a:lumMod val="75000"/>
                  </a:schemeClr>
                </a:solidFill>
                <a:latin typeface="Nunito Bold" charset="0"/>
              </a:rPr>
              <a:t>1. People go to a shopping centre______.</a:t>
            </a:r>
            <a:endParaRPr lang="en-US" sz="4400" dirty="0">
              <a:solidFill>
                <a:schemeClr val="accent6">
                  <a:lumMod val="75000"/>
                </a:schemeClr>
              </a:solidFill>
              <a:latin typeface="Nunito Bold" charset="0"/>
            </a:endParaRPr>
          </a:p>
          <a:p>
            <a:pPr marL="0" indent="0" algn="just">
              <a:lnSpc>
                <a:spcPct val="120000"/>
              </a:lnSpc>
              <a:spcBef>
                <a:spcPts val="0"/>
              </a:spcBef>
              <a:buNone/>
            </a:pPr>
            <a:r>
              <a:rPr lang="en-US" sz="4400" dirty="0">
                <a:latin typeface="Nunito Bold" charset="0"/>
              </a:rPr>
              <a:t>A. only for shopping	</a:t>
            </a:r>
          </a:p>
          <a:p>
            <a:pPr marL="0" indent="0" algn="just">
              <a:lnSpc>
                <a:spcPct val="120000"/>
              </a:lnSpc>
              <a:spcBef>
                <a:spcPts val="0"/>
              </a:spcBef>
              <a:buNone/>
            </a:pPr>
            <a:r>
              <a:rPr lang="en-US" sz="4400" dirty="0">
                <a:latin typeface="Nunito Bold" charset="0"/>
              </a:rPr>
              <a:t>B. mainly to hang out	</a:t>
            </a:r>
          </a:p>
          <a:p>
            <a:pPr marL="0" indent="0" algn="just">
              <a:lnSpc>
                <a:spcPct val="120000"/>
              </a:lnSpc>
              <a:spcBef>
                <a:spcPts val="0"/>
              </a:spcBef>
              <a:buNone/>
            </a:pPr>
            <a:r>
              <a:rPr lang="en-US" sz="4400" dirty="0">
                <a:latin typeface="Nunito Bold" charset="0"/>
              </a:rPr>
              <a:t>C. for many reasons</a:t>
            </a:r>
          </a:p>
          <a:p>
            <a:pPr marL="0" indent="0" algn="just">
              <a:lnSpc>
                <a:spcPct val="120000"/>
              </a:lnSpc>
              <a:spcBef>
                <a:spcPts val="0"/>
              </a:spcBef>
              <a:buNone/>
            </a:pPr>
            <a:endParaRPr lang="en-US" sz="4000" b="1" dirty="0">
              <a:latin typeface="Nunito Bold" charset="0"/>
            </a:endParaRPr>
          </a:p>
        </p:txBody>
      </p:sp>
      <p:sp>
        <p:nvSpPr>
          <p:cNvPr id="18" name="Oval 17"/>
          <p:cNvSpPr/>
          <p:nvPr/>
        </p:nvSpPr>
        <p:spPr>
          <a:xfrm>
            <a:off x="1475475" y="3693771"/>
            <a:ext cx="833378" cy="76392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4" name="Rectangle 3"/>
          <p:cNvSpPr/>
          <p:nvPr/>
        </p:nvSpPr>
        <p:spPr>
          <a:xfrm>
            <a:off x="1400776" y="6419831"/>
            <a:ext cx="16447901" cy="3143040"/>
          </a:xfrm>
          <a:prstGeom prst="rect">
            <a:avLst/>
          </a:prstGeom>
          <a:solidFill>
            <a:srgbClr val="FBCDCD"/>
          </a:solidFill>
        </p:spPr>
        <p:txBody>
          <a:bodyPr wrap="square">
            <a:spAutoFit/>
          </a:bodyPr>
          <a:lstStyle/>
          <a:p>
            <a:pPr algn="just" defTabSz="1371600">
              <a:lnSpc>
                <a:spcPct val="120000"/>
              </a:lnSpc>
            </a:pPr>
            <a:r>
              <a:rPr lang="en-US" sz="4200" dirty="0">
                <a:solidFill>
                  <a:prstClr val="black"/>
                </a:solidFill>
                <a:latin typeface="Calibri" panose="020F0502020204030204"/>
              </a:rPr>
              <a:t>However, people also </a:t>
            </a:r>
            <a:r>
              <a:rPr lang="en-US" sz="4200" b="1" u="sng" dirty="0">
                <a:solidFill>
                  <a:srgbClr val="7030A0"/>
                </a:solidFill>
                <a:latin typeface="Calibri" panose="020F0502020204030204"/>
              </a:rPr>
              <a:t>go to shopping centres for many other reasons. </a:t>
            </a:r>
            <a:r>
              <a:rPr lang="en-US" sz="4200" dirty="0">
                <a:solidFill>
                  <a:prstClr val="black"/>
                </a:solidFill>
                <a:latin typeface="Calibri" panose="020F0502020204030204"/>
              </a:rPr>
              <a:t>Some people go there for entertainment. These centres often offer </a:t>
            </a:r>
            <a:r>
              <a:rPr lang="en-US" sz="4200" b="1" dirty="0">
                <a:solidFill>
                  <a:prstClr val="black"/>
                </a:solidFill>
                <a:latin typeface="Calibri" panose="020F0502020204030204"/>
              </a:rPr>
              <a:t>year-round </a:t>
            </a:r>
            <a:r>
              <a:rPr lang="en-US" sz="4200" dirty="0">
                <a:solidFill>
                  <a:prstClr val="black"/>
                </a:solidFill>
                <a:latin typeface="Calibri" panose="020F0502020204030204"/>
              </a:rPr>
              <a:t>free entertainment for customers of all ages such as live music and special performances. </a:t>
            </a:r>
          </a:p>
        </p:txBody>
      </p:sp>
      <p:sp>
        <p:nvSpPr>
          <p:cNvPr id="2" name="TextBox 4">
            <a:extLst>
              <a:ext uri="{FF2B5EF4-FFF2-40B4-BE49-F238E27FC236}">
                <a16:creationId xmlns:a16="http://schemas.microsoft.com/office/drawing/2014/main" id="{71D01B6F-8810-5566-615D-433AD69C4482}"/>
              </a:ext>
            </a:extLst>
          </p:cNvPr>
          <p:cNvSpPr txBox="1"/>
          <p:nvPr/>
        </p:nvSpPr>
        <p:spPr>
          <a:xfrm>
            <a:off x="1397463" y="188578"/>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11" name="Freeform 12">
            <a:extLst>
              <a:ext uri="{FF2B5EF4-FFF2-40B4-BE49-F238E27FC236}">
                <a16:creationId xmlns:a16="http://schemas.microsoft.com/office/drawing/2014/main" id="{E32EDD08-94D7-1C98-640D-B48306CFF4F5}"/>
              </a:ext>
            </a:extLst>
          </p:cNvPr>
          <p:cNvSpPr/>
          <p:nvPr/>
        </p:nvSpPr>
        <p:spPr>
          <a:xfrm>
            <a:off x="12106542" y="982193"/>
            <a:ext cx="5392204" cy="5079399"/>
          </a:xfrm>
          <a:custGeom>
            <a:avLst/>
            <a:gdLst/>
            <a:ahLst/>
            <a:cxnLst/>
            <a:rect l="l" t="t" r="r" b="b"/>
            <a:pathLst>
              <a:path w="1320560" h="1921450">
                <a:moveTo>
                  <a:pt x="0" y="0"/>
                </a:moveTo>
                <a:lnTo>
                  <a:pt x="1320560" y="0"/>
                </a:lnTo>
                <a:lnTo>
                  <a:pt x="1320560" y="1921449"/>
                </a:lnTo>
                <a:lnTo>
                  <a:pt x="0" y="192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883941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E493B-1829-6E63-607F-65FF3D517561}"/>
              </a:ext>
            </a:extLst>
          </p:cNvPr>
          <p:cNvPicPr>
            <a:picLocks noChangeAspect="1"/>
          </p:cNvPicPr>
          <p:nvPr/>
        </p:nvPicPr>
        <p:blipFill>
          <a:blip r:embed="rId3"/>
          <a:stretch>
            <a:fillRect/>
          </a:stretch>
        </p:blipFill>
        <p:spPr>
          <a:xfrm>
            <a:off x="0" y="-53896"/>
            <a:ext cx="18288000" cy="10340896"/>
          </a:xfrm>
          <a:prstGeom prst="rect">
            <a:avLst/>
          </a:prstGeom>
        </p:spPr>
      </p:pic>
      <p:grpSp>
        <p:nvGrpSpPr>
          <p:cNvPr id="7" name="Group 2">
            <a:extLst>
              <a:ext uri="{FF2B5EF4-FFF2-40B4-BE49-F238E27FC236}">
                <a16:creationId xmlns:a16="http://schemas.microsoft.com/office/drawing/2014/main" id="{59150EDB-99BC-2457-C3FE-4F745EBF9027}"/>
              </a:ext>
            </a:extLst>
          </p:cNvPr>
          <p:cNvGrpSpPr/>
          <p:nvPr/>
        </p:nvGrpSpPr>
        <p:grpSpPr>
          <a:xfrm rot="-5400000">
            <a:off x="3911291" y="-3848100"/>
            <a:ext cx="10835690" cy="17983200"/>
            <a:chOff x="0" y="0"/>
            <a:chExt cx="6350000" cy="6529224"/>
          </a:xfrm>
        </p:grpSpPr>
        <p:sp>
          <p:nvSpPr>
            <p:cNvPr id="8" name="Freeform 3">
              <a:extLst>
                <a:ext uri="{FF2B5EF4-FFF2-40B4-BE49-F238E27FC236}">
                  <a16:creationId xmlns:a16="http://schemas.microsoft.com/office/drawing/2014/main" id="{9A197F8A-4D34-4C1F-E039-DB20494529FB}"/>
                </a:ext>
              </a:extLst>
            </p:cNvPr>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6" name="Content Placeholder 5"/>
          <p:cNvSpPr>
            <a:spLocks noGrp="1"/>
          </p:cNvSpPr>
          <p:nvPr>
            <p:ph idx="1"/>
          </p:nvPr>
        </p:nvSpPr>
        <p:spPr>
          <a:xfrm>
            <a:off x="1449453" y="1429554"/>
            <a:ext cx="17752335" cy="4552145"/>
          </a:xfrm>
        </p:spPr>
        <p:txBody>
          <a:bodyPr>
            <a:normAutofit/>
          </a:bodyPr>
          <a:lstStyle/>
          <a:p>
            <a:pPr marL="0" indent="0" algn="just">
              <a:lnSpc>
                <a:spcPct val="120000"/>
              </a:lnSpc>
              <a:spcBef>
                <a:spcPts val="0"/>
              </a:spcBef>
              <a:buNone/>
            </a:pPr>
            <a:r>
              <a:rPr lang="en-US" sz="5400" b="1" dirty="0">
                <a:solidFill>
                  <a:schemeClr val="accent6">
                    <a:lumMod val="75000"/>
                  </a:schemeClr>
                </a:solidFill>
                <a:latin typeface="Nunito Bold" charset="0"/>
              </a:rPr>
              <a:t>2. At shopping centres, customers can ______.</a:t>
            </a:r>
          </a:p>
          <a:p>
            <a:pPr marL="771525" indent="-771525" algn="just">
              <a:lnSpc>
                <a:spcPct val="120000"/>
              </a:lnSpc>
              <a:spcBef>
                <a:spcPts val="0"/>
              </a:spcBef>
              <a:buAutoNum type="alphaUcPeriod"/>
            </a:pPr>
            <a:r>
              <a:rPr lang="en-US" sz="4800" dirty="0">
                <a:latin typeface="Nunito Bold" charset="0"/>
              </a:rPr>
              <a:t>touch the product	</a:t>
            </a:r>
          </a:p>
          <a:p>
            <a:pPr marL="771525" indent="-771525" algn="just">
              <a:lnSpc>
                <a:spcPct val="120000"/>
              </a:lnSpc>
              <a:spcBef>
                <a:spcPts val="0"/>
              </a:spcBef>
              <a:buAutoNum type="alphaUcPeriod"/>
            </a:pPr>
            <a:r>
              <a:rPr lang="en-US" sz="4800" dirty="0">
                <a:latin typeface="Nunito Bold" charset="0"/>
              </a:rPr>
              <a:t>bargain to get lower prices</a:t>
            </a:r>
          </a:p>
          <a:p>
            <a:pPr marL="771525" indent="-771525" algn="just">
              <a:lnSpc>
                <a:spcPct val="120000"/>
              </a:lnSpc>
              <a:spcBef>
                <a:spcPts val="0"/>
              </a:spcBef>
              <a:buAutoNum type="alphaUcPeriod"/>
            </a:pPr>
            <a:r>
              <a:rPr lang="en-US" sz="4800" dirty="0">
                <a:latin typeface="Nunito Bold" charset="0"/>
              </a:rPr>
              <a:t>pay to watch live performances.</a:t>
            </a:r>
          </a:p>
          <a:p>
            <a:pPr marL="0" indent="0" algn="just">
              <a:lnSpc>
                <a:spcPct val="120000"/>
              </a:lnSpc>
              <a:spcBef>
                <a:spcPts val="0"/>
              </a:spcBef>
              <a:buNone/>
            </a:pPr>
            <a:endParaRPr lang="en-US" sz="4800" b="1" dirty="0">
              <a:latin typeface="Nunito Bold" charset="0"/>
            </a:endParaRPr>
          </a:p>
        </p:txBody>
      </p:sp>
      <p:sp>
        <p:nvSpPr>
          <p:cNvPr id="2" name="Oval 1"/>
          <p:cNvSpPr/>
          <p:nvPr/>
        </p:nvSpPr>
        <p:spPr>
          <a:xfrm>
            <a:off x="1354243" y="2436936"/>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3" name="Rectangle 2"/>
          <p:cNvSpPr/>
          <p:nvPr/>
        </p:nvSpPr>
        <p:spPr>
          <a:xfrm>
            <a:off x="1449453" y="5469377"/>
            <a:ext cx="16185212" cy="4913333"/>
          </a:xfrm>
          <a:prstGeom prst="rect">
            <a:avLst/>
          </a:prstGeom>
          <a:solidFill>
            <a:srgbClr val="FBCDCD"/>
          </a:solidFill>
        </p:spPr>
        <p:txBody>
          <a:bodyPr wrap="square">
            <a:spAutoFit/>
          </a:bodyPr>
          <a:lstStyle/>
          <a:p>
            <a:pPr algn="just" defTabSz="1371600">
              <a:lnSpc>
                <a:spcPct val="120000"/>
              </a:lnSpc>
            </a:pPr>
            <a:r>
              <a:rPr lang="en-US" sz="4400" dirty="0">
                <a:solidFill>
                  <a:prstClr val="black"/>
                </a:solidFill>
                <a:latin typeface="Calibri" panose="020F0502020204030204"/>
              </a:rPr>
              <a:t>Shopping centres attract a lot of customers, especially at the weekend, on holidays, or during sales. People go there to shop. Shopping centres offer a wide range of products to choose from. </a:t>
            </a:r>
            <a:r>
              <a:rPr lang="en-US" sz="4400" b="1" u="sng" dirty="0">
                <a:solidFill>
                  <a:srgbClr val="7030A0"/>
                </a:solidFill>
                <a:latin typeface="Calibri" panose="020F0502020204030204"/>
              </a:rPr>
              <a:t>Customers can touch the products</a:t>
            </a:r>
            <a:r>
              <a:rPr lang="en-US" sz="4400" dirty="0">
                <a:solidFill>
                  <a:prstClr val="black"/>
                </a:solidFill>
                <a:latin typeface="Calibri" panose="020F0502020204030204"/>
              </a:rPr>
              <a:t> and try on clothes and shoes. This makes them feel more comfortable when they decide to buy something.</a:t>
            </a:r>
          </a:p>
        </p:txBody>
      </p:sp>
      <p:sp>
        <p:nvSpPr>
          <p:cNvPr id="4" name="TextBox 4">
            <a:extLst>
              <a:ext uri="{FF2B5EF4-FFF2-40B4-BE49-F238E27FC236}">
                <a16:creationId xmlns:a16="http://schemas.microsoft.com/office/drawing/2014/main" id="{991BF6B7-BF08-A741-3032-30B924ABDD1B}"/>
              </a:ext>
            </a:extLst>
          </p:cNvPr>
          <p:cNvSpPr txBox="1"/>
          <p:nvPr/>
        </p:nvSpPr>
        <p:spPr>
          <a:xfrm>
            <a:off x="1057728" y="196324"/>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9" name="Freeform 6">
            <a:extLst>
              <a:ext uri="{FF2B5EF4-FFF2-40B4-BE49-F238E27FC236}">
                <a16:creationId xmlns:a16="http://schemas.microsoft.com/office/drawing/2014/main" id="{5FEA5295-E5B9-E1CB-0AAC-187AB9A48616}"/>
              </a:ext>
            </a:extLst>
          </p:cNvPr>
          <p:cNvSpPr/>
          <p:nvPr/>
        </p:nvSpPr>
        <p:spPr>
          <a:xfrm>
            <a:off x="14173488" y="2023726"/>
            <a:ext cx="3579724" cy="3457247"/>
          </a:xfrm>
          <a:custGeom>
            <a:avLst/>
            <a:gdLst/>
            <a:ahLst/>
            <a:cxnLst/>
            <a:rect l="l" t="t" r="r" b="b"/>
            <a:pathLst>
              <a:path w="1827124" h="1921450">
                <a:moveTo>
                  <a:pt x="0" y="0"/>
                </a:moveTo>
                <a:lnTo>
                  <a:pt x="1827124" y="0"/>
                </a:lnTo>
                <a:lnTo>
                  <a:pt x="1827124" y="1921450"/>
                </a:lnTo>
                <a:lnTo>
                  <a:pt x="0" y="192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797621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38542-7926-1AD1-4B62-40C889303427}"/>
              </a:ext>
            </a:extLst>
          </p:cNvPr>
          <p:cNvPicPr>
            <a:picLocks noChangeAspect="1"/>
          </p:cNvPicPr>
          <p:nvPr/>
        </p:nvPicPr>
        <p:blipFill>
          <a:blip r:embed="rId3"/>
          <a:stretch>
            <a:fillRect/>
          </a:stretch>
        </p:blipFill>
        <p:spPr>
          <a:xfrm>
            <a:off x="0" y="-53896"/>
            <a:ext cx="18288000" cy="10340896"/>
          </a:xfrm>
          <a:prstGeom prst="rect">
            <a:avLst/>
          </a:prstGeom>
        </p:spPr>
      </p:pic>
      <p:grpSp>
        <p:nvGrpSpPr>
          <p:cNvPr id="5" name="Group 2">
            <a:extLst>
              <a:ext uri="{FF2B5EF4-FFF2-40B4-BE49-F238E27FC236}">
                <a16:creationId xmlns:a16="http://schemas.microsoft.com/office/drawing/2014/main" id="{5395F4FF-EFF7-313E-4AD4-34C881EE2CC1}"/>
              </a:ext>
            </a:extLst>
          </p:cNvPr>
          <p:cNvGrpSpPr/>
          <p:nvPr/>
        </p:nvGrpSpPr>
        <p:grpSpPr>
          <a:xfrm rot="-5400000">
            <a:off x="4701182" y="-4670727"/>
            <a:ext cx="10835690" cy="19628454"/>
            <a:chOff x="0" y="0"/>
            <a:chExt cx="6350000" cy="6529224"/>
          </a:xfrm>
        </p:grpSpPr>
        <p:sp>
          <p:nvSpPr>
            <p:cNvPr id="7" name="Freeform 3">
              <a:extLst>
                <a:ext uri="{FF2B5EF4-FFF2-40B4-BE49-F238E27FC236}">
                  <a16:creationId xmlns:a16="http://schemas.microsoft.com/office/drawing/2014/main" id="{E84A1269-C407-87BB-C6A0-8324DFDCC57F}"/>
                </a:ext>
              </a:extLst>
            </p:cNvPr>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6" name="Content Placeholder 5"/>
          <p:cNvSpPr>
            <a:spLocks noGrp="1"/>
          </p:cNvSpPr>
          <p:nvPr>
            <p:ph idx="1"/>
          </p:nvPr>
        </p:nvSpPr>
        <p:spPr>
          <a:xfrm>
            <a:off x="1449454" y="1112987"/>
            <a:ext cx="16126702" cy="3993183"/>
          </a:xfrm>
        </p:spPr>
        <p:txBody>
          <a:bodyPr>
            <a:normAutofit fontScale="92500"/>
          </a:bodyPr>
          <a:lstStyle/>
          <a:p>
            <a:pPr marL="0" indent="0" algn="just">
              <a:lnSpc>
                <a:spcPct val="120000"/>
              </a:lnSpc>
              <a:spcBef>
                <a:spcPts val="0"/>
              </a:spcBef>
              <a:buNone/>
            </a:pPr>
            <a:r>
              <a:rPr lang="en-US" sz="4800" b="1" dirty="0">
                <a:solidFill>
                  <a:schemeClr val="accent6">
                    <a:lumMod val="75000"/>
                  </a:schemeClr>
                </a:solidFill>
                <a:latin typeface="Nunito Bold" charset="0"/>
              </a:rPr>
              <a:t>3. A kind of entertainment at a shopping centre is _______.</a:t>
            </a:r>
          </a:p>
          <a:p>
            <a:pPr marL="0" indent="0" algn="just">
              <a:lnSpc>
                <a:spcPct val="120000"/>
              </a:lnSpc>
              <a:spcBef>
                <a:spcPts val="0"/>
              </a:spcBef>
              <a:buNone/>
            </a:pPr>
            <a:r>
              <a:rPr lang="en-US" sz="4800" dirty="0">
                <a:latin typeface="Nunito Bold" charset="0"/>
              </a:rPr>
              <a:t>A. fashion contests	</a:t>
            </a:r>
          </a:p>
          <a:p>
            <a:pPr marL="0" indent="0" algn="just">
              <a:lnSpc>
                <a:spcPct val="120000"/>
              </a:lnSpc>
              <a:spcBef>
                <a:spcPts val="0"/>
              </a:spcBef>
              <a:buNone/>
            </a:pPr>
            <a:r>
              <a:rPr lang="en-US" sz="4800" dirty="0">
                <a:latin typeface="Nunito Bold" charset="0"/>
              </a:rPr>
              <a:t>B. live music			</a:t>
            </a:r>
          </a:p>
          <a:p>
            <a:pPr marL="0" indent="0" algn="just">
              <a:lnSpc>
                <a:spcPct val="120000"/>
              </a:lnSpc>
              <a:spcBef>
                <a:spcPts val="0"/>
              </a:spcBef>
              <a:buNone/>
            </a:pPr>
            <a:r>
              <a:rPr lang="en-US" sz="4800" dirty="0">
                <a:latin typeface="Nunito Bold" charset="0"/>
              </a:rPr>
              <a:t>C. painting exhibitions</a:t>
            </a:r>
          </a:p>
          <a:p>
            <a:pPr marL="0" indent="0" algn="just">
              <a:lnSpc>
                <a:spcPct val="120000"/>
              </a:lnSpc>
              <a:spcBef>
                <a:spcPts val="0"/>
              </a:spcBef>
              <a:buNone/>
            </a:pPr>
            <a:endParaRPr lang="en-US" sz="4800" b="1" dirty="0">
              <a:latin typeface="Nunito Bold" charset="0"/>
            </a:endParaRPr>
          </a:p>
        </p:txBody>
      </p:sp>
      <p:sp>
        <p:nvSpPr>
          <p:cNvPr id="2" name="Oval 1"/>
          <p:cNvSpPr/>
          <p:nvPr/>
        </p:nvSpPr>
        <p:spPr>
          <a:xfrm>
            <a:off x="1295400" y="2708796"/>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19" name="Rectangle 18"/>
          <p:cNvSpPr/>
          <p:nvPr/>
        </p:nvSpPr>
        <p:spPr>
          <a:xfrm>
            <a:off x="711844" y="4409957"/>
            <a:ext cx="17147954" cy="5469831"/>
          </a:xfrm>
          <a:prstGeom prst="rect">
            <a:avLst/>
          </a:prstGeom>
          <a:solidFill>
            <a:srgbClr val="FBCDCD"/>
          </a:solidFill>
        </p:spPr>
        <p:txBody>
          <a:bodyPr wrap="square">
            <a:spAutoFit/>
          </a:bodyPr>
          <a:lstStyle/>
          <a:p>
            <a:pPr algn="just" defTabSz="1371600">
              <a:lnSpc>
                <a:spcPct val="120000"/>
              </a:lnSpc>
            </a:pPr>
            <a:r>
              <a:rPr lang="en-US" sz="4200" dirty="0">
                <a:solidFill>
                  <a:prstClr val="black"/>
                </a:solidFill>
                <a:latin typeface="Calibri" panose="020F0502020204030204"/>
              </a:rPr>
              <a:t>However, people also go to shopping centres for many other reasons. Some people go there for entertainment. These centres often offer </a:t>
            </a:r>
            <a:r>
              <a:rPr lang="en-US" sz="4200" b="1" dirty="0">
                <a:solidFill>
                  <a:prstClr val="black"/>
                </a:solidFill>
                <a:latin typeface="Calibri" panose="020F0502020204030204"/>
              </a:rPr>
              <a:t>year-round </a:t>
            </a:r>
            <a:r>
              <a:rPr lang="en-US" sz="4200" dirty="0">
                <a:solidFill>
                  <a:prstClr val="black"/>
                </a:solidFill>
                <a:latin typeface="Calibri" panose="020F0502020204030204"/>
              </a:rPr>
              <a:t>free </a:t>
            </a:r>
            <a:r>
              <a:rPr lang="en-US" sz="4200" b="1" u="sng" dirty="0">
                <a:solidFill>
                  <a:srgbClr val="7030A0"/>
                </a:solidFill>
                <a:latin typeface="Calibri" panose="020F0502020204030204"/>
              </a:rPr>
              <a:t>entertainment for customers of all ages such as live music</a:t>
            </a:r>
            <a:r>
              <a:rPr lang="en-US" sz="4200" b="1" dirty="0">
                <a:solidFill>
                  <a:srgbClr val="7030A0"/>
                </a:solidFill>
                <a:latin typeface="Calibri" panose="020F0502020204030204"/>
              </a:rPr>
              <a:t> </a:t>
            </a:r>
            <a:r>
              <a:rPr lang="en-US" sz="4200" dirty="0">
                <a:solidFill>
                  <a:prstClr val="black"/>
                </a:solidFill>
                <a:latin typeface="Calibri" panose="020F0502020204030204"/>
              </a:rPr>
              <a:t>and special performances. During holidays, shoppers can see decorations and join in the holiday excitement. It’s a good way to relax. Some people go there just to hang out with friends. They go browsing and chat while wandering through the shopping malls. Others visit shopping centres to get exercise.</a:t>
            </a:r>
          </a:p>
        </p:txBody>
      </p:sp>
      <p:sp>
        <p:nvSpPr>
          <p:cNvPr id="3" name="TextBox 4">
            <a:extLst>
              <a:ext uri="{FF2B5EF4-FFF2-40B4-BE49-F238E27FC236}">
                <a16:creationId xmlns:a16="http://schemas.microsoft.com/office/drawing/2014/main" id="{CE595DCA-9BEA-B4F7-BFB6-D25807534F63}"/>
              </a:ext>
            </a:extLst>
          </p:cNvPr>
          <p:cNvSpPr txBox="1"/>
          <p:nvPr/>
        </p:nvSpPr>
        <p:spPr>
          <a:xfrm>
            <a:off x="1057728" y="196324"/>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9" name="Freeform 16">
            <a:extLst>
              <a:ext uri="{FF2B5EF4-FFF2-40B4-BE49-F238E27FC236}">
                <a16:creationId xmlns:a16="http://schemas.microsoft.com/office/drawing/2014/main" id="{7DD5668A-FC7E-8BE3-839C-F5B700CFC546}"/>
              </a:ext>
            </a:extLst>
          </p:cNvPr>
          <p:cNvSpPr/>
          <p:nvPr/>
        </p:nvSpPr>
        <p:spPr>
          <a:xfrm>
            <a:off x="13821128" y="2179277"/>
            <a:ext cx="3017418" cy="2158196"/>
          </a:xfrm>
          <a:custGeom>
            <a:avLst/>
            <a:gdLst/>
            <a:ahLst/>
            <a:cxnLst/>
            <a:rect l="l" t="t" r="r" b="b"/>
            <a:pathLst>
              <a:path w="2224837" h="1921450">
                <a:moveTo>
                  <a:pt x="0" y="0"/>
                </a:moveTo>
                <a:lnTo>
                  <a:pt x="2224837" y="0"/>
                </a:lnTo>
                <a:lnTo>
                  <a:pt x="2224837" y="1921450"/>
                </a:lnTo>
                <a:lnTo>
                  <a:pt x="0" y="192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2271774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19D3F-D2DF-DF09-3392-CAC94C4F968D}"/>
              </a:ext>
            </a:extLst>
          </p:cNvPr>
          <p:cNvPicPr>
            <a:picLocks noChangeAspect="1"/>
          </p:cNvPicPr>
          <p:nvPr/>
        </p:nvPicPr>
        <p:blipFill>
          <a:blip r:embed="rId3"/>
          <a:stretch>
            <a:fillRect/>
          </a:stretch>
        </p:blipFill>
        <p:spPr>
          <a:xfrm>
            <a:off x="0" y="-53896"/>
            <a:ext cx="18288000" cy="10340896"/>
          </a:xfrm>
          <a:prstGeom prst="rect">
            <a:avLst/>
          </a:prstGeom>
        </p:spPr>
      </p:pic>
      <p:grpSp>
        <p:nvGrpSpPr>
          <p:cNvPr id="7" name="Group 2">
            <a:extLst>
              <a:ext uri="{FF2B5EF4-FFF2-40B4-BE49-F238E27FC236}">
                <a16:creationId xmlns:a16="http://schemas.microsoft.com/office/drawing/2014/main" id="{4DC05077-EC00-90CB-37F2-950BC49D6B57}"/>
              </a:ext>
            </a:extLst>
          </p:cNvPr>
          <p:cNvGrpSpPr/>
          <p:nvPr/>
        </p:nvGrpSpPr>
        <p:grpSpPr>
          <a:xfrm rot="-5400000">
            <a:off x="3954755" y="-3924300"/>
            <a:ext cx="10835690" cy="18135600"/>
            <a:chOff x="0" y="0"/>
            <a:chExt cx="6350000" cy="6529224"/>
          </a:xfrm>
        </p:grpSpPr>
        <p:sp>
          <p:nvSpPr>
            <p:cNvPr id="8" name="Freeform 3">
              <a:extLst>
                <a:ext uri="{FF2B5EF4-FFF2-40B4-BE49-F238E27FC236}">
                  <a16:creationId xmlns:a16="http://schemas.microsoft.com/office/drawing/2014/main" id="{9741EF42-DEE4-8F81-6D5C-3F8A7CBB574B}"/>
                </a:ext>
              </a:extLst>
            </p:cNvPr>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6" name="Content Placeholder 5"/>
          <p:cNvSpPr>
            <a:spLocks noGrp="1"/>
          </p:cNvSpPr>
          <p:nvPr>
            <p:ph idx="1"/>
          </p:nvPr>
        </p:nvSpPr>
        <p:spPr>
          <a:xfrm>
            <a:off x="1449454" y="1373148"/>
            <a:ext cx="14781146" cy="4379951"/>
          </a:xfrm>
        </p:spPr>
        <p:txBody>
          <a:bodyPr>
            <a:normAutofit/>
          </a:bodyPr>
          <a:lstStyle/>
          <a:p>
            <a:pPr marL="0" indent="0" algn="just">
              <a:lnSpc>
                <a:spcPct val="120000"/>
              </a:lnSpc>
              <a:spcBef>
                <a:spcPts val="0"/>
              </a:spcBef>
              <a:buNone/>
            </a:pPr>
            <a:r>
              <a:rPr lang="en-US" sz="4400" b="1" dirty="0">
                <a:solidFill>
                  <a:schemeClr val="accent6">
                    <a:lumMod val="75000"/>
                  </a:schemeClr>
                </a:solidFill>
                <a:latin typeface="Nunito Bold" charset="0"/>
              </a:rPr>
              <a:t>4. Some people exercise at a shopping centre because they like its ______.</a:t>
            </a:r>
          </a:p>
          <a:p>
            <a:pPr marL="0" indent="0" algn="just">
              <a:lnSpc>
                <a:spcPct val="120000"/>
              </a:lnSpc>
              <a:spcBef>
                <a:spcPts val="0"/>
              </a:spcBef>
              <a:buNone/>
            </a:pPr>
            <a:r>
              <a:rPr lang="en-US" sz="4400" dirty="0">
                <a:latin typeface="Nunito Bold" charset="0"/>
              </a:rPr>
              <a:t>A. crowds			</a:t>
            </a:r>
          </a:p>
          <a:p>
            <a:pPr marL="0" indent="0" algn="just">
              <a:lnSpc>
                <a:spcPct val="120000"/>
              </a:lnSpc>
              <a:spcBef>
                <a:spcPts val="0"/>
              </a:spcBef>
              <a:buNone/>
            </a:pPr>
            <a:r>
              <a:rPr lang="en-US" sz="4400" dirty="0">
                <a:latin typeface="Nunito Bold" charset="0"/>
              </a:rPr>
              <a:t>B. well-lit areas		</a:t>
            </a:r>
          </a:p>
          <a:p>
            <a:pPr marL="0" indent="0" algn="just">
              <a:lnSpc>
                <a:spcPct val="120000"/>
              </a:lnSpc>
              <a:spcBef>
                <a:spcPts val="0"/>
              </a:spcBef>
              <a:buNone/>
            </a:pPr>
            <a:r>
              <a:rPr lang="en-US" sz="4400" dirty="0">
                <a:latin typeface="Nunito Bold" charset="0"/>
              </a:rPr>
              <a:t>C. shops</a:t>
            </a:r>
          </a:p>
          <a:p>
            <a:pPr marL="0" indent="0" algn="just">
              <a:lnSpc>
                <a:spcPct val="120000"/>
              </a:lnSpc>
              <a:spcBef>
                <a:spcPts val="0"/>
              </a:spcBef>
              <a:buNone/>
            </a:pPr>
            <a:endParaRPr lang="en-US" sz="4400" b="1" dirty="0">
              <a:latin typeface="Nunito Bold" charset="0"/>
            </a:endParaRPr>
          </a:p>
        </p:txBody>
      </p:sp>
      <p:sp>
        <p:nvSpPr>
          <p:cNvPr id="2" name="Oval 1"/>
          <p:cNvSpPr/>
          <p:nvPr/>
        </p:nvSpPr>
        <p:spPr>
          <a:xfrm>
            <a:off x="1333846" y="3848100"/>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3" name="Rectangle 2"/>
          <p:cNvSpPr/>
          <p:nvPr/>
        </p:nvSpPr>
        <p:spPr>
          <a:xfrm>
            <a:off x="1676400" y="6269954"/>
            <a:ext cx="16459200" cy="2475742"/>
          </a:xfrm>
          <a:prstGeom prst="rect">
            <a:avLst/>
          </a:prstGeom>
          <a:solidFill>
            <a:srgbClr val="FBCDCD"/>
          </a:solidFill>
        </p:spPr>
        <p:txBody>
          <a:bodyPr wrap="square">
            <a:spAutoFit/>
          </a:bodyPr>
          <a:lstStyle/>
          <a:p>
            <a:pPr algn="just" defTabSz="1371600">
              <a:lnSpc>
                <a:spcPct val="120000"/>
              </a:lnSpc>
            </a:pPr>
            <a:r>
              <a:rPr lang="en-US" sz="4400" b="1" u="sng" dirty="0">
                <a:solidFill>
                  <a:srgbClr val="7030A0"/>
                </a:solidFill>
                <a:latin typeface="Calibri" panose="020F0502020204030204"/>
              </a:rPr>
              <a:t>They enjoy walking for one or two hours in clean and well-lit areas</a:t>
            </a:r>
            <a:r>
              <a:rPr lang="en-US" sz="4400" dirty="0">
                <a:solidFill>
                  <a:prstClr val="black"/>
                </a:solidFill>
                <a:latin typeface="Calibri" panose="020F0502020204030204"/>
              </a:rPr>
              <a:t>. Some people even go there to avoid the heat or cold outside. Shopping centres offer free air conditioning and heating.</a:t>
            </a:r>
          </a:p>
        </p:txBody>
      </p:sp>
      <p:sp>
        <p:nvSpPr>
          <p:cNvPr id="4" name="TextBox 4">
            <a:extLst>
              <a:ext uri="{FF2B5EF4-FFF2-40B4-BE49-F238E27FC236}">
                <a16:creationId xmlns:a16="http://schemas.microsoft.com/office/drawing/2014/main" id="{65A7CE30-B063-C6BA-F4F0-F779977CAA11}"/>
              </a:ext>
            </a:extLst>
          </p:cNvPr>
          <p:cNvSpPr txBox="1"/>
          <p:nvPr/>
        </p:nvSpPr>
        <p:spPr>
          <a:xfrm>
            <a:off x="1057728" y="196324"/>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9" name="Freeform 3">
            <a:extLst>
              <a:ext uri="{FF2B5EF4-FFF2-40B4-BE49-F238E27FC236}">
                <a16:creationId xmlns:a16="http://schemas.microsoft.com/office/drawing/2014/main" id="{96837E29-E9CF-2483-7E00-278EC013CE91}"/>
              </a:ext>
            </a:extLst>
          </p:cNvPr>
          <p:cNvSpPr/>
          <p:nvPr/>
        </p:nvSpPr>
        <p:spPr>
          <a:xfrm>
            <a:off x="14977947" y="7987558"/>
            <a:ext cx="2996552" cy="2475742"/>
          </a:xfrm>
          <a:custGeom>
            <a:avLst/>
            <a:gdLst/>
            <a:ahLst/>
            <a:cxnLst/>
            <a:rect l="l" t="t" r="r" b="b"/>
            <a:pathLst>
              <a:path w="2122083" h="1921450">
                <a:moveTo>
                  <a:pt x="0" y="0"/>
                </a:moveTo>
                <a:lnTo>
                  <a:pt x="2122083" y="0"/>
                </a:lnTo>
                <a:lnTo>
                  <a:pt x="2122083" y="1921449"/>
                </a:lnTo>
                <a:lnTo>
                  <a:pt x="0" y="1921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928235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67E51-29CA-CCEB-81D6-5152AF8E2D17}"/>
              </a:ext>
            </a:extLst>
          </p:cNvPr>
          <p:cNvPicPr>
            <a:picLocks noChangeAspect="1"/>
          </p:cNvPicPr>
          <p:nvPr/>
        </p:nvPicPr>
        <p:blipFill>
          <a:blip r:embed="rId3"/>
          <a:stretch>
            <a:fillRect/>
          </a:stretch>
        </p:blipFill>
        <p:spPr>
          <a:xfrm>
            <a:off x="0" y="-53896"/>
            <a:ext cx="18288000" cy="10340896"/>
          </a:xfrm>
          <a:prstGeom prst="rect">
            <a:avLst/>
          </a:prstGeom>
        </p:spPr>
      </p:pic>
      <p:grpSp>
        <p:nvGrpSpPr>
          <p:cNvPr id="4" name="Group 2">
            <a:extLst>
              <a:ext uri="{FF2B5EF4-FFF2-40B4-BE49-F238E27FC236}">
                <a16:creationId xmlns:a16="http://schemas.microsoft.com/office/drawing/2014/main" id="{83A97FBA-5BD0-5863-4E60-D2775B6F9443}"/>
              </a:ext>
            </a:extLst>
          </p:cNvPr>
          <p:cNvGrpSpPr/>
          <p:nvPr/>
        </p:nvGrpSpPr>
        <p:grpSpPr>
          <a:xfrm rot="-5400000">
            <a:off x="3913535" y="-3883081"/>
            <a:ext cx="10835690" cy="18053161"/>
            <a:chOff x="0" y="0"/>
            <a:chExt cx="6350000" cy="6529224"/>
          </a:xfrm>
        </p:grpSpPr>
        <p:sp>
          <p:nvSpPr>
            <p:cNvPr id="5" name="Freeform 3">
              <a:extLst>
                <a:ext uri="{FF2B5EF4-FFF2-40B4-BE49-F238E27FC236}">
                  <a16:creationId xmlns:a16="http://schemas.microsoft.com/office/drawing/2014/main" id="{582F69B9-9392-EB7E-6C38-BF51AA336BAB}"/>
                </a:ext>
              </a:extLst>
            </p:cNvPr>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6" name="Content Placeholder 5"/>
          <p:cNvSpPr>
            <a:spLocks noGrp="1"/>
          </p:cNvSpPr>
          <p:nvPr>
            <p:ph idx="1"/>
          </p:nvPr>
        </p:nvSpPr>
        <p:spPr>
          <a:xfrm>
            <a:off x="1449454" y="1295780"/>
            <a:ext cx="16818629" cy="4000120"/>
          </a:xfrm>
        </p:spPr>
        <p:txBody>
          <a:bodyPr>
            <a:normAutofit/>
          </a:bodyPr>
          <a:lstStyle/>
          <a:p>
            <a:pPr marL="0" indent="0" algn="just">
              <a:lnSpc>
                <a:spcPct val="120000"/>
              </a:lnSpc>
              <a:spcBef>
                <a:spcPts val="0"/>
              </a:spcBef>
              <a:buNone/>
            </a:pPr>
            <a:r>
              <a:rPr lang="en-US" b="1" dirty="0">
                <a:latin typeface="Nunito Bold" charset="0"/>
              </a:rPr>
              <a:t>5. The word “</a:t>
            </a:r>
            <a:r>
              <a:rPr lang="en-US" b="1" dirty="0">
                <a:solidFill>
                  <a:srgbClr val="00B050"/>
                </a:solidFill>
                <a:latin typeface="Nunito Bold" charset="0"/>
              </a:rPr>
              <a:t>year-round</a:t>
            </a:r>
            <a:r>
              <a:rPr lang="en-US" b="1" dirty="0">
                <a:latin typeface="Nunito Bold" charset="0"/>
              </a:rPr>
              <a:t>” in paragraph 2 is similar in meaning to ______.</a:t>
            </a:r>
          </a:p>
          <a:p>
            <a:pPr marL="0" indent="0" algn="just">
              <a:lnSpc>
                <a:spcPct val="120000"/>
              </a:lnSpc>
              <a:spcBef>
                <a:spcPts val="0"/>
              </a:spcBef>
              <a:buNone/>
            </a:pPr>
            <a:r>
              <a:rPr lang="en-US" dirty="0">
                <a:latin typeface="Nunito Bold" charset="0"/>
              </a:rPr>
              <a:t>A. always			B. sometimes		C. rarely </a:t>
            </a:r>
          </a:p>
          <a:p>
            <a:pPr marL="0" indent="0" algn="just">
              <a:lnSpc>
                <a:spcPct val="120000"/>
              </a:lnSpc>
              <a:spcBef>
                <a:spcPts val="0"/>
              </a:spcBef>
              <a:buNone/>
            </a:pPr>
            <a:endParaRPr lang="en-US" b="1" dirty="0">
              <a:latin typeface="Nunito Bold" charset="0"/>
            </a:endParaRPr>
          </a:p>
        </p:txBody>
      </p:sp>
      <p:sp>
        <p:nvSpPr>
          <p:cNvPr id="18" name="Oval 17"/>
          <p:cNvSpPr/>
          <p:nvPr/>
        </p:nvSpPr>
        <p:spPr>
          <a:xfrm>
            <a:off x="1379493" y="2857500"/>
            <a:ext cx="833378" cy="76392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19" name="Rectangle 18"/>
          <p:cNvSpPr/>
          <p:nvPr/>
        </p:nvSpPr>
        <p:spPr>
          <a:xfrm>
            <a:off x="1327486" y="4131110"/>
            <a:ext cx="16407549" cy="3288272"/>
          </a:xfrm>
          <a:prstGeom prst="rect">
            <a:avLst/>
          </a:prstGeom>
          <a:solidFill>
            <a:srgbClr val="FBCDCD"/>
          </a:solidFill>
        </p:spPr>
        <p:txBody>
          <a:bodyPr wrap="square">
            <a:spAutoFit/>
          </a:bodyPr>
          <a:lstStyle/>
          <a:p>
            <a:pPr algn="just" defTabSz="1371600">
              <a:lnSpc>
                <a:spcPct val="120000"/>
              </a:lnSpc>
            </a:pPr>
            <a:r>
              <a:rPr lang="en-US" sz="4400" dirty="0">
                <a:solidFill>
                  <a:prstClr val="black"/>
                </a:solidFill>
                <a:latin typeface="Calibri" panose="020F0502020204030204"/>
              </a:rPr>
              <a:t>However, people also go to shopping centres for many other reasons. Some people go there for entertainment. These centres often offer </a:t>
            </a:r>
            <a:r>
              <a:rPr lang="en-US" sz="4400" b="1" u="sng" dirty="0">
                <a:solidFill>
                  <a:srgbClr val="7030A0"/>
                </a:solidFill>
                <a:latin typeface="Calibri" panose="020F0502020204030204"/>
              </a:rPr>
              <a:t>year-round</a:t>
            </a:r>
            <a:r>
              <a:rPr lang="en-US" sz="4400" b="1" dirty="0">
                <a:solidFill>
                  <a:prstClr val="black"/>
                </a:solidFill>
                <a:latin typeface="Calibri" panose="020F0502020204030204"/>
              </a:rPr>
              <a:t> </a:t>
            </a:r>
            <a:r>
              <a:rPr lang="en-US" sz="4400" dirty="0">
                <a:solidFill>
                  <a:prstClr val="black"/>
                </a:solidFill>
                <a:latin typeface="Calibri" panose="020F0502020204030204"/>
              </a:rPr>
              <a:t>free entertainment for customers of all ages such as live music and special performances. </a:t>
            </a:r>
          </a:p>
        </p:txBody>
      </p:sp>
      <p:sp>
        <p:nvSpPr>
          <p:cNvPr id="2" name="TextBox 4">
            <a:extLst>
              <a:ext uri="{FF2B5EF4-FFF2-40B4-BE49-F238E27FC236}">
                <a16:creationId xmlns:a16="http://schemas.microsoft.com/office/drawing/2014/main" id="{8C30F4D8-77A1-7F50-26EC-0FEE7591623A}"/>
              </a:ext>
            </a:extLst>
          </p:cNvPr>
          <p:cNvSpPr txBox="1"/>
          <p:nvPr/>
        </p:nvSpPr>
        <p:spPr>
          <a:xfrm>
            <a:off x="1057728" y="196324"/>
            <a:ext cx="17687471" cy="793615"/>
          </a:xfrm>
          <a:prstGeom prst="rect">
            <a:avLst/>
          </a:prstGeom>
        </p:spPr>
        <p:txBody>
          <a:bodyPr wrap="square" lIns="0" tIns="0" rIns="0" bIns="0" rtlCol="0" anchor="t">
            <a:spAutoFit/>
          </a:bodyPr>
          <a:lstStyle/>
          <a:p>
            <a:pPr>
              <a:lnSpc>
                <a:spcPts val="6706"/>
              </a:lnSpc>
            </a:pPr>
            <a:r>
              <a:rPr lang="en-US" sz="4000" dirty="0">
                <a:solidFill>
                  <a:srgbClr val="FF0000"/>
                </a:solidFill>
                <a:latin typeface="Loubag Medium"/>
              </a:rPr>
              <a:t>2. Read the passage and choose the correct answer A, B or C</a:t>
            </a:r>
          </a:p>
        </p:txBody>
      </p:sp>
      <p:sp>
        <p:nvSpPr>
          <p:cNvPr id="7" name="Freeform 13">
            <a:extLst>
              <a:ext uri="{FF2B5EF4-FFF2-40B4-BE49-F238E27FC236}">
                <a16:creationId xmlns:a16="http://schemas.microsoft.com/office/drawing/2014/main" id="{16809386-5CF0-F409-3D53-2F057C374D49}"/>
              </a:ext>
            </a:extLst>
          </p:cNvPr>
          <p:cNvSpPr/>
          <p:nvPr/>
        </p:nvSpPr>
        <p:spPr>
          <a:xfrm>
            <a:off x="15300362" y="1878496"/>
            <a:ext cx="2418461" cy="2188010"/>
          </a:xfrm>
          <a:custGeom>
            <a:avLst/>
            <a:gdLst/>
            <a:ahLst/>
            <a:cxnLst/>
            <a:rect l="l" t="t" r="r" b="b"/>
            <a:pathLst>
              <a:path w="1872540" h="1921450">
                <a:moveTo>
                  <a:pt x="0" y="0"/>
                </a:moveTo>
                <a:lnTo>
                  <a:pt x="1872540" y="0"/>
                </a:lnTo>
                <a:lnTo>
                  <a:pt x="1872540" y="1921450"/>
                </a:lnTo>
                <a:lnTo>
                  <a:pt x="0" y="192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732450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528467" flipH="1">
            <a:off x="-2755176" y="-2213092"/>
            <a:ext cx="19361477" cy="15255864"/>
          </a:xfrm>
          <a:custGeom>
            <a:avLst/>
            <a:gdLst/>
            <a:ahLst/>
            <a:cxnLst/>
            <a:rect l="l" t="t" r="r" b="b"/>
            <a:pathLst>
              <a:path w="13563850" h="15255864">
                <a:moveTo>
                  <a:pt x="13563851" y="0"/>
                </a:moveTo>
                <a:lnTo>
                  <a:pt x="0" y="0"/>
                </a:lnTo>
                <a:lnTo>
                  <a:pt x="0" y="15255864"/>
                </a:lnTo>
                <a:lnTo>
                  <a:pt x="13563851" y="15255864"/>
                </a:lnTo>
                <a:lnTo>
                  <a:pt x="1356385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8745199" y="5414840"/>
            <a:ext cx="4495800" cy="7174737"/>
          </a:xfrm>
          <a:custGeom>
            <a:avLst/>
            <a:gdLst/>
            <a:ahLst/>
            <a:cxnLst/>
            <a:rect l="l" t="t" r="r" b="b"/>
            <a:pathLst>
              <a:path w="7279722" h="10705473">
                <a:moveTo>
                  <a:pt x="0" y="0"/>
                </a:moveTo>
                <a:lnTo>
                  <a:pt x="7279722" y="0"/>
                </a:lnTo>
                <a:lnTo>
                  <a:pt x="7279722" y="10705473"/>
                </a:lnTo>
                <a:lnTo>
                  <a:pt x="0" y="10705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57728" y="196324"/>
            <a:ext cx="17687471" cy="793615"/>
          </a:xfrm>
          <a:prstGeom prst="rect">
            <a:avLst/>
          </a:prstGeom>
        </p:spPr>
        <p:txBody>
          <a:bodyPr wrap="square" lIns="0" tIns="0" rIns="0" bIns="0" rtlCol="0" anchor="t">
            <a:spAutoFit/>
          </a:bodyPr>
          <a:lstStyle/>
          <a:p>
            <a:pPr marL="0" marR="0" lvl="0" indent="0" algn="l" defTabSz="914400" rtl="0" eaLnBrk="1" fontAlgn="auto" latinLnBrk="0" hangingPunct="1">
              <a:lnSpc>
                <a:spcPts val="6706"/>
              </a:lnSpc>
              <a:spcBef>
                <a:spcPts val="0"/>
              </a:spcBef>
              <a:spcAft>
                <a:spcPts val="0"/>
              </a:spcAft>
              <a:buClrTx/>
              <a:buSzTx/>
              <a:buFontTx/>
              <a:buNone/>
              <a:tabLst/>
              <a:defRPr/>
            </a:pPr>
            <a:r>
              <a:rPr lang="en-US" sz="4000" dirty="0">
                <a:solidFill>
                  <a:srgbClr val="FF0000"/>
                </a:solidFill>
                <a:latin typeface="Loubag Medium"/>
              </a:rPr>
              <a:t>Look at the answers again</a:t>
            </a:r>
            <a:endParaRPr kumimoji="0" lang="en-US" sz="4000" b="0" i="0" u="none" strike="noStrike" kern="1200" cap="none" spc="0" normalizeH="0" baseline="0" noProof="0" dirty="0">
              <a:ln>
                <a:noFill/>
              </a:ln>
              <a:solidFill>
                <a:srgbClr val="FF0000"/>
              </a:solidFill>
              <a:effectLst/>
              <a:uLnTx/>
              <a:uFillTx/>
              <a:latin typeface="Loubag Medium"/>
              <a:ea typeface="+mn-ea"/>
              <a:cs typeface="+mn-cs"/>
            </a:endParaRPr>
          </a:p>
        </p:txBody>
      </p:sp>
      <p:sp>
        <p:nvSpPr>
          <p:cNvPr id="7" name="Freeform 7"/>
          <p:cNvSpPr/>
          <p:nvPr/>
        </p:nvSpPr>
        <p:spPr>
          <a:xfrm>
            <a:off x="16246552" y="1551602"/>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8" name="Freeform 8"/>
          <p:cNvSpPr/>
          <p:nvPr/>
        </p:nvSpPr>
        <p:spPr>
          <a:xfrm>
            <a:off x="14984156" y="528402"/>
            <a:ext cx="972008" cy="1000596"/>
          </a:xfrm>
          <a:custGeom>
            <a:avLst/>
            <a:gdLst/>
            <a:ahLst/>
            <a:cxnLst/>
            <a:rect l="l" t="t" r="r" b="b"/>
            <a:pathLst>
              <a:path w="972008" h="1000596">
                <a:moveTo>
                  <a:pt x="0" y="0"/>
                </a:moveTo>
                <a:lnTo>
                  <a:pt x="972008" y="0"/>
                </a:lnTo>
                <a:lnTo>
                  <a:pt x="972008" y="1000596"/>
                </a:lnTo>
                <a:lnTo>
                  <a:pt x="0" y="100059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5098935" y="8637970"/>
            <a:ext cx="1205213" cy="1240660"/>
          </a:xfrm>
          <a:custGeom>
            <a:avLst/>
            <a:gdLst/>
            <a:ahLst/>
            <a:cxnLst/>
            <a:rect l="l" t="t" r="r" b="b"/>
            <a:pathLst>
              <a:path w="1205213" h="1240660">
                <a:moveTo>
                  <a:pt x="0" y="0"/>
                </a:moveTo>
                <a:lnTo>
                  <a:pt x="1205213" y="0"/>
                </a:lnTo>
                <a:lnTo>
                  <a:pt x="1205213" y="1240660"/>
                </a:lnTo>
                <a:lnTo>
                  <a:pt x="0" y="1240660"/>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Freeform 10"/>
          <p:cNvSpPr/>
          <p:nvPr/>
        </p:nvSpPr>
        <p:spPr>
          <a:xfrm>
            <a:off x="430343" y="7688038"/>
            <a:ext cx="1196714" cy="1231912"/>
          </a:xfrm>
          <a:custGeom>
            <a:avLst/>
            <a:gdLst/>
            <a:ahLst/>
            <a:cxnLst/>
            <a:rect l="l" t="t" r="r" b="b"/>
            <a:pathLst>
              <a:path w="1196714" h="1231912">
                <a:moveTo>
                  <a:pt x="0" y="0"/>
                </a:moveTo>
                <a:lnTo>
                  <a:pt x="1196714" y="0"/>
                </a:lnTo>
                <a:lnTo>
                  <a:pt x="1196714" y="1231912"/>
                </a:lnTo>
                <a:lnTo>
                  <a:pt x="0" y="1231912"/>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11" name="Content Placeholder 5">
            <a:extLst>
              <a:ext uri="{FF2B5EF4-FFF2-40B4-BE49-F238E27FC236}">
                <a16:creationId xmlns:a16="http://schemas.microsoft.com/office/drawing/2014/main" id="{55869FC1-B9D6-D479-7274-4EE5DED9B805}"/>
              </a:ext>
            </a:extLst>
          </p:cNvPr>
          <p:cNvSpPr txBox="1">
            <a:spLocks/>
          </p:cNvSpPr>
          <p:nvPr/>
        </p:nvSpPr>
        <p:spPr>
          <a:xfrm>
            <a:off x="1182659" y="1026684"/>
            <a:ext cx="17562539" cy="111369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1. People go to a shopping </a:t>
            </a:r>
            <a:r>
              <a:rPr kumimoji="0" lang="en-US" sz="3600" b="1" i="0" u="none" strike="noStrike" kern="1200" cap="none" spc="0" normalizeH="0" baseline="0" noProof="0" dirty="0" err="1">
                <a:ln>
                  <a:noFill/>
                </a:ln>
                <a:solidFill>
                  <a:srgbClr val="F79646">
                    <a:lumMod val="75000"/>
                  </a:srgbClr>
                </a:solidFill>
                <a:effectLst/>
                <a:uLnTx/>
                <a:uFillTx/>
                <a:latin typeface="Nunito Bold" charset="0"/>
                <a:ea typeface="+mn-ea"/>
                <a:cs typeface="+mn-cs"/>
              </a:rPr>
              <a:t>centre</a:t>
            </a: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______.</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A. only for shopping	B. mainly to hang out		C. for many reasons</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prstClr val="black"/>
              </a:solidFill>
              <a:effectLst/>
              <a:uLnTx/>
              <a:uFillTx/>
              <a:latin typeface="Nunito Bold" charset="0"/>
              <a:ea typeface="+mn-ea"/>
              <a:cs typeface="+mn-cs"/>
            </a:endParaRPr>
          </a:p>
        </p:txBody>
      </p:sp>
      <p:sp>
        <p:nvSpPr>
          <p:cNvPr id="12" name="Content Placeholder 5">
            <a:extLst>
              <a:ext uri="{FF2B5EF4-FFF2-40B4-BE49-F238E27FC236}">
                <a16:creationId xmlns:a16="http://schemas.microsoft.com/office/drawing/2014/main" id="{D2C39B7D-7BF2-48CC-C11D-140640222A11}"/>
              </a:ext>
            </a:extLst>
          </p:cNvPr>
          <p:cNvSpPr txBox="1">
            <a:spLocks/>
          </p:cNvSpPr>
          <p:nvPr/>
        </p:nvSpPr>
        <p:spPr>
          <a:xfrm>
            <a:off x="1193996" y="2523204"/>
            <a:ext cx="14287500" cy="25654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2. At shopping </a:t>
            </a:r>
            <a:r>
              <a:rPr kumimoji="0" lang="en-US" sz="3600" b="1" i="0" u="none" strike="noStrike" kern="1200" cap="none" spc="0" normalizeH="0" baseline="0" noProof="0" dirty="0" err="1">
                <a:ln>
                  <a:noFill/>
                </a:ln>
                <a:solidFill>
                  <a:srgbClr val="F79646">
                    <a:lumMod val="75000"/>
                  </a:srgbClr>
                </a:solidFill>
                <a:effectLst/>
                <a:uLnTx/>
                <a:uFillTx/>
                <a:latin typeface="Nunito Bold" charset="0"/>
                <a:ea typeface="+mn-ea"/>
                <a:cs typeface="+mn-cs"/>
              </a:rPr>
              <a:t>centres</a:t>
            </a: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 customers can ______.</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A. touch the product	</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B. bargain to get lower prices</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C. pay to watch live performances.</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prstClr val="black"/>
              </a:solidFill>
              <a:effectLst/>
              <a:uLnTx/>
              <a:uFillTx/>
              <a:latin typeface="Nunito Bold" charset="0"/>
              <a:ea typeface="+mn-ea"/>
              <a:cs typeface="+mn-cs"/>
            </a:endParaRPr>
          </a:p>
        </p:txBody>
      </p:sp>
      <p:sp>
        <p:nvSpPr>
          <p:cNvPr id="13" name="Content Placeholder 5">
            <a:extLst>
              <a:ext uri="{FF2B5EF4-FFF2-40B4-BE49-F238E27FC236}">
                <a16:creationId xmlns:a16="http://schemas.microsoft.com/office/drawing/2014/main" id="{B1949329-46DB-DA04-A5ED-704CDD9975E2}"/>
              </a:ext>
            </a:extLst>
          </p:cNvPr>
          <p:cNvSpPr txBox="1">
            <a:spLocks/>
          </p:cNvSpPr>
          <p:nvPr/>
        </p:nvSpPr>
        <p:spPr>
          <a:xfrm>
            <a:off x="1193996" y="5143500"/>
            <a:ext cx="15981974" cy="15714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3. A kind of entertainment at a shopping </a:t>
            </a:r>
            <a:r>
              <a:rPr kumimoji="0" lang="en-US" sz="3600" b="1" i="0" u="none" strike="noStrike" kern="1200" cap="none" spc="0" normalizeH="0" baseline="0" noProof="0" dirty="0" err="1">
                <a:ln>
                  <a:noFill/>
                </a:ln>
                <a:solidFill>
                  <a:srgbClr val="F79646">
                    <a:lumMod val="75000"/>
                  </a:srgbClr>
                </a:solidFill>
                <a:effectLst/>
                <a:uLnTx/>
                <a:uFillTx/>
                <a:latin typeface="Nunito Bold" charset="0"/>
                <a:ea typeface="+mn-ea"/>
                <a:cs typeface="+mn-cs"/>
              </a:rPr>
              <a:t>centre</a:t>
            </a: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 is _______.</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A. fashion contests	B. live music				C. painting exhibitions</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prstClr val="black"/>
              </a:solidFill>
              <a:effectLst/>
              <a:uLnTx/>
              <a:uFillTx/>
              <a:latin typeface="Nunito Bold" charset="0"/>
              <a:ea typeface="+mn-ea"/>
              <a:cs typeface="+mn-cs"/>
            </a:endParaRPr>
          </a:p>
        </p:txBody>
      </p:sp>
      <p:sp>
        <p:nvSpPr>
          <p:cNvPr id="14" name="Content Placeholder 5">
            <a:extLst>
              <a:ext uri="{FF2B5EF4-FFF2-40B4-BE49-F238E27FC236}">
                <a16:creationId xmlns:a16="http://schemas.microsoft.com/office/drawing/2014/main" id="{569B68D5-9525-61FD-C7D8-DC8EBA7DA4E3}"/>
              </a:ext>
            </a:extLst>
          </p:cNvPr>
          <p:cNvSpPr txBox="1">
            <a:spLocks/>
          </p:cNvSpPr>
          <p:nvPr/>
        </p:nvSpPr>
        <p:spPr>
          <a:xfrm>
            <a:off x="1139946" y="6744059"/>
            <a:ext cx="16407013" cy="13185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4. Some people exercise at a shopping </a:t>
            </a:r>
            <a:r>
              <a:rPr kumimoji="0" lang="en-US" sz="3600" b="1" i="0" u="none" strike="noStrike" kern="1200" cap="none" spc="0" normalizeH="0" baseline="0" noProof="0" dirty="0" err="1">
                <a:ln>
                  <a:noFill/>
                </a:ln>
                <a:solidFill>
                  <a:srgbClr val="F79646">
                    <a:lumMod val="75000"/>
                  </a:srgbClr>
                </a:solidFill>
                <a:effectLst/>
                <a:uLnTx/>
                <a:uFillTx/>
                <a:latin typeface="Nunito Bold" charset="0"/>
                <a:ea typeface="+mn-ea"/>
                <a:cs typeface="+mn-cs"/>
              </a:rPr>
              <a:t>centre</a:t>
            </a: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 because they like its ______.</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A. crowds			B. well-lit areas			C. shops</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prstClr val="black"/>
              </a:solidFill>
              <a:effectLst/>
              <a:uLnTx/>
              <a:uFillTx/>
              <a:latin typeface="Nunito Bold" charset="0"/>
              <a:ea typeface="+mn-ea"/>
              <a:cs typeface="+mn-cs"/>
            </a:endParaRPr>
          </a:p>
        </p:txBody>
      </p:sp>
      <p:sp>
        <p:nvSpPr>
          <p:cNvPr id="15" name="Content Placeholder 5">
            <a:extLst>
              <a:ext uri="{FF2B5EF4-FFF2-40B4-BE49-F238E27FC236}">
                <a16:creationId xmlns:a16="http://schemas.microsoft.com/office/drawing/2014/main" id="{3D66022A-7343-4E88-1599-80047F39488D}"/>
              </a:ext>
            </a:extLst>
          </p:cNvPr>
          <p:cNvSpPr txBox="1">
            <a:spLocks/>
          </p:cNvSpPr>
          <p:nvPr/>
        </p:nvSpPr>
        <p:spPr>
          <a:xfrm>
            <a:off x="1072242" y="8505198"/>
            <a:ext cx="15767958" cy="13185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5. The word </a:t>
            </a:r>
            <a:r>
              <a:rPr kumimoji="0" lang="en-US" sz="3600" b="1" i="0" u="none" strike="noStrike" kern="1200" cap="none" spc="0" normalizeH="0" baseline="0" noProof="0" dirty="0">
                <a:ln>
                  <a:noFill/>
                </a:ln>
                <a:solidFill>
                  <a:prstClr val="black"/>
                </a:solidFill>
                <a:effectLst/>
                <a:uLnTx/>
                <a:uFillTx/>
                <a:latin typeface="Nunito Bold" charset="0"/>
                <a:ea typeface="+mn-ea"/>
                <a:cs typeface="+mn-cs"/>
              </a:rPr>
              <a:t>“</a:t>
            </a:r>
            <a:r>
              <a:rPr kumimoji="0" lang="en-US" sz="3600" b="1" i="0" u="none" strike="noStrike" kern="1200" cap="none" spc="0" normalizeH="0" baseline="0" noProof="0" dirty="0">
                <a:ln>
                  <a:noFill/>
                </a:ln>
                <a:solidFill>
                  <a:srgbClr val="00B050"/>
                </a:solidFill>
                <a:effectLst/>
                <a:uLnTx/>
                <a:uFillTx/>
                <a:latin typeface="Nunito Bold" charset="0"/>
                <a:ea typeface="+mn-ea"/>
                <a:cs typeface="+mn-cs"/>
              </a:rPr>
              <a:t>year-round</a:t>
            </a:r>
            <a:r>
              <a:rPr kumimoji="0" lang="en-US" sz="3600" b="1" i="0" u="none" strike="noStrike" kern="1200" cap="none" spc="0" normalizeH="0" baseline="0" noProof="0" dirty="0">
                <a:ln>
                  <a:noFill/>
                </a:ln>
                <a:solidFill>
                  <a:prstClr val="black"/>
                </a:solidFill>
                <a:effectLst/>
                <a:uLnTx/>
                <a:uFillTx/>
                <a:latin typeface="Nunito Bold" charset="0"/>
                <a:ea typeface="+mn-ea"/>
                <a:cs typeface="+mn-cs"/>
              </a:rPr>
              <a:t>” </a:t>
            </a:r>
            <a:r>
              <a:rPr kumimoji="0" lang="en-US" sz="3600" b="1" i="0" u="none" strike="noStrike" kern="1200" cap="none" spc="0" normalizeH="0" baseline="0" noProof="0" dirty="0">
                <a:ln>
                  <a:noFill/>
                </a:ln>
                <a:solidFill>
                  <a:srgbClr val="F79646">
                    <a:lumMod val="75000"/>
                  </a:srgbClr>
                </a:solidFill>
                <a:effectLst/>
                <a:uLnTx/>
                <a:uFillTx/>
                <a:latin typeface="Nunito Bold" charset="0"/>
                <a:ea typeface="+mn-ea"/>
                <a:cs typeface="+mn-cs"/>
              </a:rPr>
              <a:t>in paragraph 2 is similar in meaning to ______.</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r>
              <a:rPr kumimoji="0" lang="en-US" sz="3600" b="0" i="0" u="none" strike="noStrike" kern="1200" cap="none" spc="0" normalizeH="0" baseline="0" noProof="0" dirty="0">
                <a:ln>
                  <a:noFill/>
                </a:ln>
                <a:solidFill>
                  <a:prstClr val="black"/>
                </a:solidFill>
                <a:effectLst/>
                <a:uLnTx/>
                <a:uFillTx/>
                <a:latin typeface="Nunito Bold" charset="0"/>
                <a:ea typeface="+mn-ea"/>
                <a:cs typeface="+mn-cs"/>
              </a:rPr>
              <a:t>	A. always			B. sometimes			C. rarely </a:t>
            </a:r>
          </a:p>
          <a:p>
            <a:pPr marL="0" marR="0" lvl="0" indent="0" algn="just" defTabSz="914400" rtl="0" eaLnBrk="1" fontAlgn="auto" latinLnBrk="0" hangingPunct="1">
              <a:lnSpc>
                <a:spcPct val="120000"/>
              </a:lnSpc>
              <a:spcBef>
                <a:spcPts val="0"/>
              </a:spcBef>
              <a:spcAft>
                <a:spcPts val="0"/>
              </a:spcAft>
              <a:buClrTx/>
              <a:buSzTx/>
              <a:buFont typeface="Arial" pitchFamily="34" charset="0"/>
              <a:buNone/>
              <a:tabLst/>
              <a:defRPr/>
            </a:pPr>
            <a:endParaRPr kumimoji="0" lang="en-US" sz="3600" b="1" i="0" u="none" strike="noStrike" kern="1200" cap="none" spc="0" normalizeH="0" baseline="0" noProof="0" dirty="0">
              <a:ln>
                <a:noFill/>
              </a:ln>
              <a:solidFill>
                <a:prstClr val="black"/>
              </a:solidFill>
              <a:effectLst/>
              <a:uLnTx/>
              <a:uFillTx/>
              <a:latin typeface="Nunito Bold" charset="0"/>
              <a:ea typeface="+mn-ea"/>
              <a:cs typeface="+mn-cs"/>
            </a:endParaRPr>
          </a:p>
        </p:txBody>
      </p:sp>
      <p:sp>
        <p:nvSpPr>
          <p:cNvPr id="5" name="Oval 4">
            <a:extLst>
              <a:ext uri="{FF2B5EF4-FFF2-40B4-BE49-F238E27FC236}">
                <a16:creationId xmlns:a16="http://schemas.microsoft.com/office/drawing/2014/main" id="{49D4FB68-8AB3-510E-164F-C8C43BC9B52F}"/>
              </a:ext>
            </a:extLst>
          </p:cNvPr>
          <p:cNvSpPr/>
          <p:nvPr/>
        </p:nvSpPr>
        <p:spPr>
          <a:xfrm>
            <a:off x="11951505" y="1666800"/>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6" name="Oval 5">
            <a:extLst>
              <a:ext uri="{FF2B5EF4-FFF2-40B4-BE49-F238E27FC236}">
                <a16:creationId xmlns:a16="http://schemas.microsoft.com/office/drawing/2014/main" id="{2E318459-DCD5-1B5D-8217-617A4FFD9083}"/>
              </a:ext>
            </a:extLst>
          </p:cNvPr>
          <p:cNvSpPr/>
          <p:nvPr/>
        </p:nvSpPr>
        <p:spPr>
          <a:xfrm>
            <a:off x="1973126" y="3139683"/>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16" name="Oval 15">
            <a:extLst>
              <a:ext uri="{FF2B5EF4-FFF2-40B4-BE49-F238E27FC236}">
                <a16:creationId xmlns:a16="http://schemas.microsoft.com/office/drawing/2014/main" id="{092C108E-EAA1-3729-550A-927218BCDFB5}"/>
              </a:ext>
            </a:extLst>
          </p:cNvPr>
          <p:cNvSpPr/>
          <p:nvPr/>
        </p:nvSpPr>
        <p:spPr>
          <a:xfrm>
            <a:off x="6428596" y="5784267"/>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17" name="Oval 16">
            <a:extLst>
              <a:ext uri="{FF2B5EF4-FFF2-40B4-BE49-F238E27FC236}">
                <a16:creationId xmlns:a16="http://schemas.microsoft.com/office/drawing/2014/main" id="{C691A45C-4143-336D-C7A8-4A341C45DE10}"/>
              </a:ext>
            </a:extLst>
          </p:cNvPr>
          <p:cNvSpPr/>
          <p:nvPr/>
        </p:nvSpPr>
        <p:spPr>
          <a:xfrm>
            <a:off x="6508873" y="7439666"/>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
        <p:nvSpPr>
          <p:cNvPr id="18" name="Oval 17">
            <a:extLst>
              <a:ext uri="{FF2B5EF4-FFF2-40B4-BE49-F238E27FC236}">
                <a16:creationId xmlns:a16="http://schemas.microsoft.com/office/drawing/2014/main" id="{B7FD8374-8CF9-BEDA-BC6F-BCA60553FA2E}"/>
              </a:ext>
            </a:extLst>
          </p:cNvPr>
          <p:cNvSpPr/>
          <p:nvPr/>
        </p:nvSpPr>
        <p:spPr>
          <a:xfrm>
            <a:off x="1753049" y="9164494"/>
            <a:ext cx="833378" cy="80156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0000"/>
              </a:solidFill>
              <a:latin typeface="Calibri" panose="020F0502020204030204"/>
            </a:endParaRPr>
          </a:p>
        </p:txBody>
      </p:sp>
    </p:spTree>
    <p:extLst>
      <p:ext uri="{BB962C8B-B14F-4D97-AF65-F5344CB8AC3E}">
        <p14:creationId xmlns:p14="http://schemas.microsoft.com/office/powerpoint/2010/main" val="14310390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713251" flipH="1">
            <a:off x="99713" y="-2140427"/>
            <a:ext cx="14090809" cy="15848559"/>
          </a:xfrm>
          <a:custGeom>
            <a:avLst/>
            <a:gdLst/>
            <a:ahLst/>
            <a:cxnLst/>
            <a:rect l="l" t="t" r="r" b="b"/>
            <a:pathLst>
              <a:path w="14090809" h="15848559">
                <a:moveTo>
                  <a:pt x="14090810" y="0"/>
                </a:moveTo>
                <a:lnTo>
                  <a:pt x="0" y="0"/>
                </a:lnTo>
                <a:lnTo>
                  <a:pt x="0" y="15848559"/>
                </a:lnTo>
                <a:lnTo>
                  <a:pt x="14090810" y="15848559"/>
                </a:lnTo>
                <a:lnTo>
                  <a:pt x="1409081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0676913" y="2780852"/>
            <a:ext cx="8462095" cy="8292853"/>
          </a:xfrm>
          <a:custGeom>
            <a:avLst/>
            <a:gdLst/>
            <a:ahLst/>
            <a:cxnLst/>
            <a:rect l="l" t="t" r="r" b="b"/>
            <a:pathLst>
              <a:path w="8462095" h="8292853">
                <a:moveTo>
                  <a:pt x="8462094" y="0"/>
                </a:moveTo>
                <a:lnTo>
                  <a:pt x="0" y="0"/>
                </a:lnTo>
                <a:lnTo>
                  <a:pt x="0" y="8292853"/>
                </a:lnTo>
                <a:lnTo>
                  <a:pt x="8462094" y="8292853"/>
                </a:lnTo>
                <a:lnTo>
                  <a:pt x="846209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48501" y="3006431"/>
            <a:ext cx="971060" cy="9710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674678"/>
              </a:solidFill>
              <a:miter/>
            </a:ln>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4199"/>
                </a:lnSpc>
              </a:pPr>
              <a:r>
                <a:rPr lang="en-US" sz="2999" dirty="0">
                  <a:solidFill>
                    <a:srgbClr val="674678"/>
                  </a:solidFill>
                  <a:latin typeface="Nunito Bold Bold"/>
                </a:rPr>
                <a:t>A</a:t>
              </a:r>
            </a:p>
          </p:txBody>
        </p:sp>
      </p:grpSp>
      <p:sp>
        <p:nvSpPr>
          <p:cNvPr id="7" name="TextBox 7"/>
          <p:cNvSpPr txBox="1"/>
          <p:nvPr/>
        </p:nvSpPr>
        <p:spPr>
          <a:xfrm>
            <a:off x="1166720" y="1206165"/>
            <a:ext cx="9802516" cy="1275414"/>
          </a:xfrm>
          <a:prstGeom prst="rect">
            <a:avLst/>
          </a:prstGeom>
        </p:spPr>
        <p:txBody>
          <a:bodyPr lIns="0" tIns="0" rIns="0" bIns="0" rtlCol="0" anchor="t">
            <a:spAutoFit/>
          </a:bodyPr>
          <a:lstStyle/>
          <a:p>
            <a:pPr algn="ctr">
              <a:lnSpc>
                <a:spcPts val="8759"/>
              </a:lnSpc>
            </a:pPr>
            <a:r>
              <a:rPr lang="en-US" sz="11500" dirty="0">
                <a:solidFill>
                  <a:srgbClr val="231F20"/>
                </a:solidFill>
                <a:latin typeface="Loubag Medium"/>
              </a:rPr>
              <a:t>Chatting</a:t>
            </a:r>
          </a:p>
        </p:txBody>
      </p:sp>
      <p:grpSp>
        <p:nvGrpSpPr>
          <p:cNvPr id="8" name="Group 8"/>
          <p:cNvGrpSpPr/>
          <p:nvPr/>
        </p:nvGrpSpPr>
        <p:grpSpPr>
          <a:xfrm>
            <a:off x="887428" y="4812791"/>
            <a:ext cx="971060" cy="9710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674678"/>
              </a:solidFill>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4199"/>
                </a:lnSpc>
              </a:pPr>
              <a:r>
                <a:rPr lang="en-US" sz="2999" dirty="0">
                  <a:solidFill>
                    <a:srgbClr val="674678"/>
                  </a:solidFill>
                  <a:latin typeface="Nunito Bold Bold"/>
                </a:rPr>
                <a:t>B</a:t>
              </a:r>
            </a:p>
          </p:txBody>
        </p:sp>
      </p:grpSp>
      <p:grpSp>
        <p:nvGrpSpPr>
          <p:cNvPr id="11" name="Group 11"/>
          <p:cNvGrpSpPr/>
          <p:nvPr/>
        </p:nvGrpSpPr>
        <p:grpSpPr>
          <a:xfrm>
            <a:off x="849012" y="6683681"/>
            <a:ext cx="971060" cy="9710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674678"/>
              </a:solidFill>
              <a:miter/>
            </a:ln>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4199"/>
                </a:lnSpc>
              </a:pPr>
              <a:r>
                <a:rPr lang="en-US" sz="2999" dirty="0">
                  <a:solidFill>
                    <a:srgbClr val="674678"/>
                  </a:solidFill>
                  <a:latin typeface="Nunito Bold Bold"/>
                </a:rPr>
                <a:t>C</a:t>
              </a:r>
            </a:p>
          </p:txBody>
        </p:sp>
      </p:grpSp>
      <p:sp>
        <p:nvSpPr>
          <p:cNvPr id="14" name="TextBox 14"/>
          <p:cNvSpPr txBox="1"/>
          <p:nvPr/>
        </p:nvSpPr>
        <p:spPr>
          <a:xfrm>
            <a:off x="2253807" y="3106459"/>
            <a:ext cx="8034858" cy="830997"/>
          </a:xfrm>
          <a:prstGeom prst="rect">
            <a:avLst/>
          </a:prstGeom>
        </p:spPr>
        <p:txBody>
          <a:bodyPr lIns="0" tIns="0" rIns="0" bIns="0" rtlCol="0" anchor="t">
            <a:spAutoFit/>
          </a:bodyPr>
          <a:lstStyle/>
          <a:p>
            <a:r>
              <a:rPr lang="en-US" sz="5400" dirty="0">
                <a:solidFill>
                  <a:srgbClr val="231F20"/>
                </a:solidFill>
                <a:latin typeface="Nunito Bold"/>
              </a:rPr>
              <a:t>Do you like shopping?</a:t>
            </a:r>
          </a:p>
        </p:txBody>
      </p:sp>
      <p:sp>
        <p:nvSpPr>
          <p:cNvPr id="15" name="TextBox 15"/>
          <p:cNvSpPr txBox="1"/>
          <p:nvPr/>
        </p:nvSpPr>
        <p:spPr>
          <a:xfrm>
            <a:off x="2217490" y="4957158"/>
            <a:ext cx="10660309" cy="830997"/>
          </a:xfrm>
          <a:prstGeom prst="rect">
            <a:avLst/>
          </a:prstGeom>
        </p:spPr>
        <p:txBody>
          <a:bodyPr wrap="square" lIns="0" tIns="0" rIns="0" bIns="0" rtlCol="0" anchor="t">
            <a:spAutoFit/>
          </a:bodyPr>
          <a:lstStyle/>
          <a:p>
            <a:r>
              <a:rPr lang="en-US" sz="5400" dirty="0">
                <a:solidFill>
                  <a:srgbClr val="231F20"/>
                </a:solidFill>
                <a:latin typeface="Nunito Bold"/>
              </a:rPr>
              <a:t>How often do you go shopping?</a:t>
            </a:r>
          </a:p>
        </p:txBody>
      </p:sp>
      <p:sp>
        <p:nvSpPr>
          <p:cNvPr id="16" name="TextBox 16"/>
          <p:cNvSpPr txBox="1"/>
          <p:nvPr/>
        </p:nvSpPr>
        <p:spPr>
          <a:xfrm>
            <a:off x="2253807" y="6927279"/>
            <a:ext cx="9308850" cy="1661993"/>
          </a:xfrm>
          <a:prstGeom prst="rect">
            <a:avLst/>
          </a:prstGeom>
        </p:spPr>
        <p:txBody>
          <a:bodyPr wrap="square" lIns="0" tIns="0" rIns="0" bIns="0" rtlCol="0" anchor="t">
            <a:spAutoFit/>
          </a:bodyPr>
          <a:lstStyle/>
          <a:p>
            <a:r>
              <a:rPr lang="en-US" sz="5400" dirty="0">
                <a:solidFill>
                  <a:srgbClr val="231F20"/>
                </a:solidFill>
                <a:latin typeface="Nunito Bold"/>
              </a:rPr>
              <a:t>Why do you go to shopping centers?</a:t>
            </a:r>
          </a:p>
        </p:txBody>
      </p:sp>
      <p:sp>
        <p:nvSpPr>
          <p:cNvPr id="17" name="Freeform 17"/>
          <p:cNvSpPr/>
          <p:nvPr/>
        </p:nvSpPr>
        <p:spPr>
          <a:xfrm>
            <a:off x="12220023" y="200126"/>
            <a:ext cx="5495488" cy="2260555"/>
          </a:xfrm>
          <a:custGeom>
            <a:avLst/>
            <a:gdLst/>
            <a:ahLst/>
            <a:cxnLst/>
            <a:rect l="l" t="t" r="r" b="b"/>
            <a:pathLst>
              <a:path w="5495488" h="2260555">
                <a:moveTo>
                  <a:pt x="0" y="0"/>
                </a:moveTo>
                <a:lnTo>
                  <a:pt x="5495488" y="0"/>
                </a:lnTo>
                <a:lnTo>
                  <a:pt x="5495488" y="2260556"/>
                </a:lnTo>
                <a:lnTo>
                  <a:pt x="0" y="2260556"/>
                </a:lnTo>
                <a:lnTo>
                  <a:pt x="0" y="0"/>
                </a:lnTo>
                <a:close/>
              </a:path>
            </a:pathLst>
          </a:custGeom>
          <a:blipFill>
            <a:blip r:embed="rId6">
              <a:extLst>
                <a:ext uri="{96DAC541-7B7A-43D3-8B79-37D633B846F1}">
                  <asvg:svgBlip xmlns:asvg="http://schemas.microsoft.com/office/drawing/2016/SVG/main" r:embed="rId7"/>
                </a:ext>
              </a:extLst>
            </a:blip>
            <a:stretch>
              <a:fillRect l="-16274" t="-14786" r="-68516" b="-253585"/>
            </a:stretch>
          </a:blipFill>
        </p:spPr>
      </p:sp>
      <p:sp>
        <p:nvSpPr>
          <p:cNvPr id="18" name="Freeform 18"/>
          <p:cNvSpPr/>
          <p:nvPr/>
        </p:nvSpPr>
        <p:spPr>
          <a:xfrm>
            <a:off x="11562657" y="1774575"/>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19" name="Freeform 19"/>
          <p:cNvSpPr/>
          <p:nvPr/>
        </p:nvSpPr>
        <p:spPr>
          <a:xfrm>
            <a:off x="16287292" y="3006431"/>
            <a:ext cx="972008" cy="1000596"/>
          </a:xfrm>
          <a:custGeom>
            <a:avLst/>
            <a:gdLst/>
            <a:ahLst/>
            <a:cxnLst/>
            <a:rect l="l" t="t" r="r" b="b"/>
            <a:pathLst>
              <a:path w="972008" h="1000596">
                <a:moveTo>
                  <a:pt x="0" y="0"/>
                </a:moveTo>
                <a:lnTo>
                  <a:pt x="972008" y="0"/>
                </a:lnTo>
                <a:lnTo>
                  <a:pt x="972008" y="1000596"/>
                </a:lnTo>
                <a:lnTo>
                  <a:pt x="0" y="1000596"/>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20" name="Freeform 20"/>
          <p:cNvSpPr/>
          <p:nvPr/>
        </p:nvSpPr>
        <p:spPr>
          <a:xfrm>
            <a:off x="143691" y="8490041"/>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8555" y="-3848100"/>
            <a:ext cx="10835690" cy="17983200"/>
            <a:chOff x="0" y="0"/>
            <a:chExt cx="6350000" cy="6529224"/>
          </a:xfrm>
        </p:grpSpPr>
        <p:sp>
          <p:nvSpPr>
            <p:cNvPr id="3" name="Freeform 3"/>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13" name="Freeform 13"/>
          <p:cNvSpPr/>
          <p:nvPr/>
        </p:nvSpPr>
        <p:spPr>
          <a:xfrm>
            <a:off x="710459" y="3179678"/>
            <a:ext cx="1001909" cy="1031376"/>
          </a:xfrm>
          <a:custGeom>
            <a:avLst/>
            <a:gdLst/>
            <a:ahLst/>
            <a:cxnLst/>
            <a:rect l="l" t="t" r="r" b="b"/>
            <a:pathLst>
              <a:path w="1001909" h="1031376">
                <a:moveTo>
                  <a:pt x="0" y="0"/>
                </a:moveTo>
                <a:lnTo>
                  <a:pt x="1001909" y="0"/>
                </a:lnTo>
                <a:lnTo>
                  <a:pt x="1001909" y="1031376"/>
                </a:lnTo>
                <a:lnTo>
                  <a:pt x="0" y="1031376"/>
                </a:lnTo>
                <a:lnTo>
                  <a:pt x="0" y="0"/>
                </a:lnTo>
                <a:close/>
              </a:path>
            </a:pathLst>
          </a:custGeom>
          <a:blipFill>
            <a:blip r:embed="rId2">
              <a:extLst>
                <a:ext uri="{96DAC541-7B7A-43D3-8B79-37D633B846F1}">
                  <asvg:svgBlip xmlns:asvg="http://schemas.microsoft.com/office/drawing/2016/SVG/main" r:embed="rId3"/>
                </a:ext>
              </a:extLst>
            </a:blip>
            <a:stretch>
              <a:fillRect l="-244847" t="-296347" r="-724937" b="-544619"/>
            </a:stretch>
          </a:blipFill>
        </p:spPr>
      </p:sp>
      <p:sp>
        <p:nvSpPr>
          <p:cNvPr id="14" name="Freeform 14"/>
          <p:cNvSpPr/>
          <p:nvPr/>
        </p:nvSpPr>
        <p:spPr>
          <a:xfrm>
            <a:off x="16426650" y="436330"/>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4">
              <a:extLst>
                <a:ext uri="{96DAC541-7B7A-43D3-8B79-37D633B846F1}">
                  <asvg:svgBlip xmlns:asvg="http://schemas.microsoft.com/office/drawing/2016/SVG/main" r:embed="rId5"/>
                </a:ext>
              </a:extLst>
            </a:blip>
            <a:stretch>
              <a:fillRect l="-244847" t="-296347" r="-724937" b="-544619"/>
            </a:stretch>
          </a:blipFill>
        </p:spPr>
      </p:sp>
      <p:sp>
        <p:nvSpPr>
          <p:cNvPr id="15" name="Freeform 15"/>
          <p:cNvSpPr/>
          <p:nvPr/>
        </p:nvSpPr>
        <p:spPr>
          <a:xfrm>
            <a:off x="7855224" y="8528503"/>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4" name="TextBox 3">
            <a:extLst>
              <a:ext uri="{FF2B5EF4-FFF2-40B4-BE49-F238E27FC236}">
                <a16:creationId xmlns:a16="http://schemas.microsoft.com/office/drawing/2014/main" id="{322A8E8A-B20B-0B8F-5006-DBDD771A3064}"/>
              </a:ext>
            </a:extLst>
          </p:cNvPr>
          <p:cNvSpPr txBox="1"/>
          <p:nvPr/>
        </p:nvSpPr>
        <p:spPr>
          <a:xfrm>
            <a:off x="133989" y="323433"/>
            <a:ext cx="18949140" cy="830997"/>
          </a:xfrm>
          <a:prstGeom prst="rect">
            <a:avLst/>
          </a:prstGeom>
          <a:noFill/>
          <a:effectLst/>
        </p:spPr>
        <p:txBody>
          <a:bodyPr wrap="square" rtlCol="0">
            <a:spAutoFit/>
          </a:bodyPr>
          <a:lstStyle/>
          <a:p>
            <a:r>
              <a:rPr lang="en-US" sz="4800" b="1" dirty="0">
                <a:solidFill>
                  <a:srgbClr val="FF0000"/>
                </a:solidFill>
                <a:effectLst>
                  <a:glow rad="88900">
                    <a:schemeClr val="bg1"/>
                  </a:glow>
                </a:effectLst>
                <a:latin typeface="Loubag Medium" panose="020B0604020202020204" charset="0"/>
                <a:cs typeface="Arial" panose="020B0604020202020204" pitchFamily="34" charset="0"/>
              </a:rPr>
              <a:t>3. Fill in each blank with ONE word from the passage.</a:t>
            </a:r>
          </a:p>
        </p:txBody>
      </p:sp>
      <p:graphicFrame>
        <p:nvGraphicFramePr>
          <p:cNvPr id="5" name="Table 4">
            <a:extLst>
              <a:ext uri="{FF2B5EF4-FFF2-40B4-BE49-F238E27FC236}">
                <a16:creationId xmlns:a16="http://schemas.microsoft.com/office/drawing/2014/main" id="{CED609F0-550D-315C-6222-BE1A82E64B04}"/>
              </a:ext>
            </a:extLst>
          </p:cNvPr>
          <p:cNvGraphicFramePr>
            <a:graphicFrameLocks noGrp="1"/>
          </p:cNvGraphicFramePr>
          <p:nvPr>
            <p:extLst>
              <p:ext uri="{D42A27DB-BD31-4B8C-83A1-F6EECF244321}">
                <p14:modId xmlns:p14="http://schemas.microsoft.com/office/powerpoint/2010/main" val="4129583937"/>
              </p:ext>
            </p:extLst>
          </p:nvPr>
        </p:nvGraphicFramePr>
        <p:xfrm>
          <a:off x="1243213" y="1500034"/>
          <a:ext cx="16512624" cy="8672637"/>
        </p:xfrm>
        <a:graphic>
          <a:graphicData uri="http://schemas.openxmlformats.org/drawingml/2006/table">
            <a:tbl>
              <a:tblPr firstRow="1" bandRow="1">
                <a:tableStyleId>{5C22544A-7EE6-4342-B048-85BDC9FD1C3A}</a:tableStyleId>
              </a:tblPr>
              <a:tblGrid>
                <a:gridCol w="16512624">
                  <a:extLst>
                    <a:ext uri="{9D8B030D-6E8A-4147-A177-3AD203B41FA5}">
                      <a16:colId xmlns:a16="http://schemas.microsoft.com/office/drawing/2014/main" val="264071126"/>
                    </a:ext>
                  </a:extLst>
                </a:gridCol>
              </a:tblGrid>
              <a:tr h="1448877">
                <a:tc>
                  <a:txBody>
                    <a:bodyPr/>
                    <a:lstStyle/>
                    <a:p>
                      <a:r>
                        <a:rPr lang="en-US" sz="4800" dirty="0">
                          <a:solidFill>
                            <a:schemeClr val="tx1"/>
                          </a:solidFill>
                          <a:latin typeface="Nunito Bold" charset="0"/>
                        </a:rPr>
                        <a:t>Shopping</a:t>
                      </a:r>
                      <a:r>
                        <a:rPr lang="en-US" sz="4800" baseline="0" dirty="0">
                          <a:solidFill>
                            <a:schemeClr val="tx1"/>
                          </a:solidFill>
                          <a:latin typeface="Nunito Bold" charset="0"/>
                        </a:rPr>
                        <a:t> centres</a:t>
                      </a:r>
                      <a:endParaRPr lang="en-US" sz="4800" dirty="0">
                        <a:solidFill>
                          <a:schemeClr val="tx1"/>
                        </a:solidFill>
                        <a:latin typeface="Nunito Bold" charset="0"/>
                      </a:endParaRPr>
                    </a:p>
                  </a:txBody>
                  <a:tcPr>
                    <a:solidFill>
                      <a:srgbClr val="FBCDCD"/>
                    </a:solidFill>
                  </a:tcPr>
                </a:tc>
                <a:extLst>
                  <a:ext uri="{0D108BD9-81ED-4DB2-BD59-A6C34878D82A}">
                    <a16:rowId xmlns:a16="http://schemas.microsoft.com/office/drawing/2014/main" val="601017607"/>
                  </a:ext>
                </a:extLst>
              </a:tr>
              <a:tr h="6930866">
                <a:tc>
                  <a:txBody>
                    <a:bodyPr/>
                    <a:lstStyle/>
                    <a:p>
                      <a:pPr marL="514350" indent="-514350">
                        <a:lnSpc>
                          <a:spcPct val="200000"/>
                        </a:lnSpc>
                        <a:buAutoNum type="arabicPeriod"/>
                      </a:pPr>
                      <a:r>
                        <a:rPr lang="en-US" sz="4800" dirty="0">
                          <a:latin typeface="Nunito Bold" charset="0"/>
                        </a:rPr>
                        <a:t> attract</a:t>
                      </a:r>
                      <a:r>
                        <a:rPr lang="en-US" sz="4800" baseline="0" dirty="0">
                          <a:latin typeface="Nunito Bold" charset="0"/>
                        </a:rPr>
                        <a:t> a lot of customers during _______. </a:t>
                      </a:r>
                    </a:p>
                    <a:p>
                      <a:pPr marL="514350" indent="-514350">
                        <a:lnSpc>
                          <a:spcPct val="200000"/>
                        </a:lnSpc>
                        <a:buAutoNum type="arabicPeriod"/>
                      </a:pPr>
                      <a:r>
                        <a:rPr lang="en-US" sz="4800" baseline="0" dirty="0">
                          <a:latin typeface="Nunito Bold" charset="0"/>
                        </a:rPr>
                        <a:t> allow customers to _______ on clothes and shoes.</a:t>
                      </a:r>
                    </a:p>
                    <a:p>
                      <a:pPr marL="514350" indent="-514350">
                        <a:lnSpc>
                          <a:spcPct val="200000"/>
                        </a:lnSpc>
                        <a:buAutoNum type="arabicPeriod"/>
                      </a:pPr>
                      <a:r>
                        <a:rPr lang="en-US" sz="4800" baseline="0" dirty="0">
                          <a:latin typeface="Nunito Bold" charset="0"/>
                        </a:rPr>
                        <a:t> offer free _________________ for customers of all ages.</a:t>
                      </a:r>
                    </a:p>
                    <a:p>
                      <a:pPr marL="514350" indent="-514350">
                        <a:lnSpc>
                          <a:spcPct val="200000"/>
                        </a:lnSpc>
                        <a:buAutoNum type="arabicPeriod"/>
                      </a:pPr>
                      <a:r>
                        <a:rPr lang="en-US" sz="4800" baseline="0" dirty="0">
                          <a:latin typeface="Nunito Bold" charset="0"/>
                        </a:rPr>
                        <a:t> are full of________________ during holidays.</a:t>
                      </a:r>
                    </a:p>
                    <a:p>
                      <a:pPr marL="514350" indent="-514350">
                        <a:lnSpc>
                          <a:spcPct val="200000"/>
                        </a:lnSpc>
                        <a:buAutoNum type="arabicPeriod"/>
                      </a:pPr>
                      <a:r>
                        <a:rPr lang="en-US" sz="4800" baseline="0" dirty="0">
                          <a:latin typeface="Nunito Bold" charset="0"/>
                        </a:rPr>
                        <a:t> offer ______ air conditioning and heating.</a:t>
                      </a:r>
                      <a:endParaRPr lang="en-US" sz="4800" dirty="0">
                        <a:latin typeface="Nunito Bold" charset="0"/>
                      </a:endParaRPr>
                    </a:p>
                  </a:txBody>
                  <a:tcPr>
                    <a:solidFill>
                      <a:srgbClr val="D8E5E5"/>
                    </a:solidFill>
                  </a:tcPr>
                </a:tc>
                <a:extLst>
                  <a:ext uri="{0D108BD9-81ED-4DB2-BD59-A6C34878D82A}">
                    <a16:rowId xmlns:a16="http://schemas.microsoft.com/office/drawing/2014/main" val="1530434833"/>
                  </a:ext>
                </a:extLst>
              </a:tr>
            </a:tbl>
          </a:graphicData>
        </a:graphic>
      </p:graphicFrame>
      <p:sp>
        <p:nvSpPr>
          <p:cNvPr id="6" name="TextBox 5">
            <a:extLst>
              <a:ext uri="{FF2B5EF4-FFF2-40B4-BE49-F238E27FC236}">
                <a16:creationId xmlns:a16="http://schemas.microsoft.com/office/drawing/2014/main" id="{81849B43-F854-A37A-0380-01849765ACE5}"/>
              </a:ext>
            </a:extLst>
          </p:cNvPr>
          <p:cNvSpPr txBox="1"/>
          <p:nvPr/>
        </p:nvSpPr>
        <p:spPr>
          <a:xfrm>
            <a:off x="11302799" y="3316183"/>
            <a:ext cx="2859834" cy="1015663"/>
          </a:xfrm>
          <a:prstGeom prst="rect">
            <a:avLst/>
          </a:prstGeom>
          <a:noFill/>
        </p:spPr>
        <p:txBody>
          <a:bodyPr wrap="square" rtlCol="0">
            <a:spAutoFit/>
          </a:bodyPr>
          <a:lstStyle/>
          <a:p>
            <a:r>
              <a:rPr lang="en-US" sz="6000" b="1" dirty="0">
                <a:solidFill>
                  <a:srgbClr val="EF4B66"/>
                </a:solidFill>
                <a:latin typeface="Nunito Bold" charset="0"/>
              </a:rPr>
              <a:t>sales</a:t>
            </a:r>
            <a:endParaRPr lang="en-US" sz="4400" b="1" dirty="0">
              <a:solidFill>
                <a:srgbClr val="EF4B66"/>
              </a:solidFill>
              <a:latin typeface="Nunito Bold" charset="0"/>
            </a:endParaRPr>
          </a:p>
        </p:txBody>
      </p:sp>
      <p:sp>
        <p:nvSpPr>
          <p:cNvPr id="7" name="TextBox 6">
            <a:extLst>
              <a:ext uri="{FF2B5EF4-FFF2-40B4-BE49-F238E27FC236}">
                <a16:creationId xmlns:a16="http://schemas.microsoft.com/office/drawing/2014/main" id="{28433582-A1C3-E761-4FA0-8A4F624BABF7}"/>
              </a:ext>
            </a:extLst>
          </p:cNvPr>
          <p:cNvSpPr txBox="1"/>
          <p:nvPr/>
        </p:nvSpPr>
        <p:spPr>
          <a:xfrm>
            <a:off x="8007638" y="4678408"/>
            <a:ext cx="3828594" cy="1015663"/>
          </a:xfrm>
          <a:prstGeom prst="rect">
            <a:avLst/>
          </a:prstGeom>
          <a:noFill/>
        </p:spPr>
        <p:txBody>
          <a:bodyPr wrap="square" rtlCol="0">
            <a:spAutoFit/>
          </a:bodyPr>
          <a:lstStyle/>
          <a:p>
            <a:r>
              <a:rPr lang="en-US" sz="6000" b="1" dirty="0">
                <a:solidFill>
                  <a:srgbClr val="EF4B66"/>
                </a:solidFill>
                <a:latin typeface="Nunito Bold" charset="0"/>
              </a:rPr>
              <a:t>try</a:t>
            </a:r>
            <a:endParaRPr lang="en-US" sz="4400" b="1" dirty="0">
              <a:solidFill>
                <a:srgbClr val="EF4B66"/>
              </a:solidFill>
              <a:latin typeface="Nunito Bold" charset="0"/>
            </a:endParaRPr>
          </a:p>
        </p:txBody>
      </p:sp>
      <p:sp>
        <p:nvSpPr>
          <p:cNvPr id="8" name="TextBox 7">
            <a:extLst>
              <a:ext uri="{FF2B5EF4-FFF2-40B4-BE49-F238E27FC236}">
                <a16:creationId xmlns:a16="http://schemas.microsoft.com/office/drawing/2014/main" id="{E792AFB9-F379-AD63-E87D-0C933F3170D0}"/>
              </a:ext>
            </a:extLst>
          </p:cNvPr>
          <p:cNvSpPr txBox="1"/>
          <p:nvPr/>
        </p:nvSpPr>
        <p:spPr>
          <a:xfrm>
            <a:off x="4649470" y="6147995"/>
            <a:ext cx="6573414" cy="1015663"/>
          </a:xfrm>
          <a:prstGeom prst="rect">
            <a:avLst/>
          </a:prstGeom>
          <a:noFill/>
        </p:spPr>
        <p:txBody>
          <a:bodyPr wrap="square" rtlCol="0">
            <a:spAutoFit/>
          </a:bodyPr>
          <a:lstStyle/>
          <a:p>
            <a:r>
              <a:rPr lang="en-US" sz="6000" b="1" dirty="0">
                <a:solidFill>
                  <a:srgbClr val="EF4B66"/>
                </a:solidFill>
                <a:latin typeface="Nunito Bold" charset="0"/>
              </a:rPr>
              <a:t>entertainments</a:t>
            </a:r>
            <a:endParaRPr lang="en-US" sz="4400" b="1" dirty="0">
              <a:solidFill>
                <a:srgbClr val="EF4B66"/>
              </a:solidFill>
              <a:latin typeface="Nunito Bold" charset="0"/>
            </a:endParaRPr>
          </a:p>
        </p:txBody>
      </p:sp>
      <p:sp>
        <p:nvSpPr>
          <p:cNvPr id="9" name="TextBox 8">
            <a:extLst>
              <a:ext uri="{FF2B5EF4-FFF2-40B4-BE49-F238E27FC236}">
                <a16:creationId xmlns:a16="http://schemas.microsoft.com/office/drawing/2014/main" id="{AC3B8A94-ADE9-3CC7-744A-948C763E8027}"/>
              </a:ext>
            </a:extLst>
          </p:cNvPr>
          <p:cNvSpPr txBox="1"/>
          <p:nvPr/>
        </p:nvSpPr>
        <p:spPr>
          <a:xfrm>
            <a:off x="3941664" y="7664412"/>
            <a:ext cx="6570253" cy="1015663"/>
          </a:xfrm>
          <a:prstGeom prst="rect">
            <a:avLst/>
          </a:prstGeom>
          <a:noFill/>
        </p:spPr>
        <p:txBody>
          <a:bodyPr wrap="square" rtlCol="0">
            <a:spAutoFit/>
          </a:bodyPr>
          <a:lstStyle/>
          <a:p>
            <a:pPr algn="ctr"/>
            <a:r>
              <a:rPr lang="en-US" sz="6000" b="1" dirty="0">
                <a:solidFill>
                  <a:srgbClr val="EF4B66"/>
                </a:solidFill>
                <a:latin typeface="Nunito Bold" charset="0"/>
              </a:rPr>
              <a:t>decorations</a:t>
            </a:r>
            <a:endParaRPr lang="en-US" sz="4400" b="1" dirty="0">
              <a:solidFill>
                <a:srgbClr val="EF4B66"/>
              </a:solidFill>
              <a:latin typeface="Nunito Bold" charset="0"/>
            </a:endParaRPr>
          </a:p>
        </p:txBody>
      </p:sp>
      <p:sp>
        <p:nvSpPr>
          <p:cNvPr id="10" name="TextBox 9">
            <a:extLst>
              <a:ext uri="{FF2B5EF4-FFF2-40B4-BE49-F238E27FC236}">
                <a16:creationId xmlns:a16="http://schemas.microsoft.com/office/drawing/2014/main" id="{D9E7A146-C743-F9BF-DF18-D4E0D8DFCF97}"/>
              </a:ext>
            </a:extLst>
          </p:cNvPr>
          <p:cNvSpPr txBox="1"/>
          <p:nvPr/>
        </p:nvSpPr>
        <p:spPr>
          <a:xfrm>
            <a:off x="3712604" y="9136545"/>
            <a:ext cx="1681707" cy="1015663"/>
          </a:xfrm>
          <a:prstGeom prst="rect">
            <a:avLst/>
          </a:prstGeom>
          <a:noFill/>
        </p:spPr>
        <p:txBody>
          <a:bodyPr wrap="square" rtlCol="0">
            <a:spAutoFit/>
          </a:bodyPr>
          <a:lstStyle/>
          <a:p>
            <a:r>
              <a:rPr lang="en-US" sz="6000" b="1" dirty="0">
                <a:solidFill>
                  <a:srgbClr val="EF4B66"/>
                </a:solidFill>
                <a:latin typeface="Nunito Bold" charset="0"/>
              </a:rPr>
              <a:t>free</a:t>
            </a:r>
            <a:endParaRPr lang="en-US" sz="4400" b="1" dirty="0">
              <a:solidFill>
                <a:srgbClr val="EF4B66"/>
              </a:solidFill>
              <a:latin typeface="Nunito Bold" charset="0"/>
            </a:endParaRPr>
          </a:p>
        </p:txBody>
      </p:sp>
    </p:spTree>
    <p:extLst>
      <p:ext uri="{BB962C8B-B14F-4D97-AF65-F5344CB8AC3E}">
        <p14:creationId xmlns:p14="http://schemas.microsoft.com/office/powerpoint/2010/main" val="13242223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983307">
            <a:off x="3264314" y="-2763847"/>
            <a:ext cx="13143713" cy="14783317"/>
          </a:xfrm>
          <a:custGeom>
            <a:avLst/>
            <a:gdLst/>
            <a:ahLst/>
            <a:cxnLst/>
            <a:rect l="l" t="t" r="r" b="b"/>
            <a:pathLst>
              <a:path w="13143713" h="14783317">
                <a:moveTo>
                  <a:pt x="0" y="0"/>
                </a:moveTo>
                <a:lnTo>
                  <a:pt x="13143713" y="0"/>
                </a:lnTo>
                <a:lnTo>
                  <a:pt x="13143713" y="14783317"/>
                </a:lnTo>
                <a:lnTo>
                  <a:pt x="0" y="1478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30644" y="3369257"/>
            <a:ext cx="9267818" cy="9031910"/>
          </a:xfrm>
          <a:custGeom>
            <a:avLst/>
            <a:gdLst/>
            <a:ahLst/>
            <a:cxnLst/>
            <a:rect l="l" t="t" r="r" b="b"/>
            <a:pathLst>
              <a:path w="9267818" h="9031910">
                <a:moveTo>
                  <a:pt x="0" y="0"/>
                </a:moveTo>
                <a:lnTo>
                  <a:pt x="9267818" y="0"/>
                </a:lnTo>
                <a:lnTo>
                  <a:pt x="9267818" y="9031910"/>
                </a:lnTo>
                <a:lnTo>
                  <a:pt x="0" y="9031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678402" y="4627812"/>
            <a:ext cx="1001909" cy="1031376"/>
          </a:xfrm>
          <a:custGeom>
            <a:avLst/>
            <a:gdLst/>
            <a:ahLst/>
            <a:cxnLst/>
            <a:rect l="l" t="t" r="r" b="b"/>
            <a:pathLst>
              <a:path w="1001909" h="1031376">
                <a:moveTo>
                  <a:pt x="0" y="0"/>
                </a:moveTo>
                <a:lnTo>
                  <a:pt x="1001909" y="0"/>
                </a:lnTo>
                <a:lnTo>
                  <a:pt x="1001909" y="1031376"/>
                </a:lnTo>
                <a:lnTo>
                  <a:pt x="0" y="1031376"/>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5" name="Freeform 5"/>
          <p:cNvSpPr/>
          <p:nvPr/>
        </p:nvSpPr>
        <p:spPr>
          <a:xfrm>
            <a:off x="16108410" y="242713"/>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6" name="Freeform 6"/>
          <p:cNvSpPr/>
          <p:nvPr/>
        </p:nvSpPr>
        <p:spPr>
          <a:xfrm>
            <a:off x="282391" y="8176725"/>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7" name="Freeform 7"/>
          <p:cNvSpPr/>
          <p:nvPr/>
        </p:nvSpPr>
        <p:spPr>
          <a:xfrm>
            <a:off x="1370427" y="436330"/>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12">
              <a:extLst>
                <a:ext uri="{96DAC541-7B7A-43D3-8B79-37D633B846F1}">
                  <asvg:svgBlip xmlns:asvg="http://schemas.microsoft.com/office/drawing/2016/SVG/main" r:embed="rId13"/>
                </a:ext>
              </a:extLst>
            </a:blip>
            <a:stretch>
              <a:fillRect l="-244847" t="-296347" r="-724937" b="-544619"/>
            </a:stretch>
          </a:blipFill>
        </p:spPr>
      </p:sp>
      <p:sp>
        <p:nvSpPr>
          <p:cNvPr id="8" name="TextBox 8"/>
          <p:cNvSpPr txBox="1"/>
          <p:nvPr/>
        </p:nvSpPr>
        <p:spPr>
          <a:xfrm>
            <a:off x="4671970" y="1836273"/>
            <a:ext cx="9734725" cy="1428533"/>
          </a:xfrm>
          <a:prstGeom prst="rect">
            <a:avLst/>
          </a:prstGeom>
        </p:spPr>
        <p:txBody>
          <a:bodyPr lIns="0" tIns="0" rIns="0" bIns="0" rtlCol="0" anchor="t">
            <a:spAutoFit/>
          </a:bodyPr>
          <a:lstStyle/>
          <a:p>
            <a:pPr marL="0" marR="0" lvl="0" indent="0" algn="ctr" defTabSz="914400" rtl="0" eaLnBrk="1" fontAlgn="auto" latinLnBrk="0" hangingPunct="1">
              <a:lnSpc>
                <a:spcPts val="953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231F20"/>
                </a:solidFill>
                <a:effectLst/>
                <a:uLnTx/>
                <a:uFillTx/>
                <a:latin typeface="Loubag Medium"/>
                <a:ea typeface="+mn-ea"/>
                <a:cs typeface="+mn-cs"/>
              </a:rPr>
              <a:t>SPEAKING</a:t>
            </a:r>
            <a:endParaRPr kumimoji="0" lang="en-US" sz="8000" b="0" i="0" u="none" strike="noStrike" kern="1200" cap="none" spc="0" normalizeH="0" baseline="0" noProof="0" dirty="0">
              <a:ln>
                <a:noFill/>
              </a:ln>
              <a:solidFill>
                <a:srgbClr val="231F20"/>
              </a:solidFill>
              <a:effectLst/>
              <a:uLnTx/>
              <a:uFillTx/>
              <a:latin typeface="Loubag Medium"/>
              <a:ea typeface="+mn-ea"/>
              <a:cs typeface="+mn-cs"/>
            </a:endParaRPr>
          </a:p>
        </p:txBody>
      </p:sp>
      <p:sp>
        <p:nvSpPr>
          <p:cNvPr id="9" name="Freeform 9"/>
          <p:cNvSpPr/>
          <p:nvPr/>
        </p:nvSpPr>
        <p:spPr>
          <a:xfrm>
            <a:off x="16512991" y="8176725"/>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Freeform 10"/>
          <p:cNvSpPr/>
          <p:nvPr/>
        </p:nvSpPr>
        <p:spPr>
          <a:xfrm>
            <a:off x="2325697" y="5143500"/>
            <a:ext cx="1196714" cy="1231912"/>
          </a:xfrm>
          <a:custGeom>
            <a:avLst/>
            <a:gdLst/>
            <a:ahLst/>
            <a:cxnLst/>
            <a:rect l="l" t="t" r="r" b="b"/>
            <a:pathLst>
              <a:path w="1196714" h="1231912">
                <a:moveTo>
                  <a:pt x="0" y="0"/>
                </a:moveTo>
                <a:lnTo>
                  <a:pt x="1196714" y="0"/>
                </a:lnTo>
                <a:lnTo>
                  <a:pt x="1196714" y="1231912"/>
                </a:lnTo>
                <a:lnTo>
                  <a:pt x="0" y="1231912"/>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Tree>
    <p:extLst>
      <p:ext uri="{BB962C8B-B14F-4D97-AF65-F5344CB8AC3E}">
        <p14:creationId xmlns:p14="http://schemas.microsoft.com/office/powerpoint/2010/main" val="924338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942640" flipH="1">
            <a:off x="-2831474" y="-5224970"/>
            <a:ext cx="16935972" cy="19942291"/>
          </a:xfrm>
          <a:custGeom>
            <a:avLst/>
            <a:gdLst/>
            <a:ahLst/>
            <a:cxnLst/>
            <a:rect l="l" t="t" r="r" b="b"/>
            <a:pathLst>
              <a:path w="12986528" h="14606524">
                <a:moveTo>
                  <a:pt x="12986527" y="0"/>
                </a:moveTo>
                <a:lnTo>
                  <a:pt x="0" y="0"/>
                </a:lnTo>
                <a:lnTo>
                  <a:pt x="0" y="14606525"/>
                </a:lnTo>
                <a:lnTo>
                  <a:pt x="12986527" y="14606525"/>
                </a:lnTo>
                <a:lnTo>
                  <a:pt x="1298652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735235" y="1299309"/>
            <a:ext cx="3708834" cy="8987691"/>
          </a:xfrm>
          <a:custGeom>
            <a:avLst/>
            <a:gdLst/>
            <a:ahLst/>
            <a:cxnLst/>
            <a:rect l="l" t="t" r="r" b="b"/>
            <a:pathLst>
              <a:path w="7408766" h="13582738">
                <a:moveTo>
                  <a:pt x="0" y="0"/>
                </a:moveTo>
                <a:lnTo>
                  <a:pt x="7408767" y="0"/>
                </a:lnTo>
                <a:lnTo>
                  <a:pt x="7408767" y="13582738"/>
                </a:lnTo>
                <a:lnTo>
                  <a:pt x="0" y="13582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18075" y="688440"/>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7">
              <a:extLst>
                <a:ext uri="{96DAC541-7B7A-43D3-8B79-37D633B846F1}">
                  <asvg:svgBlip xmlns:asvg="http://schemas.microsoft.com/office/drawing/2016/SVG/main" r:embed="rId8"/>
                </a:ext>
              </a:extLst>
            </a:blip>
            <a:stretch>
              <a:fillRect l="-244847" t="-296347" r="-724937" b="-544619"/>
            </a:stretch>
          </a:blipFill>
        </p:spPr>
      </p:sp>
      <p:sp>
        <p:nvSpPr>
          <p:cNvPr id="7" name="Freeform 7"/>
          <p:cNvSpPr/>
          <p:nvPr/>
        </p:nvSpPr>
        <p:spPr>
          <a:xfrm>
            <a:off x="16957921" y="1501503"/>
            <a:ext cx="1001909" cy="1031376"/>
          </a:xfrm>
          <a:custGeom>
            <a:avLst/>
            <a:gdLst/>
            <a:ahLst/>
            <a:cxnLst/>
            <a:rect l="l" t="t" r="r" b="b"/>
            <a:pathLst>
              <a:path w="1001909" h="1031376">
                <a:moveTo>
                  <a:pt x="0" y="0"/>
                </a:moveTo>
                <a:lnTo>
                  <a:pt x="1001908" y="0"/>
                </a:lnTo>
                <a:lnTo>
                  <a:pt x="1001908" y="1031376"/>
                </a:lnTo>
                <a:lnTo>
                  <a:pt x="0" y="1031376"/>
                </a:lnTo>
                <a:lnTo>
                  <a:pt x="0" y="0"/>
                </a:lnTo>
                <a:close/>
              </a:path>
            </a:pathLst>
          </a:custGeom>
          <a:blipFill>
            <a:blip r:embed="rId9">
              <a:extLst>
                <a:ext uri="{96DAC541-7B7A-43D3-8B79-37D633B846F1}">
                  <asvg:svgBlip xmlns:asvg="http://schemas.microsoft.com/office/drawing/2016/SVG/main" r:embed="rId10"/>
                </a:ext>
              </a:extLst>
            </a:blip>
            <a:stretch>
              <a:fillRect l="-244847" t="-296347" r="-724937" b="-544619"/>
            </a:stretch>
          </a:blipFill>
        </p:spPr>
      </p:sp>
      <p:sp>
        <p:nvSpPr>
          <p:cNvPr id="8" name="TextBox 7">
            <a:extLst>
              <a:ext uri="{FF2B5EF4-FFF2-40B4-BE49-F238E27FC236}">
                <a16:creationId xmlns:a16="http://schemas.microsoft.com/office/drawing/2014/main" id="{44D8998D-69D0-445E-875B-9310176643AE}"/>
              </a:ext>
            </a:extLst>
          </p:cNvPr>
          <p:cNvSpPr txBox="1"/>
          <p:nvPr/>
        </p:nvSpPr>
        <p:spPr>
          <a:xfrm>
            <a:off x="0" y="456767"/>
            <a:ext cx="18442305" cy="707886"/>
          </a:xfrm>
          <a:prstGeom prst="rect">
            <a:avLst/>
          </a:prstGeom>
          <a:noFill/>
          <a:effectLst/>
        </p:spPr>
        <p:txBody>
          <a:bodyPr wrap="square" rtlCol="0">
            <a:spAutoFit/>
          </a:bodyPr>
          <a:lstStyle/>
          <a:p>
            <a:r>
              <a:rPr lang="en-US" sz="4000" b="1" dirty="0">
                <a:solidFill>
                  <a:srgbClr val="FF0000"/>
                </a:solidFill>
                <a:effectLst>
                  <a:glow rad="88900">
                    <a:schemeClr val="bg1"/>
                  </a:glow>
                </a:effectLst>
                <a:latin typeface="Loubag Medium" panose="020B0604020202020204" charset="0"/>
                <a:cs typeface="Arial" panose="020B0604020202020204" pitchFamily="34" charset="0"/>
              </a:rPr>
              <a:t>4. Work in pairs. Ask and answer about a new shopping centre.</a:t>
            </a:r>
          </a:p>
        </p:txBody>
      </p:sp>
      <p:sp>
        <p:nvSpPr>
          <p:cNvPr id="9" name="Content Placeholder 2">
            <a:extLst>
              <a:ext uri="{FF2B5EF4-FFF2-40B4-BE49-F238E27FC236}">
                <a16:creationId xmlns:a16="http://schemas.microsoft.com/office/drawing/2014/main" id="{EB412228-BAB0-1C63-C5DA-E82E697509AF}"/>
              </a:ext>
            </a:extLst>
          </p:cNvPr>
          <p:cNvSpPr txBox="1">
            <a:spLocks/>
          </p:cNvSpPr>
          <p:nvPr/>
        </p:nvSpPr>
        <p:spPr>
          <a:xfrm>
            <a:off x="827500" y="1872344"/>
            <a:ext cx="14183900" cy="14037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latin typeface="Nunito Bold" charset="0"/>
              </a:rPr>
              <a:t>Student A reads the suggestions for questions on card A</a:t>
            </a:r>
          </a:p>
          <a:p>
            <a:r>
              <a:rPr lang="en-US" sz="4800" dirty="0">
                <a:latin typeface="Nunito Bold" charset="0"/>
              </a:rPr>
              <a:t>Student B reads the information about the new shopping </a:t>
            </a:r>
            <a:r>
              <a:rPr lang="en-US" sz="4800" dirty="0" err="1">
                <a:latin typeface="Nunito Bold" charset="0"/>
              </a:rPr>
              <a:t>centre</a:t>
            </a:r>
            <a:r>
              <a:rPr lang="en-US" sz="4800" dirty="0">
                <a:latin typeface="Nunito Bold" charset="0"/>
              </a:rPr>
              <a:t> on card B (page 91)</a:t>
            </a:r>
          </a:p>
        </p:txBody>
      </p:sp>
      <p:pic>
        <p:nvPicPr>
          <p:cNvPr id="10" name="Picture 9">
            <a:extLst>
              <a:ext uri="{FF2B5EF4-FFF2-40B4-BE49-F238E27FC236}">
                <a16:creationId xmlns:a16="http://schemas.microsoft.com/office/drawing/2014/main" id="{F6BE7F6A-2E31-85BA-CE75-6B47998F9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459" y="5187606"/>
            <a:ext cx="7214449" cy="4410954"/>
          </a:xfrm>
          <a:prstGeom prst="rect">
            <a:avLst/>
          </a:prstGeom>
        </p:spPr>
      </p:pic>
      <p:pic>
        <p:nvPicPr>
          <p:cNvPr id="11" name="Picture 10">
            <a:extLst>
              <a:ext uri="{FF2B5EF4-FFF2-40B4-BE49-F238E27FC236}">
                <a16:creationId xmlns:a16="http://schemas.microsoft.com/office/drawing/2014/main" id="{5672804A-1914-8A5A-DA3D-D7AA3AAD3A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8343" y="5077859"/>
            <a:ext cx="8408800" cy="4419600"/>
          </a:xfrm>
          <a:prstGeom prst="rect">
            <a:avLst/>
          </a:prstGeom>
        </p:spPr>
      </p:pic>
    </p:spTree>
    <p:extLst>
      <p:ext uri="{BB962C8B-B14F-4D97-AF65-F5344CB8AC3E}">
        <p14:creationId xmlns:p14="http://schemas.microsoft.com/office/powerpoint/2010/main" val="3303786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942640" flipH="1">
            <a:off x="-1026958" y="-984793"/>
            <a:ext cx="20341914" cy="14606524"/>
          </a:xfrm>
          <a:custGeom>
            <a:avLst/>
            <a:gdLst/>
            <a:ahLst/>
            <a:cxnLst/>
            <a:rect l="l" t="t" r="r" b="b"/>
            <a:pathLst>
              <a:path w="12986528" h="14606524">
                <a:moveTo>
                  <a:pt x="12986527" y="0"/>
                </a:moveTo>
                <a:lnTo>
                  <a:pt x="0" y="0"/>
                </a:lnTo>
                <a:lnTo>
                  <a:pt x="0" y="14606525"/>
                </a:lnTo>
                <a:lnTo>
                  <a:pt x="12986527" y="14606525"/>
                </a:lnTo>
                <a:lnTo>
                  <a:pt x="1298652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462215" y="2948552"/>
            <a:ext cx="6821279" cy="10843074"/>
          </a:xfrm>
          <a:custGeom>
            <a:avLst/>
            <a:gdLst/>
            <a:ahLst/>
            <a:cxnLst/>
            <a:rect l="l" t="t" r="r" b="b"/>
            <a:pathLst>
              <a:path w="6821279" h="10843074">
                <a:moveTo>
                  <a:pt x="0" y="0"/>
                </a:moveTo>
                <a:lnTo>
                  <a:pt x="6821279" y="0"/>
                </a:lnTo>
                <a:lnTo>
                  <a:pt x="6821279" y="10843074"/>
                </a:lnTo>
                <a:lnTo>
                  <a:pt x="0" y="10843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18075" y="688440"/>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7" name="Freeform 7"/>
          <p:cNvSpPr/>
          <p:nvPr/>
        </p:nvSpPr>
        <p:spPr>
          <a:xfrm>
            <a:off x="16957921" y="1501503"/>
            <a:ext cx="1001909" cy="1031376"/>
          </a:xfrm>
          <a:custGeom>
            <a:avLst/>
            <a:gdLst/>
            <a:ahLst/>
            <a:cxnLst/>
            <a:rect l="l" t="t" r="r" b="b"/>
            <a:pathLst>
              <a:path w="1001909" h="1031376">
                <a:moveTo>
                  <a:pt x="0" y="0"/>
                </a:moveTo>
                <a:lnTo>
                  <a:pt x="1001908" y="0"/>
                </a:lnTo>
                <a:lnTo>
                  <a:pt x="1001908" y="1031376"/>
                </a:lnTo>
                <a:lnTo>
                  <a:pt x="0" y="103137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8" name="TextBox 7">
            <a:extLst>
              <a:ext uri="{FF2B5EF4-FFF2-40B4-BE49-F238E27FC236}">
                <a16:creationId xmlns:a16="http://schemas.microsoft.com/office/drawing/2014/main" id="{549CE465-C5C9-7E01-7802-D7AE7D21DD07}"/>
              </a:ext>
            </a:extLst>
          </p:cNvPr>
          <p:cNvSpPr txBox="1"/>
          <p:nvPr/>
        </p:nvSpPr>
        <p:spPr>
          <a:xfrm>
            <a:off x="3703646" y="307094"/>
            <a:ext cx="14256183" cy="2554545"/>
          </a:xfrm>
          <a:prstGeom prst="rect">
            <a:avLst/>
          </a:prstGeom>
          <a:noFill/>
          <a:effectLst/>
        </p:spPr>
        <p:txBody>
          <a:bodyPr wrap="square" rtlCol="0">
            <a:spAutoFit/>
          </a:bodyPr>
          <a:lstStyle/>
          <a:p>
            <a:pPr algn="just"/>
            <a:r>
              <a:rPr lang="en-US" sz="4000" b="1" dirty="0">
                <a:solidFill>
                  <a:srgbClr val="FF0000"/>
                </a:solidFill>
                <a:effectLst>
                  <a:glow rad="88900">
                    <a:schemeClr val="bg1"/>
                  </a:glow>
                </a:effectLst>
                <a:latin typeface="Loubag Medium" panose="020B0604020202020204" charset="0"/>
                <a:cs typeface="Arial" panose="020B0604020202020204" pitchFamily="34" charset="0"/>
              </a:rPr>
              <a:t>5. Work in pairs. Ask and answer about a shopping centre, a supermarket, or an open-air market in your area. Take notes of your partner’s answers and report them to the class.</a:t>
            </a:r>
          </a:p>
        </p:txBody>
      </p:sp>
      <p:sp>
        <p:nvSpPr>
          <p:cNvPr id="9" name="Content Placeholder 2">
            <a:extLst>
              <a:ext uri="{FF2B5EF4-FFF2-40B4-BE49-F238E27FC236}">
                <a16:creationId xmlns:a16="http://schemas.microsoft.com/office/drawing/2014/main" id="{EB5A35E2-996A-CEB0-7EB7-09318AB8B3CD}"/>
              </a:ext>
            </a:extLst>
          </p:cNvPr>
          <p:cNvSpPr txBox="1">
            <a:spLocks/>
          </p:cNvSpPr>
          <p:nvPr/>
        </p:nvSpPr>
        <p:spPr>
          <a:xfrm>
            <a:off x="6705600" y="3204996"/>
            <a:ext cx="11095243" cy="310519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5400" b="1" dirty="0">
                <a:solidFill>
                  <a:srgbClr val="00B050"/>
                </a:solidFill>
                <a:latin typeface="Nunito Bold" charset="0"/>
              </a:rPr>
              <a:t>You can use the suggestions below:</a:t>
            </a:r>
          </a:p>
          <a:p>
            <a:pPr>
              <a:buFontTx/>
              <a:buChar char="-"/>
            </a:pPr>
            <a:r>
              <a:rPr lang="en-US" sz="5400" dirty="0">
                <a:latin typeface="Nunito Bold" charset="0"/>
              </a:rPr>
              <a:t>where it is</a:t>
            </a:r>
          </a:p>
          <a:p>
            <a:pPr>
              <a:buFontTx/>
              <a:buChar char="-"/>
            </a:pPr>
            <a:r>
              <a:rPr lang="en-US" sz="5400" dirty="0">
                <a:latin typeface="Nunito Bold" charset="0"/>
              </a:rPr>
              <a:t>how you get there</a:t>
            </a:r>
          </a:p>
          <a:p>
            <a:pPr>
              <a:buFontTx/>
              <a:buChar char="-"/>
            </a:pPr>
            <a:r>
              <a:rPr lang="en-US" sz="5400" dirty="0">
                <a:latin typeface="Nunito Bold" charset="0"/>
              </a:rPr>
              <a:t>what its opening hours are</a:t>
            </a:r>
          </a:p>
          <a:p>
            <a:pPr>
              <a:buFontTx/>
              <a:buChar char="-"/>
            </a:pPr>
            <a:r>
              <a:rPr lang="en-US" sz="5400" dirty="0">
                <a:latin typeface="Nunito Bold" charset="0"/>
              </a:rPr>
              <a:t>what you do there</a:t>
            </a:r>
          </a:p>
          <a:p>
            <a:pPr>
              <a:buFontTx/>
              <a:buChar char="-"/>
            </a:pPr>
            <a:r>
              <a:rPr lang="en-US" sz="5400" dirty="0">
                <a:latin typeface="Nunito Bold" charset="0"/>
              </a:rPr>
              <a:t>what you like/ don’t like about it.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773717">
            <a:off x="4152276" y="-4270699"/>
            <a:ext cx="14236648" cy="16012589"/>
          </a:xfrm>
          <a:custGeom>
            <a:avLst/>
            <a:gdLst/>
            <a:ahLst/>
            <a:cxnLst/>
            <a:rect l="l" t="t" r="r" b="b"/>
            <a:pathLst>
              <a:path w="14236648" h="16012589">
                <a:moveTo>
                  <a:pt x="0" y="0"/>
                </a:moveTo>
                <a:lnTo>
                  <a:pt x="14236648" y="0"/>
                </a:lnTo>
                <a:lnTo>
                  <a:pt x="14236648" y="16012589"/>
                </a:lnTo>
                <a:lnTo>
                  <a:pt x="0" y="160125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84725" y="3134278"/>
            <a:ext cx="6504749" cy="11357497"/>
          </a:xfrm>
          <a:custGeom>
            <a:avLst/>
            <a:gdLst/>
            <a:ahLst/>
            <a:cxnLst/>
            <a:rect l="l" t="t" r="r" b="b"/>
            <a:pathLst>
              <a:path w="6504749" h="11357497">
                <a:moveTo>
                  <a:pt x="6504748" y="0"/>
                </a:moveTo>
                <a:lnTo>
                  <a:pt x="0" y="0"/>
                </a:lnTo>
                <a:lnTo>
                  <a:pt x="0" y="11357497"/>
                </a:lnTo>
                <a:lnTo>
                  <a:pt x="6504748" y="11357497"/>
                </a:lnTo>
                <a:lnTo>
                  <a:pt x="650474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27722" y="713892"/>
            <a:ext cx="5495488" cy="2260555"/>
          </a:xfrm>
          <a:custGeom>
            <a:avLst/>
            <a:gdLst/>
            <a:ahLst/>
            <a:cxnLst/>
            <a:rect l="l" t="t" r="r" b="b"/>
            <a:pathLst>
              <a:path w="5495488" h="2260555">
                <a:moveTo>
                  <a:pt x="0" y="0"/>
                </a:moveTo>
                <a:lnTo>
                  <a:pt x="5495488" y="0"/>
                </a:lnTo>
                <a:lnTo>
                  <a:pt x="5495488" y="2260555"/>
                </a:lnTo>
                <a:lnTo>
                  <a:pt x="0" y="2260555"/>
                </a:lnTo>
                <a:lnTo>
                  <a:pt x="0" y="0"/>
                </a:lnTo>
                <a:close/>
              </a:path>
            </a:pathLst>
          </a:custGeom>
          <a:blipFill>
            <a:blip r:embed="rId6">
              <a:extLst>
                <a:ext uri="{96DAC541-7B7A-43D3-8B79-37D633B846F1}">
                  <asvg:svgBlip xmlns:asvg="http://schemas.microsoft.com/office/drawing/2016/SVG/main" r:embed="rId7"/>
                </a:ext>
              </a:extLst>
            </a:blip>
            <a:stretch>
              <a:fillRect l="-16274" t="-14786" r="-68516" b="-253585"/>
            </a:stretch>
          </a:blipFill>
        </p:spPr>
      </p:sp>
      <p:sp>
        <p:nvSpPr>
          <p:cNvPr id="8" name="Freeform 8"/>
          <p:cNvSpPr/>
          <p:nvPr/>
        </p:nvSpPr>
        <p:spPr>
          <a:xfrm>
            <a:off x="14029347" y="7538078"/>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6876146" y="8593047"/>
            <a:ext cx="935582" cy="963099"/>
          </a:xfrm>
          <a:custGeom>
            <a:avLst/>
            <a:gdLst/>
            <a:ahLst/>
            <a:cxnLst/>
            <a:rect l="l" t="t" r="r" b="b"/>
            <a:pathLst>
              <a:path w="935582" h="963099">
                <a:moveTo>
                  <a:pt x="0" y="0"/>
                </a:moveTo>
                <a:lnTo>
                  <a:pt x="935582" y="0"/>
                </a:lnTo>
                <a:lnTo>
                  <a:pt x="935582" y="963098"/>
                </a:lnTo>
                <a:lnTo>
                  <a:pt x="0" y="96309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4" name="TextBox 3">
            <a:extLst>
              <a:ext uri="{FF2B5EF4-FFF2-40B4-BE49-F238E27FC236}">
                <a16:creationId xmlns:a16="http://schemas.microsoft.com/office/drawing/2014/main" id="{03CAF151-5CC4-C6CA-79D2-F98C4F91EA1B}"/>
              </a:ext>
            </a:extLst>
          </p:cNvPr>
          <p:cNvSpPr txBox="1"/>
          <p:nvPr/>
        </p:nvSpPr>
        <p:spPr>
          <a:xfrm>
            <a:off x="8012578" y="1585882"/>
            <a:ext cx="10815315" cy="1323439"/>
          </a:xfrm>
          <a:prstGeom prst="rect">
            <a:avLst/>
          </a:prstGeom>
          <a:noFill/>
          <a:effectLst/>
        </p:spPr>
        <p:txBody>
          <a:bodyPr wrap="square" rtlCol="0">
            <a:spAutoFit/>
          </a:bodyPr>
          <a:lstStyle/>
          <a:p>
            <a:r>
              <a:rPr lang="en-US" sz="8000" b="1" dirty="0">
                <a:solidFill>
                  <a:srgbClr val="FF0000"/>
                </a:solidFill>
                <a:effectLst>
                  <a:glow rad="88900">
                    <a:schemeClr val="bg1"/>
                  </a:glow>
                </a:effectLst>
                <a:latin typeface="Loubag Medium" panose="020B0604020202020204" charset="0"/>
                <a:cs typeface="Arial" panose="020B0604020202020204" pitchFamily="34" charset="0"/>
              </a:rPr>
              <a:t>Wrap-up</a:t>
            </a:r>
          </a:p>
        </p:txBody>
      </p:sp>
      <p:sp>
        <p:nvSpPr>
          <p:cNvPr id="5" name="TextBox 4">
            <a:extLst>
              <a:ext uri="{FF2B5EF4-FFF2-40B4-BE49-F238E27FC236}">
                <a16:creationId xmlns:a16="http://schemas.microsoft.com/office/drawing/2014/main" id="{A521C0B6-956A-8DE6-65C0-3587E47D9393}"/>
              </a:ext>
            </a:extLst>
          </p:cNvPr>
          <p:cNvSpPr txBox="1"/>
          <p:nvPr/>
        </p:nvSpPr>
        <p:spPr>
          <a:xfrm>
            <a:off x="5423807" y="3481506"/>
            <a:ext cx="12801600" cy="3323987"/>
          </a:xfrm>
          <a:prstGeom prst="rect">
            <a:avLst/>
          </a:prstGeom>
          <a:noFill/>
        </p:spPr>
        <p:txBody>
          <a:bodyPr wrap="square" rtlCol="0">
            <a:spAutoFit/>
          </a:bodyPr>
          <a:lstStyle/>
          <a:p>
            <a:pPr>
              <a:lnSpc>
                <a:spcPct val="150000"/>
              </a:lnSpc>
            </a:pPr>
            <a:r>
              <a:rPr lang="en-US" sz="4800" dirty="0">
                <a:latin typeface="Nunito Bold" charset="0"/>
              </a:rPr>
              <a:t>What have we learnt in this lesson?</a:t>
            </a:r>
          </a:p>
          <a:p>
            <a:pPr marL="457200" indent="-457200">
              <a:lnSpc>
                <a:spcPct val="150000"/>
              </a:lnSpc>
              <a:buFont typeface="Wingdings" panose="05000000000000000000" pitchFamily="2" charset="2"/>
              <a:buChar char="ü"/>
            </a:pPr>
            <a:r>
              <a:rPr lang="en-US" sz="4800" dirty="0">
                <a:latin typeface="Nunito Bold" charset="0"/>
              </a:rPr>
              <a:t>Reasons why we go to shopping centres.</a:t>
            </a:r>
          </a:p>
          <a:p>
            <a:pPr marL="457200" indent="-457200">
              <a:lnSpc>
                <a:spcPct val="150000"/>
              </a:lnSpc>
              <a:buFont typeface="Wingdings" panose="05000000000000000000" pitchFamily="2" charset="2"/>
              <a:buChar char="ü"/>
            </a:pPr>
            <a:r>
              <a:rPr lang="en-US" sz="4800" dirty="0">
                <a:latin typeface="Nunito Bold" charset="0"/>
              </a:rPr>
              <a:t>Information about new shopping centres.</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408465">
            <a:off x="5317292" y="-2172485"/>
            <a:ext cx="12692826" cy="14276185"/>
          </a:xfrm>
          <a:custGeom>
            <a:avLst/>
            <a:gdLst/>
            <a:ahLst/>
            <a:cxnLst/>
            <a:rect l="l" t="t" r="r" b="b"/>
            <a:pathLst>
              <a:path w="12692826" h="14276185">
                <a:moveTo>
                  <a:pt x="0" y="0"/>
                </a:moveTo>
                <a:lnTo>
                  <a:pt x="12692826" y="0"/>
                </a:lnTo>
                <a:lnTo>
                  <a:pt x="12692826" y="14276185"/>
                </a:lnTo>
                <a:lnTo>
                  <a:pt x="0" y="142761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924800" y="911870"/>
            <a:ext cx="8171505" cy="1164678"/>
          </a:xfrm>
          <a:prstGeom prst="rect">
            <a:avLst/>
          </a:prstGeom>
        </p:spPr>
        <p:txBody>
          <a:bodyPr lIns="0" tIns="0" rIns="0" bIns="0" rtlCol="0" anchor="t">
            <a:spAutoFit/>
          </a:bodyPr>
          <a:lstStyle/>
          <a:p>
            <a:pPr algn="ctr">
              <a:lnSpc>
                <a:spcPts val="8978"/>
              </a:lnSpc>
            </a:pPr>
            <a:r>
              <a:rPr lang="en-US" sz="8016" dirty="0">
                <a:solidFill>
                  <a:srgbClr val="C00000"/>
                </a:solidFill>
                <a:latin typeface="Loubag Medium"/>
              </a:rPr>
              <a:t>Thank you!</a:t>
            </a:r>
          </a:p>
        </p:txBody>
      </p:sp>
      <p:sp>
        <p:nvSpPr>
          <p:cNvPr id="4" name="TextBox 4"/>
          <p:cNvSpPr txBox="1"/>
          <p:nvPr/>
        </p:nvSpPr>
        <p:spPr>
          <a:xfrm>
            <a:off x="8147038" y="3056217"/>
            <a:ext cx="7942641" cy="467436"/>
          </a:xfrm>
          <a:prstGeom prst="rect">
            <a:avLst/>
          </a:prstGeom>
        </p:spPr>
        <p:txBody>
          <a:bodyPr lIns="0" tIns="0" rIns="0" bIns="0" rtlCol="0" anchor="t">
            <a:spAutoFit/>
          </a:bodyPr>
          <a:lstStyle/>
          <a:p>
            <a:pPr algn="ctr">
              <a:lnSpc>
                <a:spcPts val="2687"/>
              </a:lnSpc>
            </a:pPr>
            <a:r>
              <a:rPr lang="en-US" sz="5400" dirty="0">
                <a:solidFill>
                  <a:srgbClr val="002060"/>
                </a:solidFill>
                <a:latin typeface="Nunito Bold"/>
              </a:rPr>
              <a:t>HOMEWORK</a:t>
            </a:r>
          </a:p>
        </p:txBody>
      </p:sp>
      <p:sp>
        <p:nvSpPr>
          <p:cNvPr id="5" name="Freeform 5"/>
          <p:cNvSpPr/>
          <p:nvPr/>
        </p:nvSpPr>
        <p:spPr>
          <a:xfrm>
            <a:off x="225680" y="2859130"/>
            <a:ext cx="8118990" cy="11813346"/>
          </a:xfrm>
          <a:custGeom>
            <a:avLst/>
            <a:gdLst/>
            <a:ahLst/>
            <a:cxnLst/>
            <a:rect l="l" t="t" r="r" b="b"/>
            <a:pathLst>
              <a:path w="8118990" h="11813346">
                <a:moveTo>
                  <a:pt x="0" y="0"/>
                </a:moveTo>
                <a:lnTo>
                  <a:pt x="8118990" y="0"/>
                </a:lnTo>
                <a:lnTo>
                  <a:pt x="8118990" y="11813346"/>
                </a:lnTo>
                <a:lnTo>
                  <a:pt x="0" y="11813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5168344" y="1362115"/>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7" name="Freeform 7"/>
          <p:cNvSpPr/>
          <p:nvPr/>
        </p:nvSpPr>
        <p:spPr>
          <a:xfrm>
            <a:off x="1506531" y="3080137"/>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8" name="Freeform 8"/>
          <p:cNvSpPr/>
          <p:nvPr/>
        </p:nvSpPr>
        <p:spPr>
          <a:xfrm>
            <a:off x="16512991" y="8490041"/>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534523" y="361519"/>
            <a:ext cx="972008" cy="1000596"/>
          </a:xfrm>
          <a:custGeom>
            <a:avLst/>
            <a:gdLst/>
            <a:ahLst/>
            <a:cxnLst/>
            <a:rect l="l" t="t" r="r" b="b"/>
            <a:pathLst>
              <a:path w="972008" h="1000596">
                <a:moveTo>
                  <a:pt x="0" y="0"/>
                </a:moveTo>
                <a:lnTo>
                  <a:pt x="972008" y="0"/>
                </a:lnTo>
                <a:lnTo>
                  <a:pt x="972008" y="1000596"/>
                </a:lnTo>
                <a:lnTo>
                  <a:pt x="0" y="1000596"/>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TextBox 9">
            <a:extLst>
              <a:ext uri="{FF2B5EF4-FFF2-40B4-BE49-F238E27FC236}">
                <a16:creationId xmlns:a16="http://schemas.microsoft.com/office/drawing/2014/main" id="{BA49E417-09EB-71FA-6262-2E71D972F032}"/>
              </a:ext>
            </a:extLst>
          </p:cNvPr>
          <p:cNvSpPr txBox="1"/>
          <p:nvPr/>
        </p:nvSpPr>
        <p:spPr>
          <a:xfrm>
            <a:off x="8000243" y="3921446"/>
            <a:ext cx="9982174" cy="4632037"/>
          </a:xfrm>
          <a:prstGeom prst="rect">
            <a:avLst/>
          </a:prstGeom>
          <a:noFill/>
        </p:spPr>
        <p:txBody>
          <a:bodyPr wrap="square" rtlCol="0">
            <a:spAutoFit/>
          </a:bodyPr>
          <a:lstStyle/>
          <a:p>
            <a:pPr marL="457200" indent="-457200">
              <a:lnSpc>
                <a:spcPct val="150000"/>
              </a:lnSpc>
              <a:buFontTx/>
              <a:buChar char="-"/>
            </a:pPr>
            <a:r>
              <a:rPr lang="en-US" sz="4000" dirty="0">
                <a:latin typeface="Nunito Bold" charset="0"/>
              </a:rPr>
              <a:t>Learn the new words by heart.</a:t>
            </a:r>
          </a:p>
          <a:p>
            <a:pPr marL="457200" indent="-457200">
              <a:lnSpc>
                <a:spcPct val="150000"/>
              </a:lnSpc>
              <a:buFontTx/>
              <a:buChar char="-"/>
            </a:pPr>
            <a:r>
              <a:rPr lang="en-US" sz="4000" dirty="0">
                <a:latin typeface="Nunito Bold" charset="0"/>
              </a:rPr>
              <a:t>Make a speech introducing a new shopping centre in your city.</a:t>
            </a:r>
          </a:p>
          <a:p>
            <a:pPr marL="457200" indent="-457200">
              <a:lnSpc>
                <a:spcPct val="150000"/>
              </a:lnSpc>
              <a:buFontTx/>
              <a:buChar char="-"/>
            </a:pPr>
            <a:r>
              <a:rPr lang="en-US" sz="4000" dirty="0">
                <a:latin typeface="Nunito Bold" charset="0"/>
              </a:rPr>
              <a:t>Prepare for the next lesson</a:t>
            </a:r>
          </a:p>
          <a:p>
            <a:pPr>
              <a:lnSpc>
                <a:spcPct val="150000"/>
              </a:lnSpc>
            </a:pPr>
            <a:endParaRPr lang="en-US" sz="4000" dirty="0">
              <a:latin typeface="Nunito Bold"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70222" y="989593"/>
            <a:ext cx="14147557" cy="1148247"/>
          </a:xfrm>
          <a:prstGeom prst="rect">
            <a:avLst/>
          </a:prstGeom>
        </p:spPr>
        <p:txBody>
          <a:bodyPr lIns="0" tIns="0" rIns="0" bIns="0" rtlCol="0" anchor="t">
            <a:spAutoFit/>
          </a:bodyPr>
          <a:lstStyle/>
          <a:p>
            <a:pPr algn="ctr">
              <a:lnSpc>
                <a:spcPts val="8978"/>
              </a:lnSpc>
            </a:pPr>
            <a:r>
              <a:rPr lang="en-US" sz="8016">
                <a:solidFill>
                  <a:srgbClr val="4E2F5F"/>
                </a:solidFill>
                <a:latin typeface="Loubag Medium"/>
              </a:rPr>
              <a:t>Free Resource Page</a:t>
            </a:r>
          </a:p>
        </p:txBody>
      </p:sp>
      <p:sp>
        <p:nvSpPr>
          <p:cNvPr id="3" name="Freeform 3"/>
          <p:cNvSpPr/>
          <p:nvPr/>
        </p:nvSpPr>
        <p:spPr>
          <a:xfrm>
            <a:off x="4069598" y="4925058"/>
            <a:ext cx="2122083" cy="1921450"/>
          </a:xfrm>
          <a:custGeom>
            <a:avLst/>
            <a:gdLst/>
            <a:ahLst/>
            <a:cxnLst/>
            <a:rect l="l" t="t" r="r" b="b"/>
            <a:pathLst>
              <a:path w="2122083" h="1921450">
                <a:moveTo>
                  <a:pt x="0" y="0"/>
                </a:moveTo>
                <a:lnTo>
                  <a:pt x="2122083" y="0"/>
                </a:lnTo>
                <a:lnTo>
                  <a:pt x="2122083" y="1921449"/>
                </a:lnTo>
                <a:lnTo>
                  <a:pt x="0" y="1921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517474" y="7336850"/>
            <a:ext cx="1306586" cy="1921450"/>
          </a:xfrm>
          <a:custGeom>
            <a:avLst/>
            <a:gdLst/>
            <a:ahLst/>
            <a:cxnLst/>
            <a:rect l="l" t="t" r="r" b="b"/>
            <a:pathLst>
              <a:path w="1306586" h="1921450">
                <a:moveTo>
                  <a:pt x="0" y="0"/>
                </a:moveTo>
                <a:lnTo>
                  <a:pt x="1306586" y="0"/>
                </a:lnTo>
                <a:lnTo>
                  <a:pt x="1306586" y="1921450"/>
                </a:lnTo>
                <a:lnTo>
                  <a:pt x="0" y="1921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723633" y="7336850"/>
            <a:ext cx="1222741" cy="1921450"/>
          </a:xfrm>
          <a:custGeom>
            <a:avLst/>
            <a:gdLst/>
            <a:ahLst/>
            <a:cxnLst/>
            <a:rect l="l" t="t" r="r" b="b"/>
            <a:pathLst>
              <a:path w="1222741" h="1921450">
                <a:moveTo>
                  <a:pt x="0" y="0"/>
                </a:moveTo>
                <a:lnTo>
                  <a:pt x="1222740" y="0"/>
                </a:lnTo>
                <a:lnTo>
                  <a:pt x="1222740" y="1921450"/>
                </a:lnTo>
                <a:lnTo>
                  <a:pt x="0" y="19214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203191" y="7336850"/>
            <a:ext cx="1827124" cy="1921450"/>
          </a:xfrm>
          <a:custGeom>
            <a:avLst/>
            <a:gdLst/>
            <a:ahLst/>
            <a:cxnLst/>
            <a:rect l="l" t="t" r="r" b="b"/>
            <a:pathLst>
              <a:path w="1827124" h="1921450">
                <a:moveTo>
                  <a:pt x="0" y="0"/>
                </a:moveTo>
                <a:lnTo>
                  <a:pt x="1827124" y="0"/>
                </a:lnTo>
                <a:lnTo>
                  <a:pt x="1827124" y="1921450"/>
                </a:lnTo>
                <a:lnTo>
                  <a:pt x="0" y="1921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1977014" y="2623615"/>
            <a:ext cx="2048057" cy="1921450"/>
          </a:xfrm>
          <a:custGeom>
            <a:avLst/>
            <a:gdLst/>
            <a:ahLst/>
            <a:cxnLst/>
            <a:rect l="l" t="t" r="r" b="b"/>
            <a:pathLst>
              <a:path w="2048057" h="1921450">
                <a:moveTo>
                  <a:pt x="0" y="0"/>
                </a:moveTo>
                <a:lnTo>
                  <a:pt x="2048057" y="0"/>
                </a:lnTo>
                <a:lnTo>
                  <a:pt x="2048057" y="1921450"/>
                </a:lnTo>
                <a:lnTo>
                  <a:pt x="0" y="19214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3813093" y="4925058"/>
            <a:ext cx="1048063" cy="1921450"/>
          </a:xfrm>
          <a:custGeom>
            <a:avLst/>
            <a:gdLst/>
            <a:ahLst/>
            <a:cxnLst/>
            <a:rect l="l" t="t" r="r" b="b"/>
            <a:pathLst>
              <a:path w="1048063" h="1921450">
                <a:moveTo>
                  <a:pt x="0" y="0"/>
                </a:moveTo>
                <a:lnTo>
                  <a:pt x="1048063" y="0"/>
                </a:lnTo>
                <a:lnTo>
                  <a:pt x="1048063" y="1921449"/>
                </a:lnTo>
                <a:lnTo>
                  <a:pt x="0" y="1921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4211800" y="2623615"/>
            <a:ext cx="1914463" cy="1921450"/>
          </a:xfrm>
          <a:custGeom>
            <a:avLst/>
            <a:gdLst/>
            <a:ahLst/>
            <a:cxnLst/>
            <a:rect l="l" t="t" r="r" b="b"/>
            <a:pathLst>
              <a:path w="1914463" h="1921450">
                <a:moveTo>
                  <a:pt x="0" y="0"/>
                </a:moveTo>
                <a:lnTo>
                  <a:pt x="1914462" y="0"/>
                </a:lnTo>
                <a:lnTo>
                  <a:pt x="1914462" y="1921450"/>
                </a:lnTo>
                <a:lnTo>
                  <a:pt x="0" y="1921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1090436" y="4925058"/>
            <a:ext cx="2117830" cy="1921450"/>
          </a:xfrm>
          <a:custGeom>
            <a:avLst/>
            <a:gdLst/>
            <a:ahLst/>
            <a:cxnLst/>
            <a:rect l="l" t="t" r="r" b="b"/>
            <a:pathLst>
              <a:path w="2117830" h="1921450">
                <a:moveTo>
                  <a:pt x="0" y="0"/>
                </a:moveTo>
                <a:lnTo>
                  <a:pt x="2117830" y="0"/>
                </a:lnTo>
                <a:lnTo>
                  <a:pt x="2117830" y="1921449"/>
                </a:lnTo>
                <a:lnTo>
                  <a:pt x="0" y="19214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9433532" y="7336850"/>
            <a:ext cx="2282500" cy="1921450"/>
          </a:xfrm>
          <a:custGeom>
            <a:avLst/>
            <a:gdLst/>
            <a:ahLst/>
            <a:cxnLst/>
            <a:rect l="l" t="t" r="r" b="b"/>
            <a:pathLst>
              <a:path w="2282500" h="1921450">
                <a:moveTo>
                  <a:pt x="0" y="0"/>
                </a:moveTo>
                <a:lnTo>
                  <a:pt x="2282500" y="0"/>
                </a:lnTo>
                <a:lnTo>
                  <a:pt x="2282500" y="1921450"/>
                </a:lnTo>
                <a:lnTo>
                  <a:pt x="0" y="19214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15465982" y="4925058"/>
            <a:ext cx="1320560" cy="1921450"/>
          </a:xfrm>
          <a:custGeom>
            <a:avLst/>
            <a:gdLst/>
            <a:ahLst/>
            <a:cxnLst/>
            <a:rect l="l" t="t" r="r" b="b"/>
            <a:pathLst>
              <a:path w="1320560" h="1921450">
                <a:moveTo>
                  <a:pt x="0" y="0"/>
                </a:moveTo>
                <a:lnTo>
                  <a:pt x="1320560" y="0"/>
                </a:lnTo>
                <a:lnTo>
                  <a:pt x="1320560" y="1921449"/>
                </a:lnTo>
                <a:lnTo>
                  <a:pt x="0" y="19214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2651938" y="7336850"/>
            <a:ext cx="1872540" cy="1921450"/>
          </a:xfrm>
          <a:custGeom>
            <a:avLst/>
            <a:gdLst/>
            <a:ahLst/>
            <a:cxnLst/>
            <a:rect l="l" t="t" r="r" b="b"/>
            <a:pathLst>
              <a:path w="1872540" h="1921450">
                <a:moveTo>
                  <a:pt x="0" y="0"/>
                </a:moveTo>
                <a:lnTo>
                  <a:pt x="1872540" y="0"/>
                </a:lnTo>
                <a:lnTo>
                  <a:pt x="1872540" y="1921450"/>
                </a:lnTo>
                <a:lnTo>
                  <a:pt x="0" y="19214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4" name="Freeform 14"/>
          <p:cNvSpPr/>
          <p:nvPr/>
        </p:nvSpPr>
        <p:spPr>
          <a:xfrm>
            <a:off x="7288689" y="2623615"/>
            <a:ext cx="2343231" cy="1921450"/>
          </a:xfrm>
          <a:custGeom>
            <a:avLst/>
            <a:gdLst/>
            <a:ahLst/>
            <a:cxnLst/>
            <a:rect l="l" t="t" r="r" b="b"/>
            <a:pathLst>
              <a:path w="2343231" h="1921450">
                <a:moveTo>
                  <a:pt x="0" y="0"/>
                </a:moveTo>
                <a:lnTo>
                  <a:pt x="2343231" y="0"/>
                </a:lnTo>
                <a:lnTo>
                  <a:pt x="2343231" y="1921450"/>
                </a:lnTo>
                <a:lnTo>
                  <a:pt x="0" y="192145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5" name="Freeform 15"/>
          <p:cNvSpPr/>
          <p:nvPr/>
        </p:nvSpPr>
        <p:spPr>
          <a:xfrm>
            <a:off x="6793856" y="4925058"/>
            <a:ext cx="1100467" cy="1921450"/>
          </a:xfrm>
          <a:custGeom>
            <a:avLst/>
            <a:gdLst/>
            <a:ahLst/>
            <a:cxnLst/>
            <a:rect l="l" t="t" r="r" b="b"/>
            <a:pathLst>
              <a:path w="1100467" h="1921450">
                <a:moveTo>
                  <a:pt x="0" y="0"/>
                </a:moveTo>
                <a:lnTo>
                  <a:pt x="1100467" y="0"/>
                </a:lnTo>
                <a:lnTo>
                  <a:pt x="1100467" y="1921449"/>
                </a:lnTo>
                <a:lnTo>
                  <a:pt x="0" y="192144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6" name="Freeform 16"/>
          <p:cNvSpPr/>
          <p:nvPr/>
        </p:nvSpPr>
        <p:spPr>
          <a:xfrm>
            <a:off x="5011637" y="7336850"/>
            <a:ext cx="2224837" cy="1921450"/>
          </a:xfrm>
          <a:custGeom>
            <a:avLst/>
            <a:gdLst/>
            <a:ahLst/>
            <a:cxnLst/>
            <a:rect l="l" t="t" r="r" b="b"/>
            <a:pathLst>
              <a:path w="2224837" h="1921450">
                <a:moveTo>
                  <a:pt x="0" y="0"/>
                </a:moveTo>
                <a:lnTo>
                  <a:pt x="2224837" y="0"/>
                </a:lnTo>
                <a:lnTo>
                  <a:pt x="2224837" y="1921450"/>
                </a:lnTo>
                <a:lnTo>
                  <a:pt x="0" y="192145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a:off x="4895703" y="2623615"/>
            <a:ext cx="2206257" cy="1921450"/>
          </a:xfrm>
          <a:custGeom>
            <a:avLst/>
            <a:gdLst/>
            <a:ahLst/>
            <a:cxnLst/>
            <a:rect l="l" t="t" r="r" b="b"/>
            <a:pathLst>
              <a:path w="2206257" h="1921450">
                <a:moveTo>
                  <a:pt x="0" y="0"/>
                </a:moveTo>
                <a:lnTo>
                  <a:pt x="2206258" y="0"/>
                </a:lnTo>
                <a:lnTo>
                  <a:pt x="2206258" y="1921450"/>
                </a:lnTo>
                <a:lnTo>
                  <a:pt x="0" y="192145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a:off x="8499149" y="4925058"/>
            <a:ext cx="1986461" cy="1921450"/>
          </a:xfrm>
          <a:custGeom>
            <a:avLst/>
            <a:gdLst/>
            <a:ahLst/>
            <a:cxnLst/>
            <a:rect l="l" t="t" r="r" b="b"/>
            <a:pathLst>
              <a:path w="1986461" h="1921450">
                <a:moveTo>
                  <a:pt x="0" y="0"/>
                </a:moveTo>
                <a:lnTo>
                  <a:pt x="1986461" y="0"/>
                </a:lnTo>
                <a:lnTo>
                  <a:pt x="1986461" y="1921449"/>
                </a:lnTo>
                <a:lnTo>
                  <a:pt x="0" y="192144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a:off x="9818649" y="2623615"/>
            <a:ext cx="1971637" cy="1921450"/>
          </a:xfrm>
          <a:custGeom>
            <a:avLst/>
            <a:gdLst/>
            <a:ahLst/>
            <a:cxnLst/>
            <a:rect l="l" t="t" r="r" b="b"/>
            <a:pathLst>
              <a:path w="1971637" h="1921450">
                <a:moveTo>
                  <a:pt x="0" y="0"/>
                </a:moveTo>
                <a:lnTo>
                  <a:pt x="1971637" y="0"/>
                </a:lnTo>
                <a:lnTo>
                  <a:pt x="1971637" y="1921450"/>
                </a:lnTo>
                <a:lnTo>
                  <a:pt x="0" y="192145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0" name="Freeform 20"/>
          <p:cNvSpPr/>
          <p:nvPr/>
        </p:nvSpPr>
        <p:spPr>
          <a:xfrm>
            <a:off x="1501458" y="4925058"/>
            <a:ext cx="1960663" cy="1921450"/>
          </a:xfrm>
          <a:custGeom>
            <a:avLst/>
            <a:gdLst/>
            <a:ahLst/>
            <a:cxnLst/>
            <a:rect l="l" t="t" r="r" b="b"/>
            <a:pathLst>
              <a:path w="1960663" h="1921450">
                <a:moveTo>
                  <a:pt x="0" y="0"/>
                </a:moveTo>
                <a:lnTo>
                  <a:pt x="1960663" y="0"/>
                </a:lnTo>
                <a:lnTo>
                  <a:pt x="1960663" y="1921449"/>
                </a:lnTo>
                <a:lnTo>
                  <a:pt x="0" y="192144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1" name="Freeform 21"/>
          <p:cNvSpPr/>
          <p:nvPr/>
        </p:nvSpPr>
        <p:spPr>
          <a:xfrm>
            <a:off x="3552611" y="2623615"/>
            <a:ext cx="1156363" cy="1921450"/>
          </a:xfrm>
          <a:custGeom>
            <a:avLst/>
            <a:gdLst/>
            <a:ahLst/>
            <a:cxnLst/>
            <a:rect l="l" t="t" r="r" b="b"/>
            <a:pathLst>
              <a:path w="1156363" h="1921450">
                <a:moveTo>
                  <a:pt x="0" y="0"/>
                </a:moveTo>
                <a:lnTo>
                  <a:pt x="1156364" y="0"/>
                </a:lnTo>
                <a:lnTo>
                  <a:pt x="1156364" y="1921450"/>
                </a:lnTo>
                <a:lnTo>
                  <a:pt x="0" y="192145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2" name="Freeform 22"/>
          <p:cNvSpPr/>
          <p:nvPr/>
        </p:nvSpPr>
        <p:spPr>
          <a:xfrm>
            <a:off x="1803660" y="2623615"/>
            <a:ext cx="1208767" cy="1921450"/>
          </a:xfrm>
          <a:custGeom>
            <a:avLst/>
            <a:gdLst/>
            <a:ahLst/>
            <a:cxnLst/>
            <a:rect l="l" t="t" r="r" b="b"/>
            <a:pathLst>
              <a:path w="1208767" h="1921450">
                <a:moveTo>
                  <a:pt x="0" y="0"/>
                </a:moveTo>
                <a:lnTo>
                  <a:pt x="1208767" y="0"/>
                </a:lnTo>
                <a:lnTo>
                  <a:pt x="1208767" y="1921450"/>
                </a:lnTo>
                <a:lnTo>
                  <a:pt x="0" y="1921450"/>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696399">
            <a:off x="4537943" y="-5009800"/>
            <a:ext cx="15411678" cy="17334198"/>
          </a:xfrm>
          <a:custGeom>
            <a:avLst/>
            <a:gdLst/>
            <a:ahLst/>
            <a:cxnLst/>
            <a:rect l="l" t="t" r="r" b="b"/>
            <a:pathLst>
              <a:path w="15411678" h="17334198">
                <a:moveTo>
                  <a:pt x="0" y="0"/>
                </a:moveTo>
                <a:lnTo>
                  <a:pt x="15411678" y="0"/>
                </a:lnTo>
                <a:lnTo>
                  <a:pt x="15411678" y="17334198"/>
                </a:lnTo>
                <a:lnTo>
                  <a:pt x="0" y="173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25413" y="2402716"/>
            <a:ext cx="8841254" cy="8005354"/>
          </a:xfrm>
          <a:custGeom>
            <a:avLst/>
            <a:gdLst/>
            <a:ahLst/>
            <a:cxnLst/>
            <a:rect l="l" t="t" r="r" b="b"/>
            <a:pathLst>
              <a:path w="8841254" h="8005354">
                <a:moveTo>
                  <a:pt x="0" y="0"/>
                </a:moveTo>
                <a:lnTo>
                  <a:pt x="8841255" y="0"/>
                </a:lnTo>
                <a:lnTo>
                  <a:pt x="8841255" y="8005354"/>
                </a:lnTo>
                <a:lnTo>
                  <a:pt x="0" y="80053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114751" y="6989146"/>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5" name="Freeform 5"/>
          <p:cNvSpPr/>
          <p:nvPr/>
        </p:nvSpPr>
        <p:spPr>
          <a:xfrm>
            <a:off x="5181448" y="3657300"/>
            <a:ext cx="835578" cy="860154"/>
          </a:xfrm>
          <a:custGeom>
            <a:avLst/>
            <a:gdLst/>
            <a:ahLst/>
            <a:cxnLst/>
            <a:rect l="l" t="t" r="r" b="b"/>
            <a:pathLst>
              <a:path w="835578" h="860154">
                <a:moveTo>
                  <a:pt x="0" y="0"/>
                </a:moveTo>
                <a:lnTo>
                  <a:pt x="835579" y="0"/>
                </a:lnTo>
                <a:lnTo>
                  <a:pt x="835579" y="860154"/>
                </a:lnTo>
                <a:lnTo>
                  <a:pt x="0" y="860154"/>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6" name="Freeform 6"/>
          <p:cNvSpPr/>
          <p:nvPr/>
        </p:nvSpPr>
        <p:spPr>
          <a:xfrm>
            <a:off x="16483892" y="8490041"/>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7" name="Freeform 7"/>
          <p:cNvSpPr/>
          <p:nvPr/>
        </p:nvSpPr>
        <p:spPr>
          <a:xfrm>
            <a:off x="16529613" y="451700"/>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8" name="Freeform 8"/>
          <p:cNvSpPr/>
          <p:nvPr/>
        </p:nvSpPr>
        <p:spPr>
          <a:xfrm>
            <a:off x="8657996" y="8257704"/>
            <a:ext cx="1242253" cy="1278790"/>
          </a:xfrm>
          <a:custGeom>
            <a:avLst/>
            <a:gdLst/>
            <a:ahLst/>
            <a:cxnLst/>
            <a:rect l="l" t="t" r="r" b="b"/>
            <a:pathLst>
              <a:path w="1242253" h="1278790">
                <a:moveTo>
                  <a:pt x="0" y="0"/>
                </a:moveTo>
                <a:lnTo>
                  <a:pt x="1242253" y="0"/>
                </a:lnTo>
                <a:lnTo>
                  <a:pt x="1242253" y="1278789"/>
                </a:lnTo>
                <a:lnTo>
                  <a:pt x="0" y="1278789"/>
                </a:lnTo>
                <a:lnTo>
                  <a:pt x="0" y="0"/>
                </a:lnTo>
                <a:close/>
              </a:path>
            </a:pathLst>
          </a:custGeom>
          <a:blipFill>
            <a:blip r:embed="rId12">
              <a:extLst>
                <a:ext uri="{96DAC541-7B7A-43D3-8B79-37D633B846F1}">
                  <asvg:svgBlip xmlns:asvg="http://schemas.microsoft.com/office/drawing/2016/SVG/main" r:embed="rId13"/>
                </a:ext>
              </a:extLst>
            </a:blip>
            <a:stretch>
              <a:fillRect l="-244847" t="-296347" r="-724937" b="-544619"/>
            </a:stretch>
          </a:blipFill>
        </p:spPr>
      </p:sp>
      <p:sp>
        <p:nvSpPr>
          <p:cNvPr id="9" name="TextBox 9"/>
          <p:cNvSpPr txBox="1"/>
          <p:nvPr/>
        </p:nvSpPr>
        <p:spPr>
          <a:xfrm>
            <a:off x="6534024" y="3511963"/>
            <a:ext cx="10542940" cy="1631537"/>
          </a:xfrm>
          <a:prstGeom prst="rect">
            <a:avLst/>
          </a:prstGeom>
        </p:spPr>
        <p:txBody>
          <a:bodyPr lIns="0" tIns="0" rIns="0" bIns="0" rtlCol="0" anchor="t">
            <a:spAutoFit/>
          </a:bodyPr>
          <a:lstStyle/>
          <a:p>
            <a:pPr algn="ctr">
              <a:lnSpc>
                <a:spcPts val="11344"/>
              </a:lnSpc>
            </a:pPr>
            <a:r>
              <a:rPr lang="en-US" sz="10129" dirty="0">
                <a:solidFill>
                  <a:srgbClr val="231F20"/>
                </a:solidFill>
                <a:latin typeface="Loubag Medium"/>
              </a:rPr>
              <a:t> </a:t>
            </a:r>
            <a:r>
              <a:rPr lang="en-US" sz="14600" dirty="0">
                <a:solidFill>
                  <a:srgbClr val="231F20"/>
                </a:solidFill>
                <a:latin typeface="Loubag Medium"/>
              </a:rPr>
              <a:t>Shopping</a:t>
            </a:r>
            <a:endParaRPr lang="en-US" sz="10129" dirty="0">
              <a:solidFill>
                <a:srgbClr val="231F20"/>
              </a:solidFill>
              <a:latin typeface="Loubag Medium"/>
            </a:endParaRPr>
          </a:p>
        </p:txBody>
      </p:sp>
      <p:sp>
        <p:nvSpPr>
          <p:cNvPr id="10" name="TextBox 10"/>
          <p:cNvSpPr txBox="1"/>
          <p:nvPr/>
        </p:nvSpPr>
        <p:spPr>
          <a:xfrm>
            <a:off x="7410601" y="5905400"/>
            <a:ext cx="9666363" cy="830997"/>
          </a:xfrm>
          <a:prstGeom prst="rect">
            <a:avLst/>
          </a:prstGeom>
        </p:spPr>
        <p:txBody>
          <a:bodyPr lIns="0" tIns="0" rIns="0" bIns="0" rtlCol="0" anchor="t">
            <a:spAutoFit/>
          </a:bodyPr>
          <a:lstStyle/>
          <a:p>
            <a:pPr algn="ctr">
              <a:lnSpc>
                <a:spcPts val="4816"/>
              </a:lnSpc>
            </a:pPr>
            <a:r>
              <a:rPr lang="en-US" sz="9600" dirty="0">
                <a:solidFill>
                  <a:srgbClr val="CD595B"/>
                </a:solidFill>
                <a:latin typeface="Nunito Bold"/>
              </a:rPr>
              <a:t>Lesson 5: Skills 1</a:t>
            </a:r>
          </a:p>
        </p:txBody>
      </p:sp>
      <p:sp>
        <p:nvSpPr>
          <p:cNvPr id="11" name="Freeform 11"/>
          <p:cNvSpPr/>
          <p:nvPr/>
        </p:nvSpPr>
        <p:spPr>
          <a:xfrm>
            <a:off x="-844210" y="142160"/>
            <a:ext cx="5495488" cy="2260555"/>
          </a:xfrm>
          <a:custGeom>
            <a:avLst/>
            <a:gdLst/>
            <a:ahLst/>
            <a:cxnLst/>
            <a:rect l="l" t="t" r="r" b="b"/>
            <a:pathLst>
              <a:path w="5495488" h="2260555">
                <a:moveTo>
                  <a:pt x="0" y="0"/>
                </a:moveTo>
                <a:lnTo>
                  <a:pt x="5495488" y="0"/>
                </a:lnTo>
                <a:lnTo>
                  <a:pt x="5495488" y="2260556"/>
                </a:lnTo>
                <a:lnTo>
                  <a:pt x="0" y="2260556"/>
                </a:lnTo>
                <a:lnTo>
                  <a:pt x="0" y="0"/>
                </a:lnTo>
                <a:close/>
              </a:path>
            </a:pathLst>
          </a:custGeom>
          <a:blipFill>
            <a:blip r:embed="rId14">
              <a:extLst>
                <a:ext uri="{96DAC541-7B7A-43D3-8B79-37D633B846F1}">
                  <asvg:svgBlip xmlns:asvg="http://schemas.microsoft.com/office/drawing/2016/SVG/main" r:embed="rId15"/>
                </a:ext>
              </a:extLst>
            </a:blip>
            <a:stretch>
              <a:fillRect l="-16274" t="-14786" r="-68516" b="-253585"/>
            </a:stretch>
          </a:blipFill>
        </p:spPr>
      </p:sp>
      <p:sp>
        <p:nvSpPr>
          <p:cNvPr id="12" name="TextBox 10">
            <a:extLst>
              <a:ext uri="{FF2B5EF4-FFF2-40B4-BE49-F238E27FC236}">
                <a16:creationId xmlns:a16="http://schemas.microsoft.com/office/drawing/2014/main" id="{CBAF151A-68E6-BF7F-3E31-8DEB7EC0D306}"/>
              </a:ext>
            </a:extLst>
          </p:cNvPr>
          <p:cNvSpPr txBox="1"/>
          <p:nvPr/>
        </p:nvSpPr>
        <p:spPr>
          <a:xfrm>
            <a:off x="7417528" y="1513748"/>
            <a:ext cx="9666363" cy="830997"/>
          </a:xfrm>
          <a:prstGeom prst="rect">
            <a:avLst/>
          </a:prstGeom>
        </p:spPr>
        <p:txBody>
          <a:bodyPr lIns="0" tIns="0" rIns="0" bIns="0" rtlCol="0" anchor="t">
            <a:spAutoFit/>
          </a:bodyPr>
          <a:lstStyle/>
          <a:p>
            <a:pPr algn="ctr">
              <a:lnSpc>
                <a:spcPts val="4816"/>
              </a:lnSpc>
            </a:pPr>
            <a:r>
              <a:rPr lang="en-US" sz="9600" dirty="0">
                <a:solidFill>
                  <a:srgbClr val="CD595B"/>
                </a:solidFill>
                <a:latin typeface="Nunito Bold"/>
              </a:rPr>
              <a:t>Unit 8:</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1983307">
            <a:off x="3264314" y="-2763847"/>
            <a:ext cx="13143713" cy="14783317"/>
          </a:xfrm>
          <a:custGeom>
            <a:avLst/>
            <a:gdLst/>
            <a:ahLst/>
            <a:cxnLst/>
            <a:rect l="l" t="t" r="r" b="b"/>
            <a:pathLst>
              <a:path w="13143713" h="14783317">
                <a:moveTo>
                  <a:pt x="0" y="0"/>
                </a:moveTo>
                <a:lnTo>
                  <a:pt x="13143713" y="0"/>
                </a:lnTo>
                <a:lnTo>
                  <a:pt x="13143713" y="14783317"/>
                </a:lnTo>
                <a:lnTo>
                  <a:pt x="0" y="1478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30644" y="3369257"/>
            <a:ext cx="9267818" cy="9031910"/>
          </a:xfrm>
          <a:custGeom>
            <a:avLst/>
            <a:gdLst/>
            <a:ahLst/>
            <a:cxnLst/>
            <a:rect l="l" t="t" r="r" b="b"/>
            <a:pathLst>
              <a:path w="9267818" h="9031910">
                <a:moveTo>
                  <a:pt x="0" y="0"/>
                </a:moveTo>
                <a:lnTo>
                  <a:pt x="9267818" y="0"/>
                </a:lnTo>
                <a:lnTo>
                  <a:pt x="9267818" y="9031910"/>
                </a:lnTo>
                <a:lnTo>
                  <a:pt x="0" y="9031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678402" y="4627812"/>
            <a:ext cx="1001909" cy="1031376"/>
          </a:xfrm>
          <a:custGeom>
            <a:avLst/>
            <a:gdLst/>
            <a:ahLst/>
            <a:cxnLst/>
            <a:rect l="l" t="t" r="r" b="b"/>
            <a:pathLst>
              <a:path w="1001909" h="1031376">
                <a:moveTo>
                  <a:pt x="0" y="0"/>
                </a:moveTo>
                <a:lnTo>
                  <a:pt x="1001909" y="0"/>
                </a:lnTo>
                <a:lnTo>
                  <a:pt x="1001909" y="1031376"/>
                </a:lnTo>
                <a:lnTo>
                  <a:pt x="0" y="1031376"/>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5" name="Freeform 5"/>
          <p:cNvSpPr/>
          <p:nvPr/>
        </p:nvSpPr>
        <p:spPr>
          <a:xfrm>
            <a:off x="16108410" y="242713"/>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6" name="Freeform 6"/>
          <p:cNvSpPr/>
          <p:nvPr/>
        </p:nvSpPr>
        <p:spPr>
          <a:xfrm>
            <a:off x="282391" y="8176725"/>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7" name="Freeform 7"/>
          <p:cNvSpPr/>
          <p:nvPr/>
        </p:nvSpPr>
        <p:spPr>
          <a:xfrm>
            <a:off x="1370427" y="436330"/>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12">
              <a:extLst>
                <a:ext uri="{96DAC541-7B7A-43D3-8B79-37D633B846F1}">
                  <asvg:svgBlip xmlns:asvg="http://schemas.microsoft.com/office/drawing/2016/SVG/main" r:embed="rId13"/>
                </a:ext>
              </a:extLst>
            </a:blip>
            <a:stretch>
              <a:fillRect l="-244847" t="-296347" r="-724937" b="-544619"/>
            </a:stretch>
          </a:blipFill>
        </p:spPr>
      </p:sp>
      <p:sp>
        <p:nvSpPr>
          <p:cNvPr id="8" name="TextBox 8"/>
          <p:cNvSpPr txBox="1"/>
          <p:nvPr/>
        </p:nvSpPr>
        <p:spPr>
          <a:xfrm>
            <a:off x="4667207" y="2019300"/>
            <a:ext cx="9734725" cy="1428533"/>
          </a:xfrm>
          <a:prstGeom prst="rect">
            <a:avLst/>
          </a:prstGeom>
        </p:spPr>
        <p:txBody>
          <a:bodyPr lIns="0" tIns="0" rIns="0" bIns="0" rtlCol="0" anchor="t">
            <a:spAutoFit/>
          </a:bodyPr>
          <a:lstStyle/>
          <a:p>
            <a:pPr algn="ctr">
              <a:lnSpc>
                <a:spcPts val="9530"/>
              </a:lnSpc>
            </a:pPr>
            <a:r>
              <a:rPr lang="en-US" sz="13800" dirty="0">
                <a:solidFill>
                  <a:srgbClr val="231F20"/>
                </a:solidFill>
                <a:latin typeface="Loubag Medium"/>
              </a:rPr>
              <a:t>READING</a:t>
            </a:r>
            <a:endParaRPr lang="en-US" sz="8000" dirty="0">
              <a:solidFill>
                <a:srgbClr val="231F20"/>
              </a:solidFill>
              <a:latin typeface="Loubag Medium"/>
            </a:endParaRPr>
          </a:p>
        </p:txBody>
      </p:sp>
      <p:sp>
        <p:nvSpPr>
          <p:cNvPr id="9" name="Freeform 9"/>
          <p:cNvSpPr/>
          <p:nvPr/>
        </p:nvSpPr>
        <p:spPr>
          <a:xfrm>
            <a:off x="16512991" y="8176725"/>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Freeform 10"/>
          <p:cNvSpPr/>
          <p:nvPr/>
        </p:nvSpPr>
        <p:spPr>
          <a:xfrm>
            <a:off x="2325697" y="5143500"/>
            <a:ext cx="1196714" cy="1231912"/>
          </a:xfrm>
          <a:custGeom>
            <a:avLst/>
            <a:gdLst/>
            <a:ahLst/>
            <a:cxnLst/>
            <a:rect l="l" t="t" r="r" b="b"/>
            <a:pathLst>
              <a:path w="1196714" h="1231912">
                <a:moveTo>
                  <a:pt x="0" y="0"/>
                </a:moveTo>
                <a:lnTo>
                  <a:pt x="1196714" y="0"/>
                </a:lnTo>
                <a:lnTo>
                  <a:pt x="1196714" y="1231912"/>
                </a:lnTo>
                <a:lnTo>
                  <a:pt x="0" y="1231912"/>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72661" y="1377473"/>
            <a:ext cx="10347715" cy="11510035"/>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6649" t="-15949" r="6649" b="-11859"/>
              </a:stretch>
            </a:blipFill>
          </p:spPr>
        </p:sp>
      </p:grpSp>
      <p:sp>
        <p:nvSpPr>
          <p:cNvPr id="4" name="TextBox 4"/>
          <p:cNvSpPr txBox="1"/>
          <p:nvPr/>
        </p:nvSpPr>
        <p:spPr>
          <a:xfrm>
            <a:off x="7622808" y="4727510"/>
            <a:ext cx="10115604" cy="1294650"/>
          </a:xfrm>
          <a:prstGeom prst="rect">
            <a:avLst/>
          </a:prstGeom>
        </p:spPr>
        <p:txBody>
          <a:bodyPr lIns="0" tIns="0" rIns="0" bIns="0" rtlCol="0" anchor="t">
            <a:spAutoFit/>
          </a:bodyPr>
          <a:lstStyle/>
          <a:p>
            <a:pPr algn="ctr">
              <a:lnSpc>
                <a:spcPts val="8978"/>
              </a:lnSpc>
            </a:pPr>
            <a:r>
              <a:rPr lang="en-US" sz="11500" dirty="0">
                <a:solidFill>
                  <a:srgbClr val="FFFFFF"/>
                </a:solidFill>
                <a:latin typeface="Loubag Medium"/>
              </a:rPr>
              <a:t>VOCABULARY</a:t>
            </a:r>
          </a:p>
        </p:txBody>
      </p:sp>
      <p:sp>
        <p:nvSpPr>
          <p:cNvPr id="7" name="Freeform 7"/>
          <p:cNvSpPr/>
          <p:nvPr/>
        </p:nvSpPr>
        <p:spPr>
          <a:xfrm>
            <a:off x="820954" y="1028700"/>
            <a:ext cx="1001909" cy="1031376"/>
          </a:xfrm>
          <a:custGeom>
            <a:avLst/>
            <a:gdLst/>
            <a:ahLst/>
            <a:cxnLst/>
            <a:rect l="l" t="t" r="r" b="b"/>
            <a:pathLst>
              <a:path w="1001909" h="1031376">
                <a:moveTo>
                  <a:pt x="0" y="0"/>
                </a:moveTo>
                <a:lnTo>
                  <a:pt x="1001908" y="0"/>
                </a:lnTo>
                <a:lnTo>
                  <a:pt x="1001908" y="1031376"/>
                </a:lnTo>
                <a:lnTo>
                  <a:pt x="0" y="1031376"/>
                </a:lnTo>
                <a:lnTo>
                  <a:pt x="0" y="0"/>
                </a:lnTo>
                <a:close/>
              </a:path>
            </a:pathLst>
          </a:custGeom>
          <a:blipFill>
            <a:blip r:embed="rId3">
              <a:extLst>
                <a:ext uri="{96DAC541-7B7A-43D3-8B79-37D633B846F1}">
                  <asvg:svgBlip xmlns:asvg="http://schemas.microsoft.com/office/drawing/2016/SVG/main" r:embed="rId4"/>
                </a:ext>
              </a:extLst>
            </a:blip>
            <a:stretch>
              <a:fillRect l="-244847" t="-296347" r="-724937" b="-544619"/>
            </a:stretch>
          </a:blipFill>
        </p:spPr>
      </p:sp>
      <p:sp>
        <p:nvSpPr>
          <p:cNvPr id="8" name="Freeform 8"/>
          <p:cNvSpPr/>
          <p:nvPr/>
        </p:nvSpPr>
        <p:spPr>
          <a:xfrm>
            <a:off x="16683855" y="192733"/>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5">
              <a:extLst>
                <a:ext uri="{96DAC541-7B7A-43D3-8B79-37D633B846F1}">
                  <asvg:svgBlip xmlns:asvg="http://schemas.microsoft.com/office/drawing/2016/SVG/main" r:embed="rId6"/>
                </a:ext>
              </a:extLst>
            </a:blip>
            <a:stretch>
              <a:fillRect l="-244847" t="-296347" r="-724937" b="-544619"/>
            </a:stretch>
          </a:blipFill>
        </p:spPr>
      </p:sp>
      <p:sp>
        <p:nvSpPr>
          <p:cNvPr id="9" name="Freeform 9"/>
          <p:cNvSpPr/>
          <p:nvPr/>
        </p:nvSpPr>
        <p:spPr>
          <a:xfrm>
            <a:off x="7651383" y="8039250"/>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7">
              <a:extLst>
                <a:ext uri="{96DAC541-7B7A-43D3-8B79-37D633B846F1}">
                  <asvg:svgBlip xmlns:asvg="http://schemas.microsoft.com/office/drawing/2016/SVG/main" r:embed="rId8"/>
                </a:ext>
              </a:extLst>
            </a:blip>
            <a:stretch>
              <a:fillRect l="-244847" t="-296347" r="-724937" b="-544619"/>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grpSp>
        <p:nvGrpSpPr>
          <p:cNvPr id="2" name="Group 2"/>
          <p:cNvGrpSpPr/>
          <p:nvPr/>
        </p:nvGrpSpPr>
        <p:grpSpPr>
          <a:xfrm>
            <a:off x="-4990747" y="422643"/>
            <a:ext cx="28269494" cy="9441713"/>
            <a:chOff x="0" y="0"/>
            <a:chExt cx="37692659" cy="12588951"/>
          </a:xfrm>
        </p:grpSpPr>
        <p:grpSp>
          <p:nvGrpSpPr>
            <p:cNvPr id="3" name="Group 3"/>
            <p:cNvGrpSpPr/>
            <p:nvPr/>
          </p:nvGrpSpPr>
          <p:grpSpPr>
            <a:xfrm>
              <a:off x="0" y="0"/>
              <a:ext cx="19011163" cy="6593071"/>
              <a:chOff x="0" y="0"/>
              <a:chExt cx="6350000" cy="2202180"/>
            </a:xfrm>
          </p:grpSpPr>
          <p:sp>
            <p:nvSpPr>
              <p:cNvPr id="4" name="Freeform 4"/>
              <p:cNvSpPr/>
              <p:nvPr/>
            </p:nvSpPr>
            <p:spPr>
              <a:xfrm>
                <a:off x="0" y="82550"/>
                <a:ext cx="6350000" cy="2118360"/>
              </a:xfrm>
              <a:custGeom>
                <a:avLst/>
                <a:gdLst/>
                <a:ahLst/>
                <a:cxnLst/>
                <a:rect l="l" t="t" r="r" b="b"/>
                <a:pathLst>
                  <a:path w="6350000" h="211836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FFFFF"/>
              </a:solidFill>
            </p:spPr>
          </p:sp>
        </p:grpSp>
        <p:sp>
          <p:nvSpPr>
            <p:cNvPr id="6" name="Freeform 6"/>
            <p:cNvSpPr/>
            <p:nvPr/>
          </p:nvSpPr>
          <p:spPr>
            <a:xfrm>
              <a:off x="18681496" y="247145"/>
              <a:ext cx="19011163" cy="6342124"/>
            </a:xfrm>
            <a:custGeom>
              <a:avLst/>
              <a:gdLst/>
              <a:ahLst/>
              <a:cxnLst/>
              <a:rect l="l" t="t" r="r" b="b"/>
              <a:pathLst>
                <a:path w="6350000" h="211836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FFFFF"/>
            </a:solidFill>
          </p:spPr>
        </p:sp>
        <p:grpSp>
          <p:nvGrpSpPr>
            <p:cNvPr id="7" name="Group 7"/>
            <p:cNvGrpSpPr/>
            <p:nvPr/>
          </p:nvGrpSpPr>
          <p:grpSpPr>
            <a:xfrm rot="-10800000">
              <a:off x="18681496" y="5995880"/>
              <a:ext cx="19011163" cy="6593071"/>
              <a:chOff x="0" y="0"/>
              <a:chExt cx="6350000" cy="2202180"/>
            </a:xfrm>
          </p:grpSpPr>
          <p:sp>
            <p:nvSpPr>
              <p:cNvPr id="8" name="Freeform 8"/>
              <p:cNvSpPr/>
              <p:nvPr/>
            </p:nvSpPr>
            <p:spPr>
              <a:xfrm>
                <a:off x="0" y="82550"/>
                <a:ext cx="6350000" cy="2118360"/>
              </a:xfrm>
              <a:custGeom>
                <a:avLst/>
                <a:gdLst/>
                <a:ahLst/>
                <a:cxnLst/>
                <a:rect l="l" t="t" r="r" b="b"/>
                <a:pathLst>
                  <a:path w="6350000" h="211836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FFFFF"/>
              </a:solidFill>
            </p:spPr>
          </p:sp>
        </p:grpSp>
        <p:grpSp>
          <p:nvGrpSpPr>
            <p:cNvPr id="9" name="Group 9"/>
            <p:cNvGrpSpPr/>
            <p:nvPr/>
          </p:nvGrpSpPr>
          <p:grpSpPr>
            <a:xfrm rot="-10800000">
              <a:off x="0" y="5995880"/>
              <a:ext cx="19011163" cy="6593071"/>
              <a:chOff x="0" y="0"/>
              <a:chExt cx="6350000" cy="2202180"/>
            </a:xfrm>
          </p:grpSpPr>
          <p:sp>
            <p:nvSpPr>
              <p:cNvPr id="10" name="Freeform 10"/>
              <p:cNvSpPr/>
              <p:nvPr/>
            </p:nvSpPr>
            <p:spPr>
              <a:xfrm>
                <a:off x="0" y="82550"/>
                <a:ext cx="6350000" cy="2118360"/>
              </a:xfrm>
              <a:custGeom>
                <a:avLst/>
                <a:gdLst/>
                <a:ahLst/>
                <a:cxnLst/>
                <a:rect l="l" t="t" r="r" b="b"/>
                <a:pathLst>
                  <a:path w="6350000" h="211836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FFFFF"/>
              </a:solidFill>
            </p:spPr>
          </p:sp>
        </p:grpSp>
      </p:grpSp>
      <p:sp>
        <p:nvSpPr>
          <p:cNvPr id="36" name="Freeform 36"/>
          <p:cNvSpPr/>
          <p:nvPr/>
        </p:nvSpPr>
        <p:spPr>
          <a:xfrm>
            <a:off x="16785017" y="558697"/>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2">
              <a:extLst>
                <a:ext uri="{96DAC541-7B7A-43D3-8B79-37D633B846F1}">
                  <asvg:svgBlip xmlns:asvg="http://schemas.microsoft.com/office/drawing/2016/SVG/main" r:embed="rId3"/>
                </a:ext>
              </a:extLst>
            </a:blip>
            <a:stretch>
              <a:fillRect l="-244847" t="-296347" r="-724937" b="-544619"/>
            </a:stretch>
          </a:blipFill>
        </p:spPr>
      </p:sp>
      <p:sp>
        <p:nvSpPr>
          <p:cNvPr id="37" name="Freeform 37"/>
          <p:cNvSpPr/>
          <p:nvPr/>
        </p:nvSpPr>
        <p:spPr>
          <a:xfrm>
            <a:off x="0" y="8485101"/>
            <a:ext cx="1492617" cy="1536518"/>
          </a:xfrm>
          <a:custGeom>
            <a:avLst/>
            <a:gdLst/>
            <a:ahLst/>
            <a:cxnLst/>
            <a:rect l="l" t="t" r="r" b="b"/>
            <a:pathLst>
              <a:path w="1492617" h="1536518">
                <a:moveTo>
                  <a:pt x="0" y="0"/>
                </a:moveTo>
                <a:lnTo>
                  <a:pt x="1492617" y="0"/>
                </a:lnTo>
                <a:lnTo>
                  <a:pt x="1492617" y="1536518"/>
                </a:lnTo>
                <a:lnTo>
                  <a:pt x="0" y="1536518"/>
                </a:lnTo>
                <a:lnTo>
                  <a:pt x="0" y="0"/>
                </a:lnTo>
                <a:close/>
              </a:path>
            </a:pathLst>
          </a:custGeom>
          <a:blipFill>
            <a:blip r:embed="rId4">
              <a:extLst>
                <a:ext uri="{96DAC541-7B7A-43D3-8B79-37D633B846F1}">
                  <asvg:svgBlip xmlns:asvg="http://schemas.microsoft.com/office/drawing/2016/SVG/main" r:embed="rId5"/>
                </a:ext>
              </a:extLst>
            </a:blip>
            <a:stretch>
              <a:fillRect l="-244847" t="-296347" r="-724937" b="-544619"/>
            </a:stretch>
          </a:blipFill>
        </p:spPr>
      </p:sp>
      <p:sp>
        <p:nvSpPr>
          <p:cNvPr id="38" name="Freeform 38"/>
          <p:cNvSpPr/>
          <p:nvPr/>
        </p:nvSpPr>
        <p:spPr>
          <a:xfrm>
            <a:off x="3677535" y="197429"/>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39" name="Freeform 39"/>
          <p:cNvSpPr/>
          <p:nvPr/>
        </p:nvSpPr>
        <p:spPr>
          <a:xfrm>
            <a:off x="13747024" y="9102260"/>
            <a:ext cx="1150890" cy="1184740"/>
          </a:xfrm>
          <a:custGeom>
            <a:avLst/>
            <a:gdLst/>
            <a:ahLst/>
            <a:cxnLst/>
            <a:rect l="l" t="t" r="r" b="b"/>
            <a:pathLst>
              <a:path w="1150890" h="1184740">
                <a:moveTo>
                  <a:pt x="0" y="0"/>
                </a:moveTo>
                <a:lnTo>
                  <a:pt x="1150890" y="0"/>
                </a:lnTo>
                <a:lnTo>
                  <a:pt x="1150890" y="1184740"/>
                </a:lnTo>
                <a:lnTo>
                  <a:pt x="0" y="1184740"/>
                </a:lnTo>
                <a:lnTo>
                  <a:pt x="0" y="0"/>
                </a:lnTo>
                <a:close/>
              </a:path>
            </a:pathLst>
          </a:custGeom>
          <a:blipFill>
            <a:blip r:embed="rId4">
              <a:extLst>
                <a:ext uri="{96DAC541-7B7A-43D3-8B79-37D633B846F1}">
                  <asvg:svgBlip xmlns:asvg="http://schemas.microsoft.com/office/drawing/2016/SVG/main" r:embed="rId5"/>
                </a:ext>
              </a:extLst>
            </a:blip>
            <a:stretch>
              <a:fillRect l="-244847" t="-296347" r="-724937" b="-544619"/>
            </a:stretch>
          </a:blipFill>
        </p:spPr>
      </p:sp>
      <p:sp>
        <p:nvSpPr>
          <p:cNvPr id="40" name="Content Placeholder 5">
            <a:extLst>
              <a:ext uri="{FF2B5EF4-FFF2-40B4-BE49-F238E27FC236}">
                <a16:creationId xmlns:a16="http://schemas.microsoft.com/office/drawing/2014/main" id="{61E7957E-E188-EF90-9B60-1CD6213EC737}"/>
              </a:ext>
            </a:extLst>
          </p:cNvPr>
          <p:cNvSpPr txBox="1">
            <a:spLocks/>
          </p:cNvSpPr>
          <p:nvPr/>
        </p:nvSpPr>
        <p:spPr>
          <a:xfrm>
            <a:off x="199862" y="2874602"/>
            <a:ext cx="8820512" cy="62495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200000"/>
              </a:lnSpc>
              <a:buFontTx/>
              <a:buChar char="-"/>
            </a:pPr>
            <a:r>
              <a:rPr lang="en-US" sz="3600" b="1" dirty="0">
                <a:latin typeface="Nunito Bold" charset="0"/>
              </a:rPr>
              <a:t>Hanging out with friends</a:t>
            </a:r>
          </a:p>
          <a:p>
            <a:pPr algn="just">
              <a:lnSpc>
                <a:spcPct val="200000"/>
              </a:lnSpc>
              <a:buFontTx/>
              <a:buChar char="-"/>
            </a:pPr>
            <a:r>
              <a:rPr lang="en-US" sz="3600" b="1" dirty="0">
                <a:latin typeface="Nunito Bold" charset="0"/>
              </a:rPr>
              <a:t>Reducing stress</a:t>
            </a:r>
          </a:p>
          <a:p>
            <a:pPr algn="just">
              <a:lnSpc>
                <a:spcPct val="200000"/>
              </a:lnSpc>
              <a:buFontTx/>
              <a:buChar char="-"/>
            </a:pPr>
            <a:r>
              <a:rPr lang="en-US" sz="3600" b="1" dirty="0">
                <a:latin typeface="Nunito Bold" charset="0"/>
              </a:rPr>
              <a:t>Buying goods</a:t>
            </a:r>
          </a:p>
          <a:p>
            <a:pPr algn="just">
              <a:lnSpc>
                <a:spcPct val="200000"/>
              </a:lnSpc>
              <a:buFontTx/>
              <a:buChar char="-"/>
            </a:pPr>
            <a:r>
              <a:rPr lang="en-US" sz="3600" b="1" dirty="0">
                <a:latin typeface="Nunito Bold" charset="0"/>
              </a:rPr>
              <a:t>Exercising </a:t>
            </a:r>
          </a:p>
          <a:p>
            <a:pPr algn="just">
              <a:lnSpc>
                <a:spcPct val="200000"/>
              </a:lnSpc>
              <a:buFontTx/>
              <a:buChar char="-"/>
            </a:pPr>
            <a:r>
              <a:rPr lang="en-US" sz="3600" b="1" dirty="0">
                <a:latin typeface="Nunito Bold" charset="0"/>
              </a:rPr>
              <a:t>Browsing</a:t>
            </a:r>
            <a:endParaRPr lang="en-US" sz="3600" dirty="0">
              <a:latin typeface="Nunito Bold" charset="0"/>
            </a:endParaRPr>
          </a:p>
        </p:txBody>
      </p:sp>
      <p:sp>
        <p:nvSpPr>
          <p:cNvPr id="49" name="TextBox 48">
            <a:extLst>
              <a:ext uri="{FF2B5EF4-FFF2-40B4-BE49-F238E27FC236}">
                <a16:creationId xmlns:a16="http://schemas.microsoft.com/office/drawing/2014/main" id="{E209456E-9343-862C-DBD3-39D4739EC5EB}"/>
              </a:ext>
            </a:extLst>
          </p:cNvPr>
          <p:cNvSpPr txBox="1"/>
          <p:nvPr/>
        </p:nvSpPr>
        <p:spPr>
          <a:xfrm>
            <a:off x="352093" y="1217343"/>
            <a:ext cx="11399423" cy="1680909"/>
          </a:xfrm>
          <a:prstGeom prst="rect">
            <a:avLst/>
          </a:prstGeom>
          <a:noFill/>
          <a:effectLst/>
        </p:spPr>
        <p:txBody>
          <a:bodyPr wrap="square" rtlCol="0">
            <a:spAutoFit/>
          </a:bodyPr>
          <a:lstStyle/>
          <a:p>
            <a:pPr>
              <a:lnSpc>
                <a:spcPct val="150000"/>
              </a:lnSpc>
            </a:pPr>
            <a:r>
              <a:rPr lang="en-US" sz="3600" b="1" dirty="0">
                <a:solidFill>
                  <a:srgbClr val="C00000"/>
                </a:solidFill>
                <a:effectLst>
                  <a:glow rad="88900">
                    <a:schemeClr val="bg1"/>
                  </a:glow>
                </a:effectLst>
                <a:latin typeface="Loubag Medium" panose="020B0604020202020204" charset="0"/>
                <a:cs typeface="Arial" panose="020B0604020202020204" pitchFamily="34" charset="0"/>
              </a:rPr>
              <a:t>1. Read the list below and tick (</a:t>
            </a:r>
            <a:r>
              <a:rPr lang="en-US" sz="3600" b="1" dirty="0">
                <a:solidFill>
                  <a:srgbClr val="C00000"/>
                </a:solidFill>
                <a:effectLst>
                  <a:glow rad="88900">
                    <a:schemeClr val="bg1"/>
                  </a:glow>
                </a:effectLst>
                <a:latin typeface="Loubag Medium" panose="020B0604020202020204" charset="0"/>
                <a:cs typeface="Arial" panose="020B0604020202020204" pitchFamily="34" charset="0"/>
                <a:sym typeface="Wingdings 2" panose="05020102010507070707" pitchFamily="18" charset="2"/>
              </a:rPr>
              <a:t>)</a:t>
            </a:r>
            <a:r>
              <a:rPr lang="en-US" sz="3600" b="1" dirty="0">
                <a:solidFill>
                  <a:srgbClr val="C00000"/>
                </a:solidFill>
                <a:effectLst>
                  <a:glow rad="88900">
                    <a:schemeClr val="bg1"/>
                  </a:glow>
                </a:effectLst>
                <a:latin typeface="Loubag Medium" panose="020B0604020202020204" charset="0"/>
                <a:cs typeface="Arial" panose="020B0604020202020204" pitchFamily="34" charset="0"/>
              </a:rPr>
              <a:t> the most common reason(s) why you go shopping.</a:t>
            </a:r>
          </a:p>
        </p:txBody>
      </p:sp>
      <p:pic>
        <p:nvPicPr>
          <p:cNvPr id="50" name="Picture 49">
            <a:extLst>
              <a:ext uri="{FF2B5EF4-FFF2-40B4-BE49-F238E27FC236}">
                <a16:creationId xmlns:a16="http://schemas.microsoft.com/office/drawing/2014/main" id="{B00A313F-BD85-2F4B-3737-4D0A777278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3200" y="1201348"/>
            <a:ext cx="5730906" cy="3867810"/>
          </a:xfrm>
          <a:prstGeom prst="rect">
            <a:avLst/>
          </a:prstGeom>
        </p:spPr>
      </p:pic>
      <p:pic>
        <p:nvPicPr>
          <p:cNvPr id="51" name="Picture 50">
            <a:extLst>
              <a:ext uri="{FF2B5EF4-FFF2-40B4-BE49-F238E27FC236}">
                <a16:creationId xmlns:a16="http://schemas.microsoft.com/office/drawing/2014/main" id="{D490CC4B-8B39-3F6E-20B9-D3C2CA9E67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36928" y="5279906"/>
            <a:ext cx="5791967" cy="3805746"/>
          </a:xfrm>
          <a:prstGeom prst="rect">
            <a:avLst/>
          </a:prstGeom>
        </p:spPr>
      </p:pic>
      <p:sp>
        <p:nvSpPr>
          <p:cNvPr id="52" name="Rounded Rectangle 9">
            <a:extLst>
              <a:ext uri="{FF2B5EF4-FFF2-40B4-BE49-F238E27FC236}">
                <a16:creationId xmlns:a16="http://schemas.microsoft.com/office/drawing/2014/main" id="{D4ECEB79-BCEB-895A-520B-FFBD39483FA7}"/>
              </a:ext>
            </a:extLst>
          </p:cNvPr>
          <p:cNvSpPr/>
          <p:nvPr/>
        </p:nvSpPr>
        <p:spPr>
          <a:xfrm>
            <a:off x="6867106" y="3103621"/>
            <a:ext cx="751549" cy="620442"/>
          </a:xfrm>
          <a:prstGeom prst="roundRect">
            <a:avLst/>
          </a:prstGeom>
          <a:solidFill>
            <a:srgbClr val="F37D9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ounded Rectangle 21">
            <a:extLst>
              <a:ext uri="{FF2B5EF4-FFF2-40B4-BE49-F238E27FC236}">
                <a16:creationId xmlns:a16="http://schemas.microsoft.com/office/drawing/2014/main" id="{2EB38E5D-D2A0-6D5C-E9E3-E6F09797EEAC}"/>
              </a:ext>
            </a:extLst>
          </p:cNvPr>
          <p:cNvSpPr/>
          <p:nvPr/>
        </p:nvSpPr>
        <p:spPr>
          <a:xfrm>
            <a:off x="6845058" y="5527935"/>
            <a:ext cx="751549" cy="620442"/>
          </a:xfrm>
          <a:prstGeom prst="roundRect">
            <a:avLst/>
          </a:prstGeom>
          <a:solidFill>
            <a:srgbClr val="F37D9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Rounded Rectangle 23">
            <a:extLst>
              <a:ext uri="{FF2B5EF4-FFF2-40B4-BE49-F238E27FC236}">
                <a16:creationId xmlns:a16="http://schemas.microsoft.com/office/drawing/2014/main" id="{325674BA-C30B-06FE-6971-7D14AAA434F8}"/>
              </a:ext>
            </a:extLst>
          </p:cNvPr>
          <p:cNvSpPr/>
          <p:nvPr/>
        </p:nvSpPr>
        <p:spPr>
          <a:xfrm>
            <a:off x="6867106" y="4346401"/>
            <a:ext cx="751549" cy="620442"/>
          </a:xfrm>
          <a:prstGeom prst="roundRect">
            <a:avLst/>
          </a:prstGeom>
          <a:solidFill>
            <a:srgbClr val="F37D9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ounded Rectangle 25">
            <a:extLst>
              <a:ext uri="{FF2B5EF4-FFF2-40B4-BE49-F238E27FC236}">
                <a16:creationId xmlns:a16="http://schemas.microsoft.com/office/drawing/2014/main" id="{EB321982-DE6E-B349-D0C8-201C7CDB0A5A}"/>
              </a:ext>
            </a:extLst>
          </p:cNvPr>
          <p:cNvSpPr/>
          <p:nvPr/>
        </p:nvSpPr>
        <p:spPr>
          <a:xfrm>
            <a:off x="6865242" y="6791956"/>
            <a:ext cx="751549" cy="620442"/>
          </a:xfrm>
          <a:prstGeom prst="roundRect">
            <a:avLst/>
          </a:prstGeom>
          <a:solidFill>
            <a:srgbClr val="F37D9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Rounded Rectangle 26">
            <a:extLst>
              <a:ext uri="{FF2B5EF4-FFF2-40B4-BE49-F238E27FC236}">
                <a16:creationId xmlns:a16="http://schemas.microsoft.com/office/drawing/2014/main" id="{CA5BFAA9-6F2C-207D-810C-DA0BCAF00B98}"/>
              </a:ext>
            </a:extLst>
          </p:cNvPr>
          <p:cNvSpPr/>
          <p:nvPr/>
        </p:nvSpPr>
        <p:spPr>
          <a:xfrm>
            <a:off x="6865242" y="8039100"/>
            <a:ext cx="751549" cy="620442"/>
          </a:xfrm>
          <a:prstGeom prst="roundRect">
            <a:avLst/>
          </a:prstGeom>
          <a:solidFill>
            <a:srgbClr val="F37D9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B8FA3268-47DD-0186-9C88-4EB521F9B1D7}"/>
              </a:ext>
            </a:extLst>
          </p:cNvPr>
          <p:cNvPicPr>
            <a:picLocks noChangeAspect="1"/>
          </p:cNvPicPr>
          <p:nvPr/>
        </p:nvPicPr>
        <p:blipFill>
          <a:blip r:embed="rId10"/>
          <a:stretch>
            <a:fillRect/>
          </a:stretch>
        </p:blipFill>
        <p:spPr>
          <a:xfrm>
            <a:off x="7711424" y="3227742"/>
            <a:ext cx="4660643" cy="5961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anim calcmode="lin" valueType="num">
                                      <p:cBhvr>
                                        <p:cTn id="12" dur="500" fill="hold"/>
                                        <p:tgtEl>
                                          <p:spTgt spid="52"/>
                                        </p:tgtEl>
                                        <p:attrNameLst>
                                          <p:attrName>ppt_x</p:attrName>
                                        </p:attrNameLst>
                                      </p:cBhvr>
                                      <p:tavLst>
                                        <p:tav tm="0">
                                          <p:val>
                                            <p:strVal val="#ppt_x"/>
                                          </p:val>
                                        </p:tav>
                                        <p:tav tm="100000">
                                          <p:val>
                                            <p:strVal val="#ppt_x"/>
                                          </p:val>
                                        </p:tav>
                                      </p:tavLst>
                                    </p:anim>
                                    <p:anim calcmode="lin" valueType="num">
                                      <p:cBhvr>
                                        <p:cTn id="13"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0">
                                            <p:txEl>
                                              <p:pRg st="1" end="1"/>
                                            </p:txEl>
                                          </p:spTgt>
                                        </p:tgtEl>
                                        <p:attrNameLst>
                                          <p:attrName>style.visibility</p:attrName>
                                        </p:attrNameLst>
                                      </p:cBhvr>
                                      <p:to>
                                        <p:strVal val="visible"/>
                                      </p:to>
                                    </p:set>
                                    <p:anim calcmode="lin" valueType="num">
                                      <p:cBhvr additive="base">
                                        <p:cTn id="18"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0">
                                            <p:txEl>
                                              <p:pRg st="1" end="1"/>
                                            </p:txEl>
                                          </p:spTgt>
                                        </p:tgtEl>
                                        <p:attrNameLst>
                                          <p:attrName>ppt_y</p:attrName>
                                        </p:attrNameLst>
                                      </p:cBhvr>
                                      <p:tavLst>
                                        <p:tav tm="0">
                                          <p:val>
                                            <p:strVal val="1+#ppt_h/2"/>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anim calcmode="lin" valueType="num">
                                      <p:cBhvr>
                                        <p:cTn id="23" dur="500" fill="hold"/>
                                        <p:tgtEl>
                                          <p:spTgt spid="54"/>
                                        </p:tgtEl>
                                        <p:attrNameLst>
                                          <p:attrName>ppt_x</p:attrName>
                                        </p:attrNameLst>
                                      </p:cBhvr>
                                      <p:tavLst>
                                        <p:tav tm="0">
                                          <p:val>
                                            <p:strVal val="#ppt_x"/>
                                          </p:val>
                                        </p:tav>
                                        <p:tav tm="100000">
                                          <p:val>
                                            <p:strVal val="#ppt_x"/>
                                          </p:val>
                                        </p:tav>
                                      </p:tavLst>
                                    </p:anim>
                                    <p:anim calcmode="lin" valueType="num">
                                      <p:cBhvr>
                                        <p:cTn id="24"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
                                            <p:txEl>
                                              <p:pRg st="2" end="2"/>
                                            </p:txEl>
                                          </p:spTgt>
                                        </p:tgtEl>
                                        <p:attrNameLst>
                                          <p:attrName>style.visibility</p:attrName>
                                        </p:attrNameLst>
                                      </p:cBhvr>
                                      <p:to>
                                        <p:strVal val="visible"/>
                                      </p:to>
                                    </p:set>
                                    <p:anim calcmode="lin" valueType="num">
                                      <p:cBhvr additive="base">
                                        <p:cTn id="29"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0">
                                            <p:txEl>
                                              <p:pRg st="2" end="2"/>
                                            </p:txEl>
                                          </p:spTgt>
                                        </p:tgtEl>
                                        <p:attrNameLst>
                                          <p:attrName>ppt_y</p:attrName>
                                        </p:attrNameLst>
                                      </p:cBhvr>
                                      <p:tavLst>
                                        <p:tav tm="0">
                                          <p:val>
                                            <p:strVal val="1+#ppt_h/2"/>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0">
                                            <p:txEl>
                                              <p:pRg st="3" end="3"/>
                                            </p:txEl>
                                          </p:spTgt>
                                        </p:tgtEl>
                                        <p:attrNameLst>
                                          <p:attrName>style.visibility</p:attrName>
                                        </p:attrNameLst>
                                      </p:cBhvr>
                                      <p:to>
                                        <p:strVal val="visible"/>
                                      </p:to>
                                    </p:set>
                                    <p:anim calcmode="lin" valueType="num">
                                      <p:cBhvr additive="base">
                                        <p:cTn id="40"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0">
                                            <p:txEl>
                                              <p:pRg st="3" end="3"/>
                                            </p:txEl>
                                          </p:spTgt>
                                        </p:tgtEl>
                                        <p:attrNameLst>
                                          <p:attrName>ppt_y</p:attrName>
                                        </p:attrNameLst>
                                      </p:cBhvr>
                                      <p:tavLst>
                                        <p:tav tm="0">
                                          <p:val>
                                            <p:strVal val="1+#ppt_h/2"/>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anim calcmode="lin" valueType="num">
                                      <p:cBhvr>
                                        <p:cTn id="45" dur="500" fill="hold"/>
                                        <p:tgtEl>
                                          <p:spTgt spid="55"/>
                                        </p:tgtEl>
                                        <p:attrNameLst>
                                          <p:attrName>ppt_x</p:attrName>
                                        </p:attrNameLst>
                                      </p:cBhvr>
                                      <p:tavLst>
                                        <p:tav tm="0">
                                          <p:val>
                                            <p:strVal val="#ppt_x"/>
                                          </p:val>
                                        </p:tav>
                                        <p:tav tm="100000">
                                          <p:val>
                                            <p:strVal val="#ppt_x"/>
                                          </p:val>
                                        </p:tav>
                                      </p:tavLst>
                                    </p:anim>
                                    <p:anim calcmode="lin" valueType="num">
                                      <p:cBhvr>
                                        <p:cTn id="46"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xEl>
                                              <p:pRg st="4" end="4"/>
                                            </p:txEl>
                                          </p:spTgt>
                                        </p:tgtEl>
                                        <p:attrNameLst>
                                          <p:attrName>style.visibility</p:attrName>
                                        </p:attrNameLst>
                                      </p:cBhvr>
                                      <p:to>
                                        <p:strVal val="visible"/>
                                      </p:to>
                                    </p:set>
                                    <p:anim calcmode="lin" valueType="num">
                                      <p:cBhvr additive="base">
                                        <p:cTn id="51" dur="500" fill="hold"/>
                                        <p:tgtEl>
                                          <p:spTgt spid="4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0">
                                            <p:txEl>
                                              <p:pRg st="4" end="4"/>
                                            </p:txEl>
                                          </p:spTgt>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anim calcmode="lin" valueType="num">
                                      <p:cBhvr>
                                        <p:cTn id="56" dur="500" fill="hold"/>
                                        <p:tgtEl>
                                          <p:spTgt spid="56"/>
                                        </p:tgtEl>
                                        <p:attrNameLst>
                                          <p:attrName>ppt_x</p:attrName>
                                        </p:attrNameLst>
                                      </p:cBhvr>
                                      <p:tavLst>
                                        <p:tav tm="0">
                                          <p:val>
                                            <p:strVal val="#ppt_x"/>
                                          </p:val>
                                        </p:tav>
                                        <p:tav tm="100000">
                                          <p:val>
                                            <p:strVal val="#ppt_x"/>
                                          </p:val>
                                        </p:tav>
                                      </p:tavLst>
                                    </p:anim>
                                    <p:anim calcmode="lin" valueType="num">
                                      <p:cBhvr>
                                        <p:cTn id="57"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P spid="52" grpId="0" animBg="1"/>
      <p:bldP spid="53" grpId="0" animBg="1"/>
      <p:bldP spid="54"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249578" y="-3848100"/>
            <a:ext cx="10835690" cy="17983200"/>
            <a:chOff x="0" y="0"/>
            <a:chExt cx="6350000" cy="6529224"/>
          </a:xfrm>
        </p:grpSpPr>
        <p:sp>
          <p:nvSpPr>
            <p:cNvPr id="3" name="Freeform 3"/>
            <p:cNvSpPr/>
            <p:nvPr/>
          </p:nvSpPr>
          <p:spPr>
            <a:xfrm>
              <a:off x="0" y="82550"/>
              <a:ext cx="6350000" cy="6445403"/>
            </a:xfrm>
            <a:custGeom>
              <a:avLst/>
              <a:gdLst/>
              <a:ahLst/>
              <a:cxnLst/>
              <a:rect l="l" t="t" r="r" b="b"/>
              <a:pathLst>
                <a:path w="6350000" h="6445403">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6445403"/>
                  </a:lnTo>
                  <a:lnTo>
                    <a:pt x="6350000" y="6445403"/>
                  </a:lnTo>
                  <a:lnTo>
                    <a:pt x="6350000" y="0"/>
                  </a:lnTo>
                  <a:cubicBezTo>
                    <a:pt x="6111240" y="0"/>
                    <a:pt x="5981700" y="82550"/>
                    <a:pt x="5877560" y="149860"/>
                  </a:cubicBezTo>
                  <a:close/>
                </a:path>
              </a:pathLst>
            </a:custGeom>
            <a:solidFill>
              <a:srgbClr val="FFFFFF"/>
            </a:solidFill>
          </p:spPr>
        </p:sp>
      </p:grpSp>
      <p:sp>
        <p:nvSpPr>
          <p:cNvPr id="13" name="Freeform 13"/>
          <p:cNvSpPr/>
          <p:nvPr/>
        </p:nvSpPr>
        <p:spPr>
          <a:xfrm>
            <a:off x="710459" y="3179678"/>
            <a:ext cx="1001909" cy="1031376"/>
          </a:xfrm>
          <a:custGeom>
            <a:avLst/>
            <a:gdLst/>
            <a:ahLst/>
            <a:cxnLst/>
            <a:rect l="l" t="t" r="r" b="b"/>
            <a:pathLst>
              <a:path w="1001909" h="1031376">
                <a:moveTo>
                  <a:pt x="0" y="0"/>
                </a:moveTo>
                <a:lnTo>
                  <a:pt x="1001909" y="0"/>
                </a:lnTo>
                <a:lnTo>
                  <a:pt x="1001909" y="1031376"/>
                </a:lnTo>
                <a:lnTo>
                  <a:pt x="0" y="1031376"/>
                </a:lnTo>
                <a:lnTo>
                  <a:pt x="0" y="0"/>
                </a:lnTo>
                <a:close/>
              </a:path>
            </a:pathLst>
          </a:custGeom>
          <a:blipFill>
            <a:blip r:embed="rId2">
              <a:extLst>
                <a:ext uri="{96DAC541-7B7A-43D3-8B79-37D633B846F1}">
                  <asvg:svgBlip xmlns:asvg="http://schemas.microsoft.com/office/drawing/2016/SVG/main" r:embed="rId3"/>
                </a:ext>
              </a:extLst>
            </a:blip>
            <a:stretch>
              <a:fillRect l="-244847" t="-296347" r="-724937" b="-544619"/>
            </a:stretch>
          </a:blipFill>
        </p:spPr>
      </p:sp>
      <p:sp>
        <p:nvSpPr>
          <p:cNvPr id="14" name="Freeform 14"/>
          <p:cNvSpPr/>
          <p:nvPr/>
        </p:nvSpPr>
        <p:spPr>
          <a:xfrm>
            <a:off x="16426650" y="436330"/>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4">
              <a:extLst>
                <a:ext uri="{96DAC541-7B7A-43D3-8B79-37D633B846F1}">
                  <asvg:svgBlip xmlns:asvg="http://schemas.microsoft.com/office/drawing/2016/SVG/main" r:embed="rId5"/>
                </a:ext>
              </a:extLst>
            </a:blip>
            <a:stretch>
              <a:fillRect l="-244847" t="-296347" r="-724937" b="-544619"/>
            </a:stretch>
          </a:blipFill>
        </p:spPr>
      </p:sp>
      <p:sp>
        <p:nvSpPr>
          <p:cNvPr id="15" name="Freeform 15"/>
          <p:cNvSpPr/>
          <p:nvPr/>
        </p:nvSpPr>
        <p:spPr>
          <a:xfrm>
            <a:off x="7855224" y="8528503"/>
            <a:ext cx="1150890" cy="1184740"/>
          </a:xfrm>
          <a:custGeom>
            <a:avLst/>
            <a:gdLst/>
            <a:ahLst/>
            <a:cxnLst/>
            <a:rect l="l" t="t" r="r" b="b"/>
            <a:pathLst>
              <a:path w="1150890" h="1184740">
                <a:moveTo>
                  <a:pt x="0" y="0"/>
                </a:moveTo>
                <a:lnTo>
                  <a:pt x="1150891" y="0"/>
                </a:lnTo>
                <a:lnTo>
                  <a:pt x="1150891" y="1184740"/>
                </a:lnTo>
                <a:lnTo>
                  <a:pt x="0" y="1184740"/>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17" name="Content Placeholder 5">
            <a:extLst>
              <a:ext uri="{FF2B5EF4-FFF2-40B4-BE49-F238E27FC236}">
                <a16:creationId xmlns:a16="http://schemas.microsoft.com/office/drawing/2014/main" id="{5E90EAF6-2528-287F-FB89-40F4A3901A29}"/>
              </a:ext>
            </a:extLst>
          </p:cNvPr>
          <p:cNvSpPr txBox="1">
            <a:spLocks/>
          </p:cNvSpPr>
          <p:nvPr/>
        </p:nvSpPr>
        <p:spPr>
          <a:xfrm>
            <a:off x="1712368" y="2146875"/>
            <a:ext cx="16042232" cy="7703796"/>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 typeface="Arial" pitchFamily="34" charset="0"/>
              <a:buNone/>
            </a:pPr>
            <a:r>
              <a:rPr lang="en-US" sz="3600" dirty="0">
                <a:latin typeface="Nunito Bold" charset="0"/>
              </a:rPr>
              <a:t>Shopping </a:t>
            </a:r>
            <a:r>
              <a:rPr lang="en-US" sz="3600" dirty="0" err="1">
                <a:latin typeface="Nunito Bold" charset="0"/>
              </a:rPr>
              <a:t>centres</a:t>
            </a:r>
            <a:r>
              <a:rPr lang="en-US" sz="3600" dirty="0">
                <a:latin typeface="Nunito Bold" charset="0"/>
              </a:rPr>
              <a:t> attract a lot of </a:t>
            </a:r>
            <a:r>
              <a:rPr lang="en-US" sz="3600" b="1" u="sng" dirty="0">
                <a:solidFill>
                  <a:srgbClr val="00B050"/>
                </a:solidFill>
                <a:latin typeface="Nunito Bold" charset="0"/>
              </a:rPr>
              <a:t>customers</a:t>
            </a:r>
            <a:r>
              <a:rPr lang="en-US" sz="3600" dirty="0">
                <a:latin typeface="Nunito Bold" charset="0"/>
              </a:rPr>
              <a:t>, especially at the weekend, on holidays, or during sales. People go there to shop. Shopping </a:t>
            </a:r>
            <a:r>
              <a:rPr lang="en-US" sz="3600" dirty="0" err="1">
                <a:latin typeface="Nunito Bold" charset="0"/>
              </a:rPr>
              <a:t>centres</a:t>
            </a:r>
            <a:r>
              <a:rPr lang="en-US" sz="3600" dirty="0">
                <a:latin typeface="Nunito Bold" charset="0"/>
              </a:rPr>
              <a:t> offer a wide range of products to choose from. Customers can touch the products and </a:t>
            </a:r>
            <a:r>
              <a:rPr lang="en-US" sz="3600" b="1" u="sng" dirty="0">
                <a:solidFill>
                  <a:srgbClr val="00B050"/>
                </a:solidFill>
                <a:latin typeface="Nunito Bold" charset="0"/>
              </a:rPr>
              <a:t>try on </a:t>
            </a:r>
            <a:r>
              <a:rPr lang="en-US" sz="3600" dirty="0">
                <a:latin typeface="Nunito Bold" charset="0"/>
              </a:rPr>
              <a:t>clothes and shoes. This makes them feel more comfortable when they decide to buy something.</a:t>
            </a:r>
          </a:p>
          <a:p>
            <a:pPr marL="0" indent="0" algn="just">
              <a:lnSpc>
                <a:spcPct val="120000"/>
              </a:lnSpc>
              <a:spcBef>
                <a:spcPts val="0"/>
              </a:spcBef>
              <a:buFont typeface="Arial" pitchFamily="34" charset="0"/>
              <a:buNone/>
            </a:pPr>
            <a:r>
              <a:rPr lang="en-US" sz="3600" dirty="0">
                <a:latin typeface="Nunito Bold" charset="0"/>
              </a:rPr>
              <a:t>However, people also go to shopping </a:t>
            </a:r>
            <a:r>
              <a:rPr lang="en-US" sz="3600" dirty="0" err="1">
                <a:latin typeface="Nunito Bold" charset="0"/>
              </a:rPr>
              <a:t>centres</a:t>
            </a:r>
            <a:r>
              <a:rPr lang="en-US" sz="3600" dirty="0">
                <a:latin typeface="Nunito Bold" charset="0"/>
              </a:rPr>
              <a:t> for many other reasons. Some people go there for entertainment. These </a:t>
            </a:r>
            <a:r>
              <a:rPr lang="en-US" sz="3600" dirty="0" err="1">
                <a:latin typeface="Nunito Bold" charset="0"/>
              </a:rPr>
              <a:t>centres</a:t>
            </a:r>
            <a:r>
              <a:rPr lang="en-US" sz="3600" dirty="0">
                <a:latin typeface="Nunito Bold" charset="0"/>
              </a:rPr>
              <a:t> often offer </a:t>
            </a:r>
            <a:r>
              <a:rPr lang="en-US" sz="3600" b="1" dirty="0">
                <a:latin typeface="Nunito Bold" charset="0"/>
              </a:rPr>
              <a:t>year-round </a:t>
            </a:r>
            <a:r>
              <a:rPr lang="en-US" sz="3600" dirty="0">
                <a:latin typeface="Nunito Bold" charset="0"/>
              </a:rPr>
              <a:t>free entertainment for customers of all ages such as live music and special performances. During holidays, shoppers can see </a:t>
            </a:r>
            <a:r>
              <a:rPr lang="en-US" sz="3600" b="1" u="sng" dirty="0">
                <a:solidFill>
                  <a:srgbClr val="00B050"/>
                </a:solidFill>
                <a:latin typeface="Nunito Bold" charset="0"/>
              </a:rPr>
              <a:t>decorations</a:t>
            </a:r>
            <a:r>
              <a:rPr lang="en-US" sz="3600" dirty="0">
                <a:latin typeface="Nunito Bold" charset="0"/>
              </a:rPr>
              <a:t> and join in the holiday excitement. It’s a good way to relax. Some people go there just to hang out with friends. They go browsing and chat while </a:t>
            </a:r>
            <a:r>
              <a:rPr lang="en-US" sz="3600" b="1" u="sng" dirty="0">
                <a:solidFill>
                  <a:srgbClr val="00B050"/>
                </a:solidFill>
                <a:latin typeface="Nunito Bold" charset="0"/>
              </a:rPr>
              <a:t>wander</a:t>
            </a:r>
            <a:r>
              <a:rPr lang="en-US" sz="3600" dirty="0">
                <a:latin typeface="Nunito Bold" charset="0"/>
              </a:rPr>
              <a:t>ing through the shopping malls. Others visit shopping </a:t>
            </a:r>
            <a:r>
              <a:rPr lang="en-US" sz="3600" dirty="0" err="1">
                <a:latin typeface="Nunito Bold" charset="0"/>
              </a:rPr>
              <a:t>centres</a:t>
            </a:r>
            <a:r>
              <a:rPr lang="en-US" sz="3600" dirty="0">
                <a:latin typeface="Nunito Bold" charset="0"/>
              </a:rPr>
              <a:t> to get exercise.</a:t>
            </a:r>
          </a:p>
        </p:txBody>
      </p:sp>
      <p:sp>
        <p:nvSpPr>
          <p:cNvPr id="18" name="TextBox 17">
            <a:extLst>
              <a:ext uri="{FF2B5EF4-FFF2-40B4-BE49-F238E27FC236}">
                <a16:creationId xmlns:a16="http://schemas.microsoft.com/office/drawing/2014/main" id="{402C016F-C6B2-9BF1-C932-5DC6BE045F2F}"/>
              </a:ext>
            </a:extLst>
          </p:cNvPr>
          <p:cNvSpPr txBox="1"/>
          <p:nvPr/>
        </p:nvSpPr>
        <p:spPr>
          <a:xfrm>
            <a:off x="1241892" y="289506"/>
            <a:ext cx="16335648" cy="1857368"/>
          </a:xfrm>
          <a:prstGeom prst="rect">
            <a:avLst/>
          </a:prstGeom>
          <a:noFill/>
          <a:effectLst/>
        </p:spPr>
        <p:txBody>
          <a:bodyPr wrap="square" rtlCol="0">
            <a:spAutoFit/>
          </a:bodyPr>
          <a:lstStyle/>
          <a:p>
            <a:pPr>
              <a:lnSpc>
                <a:spcPct val="150000"/>
              </a:lnSpc>
            </a:pPr>
            <a:r>
              <a:rPr lang="en-US" sz="4000" b="1" dirty="0">
                <a:solidFill>
                  <a:srgbClr val="FF0000"/>
                </a:solidFill>
                <a:effectLst>
                  <a:glow rad="88900">
                    <a:schemeClr val="bg1"/>
                  </a:glow>
                </a:effectLst>
                <a:latin typeface="Loubag Medium" panose="020B0604020202020204" charset="0"/>
                <a:cs typeface="Arial" panose="020B0604020202020204" pitchFamily="34" charset="0"/>
              </a:rPr>
              <a:t>2. Read the passage and pay attention to the underlined words and guess their meaning.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884129" flipH="1">
            <a:off x="-1081286" y="-1453205"/>
            <a:ext cx="17321947" cy="15342185"/>
          </a:xfrm>
          <a:custGeom>
            <a:avLst/>
            <a:gdLst/>
            <a:ahLst/>
            <a:cxnLst/>
            <a:rect l="l" t="t" r="r" b="b"/>
            <a:pathLst>
              <a:path w="13640598" h="15342185">
                <a:moveTo>
                  <a:pt x="13640597" y="0"/>
                </a:moveTo>
                <a:lnTo>
                  <a:pt x="0" y="0"/>
                </a:lnTo>
                <a:lnTo>
                  <a:pt x="0" y="15342185"/>
                </a:lnTo>
                <a:lnTo>
                  <a:pt x="13640597" y="15342185"/>
                </a:lnTo>
                <a:lnTo>
                  <a:pt x="1364059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094565" y="635806"/>
            <a:ext cx="10257278" cy="1320105"/>
          </a:xfrm>
          <a:prstGeom prst="rect">
            <a:avLst/>
          </a:prstGeom>
        </p:spPr>
        <p:txBody>
          <a:bodyPr lIns="0" tIns="0" rIns="0" bIns="0" rtlCol="0" anchor="t">
            <a:spAutoFit/>
          </a:bodyPr>
          <a:lstStyle/>
          <a:p>
            <a:pPr algn="ctr">
              <a:lnSpc>
                <a:spcPts val="10180"/>
              </a:lnSpc>
            </a:pPr>
            <a:r>
              <a:rPr lang="en-US" sz="9089" dirty="0">
                <a:solidFill>
                  <a:srgbClr val="231F20"/>
                </a:solidFill>
                <a:latin typeface="Loubag Medium"/>
              </a:rPr>
              <a:t>Vocabulary</a:t>
            </a:r>
          </a:p>
        </p:txBody>
      </p:sp>
      <p:sp>
        <p:nvSpPr>
          <p:cNvPr id="5" name="Freeform 5"/>
          <p:cNvSpPr/>
          <p:nvPr/>
        </p:nvSpPr>
        <p:spPr>
          <a:xfrm>
            <a:off x="14455268" y="460639"/>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6" name="Freeform 6"/>
          <p:cNvSpPr/>
          <p:nvPr/>
        </p:nvSpPr>
        <p:spPr>
          <a:xfrm>
            <a:off x="15947886" y="2139910"/>
            <a:ext cx="972008" cy="1000596"/>
          </a:xfrm>
          <a:custGeom>
            <a:avLst/>
            <a:gdLst/>
            <a:ahLst/>
            <a:cxnLst/>
            <a:rect l="l" t="t" r="r" b="b"/>
            <a:pathLst>
              <a:path w="972008" h="1000596">
                <a:moveTo>
                  <a:pt x="0" y="0"/>
                </a:moveTo>
                <a:lnTo>
                  <a:pt x="972007" y="0"/>
                </a:lnTo>
                <a:lnTo>
                  <a:pt x="972007" y="1000596"/>
                </a:lnTo>
                <a:lnTo>
                  <a:pt x="0" y="1000596"/>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7" name="Freeform 7"/>
          <p:cNvSpPr/>
          <p:nvPr/>
        </p:nvSpPr>
        <p:spPr>
          <a:xfrm>
            <a:off x="109982" y="5360610"/>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6">
              <a:extLst>
                <a:ext uri="{96DAC541-7B7A-43D3-8B79-37D633B846F1}">
                  <asvg:svgBlip xmlns:asvg="http://schemas.microsoft.com/office/drawing/2016/SVG/main" r:embed="rId7"/>
                </a:ext>
              </a:extLst>
            </a:blip>
            <a:stretch>
              <a:fillRect l="-244847" t="-296347" r="-724937" b="-544619"/>
            </a:stretch>
          </a:blipFill>
        </p:spPr>
      </p:sp>
      <p:sp>
        <p:nvSpPr>
          <p:cNvPr id="8" name="Freeform 8"/>
          <p:cNvSpPr/>
          <p:nvPr/>
        </p:nvSpPr>
        <p:spPr>
          <a:xfrm>
            <a:off x="11865839" y="7746511"/>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9" name="Freeform 9"/>
          <p:cNvSpPr/>
          <p:nvPr/>
        </p:nvSpPr>
        <p:spPr>
          <a:xfrm>
            <a:off x="3615958" y="8375122"/>
            <a:ext cx="1205213" cy="1240660"/>
          </a:xfrm>
          <a:custGeom>
            <a:avLst/>
            <a:gdLst/>
            <a:ahLst/>
            <a:cxnLst/>
            <a:rect l="l" t="t" r="r" b="b"/>
            <a:pathLst>
              <a:path w="1205213" h="1240660">
                <a:moveTo>
                  <a:pt x="0" y="0"/>
                </a:moveTo>
                <a:lnTo>
                  <a:pt x="1205213" y="0"/>
                </a:lnTo>
                <a:lnTo>
                  <a:pt x="1205213" y="1240661"/>
                </a:lnTo>
                <a:lnTo>
                  <a:pt x="0" y="1240661"/>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10" name="Google Shape;1881;p31">
            <a:extLst>
              <a:ext uri="{FF2B5EF4-FFF2-40B4-BE49-F238E27FC236}">
                <a16:creationId xmlns:a16="http://schemas.microsoft.com/office/drawing/2014/main" id="{B8A596AE-D46E-B09C-DBBD-4486A8E65A60}"/>
              </a:ext>
            </a:extLst>
          </p:cNvPr>
          <p:cNvSpPr txBox="1">
            <a:spLocks/>
          </p:cNvSpPr>
          <p:nvPr/>
        </p:nvSpPr>
        <p:spPr>
          <a:xfrm>
            <a:off x="-45455" y="2549597"/>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latin typeface="Nunito Bold" charset="0"/>
              </a:rPr>
              <a:t>customer </a:t>
            </a:r>
            <a:r>
              <a:rPr lang="en-US" sz="6600" b="1" dirty="0">
                <a:solidFill>
                  <a:srgbClr val="AD4F0F"/>
                </a:solidFill>
                <a:latin typeface="Nunito Bold" charset="0"/>
                <a:cs typeface="Calibri" panose="020F0502020204030204" pitchFamily="34" charset="0"/>
              </a:rPr>
              <a:t>(n)</a:t>
            </a:r>
          </a:p>
        </p:txBody>
      </p:sp>
      <p:sp>
        <p:nvSpPr>
          <p:cNvPr id="11" name="Rectangle 10">
            <a:extLst>
              <a:ext uri="{FF2B5EF4-FFF2-40B4-BE49-F238E27FC236}">
                <a16:creationId xmlns:a16="http://schemas.microsoft.com/office/drawing/2014/main" id="{FEF250FD-E450-F459-91D3-9769F45EBB35}"/>
              </a:ext>
            </a:extLst>
          </p:cNvPr>
          <p:cNvSpPr/>
          <p:nvPr/>
        </p:nvSpPr>
        <p:spPr>
          <a:xfrm>
            <a:off x="638604" y="6687482"/>
            <a:ext cx="4050892" cy="923330"/>
          </a:xfrm>
          <a:prstGeom prst="rect">
            <a:avLst/>
          </a:prstGeom>
        </p:spPr>
        <p:txBody>
          <a:bodyPr wrap="square">
            <a:spAutoFit/>
          </a:bodyPr>
          <a:lstStyle/>
          <a:p>
            <a:pPr lvl="0" algn="ctr"/>
            <a:r>
              <a:rPr lang="en-US" sz="5400" dirty="0" err="1">
                <a:latin typeface="Nunito Bold" charset="0"/>
              </a:rPr>
              <a:t>khách</a:t>
            </a:r>
            <a:r>
              <a:rPr lang="en-US" sz="5400" dirty="0">
                <a:latin typeface="Nunito Bold" charset="0"/>
              </a:rPr>
              <a:t> </a:t>
            </a:r>
            <a:r>
              <a:rPr lang="en-US" sz="5400" dirty="0" err="1">
                <a:latin typeface="Nunito Bold" charset="0"/>
              </a:rPr>
              <a:t>hàng</a:t>
            </a:r>
            <a:endParaRPr lang="en-US" sz="5400" dirty="0">
              <a:latin typeface="Nunito Bold" charset="0"/>
            </a:endParaRPr>
          </a:p>
        </p:txBody>
      </p:sp>
      <p:sp>
        <p:nvSpPr>
          <p:cNvPr id="12" name="Rectangle 11">
            <a:extLst>
              <a:ext uri="{FF2B5EF4-FFF2-40B4-BE49-F238E27FC236}">
                <a16:creationId xmlns:a16="http://schemas.microsoft.com/office/drawing/2014/main" id="{AA4779A7-E6DF-CC4D-A6EC-23ADDBBFDE1A}"/>
              </a:ext>
            </a:extLst>
          </p:cNvPr>
          <p:cNvSpPr/>
          <p:nvPr/>
        </p:nvSpPr>
        <p:spPr>
          <a:xfrm>
            <a:off x="551131" y="4569731"/>
            <a:ext cx="4225837" cy="923330"/>
          </a:xfrm>
          <a:prstGeom prst="rect">
            <a:avLst/>
          </a:prstGeom>
        </p:spPr>
        <p:txBody>
          <a:bodyPr wrap="none">
            <a:spAutoFit/>
          </a:bodyPr>
          <a:lstStyle/>
          <a:p>
            <a:pPr algn="ctr"/>
            <a:r>
              <a:rPr lang="en-US" sz="5400" b="1" dirty="0">
                <a:solidFill>
                  <a:schemeClr val="accent5">
                    <a:lumMod val="50000"/>
                  </a:schemeClr>
                </a:solidFill>
                <a:latin typeface="Nunito Bold" charset="0"/>
              </a:rPr>
              <a:t>/ˈ</a:t>
            </a:r>
            <a:r>
              <a:rPr lang="en-US" sz="5400" b="1" dirty="0" err="1">
                <a:solidFill>
                  <a:schemeClr val="accent5">
                    <a:lumMod val="50000"/>
                  </a:schemeClr>
                </a:solidFill>
                <a:latin typeface="Nunito Bold" charset="0"/>
              </a:rPr>
              <a:t>kʌstəmə</a:t>
            </a:r>
            <a:r>
              <a:rPr lang="en-US" sz="5400" b="1" dirty="0">
                <a:solidFill>
                  <a:schemeClr val="accent5">
                    <a:lumMod val="50000"/>
                  </a:schemeClr>
                </a:solidFill>
                <a:latin typeface="Nunito Bold" charset="0"/>
              </a:rPr>
              <a:t>(r)/</a:t>
            </a:r>
          </a:p>
        </p:txBody>
      </p:sp>
      <p:pic>
        <p:nvPicPr>
          <p:cNvPr id="13" name="Picture 12">
            <a:extLst>
              <a:ext uri="{FF2B5EF4-FFF2-40B4-BE49-F238E27FC236}">
                <a16:creationId xmlns:a16="http://schemas.microsoft.com/office/drawing/2014/main" id="{4DAA4642-EE31-28CF-6005-DE285EE37474}"/>
              </a:ext>
            </a:extLst>
          </p:cNvPr>
          <p:cNvPicPr>
            <a:picLocks noChangeAspect="1"/>
          </p:cNvPicPr>
          <p:nvPr/>
        </p:nvPicPr>
        <p:blipFill>
          <a:blip r:embed="rId12"/>
          <a:stretch>
            <a:fillRect/>
          </a:stretch>
        </p:blipFill>
        <p:spPr>
          <a:xfrm>
            <a:off x="5456910" y="3949831"/>
            <a:ext cx="7380937" cy="5215746"/>
          </a:xfrm>
          <a:prstGeom prst="rect">
            <a:avLst/>
          </a:prstGeom>
        </p:spPr>
      </p:pic>
      <p:pic>
        <p:nvPicPr>
          <p:cNvPr id="14" name="customer">
            <a:hlinkClick r:id="" action="ppaction://media"/>
            <a:extLst>
              <a:ext uri="{FF2B5EF4-FFF2-40B4-BE49-F238E27FC236}">
                <a16:creationId xmlns:a16="http://schemas.microsoft.com/office/drawing/2014/main" id="{7C5B8E34-3199-7E5C-7FF5-25DBA4F286B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2376" y="3813954"/>
            <a:ext cx="663221" cy="663221"/>
          </a:xfrm>
          <a:prstGeom prst="rect">
            <a:avLst/>
          </a:prstGeom>
        </p:spPr>
      </p:pic>
      <p:sp>
        <p:nvSpPr>
          <p:cNvPr id="15" name="Freeform 3">
            <a:extLst>
              <a:ext uri="{FF2B5EF4-FFF2-40B4-BE49-F238E27FC236}">
                <a16:creationId xmlns:a16="http://schemas.microsoft.com/office/drawing/2014/main" id="{2745D930-5287-585B-ACDF-99BBDD97BF40}"/>
              </a:ext>
            </a:extLst>
          </p:cNvPr>
          <p:cNvSpPr/>
          <p:nvPr/>
        </p:nvSpPr>
        <p:spPr>
          <a:xfrm>
            <a:off x="13184259" y="1696221"/>
            <a:ext cx="4993759" cy="8590779"/>
          </a:xfrm>
          <a:custGeom>
            <a:avLst/>
            <a:gdLst/>
            <a:ahLst/>
            <a:cxnLst/>
            <a:rect l="l" t="t" r="r" b="b"/>
            <a:pathLst>
              <a:path w="7642582" h="12699154">
                <a:moveTo>
                  <a:pt x="0" y="0"/>
                </a:moveTo>
                <a:lnTo>
                  <a:pt x="7642582" y="0"/>
                </a:lnTo>
                <a:lnTo>
                  <a:pt x="7642582" y="12699155"/>
                </a:lnTo>
                <a:lnTo>
                  <a:pt x="0" y="126991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1080" fill="hold"/>
                                        <p:tgtEl>
                                          <p:spTgt spid="14"/>
                                        </p:tgtEl>
                                      </p:cBhvr>
                                    </p:cmd>
                                  </p:childTnLst>
                                </p:cTn>
                              </p:par>
                              <p:par>
                                <p:cTn id="15" presetID="32" presetClass="emph" presetSubtype="0" fill="hold" grpId="1"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10" grpId="0"/>
      <p:bldP spid="10" grpId="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68AC"/>
        </a:solidFill>
        <a:effectLst/>
      </p:bgPr>
    </p:bg>
    <p:spTree>
      <p:nvGrpSpPr>
        <p:cNvPr id="1" name=""/>
        <p:cNvGrpSpPr/>
        <p:nvPr/>
      </p:nvGrpSpPr>
      <p:grpSpPr>
        <a:xfrm>
          <a:off x="0" y="0"/>
          <a:ext cx="0" cy="0"/>
          <a:chOff x="0" y="0"/>
          <a:chExt cx="0" cy="0"/>
        </a:xfrm>
      </p:grpSpPr>
      <p:sp>
        <p:nvSpPr>
          <p:cNvPr id="2" name="Freeform 2"/>
          <p:cNvSpPr/>
          <p:nvPr/>
        </p:nvSpPr>
        <p:spPr>
          <a:xfrm rot="-884129" flipH="1">
            <a:off x="-229144" y="-2527592"/>
            <a:ext cx="13640598" cy="15342185"/>
          </a:xfrm>
          <a:custGeom>
            <a:avLst/>
            <a:gdLst/>
            <a:ahLst/>
            <a:cxnLst/>
            <a:rect l="l" t="t" r="r" b="b"/>
            <a:pathLst>
              <a:path w="13640598" h="15342185">
                <a:moveTo>
                  <a:pt x="13640597" y="0"/>
                </a:moveTo>
                <a:lnTo>
                  <a:pt x="0" y="0"/>
                </a:lnTo>
                <a:lnTo>
                  <a:pt x="0" y="15342185"/>
                </a:lnTo>
                <a:lnTo>
                  <a:pt x="13640597" y="15342185"/>
                </a:lnTo>
                <a:lnTo>
                  <a:pt x="1364059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3184259" y="1696221"/>
            <a:ext cx="4993759" cy="8590779"/>
          </a:xfrm>
          <a:custGeom>
            <a:avLst/>
            <a:gdLst/>
            <a:ahLst/>
            <a:cxnLst/>
            <a:rect l="l" t="t" r="r" b="b"/>
            <a:pathLst>
              <a:path w="7642582" h="12699154">
                <a:moveTo>
                  <a:pt x="0" y="0"/>
                </a:moveTo>
                <a:lnTo>
                  <a:pt x="7642582" y="0"/>
                </a:lnTo>
                <a:lnTo>
                  <a:pt x="7642582" y="12699155"/>
                </a:lnTo>
                <a:lnTo>
                  <a:pt x="0" y="12699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TextBox 4"/>
          <p:cNvSpPr txBox="1"/>
          <p:nvPr/>
        </p:nvSpPr>
        <p:spPr>
          <a:xfrm>
            <a:off x="2094565" y="635806"/>
            <a:ext cx="10257278" cy="1320105"/>
          </a:xfrm>
          <a:prstGeom prst="rect">
            <a:avLst/>
          </a:prstGeom>
        </p:spPr>
        <p:txBody>
          <a:bodyPr lIns="0" tIns="0" rIns="0" bIns="0" rtlCol="0" anchor="t">
            <a:spAutoFit/>
          </a:bodyPr>
          <a:lstStyle/>
          <a:p>
            <a:pPr marL="0" marR="0" lvl="0" indent="0" algn="ctr" defTabSz="914400" rtl="0" eaLnBrk="1" fontAlgn="auto" latinLnBrk="0" hangingPunct="1">
              <a:lnSpc>
                <a:spcPts val="10180"/>
              </a:lnSpc>
              <a:spcBef>
                <a:spcPts val="0"/>
              </a:spcBef>
              <a:spcAft>
                <a:spcPts val="0"/>
              </a:spcAft>
              <a:buClrTx/>
              <a:buSzTx/>
              <a:buFontTx/>
              <a:buNone/>
              <a:tabLst/>
              <a:defRPr/>
            </a:pPr>
            <a:r>
              <a:rPr kumimoji="0" lang="en-US" sz="9089" b="0" i="0" u="none" strike="noStrike" kern="1200" cap="none" spc="0" normalizeH="0" baseline="0" noProof="0" dirty="0">
                <a:ln>
                  <a:noFill/>
                </a:ln>
                <a:solidFill>
                  <a:srgbClr val="231F20"/>
                </a:solidFill>
                <a:effectLst/>
                <a:uLnTx/>
                <a:uFillTx/>
                <a:latin typeface="Loubag Medium"/>
                <a:ea typeface="+mn-ea"/>
                <a:cs typeface="+mn-cs"/>
              </a:rPr>
              <a:t>Vocabulary</a:t>
            </a:r>
          </a:p>
        </p:txBody>
      </p:sp>
      <p:sp>
        <p:nvSpPr>
          <p:cNvPr id="5" name="Freeform 5"/>
          <p:cNvSpPr/>
          <p:nvPr/>
        </p:nvSpPr>
        <p:spPr>
          <a:xfrm>
            <a:off x="14455268" y="460639"/>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6" name="Freeform 6"/>
          <p:cNvSpPr/>
          <p:nvPr/>
        </p:nvSpPr>
        <p:spPr>
          <a:xfrm>
            <a:off x="15947886" y="2139910"/>
            <a:ext cx="972008" cy="1000596"/>
          </a:xfrm>
          <a:custGeom>
            <a:avLst/>
            <a:gdLst/>
            <a:ahLst/>
            <a:cxnLst/>
            <a:rect l="l" t="t" r="r" b="b"/>
            <a:pathLst>
              <a:path w="972008" h="1000596">
                <a:moveTo>
                  <a:pt x="0" y="0"/>
                </a:moveTo>
                <a:lnTo>
                  <a:pt x="972007" y="0"/>
                </a:lnTo>
                <a:lnTo>
                  <a:pt x="972007" y="1000596"/>
                </a:lnTo>
                <a:lnTo>
                  <a:pt x="0" y="1000596"/>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7" name="Freeform 7"/>
          <p:cNvSpPr/>
          <p:nvPr/>
        </p:nvSpPr>
        <p:spPr>
          <a:xfrm>
            <a:off x="109982" y="5360610"/>
            <a:ext cx="1492617" cy="1536518"/>
          </a:xfrm>
          <a:custGeom>
            <a:avLst/>
            <a:gdLst/>
            <a:ahLst/>
            <a:cxnLst/>
            <a:rect l="l" t="t" r="r" b="b"/>
            <a:pathLst>
              <a:path w="1492617" h="1536518">
                <a:moveTo>
                  <a:pt x="0" y="0"/>
                </a:moveTo>
                <a:lnTo>
                  <a:pt x="1492618" y="0"/>
                </a:lnTo>
                <a:lnTo>
                  <a:pt x="1492618" y="1536518"/>
                </a:lnTo>
                <a:lnTo>
                  <a:pt x="0" y="1536518"/>
                </a:lnTo>
                <a:lnTo>
                  <a:pt x="0" y="0"/>
                </a:lnTo>
                <a:close/>
              </a:path>
            </a:pathLst>
          </a:custGeom>
          <a:blipFill>
            <a:blip r:embed="rId8">
              <a:extLst>
                <a:ext uri="{96DAC541-7B7A-43D3-8B79-37D633B846F1}">
                  <asvg:svgBlip xmlns:asvg="http://schemas.microsoft.com/office/drawing/2016/SVG/main" r:embed="rId9"/>
                </a:ext>
              </a:extLst>
            </a:blip>
            <a:stretch>
              <a:fillRect l="-244847" t="-296347" r="-724937" b="-544619"/>
            </a:stretch>
          </a:blipFill>
        </p:spPr>
      </p:sp>
      <p:sp>
        <p:nvSpPr>
          <p:cNvPr id="8" name="Freeform 8"/>
          <p:cNvSpPr/>
          <p:nvPr/>
        </p:nvSpPr>
        <p:spPr>
          <a:xfrm>
            <a:off x="11865839" y="7746511"/>
            <a:ext cx="972008" cy="1000596"/>
          </a:xfrm>
          <a:custGeom>
            <a:avLst/>
            <a:gdLst/>
            <a:ahLst/>
            <a:cxnLst/>
            <a:rect l="l" t="t" r="r" b="b"/>
            <a:pathLst>
              <a:path w="972008" h="1000596">
                <a:moveTo>
                  <a:pt x="0" y="0"/>
                </a:moveTo>
                <a:lnTo>
                  <a:pt x="972008" y="0"/>
                </a:lnTo>
                <a:lnTo>
                  <a:pt x="972008" y="1000597"/>
                </a:lnTo>
                <a:lnTo>
                  <a:pt x="0" y="1000597"/>
                </a:lnTo>
                <a:lnTo>
                  <a:pt x="0" y="0"/>
                </a:lnTo>
                <a:close/>
              </a:path>
            </a:pathLst>
          </a:custGeom>
          <a:blipFill>
            <a:blip r:embed="rId10">
              <a:extLst>
                <a:ext uri="{96DAC541-7B7A-43D3-8B79-37D633B846F1}">
                  <asvg:svgBlip xmlns:asvg="http://schemas.microsoft.com/office/drawing/2016/SVG/main" r:embed="rId11"/>
                </a:ext>
              </a:extLst>
            </a:blip>
            <a:stretch>
              <a:fillRect l="-244847" t="-296347" r="-724937" b="-544619"/>
            </a:stretch>
          </a:blipFill>
        </p:spPr>
      </p:sp>
      <p:sp>
        <p:nvSpPr>
          <p:cNvPr id="9" name="Freeform 9"/>
          <p:cNvSpPr/>
          <p:nvPr/>
        </p:nvSpPr>
        <p:spPr>
          <a:xfrm>
            <a:off x="3615958" y="8375122"/>
            <a:ext cx="1205213" cy="1240660"/>
          </a:xfrm>
          <a:custGeom>
            <a:avLst/>
            <a:gdLst/>
            <a:ahLst/>
            <a:cxnLst/>
            <a:rect l="l" t="t" r="r" b="b"/>
            <a:pathLst>
              <a:path w="1205213" h="1240660">
                <a:moveTo>
                  <a:pt x="0" y="0"/>
                </a:moveTo>
                <a:lnTo>
                  <a:pt x="1205213" y="0"/>
                </a:lnTo>
                <a:lnTo>
                  <a:pt x="1205213" y="1240661"/>
                </a:lnTo>
                <a:lnTo>
                  <a:pt x="0" y="1240661"/>
                </a:lnTo>
                <a:lnTo>
                  <a:pt x="0" y="0"/>
                </a:lnTo>
                <a:close/>
              </a:path>
            </a:pathLst>
          </a:custGeom>
          <a:blipFill>
            <a:blip r:embed="rId12">
              <a:extLst>
                <a:ext uri="{96DAC541-7B7A-43D3-8B79-37D633B846F1}">
                  <asvg:svgBlip xmlns:asvg="http://schemas.microsoft.com/office/drawing/2016/SVG/main" r:embed="rId13"/>
                </a:ext>
              </a:extLst>
            </a:blip>
            <a:stretch>
              <a:fillRect l="-244847" t="-296347" r="-724937" b="-544619"/>
            </a:stretch>
          </a:blipFill>
        </p:spPr>
      </p:sp>
      <p:sp>
        <p:nvSpPr>
          <p:cNvPr id="15" name="Google Shape;1881;p31">
            <a:extLst>
              <a:ext uri="{FF2B5EF4-FFF2-40B4-BE49-F238E27FC236}">
                <a16:creationId xmlns:a16="http://schemas.microsoft.com/office/drawing/2014/main" id="{404E8A19-A0B5-1B07-80C0-C1B978AAAD69}"/>
              </a:ext>
            </a:extLst>
          </p:cNvPr>
          <p:cNvSpPr txBox="1">
            <a:spLocks/>
          </p:cNvSpPr>
          <p:nvPr/>
        </p:nvSpPr>
        <p:spPr>
          <a:xfrm>
            <a:off x="697199" y="2163106"/>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latin typeface="Nunito Bold" charset="0"/>
              </a:rPr>
              <a:t>try on </a:t>
            </a:r>
            <a:r>
              <a:rPr lang="en-US" sz="8000" b="1" dirty="0">
                <a:solidFill>
                  <a:srgbClr val="AD4F0F"/>
                </a:solidFill>
                <a:latin typeface="Nunito Bold" charset="0"/>
                <a:cs typeface="Calibri" panose="020F0502020204030204" pitchFamily="34" charset="0"/>
              </a:rPr>
              <a:t>(v)</a:t>
            </a:r>
          </a:p>
        </p:txBody>
      </p:sp>
      <p:sp>
        <p:nvSpPr>
          <p:cNvPr id="16" name="Rectangle 15">
            <a:extLst>
              <a:ext uri="{FF2B5EF4-FFF2-40B4-BE49-F238E27FC236}">
                <a16:creationId xmlns:a16="http://schemas.microsoft.com/office/drawing/2014/main" id="{A62D1353-0049-A5E3-56FC-89CC35594A03}"/>
              </a:ext>
            </a:extLst>
          </p:cNvPr>
          <p:cNvSpPr/>
          <p:nvPr/>
        </p:nvSpPr>
        <p:spPr>
          <a:xfrm>
            <a:off x="697199" y="6365271"/>
            <a:ext cx="4897301" cy="1754326"/>
          </a:xfrm>
          <a:prstGeom prst="rect">
            <a:avLst/>
          </a:prstGeom>
        </p:spPr>
        <p:txBody>
          <a:bodyPr wrap="square">
            <a:spAutoFit/>
          </a:bodyPr>
          <a:lstStyle/>
          <a:p>
            <a:pPr lvl="0" algn="ctr"/>
            <a:r>
              <a:rPr lang="en-US" sz="5400" dirty="0" err="1">
                <a:latin typeface="Nunito Bold" charset="0"/>
              </a:rPr>
              <a:t>thử</a:t>
            </a:r>
            <a:r>
              <a:rPr lang="en-US" sz="5400" dirty="0">
                <a:latin typeface="Nunito Bold" charset="0"/>
              </a:rPr>
              <a:t> (</a:t>
            </a:r>
            <a:r>
              <a:rPr lang="en-US" sz="5400" dirty="0" err="1">
                <a:latin typeface="Nunito Bold" charset="0"/>
              </a:rPr>
              <a:t>quần</a:t>
            </a:r>
            <a:r>
              <a:rPr lang="en-US" sz="5400" dirty="0">
                <a:latin typeface="Nunito Bold" charset="0"/>
              </a:rPr>
              <a:t> </a:t>
            </a:r>
            <a:r>
              <a:rPr lang="en-US" sz="5400" dirty="0" err="1">
                <a:latin typeface="Nunito Bold" charset="0"/>
              </a:rPr>
              <a:t>áo</a:t>
            </a:r>
            <a:r>
              <a:rPr lang="en-US" sz="5400" dirty="0">
                <a:latin typeface="Nunito Bold" charset="0"/>
              </a:rPr>
              <a:t>, </a:t>
            </a:r>
            <a:r>
              <a:rPr lang="en-US" sz="5400" dirty="0" err="1">
                <a:latin typeface="Nunito Bold" charset="0"/>
              </a:rPr>
              <a:t>giày</a:t>
            </a:r>
            <a:r>
              <a:rPr lang="en-US" sz="5400" dirty="0">
                <a:latin typeface="Nunito Bold" charset="0"/>
              </a:rPr>
              <a:t> </a:t>
            </a:r>
            <a:r>
              <a:rPr lang="en-US" sz="5400" dirty="0" err="1">
                <a:latin typeface="Nunito Bold" charset="0"/>
              </a:rPr>
              <a:t>dép</a:t>
            </a:r>
            <a:r>
              <a:rPr lang="en-US" sz="5400" dirty="0">
                <a:latin typeface="Nunito Bold" charset="0"/>
              </a:rPr>
              <a:t>)</a:t>
            </a:r>
          </a:p>
        </p:txBody>
      </p:sp>
      <p:sp>
        <p:nvSpPr>
          <p:cNvPr id="17" name="Rectangle 16">
            <a:extLst>
              <a:ext uri="{FF2B5EF4-FFF2-40B4-BE49-F238E27FC236}">
                <a16:creationId xmlns:a16="http://schemas.microsoft.com/office/drawing/2014/main" id="{E99A958B-59A4-123A-B6FE-9F58DC69AEAD}"/>
              </a:ext>
            </a:extLst>
          </p:cNvPr>
          <p:cNvSpPr/>
          <p:nvPr/>
        </p:nvSpPr>
        <p:spPr>
          <a:xfrm>
            <a:off x="1623179" y="4223155"/>
            <a:ext cx="2981907" cy="1015663"/>
          </a:xfrm>
          <a:prstGeom prst="rect">
            <a:avLst/>
          </a:prstGeom>
        </p:spPr>
        <p:txBody>
          <a:bodyPr wrap="none">
            <a:spAutoFit/>
          </a:bodyPr>
          <a:lstStyle/>
          <a:p>
            <a:pPr algn="ctr"/>
            <a:r>
              <a:rPr lang="en-US" sz="6000" b="1" dirty="0">
                <a:solidFill>
                  <a:schemeClr val="accent5">
                    <a:lumMod val="50000"/>
                  </a:schemeClr>
                </a:solidFill>
                <a:latin typeface="Nunito Bold" charset="0"/>
              </a:rPr>
              <a:t>/</a:t>
            </a:r>
            <a:r>
              <a:rPr lang="en-US" sz="6000" b="1" dirty="0" err="1">
                <a:solidFill>
                  <a:schemeClr val="accent5">
                    <a:lumMod val="50000"/>
                  </a:schemeClr>
                </a:solidFill>
                <a:latin typeface="Nunito Bold" charset="0"/>
              </a:rPr>
              <a:t>traɪ</a:t>
            </a:r>
            <a:r>
              <a:rPr lang="en-US" sz="6000" b="1" dirty="0">
                <a:solidFill>
                  <a:schemeClr val="accent5">
                    <a:lumMod val="50000"/>
                  </a:schemeClr>
                </a:solidFill>
                <a:latin typeface="Nunito Bold" charset="0"/>
              </a:rPr>
              <a:t> </a:t>
            </a:r>
            <a:r>
              <a:rPr lang="en-US" sz="6000" b="1" dirty="0" err="1">
                <a:solidFill>
                  <a:schemeClr val="accent5">
                    <a:lumMod val="50000"/>
                  </a:schemeClr>
                </a:solidFill>
                <a:latin typeface="Nunito Bold" charset="0"/>
              </a:rPr>
              <a:t>ɒn</a:t>
            </a:r>
            <a:r>
              <a:rPr lang="en-US" sz="6000" b="1" dirty="0">
                <a:solidFill>
                  <a:schemeClr val="accent5">
                    <a:lumMod val="50000"/>
                  </a:schemeClr>
                </a:solidFill>
                <a:latin typeface="Nunito Bold" charset="0"/>
              </a:rPr>
              <a:t>/</a:t>
            </a:r>
          </a:p>
        </p:txBody>
      </p:sp>
      <p:pic>
        <p:nvPicPr>
          <p:cNvPr id="18" name="Picture 17">
            <a:extLst>
              <a:ext uri="{FF2B5EF4-FFF2-40B4-BE49-F238E27FC236}">
                <a16:creationId xmlns:a16="http://schemas.microsoft.com/office/drawing/2014/main" id="{3925F49F-8688-4020-69BB-39C6571600AA}"/>
              </a:ext>
            </a:extLst>
          </p:cNvPr>
          <p:cNvPicPr>
            <a:picLocks noChangeAspect="1"/>
          </p:cNvPicPr>
          <p:nvPr/>
        </p:nvPicPr>
        <p:blipFill>
          <a:blip r:embed="rId14"/>
          <a:stretch>
            <a:fillRect/>
          </a:stretch>
        </p:blipFill>
        <p:spPr>
          <a:xfrm>
            <a:off x="5929856" y="3470332"/>
            <a:ext cx="7439025" cy="4766700"/>
          </a:xfrm>
          <a:prstGeom prst="rect">
            <a:avLst/>
          </a:prstGeom>
        </p:spPr>
      </p:pic>
      <p:pic>
        <p:nvPicPr>
          <p:cNvPr id="19" name="try on">
            <a:hlinkClick r:id="" action="ppaction://media"/>
            <a:extLst>
              <a:ext uri="{FF2B5EF4-FFF2-40B4-BE49-F238E27FC236}">
                <a16:creationId xmlns:a16="http://schemas.microsoft.com/office/drawing/2014/main" id="{B8D47CA8-BF62-01F7-51D0-657664365F4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0091" y="6013280"/>
            <a:ext cx="609892" cy="609892"/>
          </a:xfrm>
          <a:prstGeom prst="rect">
            <a:avLst/>
          </a:prstGeom>
        </p:spPr>
      </p:pic>
    </p:spTree>
    <p:extLst>
      <p:ext uri="{BB962C8B-B14F-4D97-AF65-F5344CB8AC3E}">
        <p14:creationId xmlns:p14="http://schemas.microsoft.com/office/powerpoint/2010/main" val="3388137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 presetClass="mediacall" presetSubtype="0" fill="hold" nodeType="withEffect">
                                  <p:stCondLst>
                                    <p:cond delay="0"/>
                                  </p:stCondLst>
                                  <p:childTnLst>
                                    <p:cmd type="call" cmd="playFrom(0.0)">
                                      <p:cBhvr>
                                        <p:cTn id="12" dur="984" fill="hold"/>
                                        <p:tgtEl>
                                          <p:spTgt spid="19"/>
                                        </p:tgtEl>
                                      </p:cBhvr>
                                    </p:cmd>
                                  </p:childTnLst>
                                </p:cTn>
                              </p:par>
                              <p:par>
                                <p:cTn id="13" presetID="32" presetClass="emph" presetSubtype="0" fill="hold" grpId="1" nodeType="withEffect">
                                  <p:stCondLst>
                                    <p:cond delay="0"/>
                                  </p:stCondLst>
                                  <p:childTnLst>
                                    <p:animRot by="120000">
                                      <p:cBhvr>
                                        <p:cTn id="14" dur="100" fill="hold">
                                          <p:stCondLst>
                                            <p:cond delay="0"/>
                                          </p:stCondLst>
                                        </p:cTn>
                                        <p:tgtEl>
                                          <p:spTgt spid="15"/>
                                        </p:tgtEl>
                                        <p:attrNameLst>
                                          <p:attrName>r</p:attrName>
                                        </p:attrNameLst>
                                      </p:cBhvr>
                                    </p:animRot>
                                    <p:animRot by="-240000">
                                      <p:cBhvr>
                                        <p:cTn id="15" dur="200" fill="hold">
                                          <p:stCondLst>
                                            <p:cond delay="200"/>
                                          </p:stCondLst>
                                        </p:cTn>
                                        <p:tgtEl>
                                          <p:spTgt spid="15"/>
                                        </p:tgtEl>
                                        <p:attrNameLst>
                                          <p:attrName>r</p:attrName>
                                        </p:attrNameLst>
                                      </p:cBhvr>
                                    </p:animRot>
                                    <p:animRot by="240000">
                                      <p:cBhvr>
                                        <p:cTn id="16" dur="200" fill="hold">
                                          <p:stCondLst>
                                            <p:cond delay="400"/>
                                          </p:stCondLst>
                                        </p:cTn>
                                        <p:tgtEl>
                                          <p:spTgt spid="15"/>
                                        </p:tgtEl>
                                        <p:attrNameLst>
                                          <p:attrName>r</p:attrName>
                                        </p:attrNameLst>
                                      </p:cBhvr>
                                    </p:animRot>
                                    <p:animRot by="-240000">
                                      <p:cBhvr>
                                        <p:cTn id="17" dur="200" fill="hold">
                                          <p:stCondLst>
                                            <p:cond delay="600"/>
                                          </p:stCondLst>
                                        </p:cTn>
                                        <p:tgtEl>
                                          <p:spTgt spid="15"/>
                                        </p:tgtEl>
                                        <p:attrNameLst>
                                          <p:attrName>r</p:attrName>
                                        </p:attrNameLst>
                                      </p:cBhvr>
                                    </p:animRot>
                                    <p:animRot by="120000">
                                      <p:cBhvr>
                                        <p:cTn id="18" dur="200" fill="hold">
                                          <p:stCondLst>
                                            <p:cond delay="800"/>
                                          </p:stCondLst>
                                        </p:cTn>
                                        <p:tgtEl>
                                          <p:spTgt spid="1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15" grpId="0"/>
      <p:bldP spid="15" grpId="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1417</Words>
  <Application>Microsoft Office PowerPoint</Application>
  <PresentationFormat>Custom</PresentationFormat>
  <Paragraphs>145</Paragraphs>
  <Slides>26</Slides>
  <Notes>6</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 Light</vt:lpstr>
      <vt:lpstr>Wingdings</vt:lpstr>
      <vt:lpstr>Nunito Bold</vt:lpstr>
      <vt:lpstr>Nunito Bold Bold</vt:lpstr>
      <vt:lpstr>Loubag Medium</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Colorful Illustrative Online Shopping Marketing Presentation</dc:title>
  <cp:lastModifiedBy>Duyên Lương</cp:lastModifiedBy>
  <cp:revision>1</cp:revision>
  <dcterms:created xsi:type="dcterms:W3CDTF">2006-08-16T00:00:00Z</dcterms:created>
  <dcterms:modified xsi:type="dcterms:W3CDTF">2023-09-11T11:13:22Z</dcterms:modified>
  <dc:identifier>DAFuAjriswA</dc:identifier>
</cp:coreProperties>
</file>