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70" r:id="rId4"/>
    <p:sldId id="258" r:id="rId5"/>
    <p:sldId id="264" r:id="rId6"/>
    <p:sldId id="257" r:id="rId7"/>
    <p:sldId id="265" r:id="rId8"/>
    <p:sldId id="260" r:id="rId9"/>
    <p:sldId id="261" r:id="rId10"/>
    <p:sldId id="262" r:id="rId11"/>
    <p:sldId id="263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oetsen" panose="020B0604020202020204" charset="0"/>
      <p:regular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3CBF9-6430-4CDD-ABA7-57372AA0B03F}" v="138" dt="2023-09-11T06:58:24.711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44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C13CBF9-6430-4CDD-ABA7-57372AA0B03F}"/>
    <pc:docChg chg="undo custSel modSld sldOrd">
      <pc:chgData name="Duyên Lương" userId="3a9e482f-ceb4-484a-8eab-f708ff3e9a36" providerId="ADAL" clId="{1C13CBF9-6430-4CDD-ABA7-57372AA0B03F}" dt="2023-09-11T06:58:24.709" v="1114"/>
      <pc:docMkLst>
        <pc:docMk/>
      </pc:docMkLst>
      <pc:sldChg chg="modSp mod 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56"/>
        </pc:sldMkLst>
        <pc:spChg chg="mod">
          <ac:chgData name="Duyên Lương" userId="3a9e482f-ceb4-484a-8eab-f708ff3e9a36" providerId="ADAL" clId="{1C13CBF9-6430-4CDD-ABA7-57372AA0B03F}" dt="2023-09-11T06:22:47.524" v="178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2:45.125" v="177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1:56.416" v="165" actId="1076"/>
          <ac:spMkLst>
            <pc:docMk/>
            <pc:sldMk cId="0" sldId="256"/>
            <ac:spMk id="1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57"/>
        </pc:sldMkLst>
        <pc:spChg chg="del">
          <ac:chgData name="Duyên Lương" userId="3a9e482f-ceb4-484a-8eab-f708ff3e9a36" providerId="ADAL" clId="{1C13CBF9-6430-4CDD-ABA7-57372AA0B03F}" dt="2023-09-11T06:31:54.175" v="371" actId="478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1:40.448" v="360" actId="478"/>
          <ac:spMkLst>
            <pc:docMk/>
            <pc:sldMk cId="0" sldId="257"/>
            <ac:spMk id="17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1:41.597" v="361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1:46.286" v="365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1:48.177" v="366" actId="478"/>
          <ac:spMkLst>
            <pc:docMk/>
            <pc:sldMk cId="0" sldId="257"/>
            <ac:spMk id="29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1:49.364" v="367" actId="478"/>
          <ac:spMkLst>
            <pc:docMk/>
            <pc:sldMk cId="0" sldId="257"/>
            <ac:spMk id="33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1:50.750" v="368" actId="478"/>
          <ac:spMkLst>
            <pc:docMk/>
            <pc:sldMk cId="0" sldId="257"/>
            <ac:spMk id="37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32:41.767" v="404" actId="403"/>
          <ac:spMkLst>
            <pc:docMk/>
            <pc:sldMk cId="0" sldId="257"/>
            <ac:spMk id="39" creationId="{9A5C0CBB-5755-AA09-83B5-233C5FB3D189}"/>
          </ac:spMkLst>
        </pc:spChg>
        <pc:spChg chg="add mod">
          <ac:chgData name="Duyên Lương" userId="3a9e482f-ceb4-484a-8eab-f708ff3e9a36" providerId="ADAL" clId="{1C13CBF9-6430-4CDD-ABA7-57372AA0B03F}" dt="2023-09-11T06:32:26.888" v="395" actId="20577"/>
          <ac:spMkLst>
            <pc:docMk/>
            <pc:sldMk cId="0" sldId="257"/>
            <ac:spMk id="40" creationId="{098D306C-45AB-3C70-2A61-B84CFB6F5095}"/>
          </ac:spMkLst>
        </pc:spChg>
        <pc:grpChg chg="mod">
          <ac:chgData name="Duyên Lương" userId="3a9e482f-ceb4-484a-8eab-f708ff3e9a36" providerId="ADAL" clId="{1C13CBF9-6430-4CDD-ABA7-57372AA0B03F}" dt="2023-09-11T06:32:06.096" v="375" actId="14100"/>
          <ac:grpSpMkLst>
            <pc:docMk/>
            <pc:sldMk cId="0" sldId="257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1:44.251" v="363" actId="478"/>
          <ac:grpSpMkLst>
            <pc:docMk/>
            <pc:sldMk cId="0" sldId="257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1:43.217" v="362" actId="478"/>
          <ac:grpSpMkLst>
            <pc:docMk/>
            <pc:sldMk cId="0" sldId="257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1:44.977" v="364" actId="478"/>
          <ac:grpSpMkLst>
            <pc:docMk/>
            <pc:sldMk cId="0" sldId="257"/>
            <ac:grpSpMk id="22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1:54.864" v="372" actId="478"/>
          <ac:grpSpMkLst>
            <pc:docMk/>
            <pc:sldMk cId="0" sldId="257"/>
            <ac:grpSpMk id="26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1:51.877" v="370" actId="478"/>
          <ac:grpSpMkLst>
            <pc:docMk/>
            <pc:sldMk cId="0" sldId="257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1:51.352" v="369" actId="478"/>
          <ac:grpSpMkLst>
            <pc:docMk/>
            <pc:sldMk cId="0" sldId="257"/>
            <ac:grpSpMk id="34" creationId="{00000000-0000-0000-0000-000000000000}"/>
          </ac:grpSpMkLst>
        </pc:grpChg>
        <pc:picChg chg="add mod">
          <ac:chgData name="Duyên Lương" userId="3a9e482f-ceb4-484a-8eab-f708ff3e9a36" providerId="ADAL" clId="{1C13CBF9-6430-4CDD-ABA7-57372AA0B03F}" dt="2023-09-11T06:33:35.055" v="423" actId="1076"/>
          <ac:picMkLst>
            <pc:docMk/>
            <pc:sldMk cId="0" sldId="257"/>
            <ac:picMk id="41" creationId="{26FB027B-C8D3-349B-A2F9-038327D614D4}"/>
          </ac:picMkLst>
        </pc:picChg>
        <pc:picChg chg="add mod">
          <ac:chgData name="Duyên Lương" userId="3a9e482f-ceb4-484a-8eab-f708ff3e9a36" providerId="ADAL" clId="{1C13CBF9-6430-4CDD-ABA7-57372AA0B03F}" dt="2023-09-11T06:33:56.379" v="431" actId="14100"/>
          <ac:picMkLst>
            <pc:docMk/>
            <pc:sldMk cId="0" sldId="257"/>
            <ac:picMk id="42" creationId="{960205BA-DF14-0359-675D-FDC11297E38C}"/>
          </ac:picMkLst>
        </pc:picChg>
        <pc:picChg chg="add mod">
          <ac:chgData name="Duyên Lương" userId="3a9e482f-ceb4-484a-8eab-f708ff3e9a36" providerId="ADAL" clId="{1C13CBF9-6430-4CDD-ABA7-57372AA0B03F}" dt="2023-09-11T06:33:05.232" v="410" actId="1076"/>
          <ac:picMkLst>
            <pc:docMk/>
            <pc:sldMk cId="0" sldId="257"/>
            <ac:picMk id="43" creationId="{8DBCD931-04AA-07EB-3409-D28B2CF23EB4}"/>
          </ac:picMkLst>
        </pc:picChg>
      </pc:sldChg>
      <pc:sldChg chg="addSp delSp modSp mod or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58"/>
        </pc:sldMkLst>
        <pc:spChg chg="mod">
          <ac:chgData name="Duyên Lương" userId="3a9e482f-ceb4-484a-8eab-f708ff3e9a36" providerId="ADAL" clId="{1C13CBF9-6430-4CDD-ABA7-57372AA0B03F}" dt="2023-09-11T06:30:08.927" v="343" actId="14100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9:29.888" v="326" actId="1076"/>
          <ac:spMkLst>
            <pc:docMk/>
            <pc:sldMk cId="0" sldId="258"/>
            <ac:spMk id="8" creationId="{00000000-0000-0000-0000-000000000000}"/>
          </ac:spMkLst>
        </pc:spChg>
        <pc:spChg chg="del mod">
          <ac:chgData name="Duyên Lương" userId="3a9e482f-ceb4-484a-8eab-f708ff3e9a36" providerId="ADAL" clId="{1C13CBF9-6430-4CDD-ABA7-57372AA0B03F}" dt="2023-09-11T06:28:56.364" v="308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28:41.770" v="301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28:44.502" v="302" actId="478"/>
          <ac:spMkLst>
            <pc:docMk/>
            <pc:sldMk cId="0" sldId="258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30:39.555" v="354" actId="207"/>
          <ac:spMkLst>
            <pc:docMk/>
            <pc:sldMk cId="0" sldId="258"/>
            <ac:spMk id="14" creationId="{304D5FEF-0967-42E9-AA15-8F0B6DE27DDC}"/>
          </ac:spMkLst>
        </pc:spChg>
        <pc:spChg chg="add mod">
          <ac:chgData name="Duyên Lương" userId="3a9e482f-ceb4-484a-8eab-f708ff3e9a36" providerId="ADAL" clId="{1C13CBF9-6430-4CDD-ABA7-57372AA0B03F}" dt="2023-09-11T06:29:25.927" v="325" actId="207"/>
          <ac:spMkLst>
            <pc:docMk/>
            <pc:sldMk cId="0" sldId="258"/>
            <ac:spMk id="17" creationId="{CF86E2B2-6DEF-5571-E2E1-7FE1D6DBC607}"/>
          </ac:spMkLst>
        </pc:spChg>
        <pc:grpChg chg="mod">
          <ac:chgData name="Duyên Lương" userId="3a9e482f-ceb4-484a-8eab-f708ff3e9a36" providerId="ADAL" clId="{1C13CBF9-6430-4CDD-ABA7-57372AA0B03F}" dt="2023-09-11T06:29:23.080" v="323" actId="14100"/>
          <ac:grpSpMkLst>
            <pc:docMk/>
            <pc:sldMk cId="0" sldId="258"/>
            <ac:grpSpMk id="7" creationId="{00000000-0000-0000-0000-000000000000}"/>
          </ac:grpSpMkLst>
        </pc:grpChg>
        <pc:picChg chg="add del mod">
          <ac:chgData name="Duyên Lương" userId="3a9e482f-ceb4-484a-8eab-f708ff3e9a36" providerId="ADAL" clId="{1C13CBF9-6430-4CDD-ABA7-57372AA0B03F}" dt="2023-09-11T06:29:54.349" v="338" actId="478"/>
          <ac:picMkLst>
            <pc:docMk/>
            <pc:sldMk cId="0" sldId="258"/>
            <ac:picMk id="15" creationId="{6C4DBEFD-96F4-4597-69CB-412359933B18}"/>
          </ac:picMkLst>
        </pc:picChg>
        <pc:picChg chg="add del mod">
          <ac:chgData name="Duyên Lương" userId="3a9e482f-ceb4-484a-8eab-f708ff3e9a36" providerId="ADAL" clId="{1C13CBF9-6430-4CDD-ABA7-57372AA0B03F}" dt="2023-09-11T06:29:55.045" v="339" actId="478"/>
          <ac:picMkLst>
            <pc:docMk/>
            <pc:sldMk cId="0" sldId="258"/>
            <ac:picMk id="16" creationId="{DCEBAE4F-1634-BF8E-F47A-A6996ED5285A}"/>
          </ac:picMkLst>
        </pc:picChg>
        <pc:picChg chg="add mod">
          <ac:chgData name="Duyên Lương" userId="3a9e482f-ceb4-484a-8eab-f708ff3e9a36" providerId="ADAL" clId="{1C13CBF9-6430-4CDD-ABA7-57372AA0B03F}" dt="2023-09-11T06:31:12.347" v="359"/>
          <ac:picMkLst>
            <pc:docMk/>
            <pc:sldMk cId="0" sldId="258"/>
            <ac:picMk id="18" creationId="{931AE5EF-556C-9780-5729-4068237D6B44}"/>
          </ac:picMkLst>
        </pc:picChg>
      </pc:sldChg>
      <pc:sldChg chg="addSp delSp modSp mod or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59"/>
        </pc:sldMkLst>
        <pc:spChg chg="mod">
          <ac:chgData name="Duyên Lương" userId="3a9e482f-ceb4-484a-8eab-f708ff3e9a36" providerId="ADAL" clId="{1C13CBF9-6430-4CDD-ABA7-57372AA0B03F}" dt="2023-09-11T06:25:13.380" v="282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7:35.181" v="292" actId="1076"/>
          <ac:spMkLst>
            <pc:docMk/>
            <pc:sldMk cId="0" sldId="259"/>
            <ac:spMk id="28" creationId="{00000000-0000-0000-0000-000000000000}"/>
          </ac:spMkLst>
        </pc:spChg>
        <pc:spChg chg="mod ord">
          <ac:chgData name="Duyên Lương" userId="3a9e482f-ceb4-484a-8eab-f708ff3e9a36" providerId="ADAL" clId="{1C13CBF9-6430-4CDD-ABA7-57372AA0B03F}" dt="2023-09-11T06:27:57.635" v="296" actId="1076"/>
          <ac:spMkLst>
            <pc:docMk/>
            <pc:sldMk cId="0" sldId="259"/>
            <ac:spMk id="29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25:06.943" v="280" actId="478"/>
          <ac:spMkLst>
            <pc:docMk/>
            <pc:sldMk cId="0" sldId="259"/>
            <ac:spMk id="30" creationId="{00000000-0000-0000-0000-000000000000}"/>
          </ac:spMkLst>
        </pc:spChg>
        <pc:spChg chg="mod ord">
          <ac:chgData name="Duyên Lương" userId="3a9e482f-ceb4-484a-8eab-f708ff3e9a36" providerId="ADAL" clId="{1C13CBF9-6430-4CDD-ABA7-57372AA0B03F}" dt="2023-09-11T06:28:01.767" v="298" actId="1076"/>
          <ac:spMkLst>
            <pc:docMk/>
            <pc:sldMk cId="0" sldId="259"/>
            <ac:spMk id="32" creationId="{00000000-0000-0000-0000-000000000000}"/>
          </ac:spMkLst>
        </pc:spChg>
        <pc:grpChg chg="add del mod">
          <ac:chgData name="Duyên Lương" userId="3a9e482f-ceb4-484a-8eab-f708ff3e9a36" providerId="ADAL" clId="{1C13CBF9-6430-4CDD-ABA7-57372AA0B03F}" dt="2023-09-11T06:25:35.082" v="288" actId="14100"/>
          <ac:grpSpMkLst>
            <pc:docMk/>
            <pc:sldMk cId="0" sldId="259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25:23.499" v="286" actId="478"/>
          <ac:grpSpMkLst>
            <pc:docMk/>
            <pc:sldMk cId="0" sldId="259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1C13CBF9-6430-4CDD-ABA7-57372AA0B03F}" dt="2023-09-11T06:26:22.419" v="291" actId="14100"/>
          <ac:picMkLst>
            <pc:docMk/>
            <pc:sldMk cId="0" sldId="259"/>
            <ac:picMk id="33" creationId="{2AFCB990-85F9-7F7C-9234-2D879BB5C45E}"/>
          </ac:picMkLst>
        </pc:picChg>
      </pc:sldChg>
      <pc:sldChg chg="addSp delSp modSp mo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60"/>
        </pc:sldMkLst>
        <pc:spChg chg="del topLvl">
          <ac:chgData name="Duyên Lương" userId="3a9e482f-ceb4-484a-8eab-f708ff3e9a36" providerId="ADAL" clId="{1C13CBF9-6430-4CDD-ABA7-57372AA0B03F}" dt="2023-09-11T06:34:29.845" v="433" actId="478"/>
          <ac:spMkLst>
            <pc:docMk/>
            <pc:sldMk cId="0" sldId="260"/>
            <ac:spMk id="3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4:31.897" v="434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4:33.397" v="436" actId="478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Duyên Lương" userId="3a9e482f-ceb4-484a-8eab-f708ff3e9a36" providerId="ADAL" clId="{1C13CBF9-6430-4CDD-ABA7-57372AA0B03F}" dt="2023-09-11T06:34:34.298" v="437" actId="478"/>
          <ac:spMkLst>
            <pc:docMk/>
            <pc:sldMk cId="0" sldId="260"/>
            <ac:spMk id="9" creationId="{00000000-0000-0000-0000-000000000000}"/>
          </ac:spMkLst>
        </pc:spChg>
        <pc:spChg chg="mod ord">
          <ac:chgData name="Duyên Lương" userId="3a9e482f-ceb4-484a-8eab-f708ff3e9a36" providerId="ADAL" clId="{1C13CBF9-6430-4CDD-ABA7-57372AA0B03F}" dt="2023-09-11T06:48:02.822" v="909" actId="1076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46:41.139" v="877" actId="207"/>
          <ac:spMkLst>
            <pc:docMk/>
            <pc:sldMk cId="0" sldId="260"/>
            <ac:spMk id="14" creationId="{BC5B6387-6E40-9793-3B11-59AAAB44E8D7}"/>
          </ac:spMkLst>
        </pc:spChg>
        <pc:spChg chg="add mod">
          <ac:chgData name="Duyên Lương" userId="3a9e482f-ceb4-484a-8eab-f708ff3e9a36" providerId="ADAL" clId="{1C13CBF9-6430-4CDD-ABA7-57372AA0B03F}" dt="2023-09-11T06:48:10.359" v="914" actId="1076"/>
          <ac:spMkLst>
            <pc:docMk/>
            <pc:sldMk cId="0" sldId="260"/>
            <ac:spMk id="20" creationId="{11F29718-A99F-5E39-B886-6919CB4046CE}"/>
          </ac:spMkLst>
        </pc:spChg>
        <pc:grpChg chg="del mod">
          <ac:chgData name="Duyên Lương" userId="3a9e482f-ceb4-484a-8eab-f708ff3e9a36" providerId="ADAL" clId="{1C13CBF9-6430-4CDD-ABA7-57372AA0B03F}" dt="2023-09-11T06:34:29.845" v="433" actId="478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1C13CBF9-6430-4CDD-ABA7-57372AA0B03F}" dt="2023-09-11T06:46:13.106" v="870" actId="14100"/>
          <ac:grpSpMkLst>
            <pc:docMk/>
            <pc:sldMk cId="0" sldId="260"/>
            <ac:grpSpMk id="4" creationId="{00000000-0000-0000-0000-000000000000}"/>
          </ac:grpSpMkLst>
        </pc:grpChg>
        <pc:graphicFrameChg chg="add mod modGraphic">
          <ac:chgData name="Duyên Lương" userId="3a9e482f-ceb4-484a-8eab-f708ff3e9a36" providerId="ADAL" clId="{1C13CBF9-6430-4CDD-ABA7-57372AA0B03F}" dt="2023-09-11T06:49:22.390" v="933" actId="2711"/>
          <ac:graphicFrameMkLst>
            <pc:docMk/>
            <pc:sldMk cId="0" sldId="260"/>
            <ac:graphicFrameMk id="16" creationId="{E24B4208-8756-C656-A5C3-5BCFA4D636A6}"/>
          </ac:graphicFrameMkLst>
        </pc:graphicFrameChg>
        <pc:picChg chg="add del mod">
          <ac:chgData name="Duyên Lương" userId="3a9e482f-ceb4-484a-8eab-f708ff3e9a36" providerId="ADAL" clId="{1C13CBF9-6430-4CDD-ABA7-57372AA0B03F}" dt="2023-09-11T06:34:36.755" v="439" actId="478"/>
          <ac:picMkLst>
            <pc:docMk/>
            <pc:sldMk cId="0" sldId="260"/>
            <ac:picMk id="11" creationId="{5DDCFDCC-A4FE-C10F-12E6-AEDF3302A225}"/>
          </ac:picMkLst>
        </pc:picChg>
        <pc:picChg chg="add del mod">
          <ac:chgData name="Duyên Lương" userId="3a9e482f-ceb4-484a-8eab-f708ff3e9a36" providerId="ADAL" clId="{1C13CBF9-6430-4CDD-ABA7-57372AA0B03F}" dt="2023-09-11T06:34:36.755" v="439" actId="478"/>
          <ac:picMkLst>
            <pc:docMk/>
            <pc:sldMk cId="0" sldId="260"/>
            <ac:picMk id="12" creationId="{448B836C-8197-9917-1C75-DFAAC8B01A85}"/>
          </ac:picMkLst>
        </pc:picChg>
        <pc:picChg chg="add del mod">
          <ac:chgData name="Duyên Lương" userId="3a9e482f-ceb4-484a-8eab-f708ff3e9a36" providerId="ADAL" clId="{1C13CBF9-6430-4CDD-ABA7-57372AA0B03F}" dt="2023-09-11T06:34:36.755" v="439" actId="478"/>
          <ac:picMkLst>
            <pc:docMk/>
            <pc:sldMk cId="0" sldId="260"/>
            <ac:picMk id="13" creationId="{24BD4135-DF4F-0C58-555C-4A8988013A68}"/>
          </ac:picMkLst>
        </pc:picChg>
        <pc:picChg chg="add mod">
          <ac:chgData name="Duyên Lương" userId="3a9e482f-ceb4-484a-8eab-f708ff3e9a36" providerId="ADAL" clId="{1C13CBF9-6430-4CDD-ABA7-57372AA0B03F}" dt="2023-09-11T06:46:38.687" v="876" actId="1076"/>
          <ac:picMkLst>
            <pc:docMk/>
            <pc:sldMk cId="0" sldId="260"/>
            <ac:picMk id="15" creationId="{8F14B082-7A96-907D-5363-7552C62F2C0E}"/>
          </ac:picMkLst>
        </pc:picChg>
        <pc:picChg chg="add mod">
          <ac:chgData name="Duyên Lương" userId="3a9e482f-ceb4-484a-8eab-f708ff3e9a36" providerId="ADAL" clId="{1C13CBF9-6430-4CDD-ABA7-57372AA0B03F}" dt="2023-09-11T06:48:27.983" v="922" actId="1076"/>
          <ac:picMkLst>
            <pc:docMk/>
            <pc:sldMk cId="0" sldId="260"/>
            <ac:picMk id="17" creationId="{983DFFDA-9A53-8A8A-0E15-8D6878F67B8C}"/>
          </ac:picMkLst>
        </pc:picChg>
        <pc:picChg chg="add del mod">
          <ac:chgData name="Duyên Lương" userId="3a9e482f-ceb4-484a-8eab-f708ff3e9a36" providerId="ADAL" clId="{1C13CBF9-6430-4CDD-ABA7-57372AA0B03F}" dt="2023-09-11T06:48:25.222" v="919" actId="478"/>
          <ac:picMkLst>
            <pc:docMk/>
            <pc:sldMk cId="0" sldId="260"/>
            <ac:picMk id="18" creationId="{5BDBD5A3-A0DB-5803-7380-C5C9DD87E342}"/>
          </ac:picMkLst>
        </pc:picChg>
        <pc:picChg chg="add del mod">
          <ac:chgData name="Duyên Lương" userId="3a9e482f-ceb4-484a-8eab-f708ff3e9a36" providerId="ADAL" clId="{1C13CBF9-6430-4CDD-ABA7-57372AA0B03F}" dt="2023-09-11T06:48:25.879" v="920" actId="478"/>
          <ac:picMkLst>
            <pc:docMk/>
            <pc:sldMk cId="0" sldId="260"/>
            <ac:picMk id="19" creationId="{8045C29C-EEEA-EECF-4724-2571A8EACA1B}"/>
          </ac:picMkLst>
        </pc:picChg>
        <pc:picChg chg="add mod">
          <ac:chgData name="Duyên Lương" userId="3a9e482f-ceb4-484a-8eab-f708ff3e9a36" providerId="ADAL" clId="{1C13CBF9-6430-4CDD-ABA7-57372AA0B03F}" dt="2023-09-11T06:48:31.966" v="924" actId="1076"/>
          <ac:picMkLst>
            <pc:docMk/>
            <pc:sldMk cId="0" sldId="260"/>
            <ac:picMk id="21" creationId="{7553EF9B-0EDA-B349-FA78-898915F263C0}"/>
          </ac:picMkLst>
        </pc:picChg>
        <pc:picChg chg="add mod">
          <ac:chgData name="Duyên Lương" userId="3a9e482f-ceb4-484a-8eab-f708ff3e9a36" providerId="ADAL" clId="{1C13CBF9-6430-4CDD-ABA7-57372AA0B03F}" dt="2023-09-11T06:48:35.987" v="926" actId="1076"/>
          <ac:picMkLst>
            <pc:docMk/>
            <pc:sldMk cId="0" sldId="260"/>
            <ac:picMk id="22" creationId="{622B7FEE-D4ED-CA84-6750-B914912FE08E}"/>
          </ac:picMkLst>
        </pc:picChg>
        <pc:picChg chg="add del mod">
          <ac:chgData name="Duyên Lương" userId="3a9e482f-ceb4-484a-8eab-f708ff3e9a36" providerId="ADAL" clId="{1C13CBF9-6430-4CDD-ABA7-57372AA0B03F}" dt="2023-09-11T06:50:22.300" v="958"/>
          <ac:picMkLst>
            <pc:docMk/>
            <pc:sldMk cId="0" sldId="260"/>
            <ac:picMk id="23" creationId="{06B8A138-32A2-D656-0E24-9F70579608EB}"/>
          </ac:picMkLst>
        </pc:picChg>
      </pc:sldChg>
      <pc:sldChg chg="addSp delSp modSp mo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61"/>
        </pc:sldMkLst>
        <pc:spChg chg="del">
          <ac:chgData name="Duyên Lương" userId="3a9e482f-ceb4-484a-8eab-f708ff3e9a36" providerId="ADAL" clId="{1C13CBF9-6430-4CDD-ABA7-57372AA0B03F}" dt="2023-09-11T06:35:15.474" v="449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05.896" v="443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14.420" v="448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08.411" v="445" actId="478"/>
          <ac:spMkLst>
            <pc:docMk/>
            <pc:sldMk cId="0" sldId="261"/>
            <ac:spMk id="14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49:47.199" v="949" actId="1076"/>
          <ac:spMkLst>
            <pc:docMk/>
            <pc:sldMk cId="0" sldId="261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49:55.439" v="953" actId="207"/>
          <ac:spMkLst>
            <pc:docMk/>
            <pc:sldMk cId="0" sldId="261"/>
            <ac:spMk id="17" creationId="{C78ED72A-604C-8FDE-C9C5-1E83EFC48868}"/>
          </ac:spMkLst>
        </pc:spChg>
        <pc:spChg chg="add mod">
          <ac:chgData name="Duyên Lương" userId="3a9e482f-ceb4-484a-8eab-f708ff3e9a36" providerId="ADAL" clId="{1C13CBF9-6430-4CDD-ABA7-57372AA0B03F}" dt="2023-09-11T06:51:17.326" v="980" actId="20577"/>
          <ac:spMkLst>
            <pc:docMk/>
            <pc:sldMk cId="0" sldId="261"/>
            <ac:spMk id="19" creationId="{C08BD793-47D9-950B-71BD-98C538364B32}"/>
          </ac:spMkLst>
        </pc:spChg>
        <pc:grpChg chg="add del">
          <ac:chgData name="Duyên Lương" userId="3a9e482f-ceb4-484a-8eab-f708ff3e9a36" providerId="ADAL" clId="{1C13CBF9-6430-4CDD-ABA7-57372AA0B03F}" dt="2023-09-11T06:35:11.176" v="447" actId="478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04.387" v="442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06.417" v="444" actId="478"/>
          <ac:grpSpMkLst>
            <pc:docMk/>
            <pc:sldMk cId="0" sldId="261"/>
            <ac:grpSpMk id="12" creationId="{00000000-0000-0000-0000-000000000000}"/>
          </ac:grpSpMkLst>
        </pc:grpChg>
        <pc:graphicFrameChg chg="add del mod">
          <ac:chgData name="Duyên Lương" userId="3a9e482f-ceb4-484a-8eab-f708ff3e9a36" providerId="ADAL" clId="{1C13CBF9-6430-4CDD-ABA7-57372AA0B03F}" dt="2023-09-11T06:50:16.596" v="956" actId="478"/>
          <ac:graphicFrameMkLst>
            <pc:docMk/>
            <pc:sldMk cId="0" sldId="261"/>
            <ac:graphicFrameMk id="18" creationId="{DA01E694-CF0C-5E99-6096-A1BCE27741BE}"/>
          </ac:graphicFrameMkLst>
        </pc:graphicFrameChg>
        <pc:graphicFrameChg chg="add mod modGraphic">
          <ac:chgData name="Duyên Lương" userId="3a9e482f-ceb4-484a-8eab-f708ff3e9a36" providerId="ADAL" clId="{1C13CBF9-6430-4CDD-ABA7-57372AA0B03F}" dt="2023-09-11T06:50:49.009" v="969" actId="14734"/>
          <ac:graphicFrameMkLst>
            <pc:docMk/>
            <pc:sldMk cId="0" sldId="261"/>
            <ac:graphicFrameMk id="20" creationId="{320684C4-4258-6AD9-F8A6-EF4FBBAF2883}"/>
          </ac:graphicFrameMkLst>
        </pc:graphicFrameChg>
        <pc:picChg chg="add mod">
          <ac:chgData name="Duyên Lương" userId="3a9e482f-ceb4-484a-8eab-f708ff3e9a36" providerId="ADAL" clId="{1C13CBF9-6430-4CDD-ABA7-57372AA0B03F}" dt="2023-09-11T06:50:42.267" v="966" actId="14100"/>
          <ac:picMkLst>
            <pc:docMk/>
            <pc:sldMk cId="0" sldId="261"/>
            <ac:picMk id="21" creationId="{85086CE6-5523-EC09-8A52-B65FB1316A11}"/>
          </ac:picMkLst>
        </pc:picChg>
        <pc:picChg chg="add mod">
          <ac:chgData name="Duyên Lương" userId="3a9e482f-ceb4-484a-8eab-f708ff3e9a36" providerId="ADAL" clId="{1C13CBF9-6430-4CDD-ABA7-57372AA0B03F}" dt="2023-09-11T06:50:52.867" v="971" actId="1076"/>
          <ac:picMkLst>
            <pc:docMk/>
            <pc:sldMk cId="0" sldId="261"/>
            <ac:picMk id="22" creationId="{E4BAE8FB-18DC-E817-1A3B-C2B9505C5AB7}"/>
          </ac:picMkLst>
        </pc:picChg>
        <pc:picChg chg="add mod">
          <ac:chgData name="Duyên Lương" userId="3a9e482f-ceb4-484a-8eab-f708ff3e9a36" providerId="ADAL" clId="{1C13CBF9-6430-4CDD-ABA7-57372AA0B03F}" dt="2023-09-11T06:50:51.358" v="970" actId="1076"/>
          <ac:picMkLst>
            <pc:docMk/>
            <pc:sldMk cId="0" sldId="261"/>
            <ac:picMk id="23" creationId="{1880DA79-DEAD-FAF3-C4A8-454CBF5A84FF}"/>
          </ac:picMkLst>
        </pc:picChg>
      </pc:sldChg>
      <pc:sldChg chg="addSp delSp modSp mod 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62"/>
        </pc:sldMkLst>
        <pc:spChg chg="del">
          <ac:chgData name="Duyên Lương" userId="3a9e482f-ceb4-484a-8eab-f708ff3e9a36" providerId="ADAL" clId="{1C13CBF9-6430-4CDD-ABA7-57372AA0B03F}" dt="2023-09-11T06:53:08.860" v="981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33.773" v="455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36.777" v="457" actId="478"/>
          <ac:spMkLst>
            <pc:docMk/>
            <pc:sldMk cId="0" sldId="262"/>
            <ac:spMk id="13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35.838" v="456" actId="478"/>
          <ac:spMkLst>
            <pc:docMk/>
            <pc:sldMk cId="0" sldId="262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54:27.783" v="996" actId="14100"/>
          <ac:spMkLst>
            <pc:docMk/>
            <pc:sldMk cId="0" sldId="262"/>
            <ac:spMk id="22" creationId="{A83C10FA-9915-AE99-1E54-0BA3A673C7ED}"/>
          </ac:spMkLst>
        </pc:spChg>
        <pc:spChg chg="add mod">
          <ac:chgData name="Duyên Lương" userId="3a9e482f-ceb4-484a-8eab-f708ff3e9a36" providerId="ADAL" clId="{1C13CBF9-6430-4CDD-ABA7-57372AA0B03F}" dt="2023-09-11T06:54:45.836" v="1004" actId="20577"/>
          <ac:spMkLst>
            <pc:docMk/>
            <pc:sldMk cId="0" sldId="262"/>
            <ac:spMk id="23" creationId="{69FE4B85-8F14-E311-B529-5765EC4C768D}"/>
          </ac:spMkLst>
        </pc:spChg>
        <pc:spChg chg="add mod">
          <ac:chgData name="Duyên Lương" userId="3a9e482f-ceb4-484a-8eab-f708ff3e9a36" providerId="ADAL" clId="{1C13CBF9-6430-4CDD-ABA7-57372AA0B03F}" dt="2023-09-11T06:55:04.945" v="1023" actId="403"/>
          <ac:spMkLst>
            <pc:docMk/>
            <pc:sldMk cId="0" sldId="262"/>
            <ac:spMk id="25" creationId="{A4DA1F4A-74BA-1987-50F7-60ACAEC7FB1F}"/>
          </ac:spMkLst>
        </pc:spChg>
        <pc:spChg chg="add mod">
          <ac:chgData name="Duyên Lương" userId="3a9e482f-ceb4-484a-8eab-f708ff3e9a36" providerId="ADAL" clId="{1C13CBF9-6430-4CDD-ABA7-57372AA0B03F}" dt="2023-09-11T06:56:37.206" v="1045" actId="20577"/>
          <ac:spMkLst>
            <pc:docMk/>
            <pc:sldMk cId="0" sldId="262"/>
            <ac:spMk id="27" creationId="{6651C511-7D91-BA30-DB2D-61B2FEB050FC}"/>
          </ac:spMkLst>
        </pc:spChg>
        <pc:grpChg chg="mod">
          <ac:chgData name="Duyên Lương" userId="3a9e482f-ceb4-484a-8eab-f708ff3e9a36" providerId="ADAL" clId="{1C13CBF9-6430-4CDD-ABA7-57372AA0B03F}" dt="2023-09-11T06:54:23.392" v="994" actId="1076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31.341" v="452" actId="478"/>
          <ac:grpSpMkLst>
            <pc:docMk/>
            <pc:sldMk cId="0" sldId="262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32.439" v="454" actId="478"/>
          <ac:grpSpMkLst>
            <pc:docMk/>
            <pc:sldMk cId="0" sldId="262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31.893" v="453" actId="478"/>
          <ac:grpSpMkLst>
            <pc:docMk/>
            <pc:sldMk cId="0" sldId="262"/>
            <ac:grpSpMk id="14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63"/>
        </pc:sldMkLst>
        <pc:spChg chg="del">
          <ac:chgData name="Duyên Lương" userId="3a9e482f-ceb4-484a-8eab-f708ff3e9a36" providerId="ADAL" clId="{1C13CBF9-6430-4CDD-ABA7-57372AA0B03F}" dt="2023-09-11T06:36:00.084" v="468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54.585" v="464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53.515" v="463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50.526" v="460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5:51.961" v="461" actId="478"/>
          <ac:spMkLst>
            <pc:docMk/>
            <pc:sldMk cId="0" sldId="263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57:16.957" v="1071" actId="1076"/>
          <ac:spMkLst>
            <pc:docMk/>
            <pc:sldMk cId="0" sldId="263"/>
            <ac:spMk id="22" creationId="{DACF3220-3BB0-4518-697F-4007E7609D1E}"/>
          </ac:spMkLst>
        </pc:spChg>
        <pc:spChg chg="add mod">
          <ac:chgData name="Duyên Lương" userId="3a9e482f-ceb4-484a-8eab-f708ff3e9a36" providerId="ADAL" clId="{1C13CBF9-6430-4CDD-ABA7-57372AA0B03F}" dt="2023-09-11T06:57:09.524" v="1070" actId="1076"/>
          <ac:spMkLst>
            <pc:docMk/>
            <pc:sldMk cId="0" sldId="263"/>
            <ac:spMk id="23" creationId="{D80E379A-76F0-B193-5E66-D57BBB85F271}"/>
          </ac:spMkLst>
        </pc:spChg>
        <pc:grpChg chg="add del">
          <ac:chgData name="Duyên Lương" userId="3a9e482f-ceb4-484a-8eab-f708ff3e9a36" providerId="ADAL" clId="{1C13CBF9-6430-4CDD-ABA7-57372AA0B03F}" dt="2023-09-11T06:35:57.503" v="467" actId="478"/>
          <ac:grpSpMkLst>
            <pc:docMk/>
            <pc:sldMk cId="0" sldId="263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55.192" v="465" actId="478"/>
          <ac:grpSpMkLst>
            <pc:docMk/>
            <pc:sldMk cId="0" sldId="263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13CBF9-6430-4CDD-ABA7-57372AA0B03F}" dt="2023-09-11T06:35:52.503" v="462" actId="478"/>
          <ac:grpSpMkLst>
            <pc:docMk/>
            <pc:sldMk cId="0" sldId="263"/>
            <ac:grpSpMk id="17" creationId="{00000000-0000-0000-0000-000000000000}"/>
          </ac:grpSpMkLst>
        </pc:grpChg>
      </pc:sldChg>
      <pc:sldChg chg="delSp modSp mod or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64"/>
        </pc:sldMkLst>
        <pc:spChg chg="mod">
          <ac:chgData name="Duyên Lương" userId="3a9e482f-ceb4-484a-8eab-f708ff3e9a36" providerId="ADAL" clId="{1C13CBF9-6430-4CDD-ABA7-57372AA0B03F}" dt="2023-09-11T06:37:46.602" v="526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39:00.765" v="636" actId="2710"/>
          <ac:spMkLst>
            <pc:docMk/>
            <pc:sldMk cId="0" sldId="264"/>
            <ac:spMk id="15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39:03.253" v="637" actId="2710"/>
          <ac:spMkLst>
            <pc:docMk/>
            <pc:sldMk cId="0" sldId="264"/>
            <ac:spMk id="16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8:15.473" v="587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8:25.262" v="594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8:16.739" v="588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8:23.854" v="593" actId="478"/>
          <ac:spMkLst>
            <pc:docMk/>
            <pc:sldMk cId="0" sldId="264"/>
            <ac:spMk id="20" creationId="{00000000-0000-0000-0000-000000000000}"/>
          </ac:spMkLst>
        </pc:spChg>
        <pc:grpChg chg="mod">
          <ac:chgData name="Duyên Lương" userId="3a9e482f-ceb4-484a-8eab-f708ff3e9a36" providerId="ADAL" clId="{1C13CBF9-6430-4CDD-ABA7-57372AA0B03F}" dt="2023-09-11T06:38:22.542" v="592" actId="1076"/>
          <ac:grpSpMkLst>
            <pc:docMk/>
            <pc:sldMk cId="0" sldId="264"/>
            <ac:grpSpMk id="5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1C13CBF9-6430-4CDD-ABA7-57372AA0B03F}" dt="2023-09-11T06:58:24.709" v="1114"/>
        <pc:sldMkLst>
          <pc:docMk/>
          <pc:sldMk cId="0" sldId="265"/>
        </pc:sldMkLst>
        <pc:spChg chg="del">
          <ac:chgData name="Duyên Lương" userId="3a9e482f-ceb4-484a-8eab-f708ff3e9a36" providerId="ADAL" clId="{1C13CBF9-6430-4CDD-ABA7-57372AA0B03F}" dt="2023-09-11T06:40:29.717" v="682" actId="478"/>
          <ac:spMkLst>
            <pc:docMk/>
            <pc:sldMk cId="0" sldId="265"/>
            <ac:spMk id="9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43:31.097" v="751" actId="14100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9:49.649" v="642" actId="478"/>
          <ac:spMkLst>
            <pc:docMk/>
            <pc:sldMk cId="0" sldId="265"/>
            <ac:spMk id="11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9:50.836" v="643" actId="478"/>
          <ac:spMkLst>
            <pc:docMk/>
            <pc:sldMk cId="0" sldId="265"/>
            <ac:spMk id="12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40:30.448" v="683" actId="478"/>
          <ac:spMkLst>
            <pc:docMk/>
            <pc:sldMk cId="0" sldId="265"/>
            <ac:spMk id="13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9:52.319" v="644" actId="478"/>
          <ac:spMkLst>
            <pc:docMk/>
            <pc:sldMk cId="0" sldId="265"/>
            <ac:spMk id="14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40:32.981" v="684" actId="478"/>
          <ac:spMkLst>
            <pc:docMk/>
            <pc:sldMk cId="0" sldId="265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C13CBF9-6430-4CDD-ABA7-57372AA0B03F}" dt="2023-09-11T06:44:15.046" v="801" actId="20577"/>
          <ac:spMkLst>
            <pc:docMk/>
            <pc:sldMk cId="0" sldId="265"/>
            <ac:spMk id="16" creationId="{03810257-AA2B-87E4-26D7-777E59FAA560}"/>
          </ac:spMkLst>
        </pc:spChg>
        <pc:spChg chg="add mod">
          <ac:chgData name="Duyên Lương" userId="3a9e482f-ceb4-484a-8eab-f708ff3e9a36" providerId="ADAL" clId="{1C13CBF9-6430-4CDD-ABA7-57372AA0B03F}" dt="2023-09-11T06:43:55.387" v="776" actId="20577"/>
          <ac:spMkLst>
            <pc:docMk/>
            <pc:sldMk cId="0" sldId="265"/>
            <ac:spMk id="18" creationId="{06E2F271-86AD-35A0-0889-CD0A4FC98F0C}"/>
          </ac:spMkLst>
        </pc:spChg>
        <pc:spChg chg="add mod">
          <ac:chgData name="Duyên Lương" userId="3a9e482f-ceb4-484a-8eab-f708ff3e9a36" providerId="ADAL" clId="{1C13CBF9-6430-4CDD-ABA7-57372AA0B03F}" dt="2023-09-11T06:44:25.196" v="805" actId="1076"/>
          <ac:spMkLst>
            <pc:docMk/>
            <pc:sldMk cId="0" sldId="265"/>
            <ac:spMk id="19" creationId="{68F5F01B-E3EB-AD69-1983-810BDEA2B305}"/>
          </ac:spMkLst>
        </pc:spChg>
        <pc:spChg chg="add mod">
          <ac:chgData name="Duyên Lương" userId="3a9e482f-ceb4-484a-8eab-f708ff3e9a36" providerId="ADAL" clId="{1C13CBF9-6430-4CDD-ABA7-57372AA0B03F}" dt="2023-09-11T06:45:48.655" v="858" actId="207"/>
          <ac:spMkLst>
            <pc:docMk/>
            <pc:sldMk cId="0" sldId="265"/>
            <ac:spMk id="20" creationId="{CD60A821-4C01-2B80-7846-3C737F1C9463}"/>
          </ac:spMkLst>
        </pc:spChg>
        <pc:grpChg chg="del">
          <ac:chgData name="Duyên Lương" userId="3a9e482f-ceb4-484a-8eab-f708ff3e9a36" providerId="ADAL" clId="{1C13CBF9-6430-4CDD-ABA7-57372AA0B03F}" dt="2023-09-11T06:41:15.607" v="688" actId="478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1C13CBF9-6430-4CDD-ABA7-57372AA0B03F}" dt="2023-09-11T06:43:34.950" v="753" actId="14100"/>
          <ac:grpSpMkLst>
            <pc:docMk/>
            <pc:sldMk cId="0" sldId="265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1C13CBF9-6430-4CDD-ABA7-57372AA0B03F}" dt="2023-09-11T06:44:20.307" v="803" actId="1076"/>
          <ac:picMkLst>
            <pc:docMk/>
            <pc:sldMk cId="0" sldId="265"/>
            <ac:picMk id="17" creationId="{85D15AE7-4835-E0DA-F76E-1E6F6077B770}"/>
          </ac:picMkLst>
        </pc:picChg>
        <pc:picChg chg="add mod">
          <ac:chgData name="Duyên Lương" userId="3a9e482f-ceb4-484a-8eab-f708ff3e9a36" providerId="ADAL" clId="{1C13CBF9-6430-4CDD-ABA7-57372AA0B03F}" dt="2023-09-11T06:43:37.569" v="754" actId="1076"/>
          <ac:picMkLst>
            <pc:docMk/>
            <pc:sldMk cId="0" sldId="265"/>
            <ac:picMk id="1026" creationId="{A032BA66-D563-AE86-EDD8-769AFCD0C927}"/>
          </ac:picMkLst>
        </pc:picChg>
        <pc:picChg chg="add mod">
          <ac:chgData name="Duyên Lương" userId="3a9e482f-ceb4-484a-8eab-f708ff3e9a36" providerId="ADAL" clId="{1C13CBF9-6430-4CDD-ABA7-57372AA0B03F}" dt="2023-09-11T06:43:46.219" v="760" actId="1076"/>
          <ac:picMkLst>
            <pc:docMk/>
            <pc:sldMk cId="0" sldId="265"/>
            <ac:picMk id="1028" creationId="{29713B05-31B1-B0B3-BA68-3A0A022B526C}"/>
          </ac:picMkLst>
        </pc:picChg>
      </pc:sldChg>
      <pc:sldChg chg="addSp delSp modSp mod ord 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66"/>
        </pc:sldMkLst>
        <pc:spChg chg="mod">
          <ac:chgData name="Duyên Lương" userId="3a9e482f-ceb4-484a-8eab-f708ff3e9a36" providerId="ADAL" clId="{1C13CBF9-6430-4CDD-ABA7-57372AA0B03F}" dt="2023-09-11T06:57:22.646" v="1072" actId="403"/>
          <ac:spMkLst>
            <pc:docMk/>
            <pc:sldMk cId="0" sldId="266"/>
            <ac:spMk id="10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30.868" v="478" actId="478"/>
          <ac:spMkLst>
            <pc:docMk/>
            <pc:sldMk cId="0" sldId="266"/>
            <ac:spMk id="11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24.780" v="473" actId="478"/>
          <ac:spMkLst>
            <pc:docMk/>
            <pc:sldMk cId="0" sldId="266"/>
            <ac:spMk id="12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32.184" v="480" actId="478"/>
          <ac:spMkLst>
            <pc:docMk/>
            <pc:sldMk cId="0" sldId="266"/>
            <ac:spMk id="13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28.905" v="476" actId="478"/>
          <ac:spMkLst>
            <pc:docMk/>
            <pc:sldMk cId="0" sldId="266"/>
            <ac:spMk id="14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31.625" v="479" actId="478"/>
          <ac:spMkLst>
            <pc:docMk/>
            <pc:sldMk cId="0" sldId="266"/>
            <ac:spMk id="15" creationId="{00000000-0000-0000-0000-000000000000}"/>
          </ac:spMkLst>
        </pc:spChg>
        <pc:spChg chg="del mod">
          <ac:chgData name="Duyên Lương" userId="3a9e482f-ceb4-484a-8eab-f708ff3e9a36" providerId="ADAL" clId="{1C13CBF9-6430-4CDD-ABA7-57372AA0B03F}" dt="2023-09-11T06:36:27.799" v="475" actId="478"/>
          <ac:spMkLst>
            <pc:docMk/>
            <pc:sldMk cId="0" sldId="266"/>
            <ac:spMk id="16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32.768" v="481" actId="478"/>
          <ac:spMkLst>
            <pc:docMk/>
            <pc:sldMk cId="0" sldId="266"/>
            <ac:spMk id="17" creationId="{00000000-0000-0000-0000-000000000000}"/>
          </ac:spMkLst>
        </pc:spChg>
        <pc:spChg chg="del">
          <ac:chgData name="Duyên Lương" userId="3a9e482f-ceb4-484a-8eab-f708ff3e9a36" providerId="ADAL" clId="{1C13CBF9-6430-4CDD-ABA7-57372AA0B03F}" dt="2023-09-11T06:36:30.176" v="477" actId="478"/>
          <ac:spMkLst>
            <pc:docMk/>
            <pc:sldMk cId="0" sldId="266"/>
            <ac:spMk id="18" creationId="{00000000-0000-0000-0000-000000000000}"/>
          </ac:spMkLst>
        </pc:spChg>
        <pc:spChg chg="add del mod">
          <ac:chgData name="Duyên Lương" userId="3a9e482f-ceb4-484a-8eab-f708ff3e9a36" providerId="ADAL" clId="{1C13CBF9-6430-4CDD-ABA7-57372AA0B03F}" dt="2023-09-11T06:36:44.503" v="496" actId="478"/>
          <ac:spMkLst>
            <pc:docMk/>
            <pc:sldMk cId="0" sldId="266"/>
            <ac:spMk id="20" creationId="{C1100DEB-19DC-AB32-3F3F-57615E892CE4}"/>
          </ac:spMkLst>
        </pc:spChg>
        <pc:spChg chg="add mod">
          <ac:chgData name="Duyên Lương" userId="3a9e482f-ceb4-484a-8eab-f708ff3e9a36" providerId="ADAL" clId="{1C13CBF9-6430-4CDD-ABA7-57372AA0B03F}" dt="2023-09-11T06:57:41.316" v="1105" actId="20577"/>
          <ac:spMkLst>
            <pc:docMk/>
            <pc:sldMk cId="0" sldId="266"/>
            <ac:spMk id="21" creationId="{219D8DB5-C0DA-7D08-FCD7-F8ED6F96B46D}"/>
          </ac:spMkLst>
        </pc:spChg>
      </pc:sldChg>
      <pc:sldChg chg="delSp modSp mod 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67"/>
        </pc:sldMkLst>
        <pc:spChg chg="del">
          <ac:chgData name="Duyên Lương" userId="3a9e482f-ceb4-484a-8eab-f708ff3e9a36" providerId="ADAL" clId="{1C13CBF9-6430-4CDD-ABA7-57372AA0B03F}" dt="2023-09-11T06:36:51.312" v="498" actId="478"/>
          <ac:spMkLst>
            <pc:docMk/>
            <pc:sldMk cId="0" sldId="267"/>
            <ac:spMk id="11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57:55.388" v="1113" actId="1076"/>
          <ac:spMkLst>
            <pc:docMk/>
            <pc:sldMk cId="0" sldId="267"/>
            <ac:spMk id="14" creationId="{00000000-0000-0000-0000-000000000000}"/>
          </ac:spMkLst>
        </pc:spChg>
      </pc:sldChg>
      <pc:sldChg chg="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68"/>
        </pc:sldMkLst>
      </pc:sldChg>
      <pc:sldChg chg="modTransition">
        <pc:chgData name="Duyên Lương" userId="3a9e482f-ceb4-484a-8eab-f708ff3e9a36" providerId="ADAL" clId="{1C13CBF9-6430-4CDD-ABA7-57372AA0B03F}" dt="2023-09-11T06:58:24.709" v="1114"/>
        <pc:sldMkLst>
          <pc:docMk/>
          <pc:sldMk cId="0" sldId="269"/>
        </pc:sldMkLst>
      </pc:sldChg>
      <pc:sldChg chg="modSp mod modTransition">
        <pc:chgData name="Duyên Lương" userId="3a9e482f-ceb4-484a-8eab-f708ff3e9a36" providerId="ADAL" clId="{1C13CBF9-6430-4CDD-ABA7-57372AA0B03F}" dt="2023-09-11T06:58:24.709" v="1114"/>
        <pc:sldMkLst>
          <pc:docMk/>
          <pc:sldMk cId="3869521915" sldId="270"/>
        </pc:sldMkLst>
        <pc:spChg chg="mod">
          <ac:chgData name="Duyên Lương" userId="3a9e482f-ceb4-484a-8eab-f708ff3e9a36" providerId="ADAL" clId="{1C13CBF9-6430-4CDD-ABA7-57372AA0B03F}" dt="2023-09-11T06:24:31.681" v="237" actId="1076"/>
          <ac:spMkLst>
            <pc:docMk/>
            <pc:sldMk cId="3869521915" sldId="270"/>
            <ac:spMk id="11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3:58.940" v="228" actId="1076"/>
          <ac:spMkLst>
            <pc:docMk/>
            <pc:sldMk cId="3869521915" sldId="270"/>
            <ac:spMk id="12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4:39.111" v="242" actId="1076"/>
          <ac:spMkLst>
            <pc:docMk/>
            <pc:sldMk cId="3869521915" sldId="270"/>
            <ac:spMk id="13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4:41.183" v="243" actId="1076"/>
          <ac:spMkLst>
            <pc:docMk/>
            <pc:sldMk cId="3869521915" sldId="270"/>
            <ac:spMk id="14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4:34.911" v="239" actId="1076"/>
          <ac:spMkLst>
            <pc:docMk/>
            <pc:sldMk cId="3869521915" sldId="270"/>
            <ac:spMk id="15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4:36.724" v="241" actId="1076"/>
          <ac:spMkLst>
            <pc:docMk/>
            <pc:sldMk cId="3869521915" sldId="270"/>
            <ac:spMk id="16" creationId="{00000000-0000-0000-0000-000000000000}"/>
          </ac:spMkLst>
        </pc:spChg>
        <pc:spChg chg="mod">
          <ac:chgData name="Duyên Lương" userId="3a9e482f-ceb4-484a-8eab-f708ff3e9a36" providerId="ADAL" clId="{1C13CBF9-6430-4CDD-ABA7-57372AA0B03F}" dt="2023-09-11T06:24:35.914" v="240" actId="1076"/>
          <ac:spMkLst>
            <pc:docMk/>
            <pc:sldMk cId="3869521915" sldId="270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7C88E-BDC0-4015-B49A-64D1B1122C7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58250-E4B5-44AC-8E03-301830902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58250-E4B5-44AC-8E03-3018309029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9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3.png"/><Relationship Id="rId17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10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26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svg"/><Relationship Id="rId18" Type="http://schemas.openxmlformats.org/officeDocument/2006/relationships/image" Target="../media/image21.png"/><Relationship Id="rId26" Type="http://schemas.openxmlformats.org/officeDocument/2006/relationships/image" Target="../media/image62.png"/><Relationship Id="rId3" Type="http://schemas.openxmlformats.org/officeDocument/2006/relationships/image" Target="../media/image47.svg"/><Relationship Id="rId21" Type="http://schemas.openxmlformats.org/officeDocument/2006/relationships/image" Target="../media/image14.svg"/><Relationship Id="rId7" Type="http://schemas.openxmlformats.org/officeDocument/2006/relationships/image" Target="../media/image51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1.svg"/><Relationship Id="rId2" Type="http://schemas.openxmlformats.org/officeDocument/2006/relationships/image" Target="../media/image46.png"/><Relationship Id="rId16" Type="http://schemas.openxmlformats.org/officeDocument/2006/relationships/image" Target="../media/image5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41.svg"/><Relationship Id="rId24" Type="http://schemas.openxmlformats.org/officeDocument/2006/relationships/image" Target="../media/image60.png"/><Relationship Id="rId5" Type="http://schemas.openxmlformats.org/officeDocument/2006/relationships/image" Target="../media/image49.svg"/><Relationship Id="rId15" Type="http://schemas.openxmlformats.org/officeDocument/2006/relationships/image" Target="../media/image57.svg"/><Relationship Id="rId23" Type="http://schemas.openxmlformats.org/officeDocument/2006/relationships/image" Target="../media/image35.svg"/><Relationship Id="rId10" Type="http://schemas.openxmlformats.org/officeDocument/2006/relationships/image" Target="../media/image40.png"/><Relationship Id="rId19" Type="http://schemas.openxmlformats.org/officeDocument/2006/relationships/image" Target="../media/image22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6.png"/><Relationship Id="rId22" Type="http://schemas.openxmlformats.org/officeDocument/2006/relationships/image" Target="../media/image34.png"/><Relationship Id="rId27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svg"/><Relationship Id="rId18" Type="http://schemas.openxmlformats.org/officeDocument/2006/relationships/image" Target="../media/image42.png"/><Relationship Id="rId26" Type="http://schemas.openxmlformats.org/officeDocument/2006/relationships/image" Target="../media/image76.png"/><Relationship Id="rId3" Type="http://schemas.openxmlformats.org/officeDocument/2006/relationships/image" Target="../media/image45.svg"/><Relationship Id="rId21" Type="http://schemas.openxmlformats.org/officeDocument/2006/relationships/image" Target="../media/image26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20.svg"/><Relationship Id="rId25" Type="http://schemas.openxmlformats.org/officeDocument/2006/relationships/image" Target="../media/image17.svg"/><Relationship Id="rId33" Type="http://schemas.openxmlformats.org/officeDocument/2006/relationships/image" Target="../media/image81.svg"/><Relationship Id="rId2" Type="http://schemas.openxmlformats.org/officeDocument/2006/relationships/image" Target="../media/image44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29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24" Type="http://schemas.openxmlformats.org/officeDocument/2006/relationships/image" Target="../media/image16.png"/><Relationship Id="rId32" Type="http://schemas.openxmlformats.org/officeDocument/2006/relationships/image" Target="../media/image80.pn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23" Type="http://schemas.openxmlformats.org/officeDocument/2006/relationships/image" Target="../media/image37.svg"/><Relationship Id="rId28" Type="http://schemas.openxmlformats.org/officeDocument/2006/relationships/image" Target="../media/image38.png"/><Relationship Id="rId10" Type="http://schemas.openxmlformats.org/officeDocument/2006/relationships/image" Target="../media/image70.png"/><Relationship Id="rId19" Type="http://schemas.openxmlformats.org/officeDocument/2006/relationships/image" Target="../media/image43.svg"/><Relationship Id="rId31" Type="http://schemas.openxmlformats.org/officeDocument/2006/relationships/image" Target="../media/image79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Relationship Id="rId22" Type="http://schemas.openxmlformats.org/officeDocument/2006/relationships/image" Target="../media/image36.png"/><Relationship Id="rId27" Type="http://schemas.openxmlformats.org/officeDocument/2006/relationships/image" Target="../media/image77.svg"/><Relationship Id="rId30" Type="http://schemas.openxmlformats.org/officeDocument/2006/relationships/image" Target="../media/image78.png"/><Relationship Id="rId8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13653902" y="-408885"/>
            <a:ext cx="5587787" cy="2875171"/>
          </a:xfrm>
          <a:custGeom>
            <a:avLst/>
            <a:gdLst/>
            <a:ahLst/>
            <a:cxnLst/>
            <a:rect l="l" t="t" r="r" b="b"/>
            <a:pathLst>
              <a:path w="5587787" h="2875171">
                <a:moveTo>
                  <a:pt x="5587787" y="0"/>
                </a:moveTo>
                <a:lnTo>
                  <a:pt x="0" y="0"/>
                </a:lnTo>
                <a:lnTo>
                  <a:pt x="0" y="2875170"/>
                </a:lnTo>
                <a:lnTo>
                  <a:pt x="5587787" y="2875170"/>
                </a:lnTo>
                <a:lnTo>
                  <a:pt x="5587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53902" y="735327"/>
            <a:ext cx="16056260" cy="8816346"/>
          </a:xfrm>
          <a:custGeom>
            <a:avLst/>
            <a:gdLst/>
            <a:ahLst/>
            <a:cxnLst/>
            <a:rect l="l" t="t" r="r" b="b"/>
            <a:pathLst>
              <a:path w="16056260" h="8816346">
                <a:moveTo>
                  <a:pt x="0" y="0"/>
                </a:moveTo>
                <a:lnTo>
                  <a:pt x="16056260" y="0"/>
                </a:lnTo>
                <a:lnTo>
                  <a:pt x="16056260" y="8816346"/>
                </a:lnTo>
                <a:lnTo>
                  <a:pt x="0" y="8816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21995" y="-1273325"/>
            <a:ext cx="5587787" cy="2875171"/>
          </a:xfrm>
          <a:custGeom>
            <a:avLst/>
            <a:gdLst/>
            <a:ahLst/>
            <a:cxnLst/>
            <a:rect l="l" t="t" r="r" b="b"/>
            <a:pathLst>
              <a:path w="5587787" h="2875171">
                <a:moveTo>
                  <a:pt x="0" y="0"/>
                </a:moveTo>
                <a:lnTo>
                  <a:pt x="5587788" y="0"/>
                </a:lnTo>
                <a:lnTo>
                  <a:pt x="5587788" y="2875171"/>
                </a:lnTo>
                <a:lnTo>
                  <a:pt x="0" y="2875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144000" y="164260"/>
            <a:ext cx="2528893" cy="689698"/>
          </a:xfrm>
          <a:custGeom>
            <a:avLst/>
            <a:gdLst/>
            <a:ahLst/>
            <a:cxnLst/>
            <a:rect l="l" t="t" r="r" b="b"/>
            <a:pathLst>
              <a:path w="2528893" h="689698">
                <a:moveTo>
                  <a:pt x="2528893" y="0"/>
                </a:moveTo>
                <a:lnTo>
                  <a:pt x="0" y="0"/>
                </a:lnTo>
                <a:lnTo>
                  <a:pt x="0" y="689699"/>
                </a:lnTo>
                <a:lnTo>
                  <a:pt x="2528893" y="689699"/>
                </a:lnTo>
                <a:lnTo>
                  <a:pt x="25288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74909" y="509109"/>
            <a:ext cx="4382593" cy="2860638"/>
          </a:xfrm>
          <a:custGeom>
            <a:avLst/>
            <a:gdLst/>
            <a:ahLst/>
            <a:cxnLst/>
            <a:rect l="l" t="t" r="r" b="b"/>
            <a:pathLst>
              <a:path w="4382593" h="2860638">
                <a:moveTo>
                  <a:pt x="0" y="0"/>
                </a:moveTo>
                <a:lnTo>
                  <a:pt x="4382593" y="0"/>
                </a:lnTo>
                <a:lnTo>
                  <a:pt x="4382593" y="2860638"/>
                </a:lnTo>
                <a:lnTo>
                  <a:pt x="0" y="2860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5341" y="1342671"/>
            <a:ext cx="2312381" cy="630649"/>
          </a:xfrm>
          <a:custGeom>
            <a:avLst/>
            <a:gdLst/>
            <a:ahLst/>
            <a:cxnLst/>
            <a:rect l="l" t="t" r="r" b="b"/>
            <a:pathLst>
              <a:path w="2312381" h="630649">
                <a:moveTo>
                  <a:pt x="0" y="0"/>
                </a:moveTo>
                <a:lnTo>
                  <a:pt x="2312381" y="0"/>
                </a:lnTo>
                <a:lnTo>
                  <a:pt x="2312381" y="630650"/>
                </a:lnTo>
                <a:lnTo>
                  <a:pt x="0" y="630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550225" y="1973321"/>
            <a:ext cx="2976226" cy="7578353"/>
          </a:xfrm>
          <a:custGeom>
            <a:avLst/>
            <a:gdLst/>
            <a:ahLst/>
            <a:cxnLst/>
            <a:rect l="l" t="t" r="r" b="b"/>
            <a:pathLst>
              <a:path w="2976226" h="7578353">
                <a:moveTo>
                  <a:pt x="2976226" y="0"/>
                </a:moveTo>
                <a:lnTo>
                  <a:pt x="0" y="0"/>
                </a:lnTo>
                <a:lnTo>
                  <a:pt x="0" y="7578352"/>
                </a:lnTo>
                <a:lnTo>
                  <a:pt x="2976226" y="7578352"/>
                </a:lnTo>
                <a:lnTo>
                  <a:pt x="29762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04123" y="3326498"/>
            <a:ext cx="9888836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3B435F"/>
                </a:solidFill>
                <a:latin typeface="Poetsen"/>
              </a:rPr>
              <a:t>WELCOME TO OUR CLASS!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79975" y="7514765"/>
            <a:ext cx="9649831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9"/>
              </a:lnSpc>
            </a:pPr>
            <a:r>
              <a:rPr lang="en-US" sz="4800" dirty="0">
                <a:solidFill>
                  <a:srgbClr val="242D47"/>
                </a:solidFill>
                <a:latin typeface="Poppins"/>
              </a:rPr>
              <a:t>Teacher:………………………………………………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6882" y="2186305"/>
            <a:ext cx="1128518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6000" spc="176" dirty="0">
                <a:solidFill>
                  <a:srgbClr val="392515"/>
                </a:solidFill>
                <a:latin typeface="Poppins"/>
              </a:rPr>
              <a:t>……………… secondary school</a:t>
            </a:r>
          </a:p>
        </p:txBody>
      </p:sp>
      <p:sp>
        <p:nvSpPr>
          <p:cNvPr id="15" name="Freeform 15"/>
          <p:cNvSpPr/>
          <p:nvPr/>
        </p:nvSpPr>
        <p:spPr>
          <a:xfrm>
            <a:off x="-903833" y="7295052"/>
            <a:ext cx="2685364" cy="2485182"/>
          </a:xfrm>
          <a:custGeom>
            <a:avLst/>
            <a:gdLst/>
            <a:ahLst/>
            <a:cxnLst/>
            <a:rect l="l" t="t" r="r" b="b"/>
            <a:pathLst>
              <a:path w="2685364" h="2485182">
                <a:moveTo>
                  <a:pt x="0" y="0"/>
                </a:moveTo>
                <a:lnTo>
                  <a:pt x="2685364" y="0"/>
                </a:lnTo>
                <a:lnTo>
                  <a:pt x="2685364" y="2485182"/>
                </a:lnTo>
                <a:lnTo>
                  <a:pt x="0" y="24851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46440" y="8114557"/>
            <a:ext cx="2347433" cy="2172443"/>
          </a:xfrm>
          <a:custGeom>
            <a:avLst/>
            <a:gdLst/>
            <a:ahLst/>
            <a:cxnLst/>
            <a:rect l="l" t="t" r="r" b="b"/>
            <a:pathLst>
              <a:path w="2347433" h="2172443">
                <a:moveTo>
                  <a:pt x="2347433" y="0"/>
                </a:moveTo>
                <a:lnTo>
                  <a:pt x="0" y="0"/>
                </a:lnTo>
                <a:lnTo>
                  <a:pt x="0" y="2172443"/>
                </a:lnTo>
                <a:lnTo>
                  <a:pt x="2347433" y="2172443"/>
                </a:lnTo>
                <a:lnTo>
                  <a:pt x="234743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5506" y="6985438"/>
            <a:ext cx="1677235" cy="1552205"/>
          </a:xfrm>
          <a:custGeom>
            <a:avLst/>
            <a:gdLst/>
            <a:ahLst/>
            <a:cxnLst/>
            <a:rect l="l" t="t" r="r" b="b"/>
            <a:pathLst>
              <a:path w="1677235" h="1552205">
                <a:moveTo>
                  <a:pt x="0" y="0"/>
                </a:moveTo>
                <a:lnTo>
                  <a:pt x="1677236" y="0"/>
                </a:lnTo>
                <a:lnTo>
                  <a:pt x="1677236" y="1552205"/>
                </a:lnTo>
                <a:lnTo>
                  <a:pt x="0" y="1552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8186" y="368779"/>
            <a:ext cx="5200640" cy="2675966"/>
          </a:xfrm>
          <a:custGeom>
            <a:avLst/>
            <a:gdLst/>
            <a:ahLst/>
            <a:cxnLst/>
            <a:rect l="l" t="t" r="r" b="b"/>
            <a:pathLst>
              <a:path w="5200640" h="2675966">
                <a:moveTo>
                  <a:pt x="0" y="0"/>
                </a:moveTo>
                <a:lnTo>
                  <a:pt x="5200640" y="0"/>
                </a:lnTo>
                <a:lnTo>
                  <a:pt x="5200640" y="2675966"/>
                </a:lnTo>
                <a:lnTo>
                  <a:pt x="0" y="2675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16521" y="1312834"/>
            <a:ext cx="2256049" cy="615286"/>
          </a:xfrm>
          <a:custGeom>
            <a:avLst/>
            <a:gdLst/>
            <a:ahLst/>
            <a:cxnLst/>
            <a:rect l="l" t="t" r="r" b="b"/>
            <a:pathLst>
              <a:path w="2256049" h="615286">
                <a:moveTo>
                  <a:pt x="0" y="0"/>
                </a:moveTo>
                <a:lnTo>
                  <a:pt x="2256049" y="0"/>
                </a:lnTo>
                <a:lnTo>
                  <a:pt x="2256049" y="615286"/>
                </a:lnTo>
                <a:lnTo>
                  <a:pt x="0" y="615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371600" y="215928"/>
            <a:ext cx="15712129" cy="1876969"/>
            <a:chOff x="0" y="0"/>
            <a:chExt cx="3088205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88205" cy="406400"/>
            </a:xfrm>
            <a:custGeom>
              <a:avLst/>
              <a:gdLst/>
              <a:ahLst/>
              <a:cxnLst/>
              <a:rect l="l" t="t" r="r" b="b"/>
              <a:pathLst>
                <a:path w="3088205" h="406400">
                  <a:moveTo>
                    <a:pt x="0" y="0"/>
                  </a:moveTo>
                  <a:lnTo>
                    <a:pt x="2885005" y="0"/>
                  </a:lnTo>
                  <a:lnTo>
                    <a:pt x="3088205" y="203200"/>
                  </a:lnTo>
                  <a:lnTo>
                    <a:pt x="288500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1912342" y="1706762"/>
            <a:ext cx="4121332" cy="8066663"/>
          </a:xfrm>
          <a:custGeom>
            <a:avLst/>
            <a:gdLst/>
            <a:ahLst/>
            <a:cxnLst/>
            <a:rect l="l" t="t" r="r" b="b"/>
            <a:pathLst>
              <a:path w="4121332" h="8066663">
                <a:moveTo>
                  <a:pt x="0" y="0"/>
                </a:moveTo>
                <a:lnTo>
                  <a:pt x="4121332" y="0"/>
                </a:lnTo>
                <a:lnTo>
                  <a:pt x="4121332" y="8066663"/>
                </a:lnTo>
                <a:lnTo>
                  <a:pt x="0" y="80666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873068" y="4558125"/>
            <a:ext cx="2772465" cy="5222109"/>
          </a:xfrm>
          <a:custGeom>
            <a:avLst/>
            <a:gdLst/>
            <a:ahLst/>
            <a:cxnLst/>
            <a:rect l="l" t="t" r="r" b="b"/>
            <a:pathLst>
              <a:path w="2772465" h="5222109">
                <a:moveTo>
                  <a:pt x="0" y="0"/>
                </a:moveTo>
                <a:lnTo>
                  <a:pt x="2772464" y="0"/>
                </a:lnTo>
                <a:lnTo>
                  <a:pt x="2772464" y="5222109"/>
                </a:lnTo>
                <a:lnTo>
                  <a:pt x="0" y="5222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3C10FA-9915-AE99-1E54-0BA3A673C7ED}"/>
              </a:ext>
            </a:extLst>
          </p:cNvPr>
          <p:cNvSpPr txBox="1"/>
          <p:nvPr/>
        </p:nvSpPr>
        <p:spPr>
          <a:xfrm>
            <a:off x="1072507" y="398996"/>
            <a:ext cx="1291860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5. Work in groups. Share your favourite shopping place with your group.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9FE4B85-8F14-E311-B529-5765EC4C768D}"/>
              </a:ext>
            </a:extLst>
          </p:cNvPr>
          <p:cNvSpPr txBox="1">
            <a:spLocks/>
          </p:cNvSpPr>
          <p:nvPr/>
        </p:nvSpPr>
        <p:spPr>
          <a:xfrm>
            <a:off x="2206532" y="2275965"/>
            <a:ext cx="10970404" cy="32636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400" b="1" i="1" dirty="0">
                <a:solidFill>
                  <a:srgbClr val="00B050"/>
                </a:solidFill>
                <a:latin typeface="Poetsen" panose="020B0604020202020204" charset="0"/>
              </a:rPr>
              <a:t>You can conclude: </a:t>
            </a:r>
          </a:p>
          <a:p>
            <a:pPr algn="just">
              <a:buFontTx/>
              <a:buChar char="-"/>
            </a:pPr>
            <a:r>
              <a:rPr lang="en-US" sz="4400" dirty="0">
                <a:latin typeface="Poetsen" panose="020B0604020202020204" charset="0"/>
              </a:rPr>
              <a:t>The name of the place</a:t>
            </a:r>
          </a:p>
          <a:p>
            <a:pPr algn="just">
              <a:buFontTx/>
              <a:buChar char="-"/>
            </a:pPr>
            <a:r>
              <a:rPr lang="en-US" sz="4400" dirty="0">
                <a:latin typeface="Poetsen" panose="020B0604020202020204" charset="0"/>
              </a:rPr>
              <a:t>The reason(s) why you like 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DA1F4A-74BA-1987-50F7-60ACAEC7FB1F}"/>
              </a:ext>
            </a:extLst>
          </p:cNvPr>
          <p:cNvSpPr txBox="1"/>
          <p:nvPr/>
        </p:nvSpPr>
        <p:spPr>
          <a:xfrm>
            <a:off x="2206532" y="4917040"/>
            <a:ext cx="10640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00B050"/>
                </a:solidFill>
                <a:latin typeface="Poetsen" panose="020B0604020202020204" charset="0"/>
              </a:rPr>
              <a:t>Example: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51C511-7D91-BA30-DB2D-61B2FEB050FC}"/>
              </a:ext>
            </a:extLst>
          </p:cNvPr>
          <p:cNvSpPr txBox="1"/>
          <p:nvPr/>
        </p:nvSpPr>
        <p:spPr>
          <a:xfrm>
            <a:off x="2255595" y="5539576"/>
            <a:ext cx="137768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Poetsen" panose="020B0604020202020204" charset="0"/>
              </a:rPr>
              <a:t>I’m really into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Poetsen" panose="020B0604020202020204" charset="0"/>
              </a:rPr>
              <a:t>convenience store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Poetsen" panose="020B0604020202020204" charset="0"/>
              </a:rPr>
              <a:t>. It’s simply convenient. You 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Poetsen" panose="020B0604020202020204" charset="0"/>
              </a:rPr>
              <a:t>can find them everywhere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Poetsen" panose="020B0604020202020204" charset="0"/>
              </a:rPr>
              <a:t>you go. Convenience stores 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Poetsen" panose="020B0604020202020204" charset="0"/>
              </a:rPr>
              <a:t>offer a smaller range of goods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Poetsen" panose="020B0604020202020204" charset="0"/>
              </a:rPr>
              <a:t>for you to buy. As there are not much goods, 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Poetsen" panose="020B0604020202020204" charset="0"/>
              </a:rPr>
              <a:t>we don’t waste time thinking about what to pick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Poetsen" panose="020B0604020202020204" charset="0"/>
              </a:rPr>
              <a:t>. Convenience stores can 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Poetsen" panose="020B0604020202020204" charset="0"/>
              </a:rPr>
              <a:t>contribute to a local business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Poetsen" panose="020B0604020202020204" charset="0"/>
              </a:rPr>
              <a:t>because they can sold what locals grow and make a lot of money.</a:t>
            </a:r>
            <a:endParaRPr lang="en-US" sz="3600" dirty="0">
              <a:latin typeface="Poetse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9724" y="-263178"/>
            <a:ext cx="4382593" cy="2860638"/>
          </a:xfrm>
          <a:custGeom>
            <a:avLst/>
            <a:gdLst/>
            <a:ahLst/>
            <a:cxnLst/>
            <a:rect l="l" t="t" r="r" b="b"/>
            <a:pathLst>
              <a:path w="4382593" h="2860638">
                <a:moveTo>
                  <a:pt x="0" y="0"/>
                </a:moveTo>
                <a:lnTo>
                  <a:pt x="4382593" y="0"/>
                </a:lnTo>
                <a:lnTo>
                  <a:pt x="4382593" y="2860637"/>
                </a:lnTo>
                <a:lnTo>
                  <a:pt x="0" y="2860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9291" y="536491"/>
            <a:ext cx="2312381" cy="630649"/>
          </a:xfrm>
          <a:custGeom>
            <a:avLst/>
            <a:gdLst/>
            <a:ahLst/>
            <a:cxnLst/>
            <a:rect l="l" t="t" r="r" b="b"/>
            <a:pathLst>
              <a:path w="2312381" h="630649">
                <a:moveTo>
                  <a:pt x="0" y="0"/>
                </a:moveTo>
                <a:lnTo>
                  <a:pt x="2312381" y="0"/>
                </a:lnTo>
                <a:lnTo>
                  <a:pt x="2312381" y="630649"/>
                </a:lnTo>
                <a:lnTo>
                  <a:pt x="0" y="630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-1410120" y="1337985"/>
            <a:ext cx="8415996" cy="8717134"/>
          </a:xfrm>
          <a:custGeom>
            <a:avLst/>
            <a:gdLst/>
            <a:ahLst/>
            <a:cxnLst/>
            <a:rect l="l" t="t" r="r" b="b"/>
            <a:pathLst>
              <a:path w="8415996" h="8717134">
                <a:moveTo>
                  <a:pt x="8415996" y="0"/>
                </a:moveTo>
                <a:lnTo>
                  <a:pt x="0" y="0"/>
                </a:lnTo>
                <a:lnTo>
                  <a:pt x="0" y="8717134"/>
                </a:lnTo>
                <a:lnTo>
                  <a:pt x="8415996" y="8717134"/>
                </a:lnTo>
                <a:lnTo>
                  <a:pt x="84159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5768444" y="851816"/>
            <a:ext cx="14240705" cy="1876969"/>
            <a:chOff x="0" y="0"/>
            <a:chExt cx="308338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83387" cy="406400"/>
            </a:xfrm>
            <a:custGeom>
              <a:avLst/>
              <a:gdLst/>
              <a:ahLst/>
              <a:cxnLst/>
              <a:rect l="l" t="t" r="r" b="b"/>
              <a:pathLst>
                <a:path w="3083387" h="406400">
                  <a:moveTo>
                    <a:pt x="0" y="0"/>
                  </a:moveTo>
                  <a:lnTo>
                    <a:pt x="2880187" y="0"/>
                  </a:lnTo>
                  <a:lnTo>
                    <a:pt x="3083387" y="203200"/>
                  </a:lnTo>
                  <a:lnTo>
                    <a:pt x="2880187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ACF3220-3BB0-4518-697F-4007E7609D1E}"/>
              </a:ext>
            </a:extLst>
          </p:cNvPr>
          <p:cNvSpPr txBox="1"/>
          <p:nvPr/>
        </p:nvSpPr>
        <p:spPr>
          <a:xfrm>
            <a:off x="8776782" y="1042790"/>
            <a:ext cx="1081531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0E379A-76F0-B193-5E66-D57BBB85F271}"/>
              </a:ext>
            </a:extLst>
          </p:cNvPr>
          <p:cNvSpPr txBox="1"/>
          <p:nvPr/>
        </p:nvSpPr>
        <p:spPr>
          <a:xfrm>
            <a:off x="7005876" y="2993069"/>
            <a:ext cx="11430000" cy="490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Poetsen" panose="020B060402020202020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Poetsen" panose="020B0604020202020204" charset="0"/>
              </a:rPr>
              <a:t>Making complaints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Poetsen" panose="020B0604020202020204" charset="0"/>
              </a:rPr>
              <a:t>Some favourite shopping places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9171641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01806" y="-1103942"/>
            <a:ext cx="5200640" cy="2675966"/>
          </a:xfrm>
          <a:custGeom>
            <a:avLst/>
            <a:gdLst/>
            <a:ahLst/>
            <a:cxnLst/>
            <a:rect l="l" t="t" r="r" b="b"/>
            <a:pathLst>
              <a:path w="5200640" h="2675966">
                <a:moveTo>
                  <a:pt x="0" y="0"/>
                </a:moveTo>
                <a:lnTo>
                  <a:pt x="5200641" y="0"/>
                </a:lnTo>
                <a:lnTo>
                  <a:pt x="5200641" y="2675966"/>
                </a:lnTo>
                <a:lnTo>
                  <a:pt x="0" y="2675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814647" y="1572024"/>
            <a:ext cx="15629295" cy="8581904"/>
          </a:xfrm>
          <a:custGeom>
            <a:avLst/>
            <a:gdLst/>
            <a:ahLst/>
            <a:cxnLst/>
            <a:rect l="l" t="t" r="r" b="b"/>
            <a:pathLst>
              <a:path w="15629295" h="8581904">
                <a:moveTo>
                  <a:pt x="0" y="0"/>
                </a:moveTo>
                <a:lnTo>
                  <a:pt x="15629294" y="0"/>
                </a:lnTo>
                <a:lnTo>
                  <a:pt x="15629294" y="8581903"/>
                </a:lnTo>
                <a:lnTo>
                  <a:pt x="0" y="8581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7154264" y="851816"/>
            <a:ext cx="12854885" cy="1876969"/>
            <a:chOff x="0" y="0"/>
            <a:chExt cx="278333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83330" cy="406400"/>
            </a:xfrm>
            <a:custGeom>
              <a:avLst/>
              <a:gdLst/>
              <a:ahLst/>
              <a:cxnLst/>
              <a:rect l="l" t="t" r="r" b="b"/>
              <a:pathLst>
                <a:path w="2783330" h="406400">
                  <a:moveTo>
                    <a:pt x="0" y="0"/>
                  </a:moveTo>
                  <a:lnTo>
                    <a:pt x="2580130" y="0"/>
                  </a:lnTo>
                  <a:lnTo>
                    <a:pt x="2783330" y="203200"/>
                  </a:lnTo>
                  <a:lnTo>
                    <a:pt x="258013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073334" y="1336179"/>
            <a:ext cx="8185966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9"/>
              </a:lnSpc>
            </a:pPr>
            <a:r>
              <a:rPr lang="en-US" sz="8800" dirty="0">
                <a:solidFill>
                  <a:srgbClr val="3B435F"/>
                </a:solidFill>
                <a:latin typeface="Poetsen"/>
              </a:rPr>
              <a:t>HOMEWORK</a:t>
            </a:r>
          </a:p>
        </p:txBody>
      </p:sp>
      <p:sp>
        <p:nvSpPr>
          <p:cNvPr id="19" name="Freeform 19"/>
          <p:cNvSpPr/>
          <p:nvPr/>
        </p:nvSpPr>
        <p:spPr>
          <a:xfrm>
            <a:off x="4422844" y="419796"/>
            <a:ext cx="2731420" cy="744933"/>
          </a:xfrm>
          <a:custGeom>
            <a:avLst/>
            <a:gdLst/>
            <a:ahLst/>
            <a:cxnLst/>
            <a:rect l="l" t="t" r="r" b="b"/>
            <a:pathLst>
              <a:path w="2731420" h="744933">
                <a:moveTo>
                  <a:pt x="0" y="0"/>
                </a:moveTo>
                <a:lnTo>
                  <a:pt x="2731420" y="0"/>
                </a:lnTo>
                <a:lnTo>
                  <a:pt x="2731420" y="744933"/>
                </a:lnTo>
                <a:lnTo>
                  <a:pt x="0" y="744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9D8DB5-C0DA-7D08-FCD7-F8ED6F96B46D}"/>
              </a:ext>
            </a:extLst>
          </p:cNvPr>
          <p:cNvSpPr txBox="1"/>
          <p:nvPr/>
        </p:nvSpPr>
        <p:spPr>
          <a:xfrm>
            <a:off x="7797266" y="2992735"/>
            <a:ext cx="10179529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Poetsen" panose="020B0604020202020204" charset="0"/>
              </a:rPr>
              <a:t>Learn the ways to make complaints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Poetsen" panose="020B0604020202020204" charset="0"/>
              </a:rPr>
              <a:t>Write a paragraph of 50-70 words about your favourite shopping place.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Poetsen" panose="020B0604020202020204" charset="0"/>
              </a:rPr>
              <a:t>Prepare for the next lesson</a:t>
            </a:r>
          </a:p>
          <a:p>
            <a:pPr>
              <a:lnSpc>
                <a:spcPct val="150000"/>
              </a:lnSpc>
            </a:pPr>
            <a:endParaRPr lang="en-US" sz="4000" dirty="0">
              <a:latin typeface="Poetse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9171641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596682" y="4396422"/>
            <a:ext cx="9932701" cy="5453956"/>
          </a:xfrm>
          <a:custGeom>
            <a:avLst/>
            <a:gdLst/>
            <a:ahLst/>
            <a:cxnLst/>
            <a:rect l="l" t="t" r="r" b="b"/>
            <a:pathLst>
              <a:path w="9932701" h="5453956">
                <a:moveTo>
                  <a:pt x="0" y="0"/>
                </a:moveTo>
                <a:lnTo>
                  <a:pt x="9932701" y="0"/>
                </a:lnTo>
                <a:lnTo>
                  <a:pt x="9932701" y="5453956"/>
                </a:lnTo>
                <a:lnTo>
                  <a:pt x="0" y="5453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35319" y="4651376"/>
            <a:ext cx="2292240" cy="4944048"/>
          </a:xfrm>
          <a:custGeom>
            <a:avLst/>
            <a:gdLst/>
            <a:ahLst/>
            <a:cxnLst/>
            <a:rect l="l" t="t" r="r" b="b"/>
            <a:pathLst>
              <a:path w="2292240" h="4944048">
                <a:moveTo>
                  <a:pt x="0" y="0"/>
                </a:moveTo>
                <a:lnTo>
                  <a:pt x="2292241" y="0"/>
                </a:lnTo>
                <a:lnTo>
                  <a:pt x="2292241" y="4944048"/>
                </a:lnTo>
                <a:lnTo>
                  <a:pt x="0" y="494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52947" y="4651376"/>
            <a:ext cx="3189977" cy="5300566"/>
          </a:xfrm>
          <a:custGeom>
            <a:avLst/>
            <a:gdLst/>
            <a:ahLst/>
            <a:cxnLst/>
            <a:rect l="l" t="t" r="r" b="b"/>
            <a:pathLst>
              <a:path w="3189977" h="5300566">
                <a:moveTo>
                  <a:pt x="0" y="0"/>
                </a:moveTo>
                <a:lnTo>
                  <a:pt x="3189977" y="0"/>
                </a:lnTo>
                <a:lnTo>
                  <a:pt x="3189977" y="5300566"/>
                </a:lnTo>
                <a:lnTo>
                  <a:pt x="0" y="5300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93544" y="4396422"/>
            <a:ext cx="4194456" cy="5492741"/>
          </a:xfrm>
          <a:custGeom>
            <a:avLst/>
            <a:gdLst/>
            <a:ahLst/>
            <a:cxnLst/>
            <a:rect l="l" t="t" r="r" b="b"/>
            <a:pathLst>
              <a:path w="4194456" h="5492741">
                <a:moveTo>
                  <a:pt x="0" y="0"/>
                </a:moveTo>
                <a:lnTo>
                  <a:pt x="4194456" y="0"/>
                </a:lnTo>
                <a:lnTo>
                  <a:pt x="4194456" y="5492741"/>
                </a:lnTo>
                <a:lnTo>
                  <a:pt x="0" y="54927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41303" y="209281"/>
            <a:ext cx="5200640" cy="2675966"/>
          </a:xfrm>
          <a:custGeom>
            <a:avLst/>
            <a:gdLst/>
            <a:ahLst/>
            <a:cxnLst/>
            <a:rect l="l" t="t" r="r" b="b"/>
            <a:pathLst>
              <a:path w="5200640" h="2675966">
                <a:moveTo>
                  <a:pt x="0" y="0"/>
                </a:moveTo>
                <a:lnTo>
                  <a:pt x="5200641" y="0"/>
                </a:lnTo>
                <a:lnTo>
                  <a:pt x="5200641" y="2675966"/>
                </a:lnTo>
                <a:lnTo>
                  <a:pt x="0" y="2675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39065" y="433762"/>
            <a:ext cx="4382593" cy="2860638"/>
          </a:xfrm>
          <a:custGeom>
            <a:avLst/>
            <a:gdLst/>
            <a:ahLst/>
            <a:cxnLst/>
            <a:rect l="l" t="t" r="r" b="b"/>
            <a:pathLst>
              <a:path w="4382593" h="2860638">
                <a:moveTo>
                  <a:pt x="0" y="0"/>
                </a:moveTo>
                <a:lnTo>
                  <a:pt x="4382593" y="0"/>
                </a:lnTo>
                <a:lnTo>
                  <a:pt x="4382593" y="2860638"/>
                </a:lnTo>
                <a:lnTo>
                  <a:pt x="0" y="2860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4862" y="209281"/>
            <a:ext cx="2528893" cy="689698"/>
          </a:xfrm>
          <a:custGeom>
            <a:avLst/>
            <a:gdLst/>
            <a:ahLst/>
            <a:cxnLst/>
            <a:rect l="l" t="t" r="r" b="b"/>
            <a:pathLst>
              <a:path w="2528893" h="689698">
                <a:moveTo>
                  <a:pt x="2528893" y="0"/>
                </a:moveTo>
                <a:lnTo>
                  <a:pt x="0" y="0"/>
                </a:lnTo>
                <a:lnTo>
                  <a:pt x="0" y="689699"/>
                </a:lnTo>
                <a:lnTo>
                  <a:pt x="2528893" y="689699"/>
                </a:lnTo>
                <a:lnTo>
                  <a:pt x="252889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75619" y="803395"/>
            <a:ext cx="2312381" cy="630649"/>
          </a:xfrm>
          <a:custGeom>
            <a:avLst/>
            <a:gdLst/>
            <a:ahLst/>
            <a:cxnLst/>
            <a:rect l="l" t="t" r="r" b="b"/>
            <a:pathLst>
              <a:path w="2312381" h="630649">
                <a:moveTo>
                  <a:pt x="0" y="0"/>
                </a:moveTo>
                <a:lnTo>
                  <a:pt x="2312381" y="0"/>
                </a:lnTo>
                <a:lnTo>
                  <a:pt x="2312381" y="630649"/>
                </a:lnTo>
                <a:lnTo>
                  <a:pt x="0" y="6306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62612" y="2715126"/>
            <a:ext cx="15252501" cy="127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6"/>
              </a:lnSpc>
            </a:pPr>
            <a:r>
              <a:rPr lang="en-US" sz="16600" dirty="0">
                <a:solidFill>
                  <a:srgbClr val="3B435F"/>
                </a:solidFill>
                <a:latin typeface="Poetsen"/>
              </a:rPr>
              <a:t>Thank you!</a:t>
            </a:r>
          </a:p>
        </p:txBody>
      </p:sp>
      <p:sp>
        <p:nvSpPr>
          <p:cNvPr id="15" name="Freeform 15"/>
          <p:cNvSpPr/>
          <p:nvPr/>
        </p:nvSpPr>
        <p:spPr>
          <a:xfrm>
            <a:off x="6509322" y="-1674244"/>
            <a:ext cx="4382593" cy="2860638"/>
          </a:xfrm>
          <a:custGeom>
            <a:avLst/>
            <a:gdLst/>
            <a:ahLst/>
            <a:cxnLst/>
            <a:rect l="l" t="t" r="r" b="b"/>
            <a:pathLst>
              <a:path w="4382593" h="2860638">
                <a:moveTo>
                  <a:pt x="0" y="0"/>
                </a:moveTo>
                <a:lnTo>
                  <a:pt x="4382593" y="0"/>
                </a:lnTo>
                <a:lnTo>
                  <a:pt x="4382593" y="2860638"/>
                </a:lnTo>
                <a:lnTo>
                  <a:pt x="0" y="2860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40705" y="6270047"/>
            <a:ext cx="2781263" cy="1764838"/>
          </a:xfrm>
          <a:custGeom>
            <a:avLst/>
            <a:gdLst/>
            <a:ahLst/>
            <a:cxnLst/>
            <a:rect l="l" t="t" r="r" b="b"/>
            <a:pathLst>
              <a:path w="2781263" h="1764838">
                <a:moveTo>
                  <a:pt x="0" y="0"/>
                </a:moveTo>
                <a:lnTo>
                  <a:pt x="2781262" y="0"/>
                </a:lnTo>
                <a:lnTo>
                  <a:pt x="2781262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94210" y="6270047"/>
            <a:ext cx="1553057" cy="1764838"/>
          </a:xfrm>
          <a:custGeom>
            <a:avLst/>
            <a:gdLst/>
            <a:ahLst/>
            <a:cxnLst/>
            <a:rect l="l" t="t" r="r" b="b"/>
            <a:pathLst>
              <a:path w="1553057" h="1764838">
                <a:moveTo>
                  <a:pt x="0" y="0"/>
                </a:moveTo>
                <a:lnTo>
                  <a:pt x="1553057" y="0"/>
                </a:lnTo>
                <a:lnTo>
                  <a:pt x="1553057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2392" y="3588354"/>
            <a:ext cx="1597980" cy="1764838"/>
          </a:xfrm>
          <a:custGeom>
            <a:avLst/>
            <a:gdLst/>
            <a:ahLst/>
            <a:cxnLst/>
            <a:rect l="l" t="t" r="r" b="b"/>
            <a:pathLst>
              <a:path w="1597980" h="1764838">
                <a:moveTo>
                  <a:pt x="0" y="0"/>
                </a:moveTo>
                <a:lnTo>
                  <a:pt x="1597980" y="0"/>
                </a:lnTo>
                <a:lnTo>
                  <a:pt x="1597980" y="1764837"/>
                </a:lnTo>
                <a:lnTo>
                  <a:pt x="0" y="1764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385" y="3588354"/>
            <a:ext cx="1964900" cy="1764838"/>
          </a:xfrm>
          <a:custGeom>
            <a:avLst/>
            <a:gdLst/>
            <a:ahLst/>
            <a:cxnLst/>
            <a:rect l="l" t="t" r="r" b="b"/>
            <a:pathLst>
              <a:path w="1964900" h="1764838">
                <a:moveTo>
                  <a:pt x="0" y="0"/>
                </a:moveTo>
                <a:lnTo>
                  <a:pt x="1964900" y="0"/>
                </a:lnTo>
                <a:lnTo>
                  <a:pt x="1964900" y="1764837"/>
                </a:lnTo>
                <a:lnTo>
                  <a:pt x="0" y="17648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01609" y="3609389"/>
            <a:ext cx="3137489" cy="1722767"/>
          </a:xfrm>
          <a:custGeom>
            <a:avLst/>
            <a:gdLst/>
            <a:ahLst/>
            <a:cxnLst/>
            <a:rect l="l" t="t" r="r" b="b"/>
            <a:pathLst>
              <a:path w="3137489" h="1722767">
                <a:moveTo>
                  <a:pt x="0" y="0"/>
                </a:moveTo>
                <a:lnTo>
                  <a:pt x="3137489" y="0"/>
                </a:lnTo>
                <a:lnTo>
                  <a:pt x="3137489" y="1722767"/>
                </a:lnTo>
                <a:lnTo>
                  <a:pt x="0" y="1722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7275" y="6270047"/>
            <a:ext cx="1713497" cy="1764838"/>
          </a:xfrm>
          <a:custGeom>
            <a:avLst/>
            <a:gdLst/>
            <a:ahLst/>
            <a:cxnLst/>
            <a:rect l="l" t="t" r="r" b="b"/>
            <a:pathLst>
              <a:path w="1713497" h="1764838">
                <a:moveTo>
                  <a:pt x="0" y="0"/>
                </a:moveTo>
                <a:lnTo>
                  <a:pt x="1713496" y="0"/>
                </a:lnTo>
                <a:lnTo>
                  <a:pt x="1713496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64483" y="3588354"/>
            <a:ext cx="2547666" cy="1764838"/>
          </a:xfrm>
          <a:custGeom>
            <a:avLst/>
            <a:gdLst/>
            <a:ahLst/>
            <a:cxnLst/>
            <a:rect l="l" t="t" r="r" b="b"/>
            <a:pathLst>
              <a:path w="2547666" h="1764838">
                <a:moveTo>
                  <a:pt x="0" y="0"/>
                </a:moveTo>
                <a:lnTo>
                  <a:pt x="2547665" y="0"/>
                </a:lnTo>
                <a:lnTo>
                  <a:pt x="2547665" y="1764837"/>
                </a:lnTo>
                <a:lnTo>
                  <a:pt x="0" y="1764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70335" y="3588354"/>
            <a:ext cx="2294706" cy="1764838"/>
          </a:xfrm>
          <a:custGeom>
            <a:avLst/>
            <a:gdLst/>
            <a:ahLst/>
            <a:cxnLst/>
            <a:rect l="l" t="t" r="r" b="b"/>
            <a:pathLst>
              <a:path w="2294706" h="1764838">
                <a:moveTo>
                  <a:pt x="0" y="0"/>
                </a:moveTo>
                <a:lnTo>
                  <a:pt x="2294706" y="0"/>
                </a:lnTo>
                <a:lnTo>
                  <a:pt x="2294706" y="1764837"/>
                </a:lnTo>
                <a:lnTo>
                  <a:pt x="0" y="17648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96278" y="3588354"/>
            <a:ext cx="936968" cy="1764838"/>
          </a:xfrm>
          <a:custGeom>
            <a:avLst/>
            <a:gdLst/>
            <a:ahLst/>
            <a:cxnLst/>
            <a:rect l="l" t="t" r="r" b="b"/>
            <a:pathLst>
              <a:path w="936968" h="1764838">
                <a:moveTo>
                  <a:pt x="0" y="0"/>
                </a:moveTo>
                <a:lnTo>
                  <a:pt x="936968" y="0"/>
                </a:lnTo>
                <a:lnTo>
                  <a:pt x="936968" y="1764837"/>
                </a:lnTo>
                <a:lnTo>
                  <a:pt x="0" y="17648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86841" y="6270047"/>
            <a:ext cx="1906995" cy="1764838"/>
          </a:xfrm>
          <a:custGeom>
            <a:avLst/>
            <a:gdLst/>
            <a:ahLst/>
            <a:cxnLst/>
            <a:rect l="l" t="t" r="r" b="b"/>
            <a:pathLst>
              <a:path w="1906995" h="1764838">
                <a:moveTo>
                  <a:pt x="0" y="0"/>
                </a:moveTo>
                <a:lnTo>
                  <a:pt x="1906995" y="0"/>
                </a:lnTo>
                <a:lnTo>
                  <a:pt x="1906995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6034" y="6270047"/>
            <a:ext cx="2457369" cy="1764838"/>
          </a:xfrm>
          <a:custGeom>
            <a:avLst/>
            <a:gdLst/>
            <a:ahLst/>
            <a:cxnLst/>
            <a:rect l="l" t="t" r="r" b="b"/>
            <a:pathLst>
              <a:path w="2457369" h="1764838">
                <a:moveTo>
                  <a:pt x="0" y="0"/>
                </a:moveTo>
                <a:lnTo>
                  <a:pt x="2457369" y="0"/>
                </a:lnTo>
                <a:lnTo>
                  <a:pt x="2457369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841934" y="6270047"/>
            <a:ext cx="1700662" cy="1764838"/>
          </a:xfrm>
          <a:custGeom>
            <a:avLst/>
            <a:gdLst/>
            <a:ahLst/>
            <a:cxnLst/>
            <a:rect l="l" t="t" r="r" b="b"/>
            <a:pathLst>
              <a:path w="1700662" h="1764838">
                <a:moveTo>
                  <a:pt x="0" y="0"/>
                </a:moveTo>
                <a:lnTo>
                  <a:pt x="1700662" y="0"/>
                </a:lnTo>
                <a:lnTo>
                  <a:pt x="1700662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6033" y="6270047"/>
            <a:ext cx="1482464" cy="1764838"/>
          </a:xfrm>
          <a:custGeom>
            <a:avLst/>
            <a:gdLst/>
            <a:ahLst/>
            <a:cxnLst/>
            <a:rect l="l" t="t" r="r" b="b"/>
            <a:pathLst>
              <a:path w="1482464" h="1764838">
                <a:moveTo>
                  <a:pt x="0" y="0"/>
                </a:moveTo>
                <a:lnTo>
                  <a:pt x="1482463" y="0"/>
                </a:lnTo>
                <a:lnTo>
                  <a:pt x="1482463" y="1764838"/>
                </a:lnTo>
                <a:lnTo>
                  <a:pt x="0" y="176483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79308" y="1491007"/>
            <a:ext cx="14529383" cy="118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6"/>
              </a:lnSpc>
            </a:pPr>
            <a:r>
              <a:rPr lang="en-US" sz="9109">
                <a:solidFill>
                  <a:srgbClr val="3B435F"/>
                </a:solidFill>
                <a:latin typeface="Poetsen"/>
              </a:rPr>
              <a:t>Free Resource Page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38514" y="6023033"/>
            <a:ext cx="1500608" cy="1965082"/>
          </a:xfrm>
          <a:custGeom>
            <a:avLst/>
            <a:gdLst/>
            <a:ahLst/>
            <a:cxnLst/>
            <a:rect l="l" t="t" r="r" b="b"/>
            <a:pathLst>
              <a:path w="1500608" h="1965082">
                <a:moveTo>
                  <a:pt x="0" y="0"/>
                </a:moveTo>
                <a:lnTo>
                  <a:pt x="1500608" y="0"/>
                </a:lnTo>
                <a:lnTo>
                  <a:pt x="1500608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42778" y="6023033"/>
            <a:ext cx="1475598" cy="1965082"/>
          </a:xfrm>
          <a:custGeom>
            <a:avLst/>
            <a:gdLst/>
            <a:ahLst/>
            <a:cxnLst/>
            <a:rect l="l" t="t" r="r" b="b"/>
            <a:pathLst>
              <a:path w="1475598" h="1965082">
                <a:moveTo>
                  <a:pt x="0" y="0"/>
                </a:moveTo>
                <a:lnTo>
                  <a:pt x="1475598" y="0"/>
                </a:lnTo>
                <a:lnTo>
                  <a:pt x="1475598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5625" y="6023033"/>
            <a:ext cx="1447015" cy="1965082"/>
          </a:xfrm>
          <a:custGeom>
            <a:avLst/>
            <a:gdLst/>
            <a:ahLst/>
            <a:cxnLst/>
            <a:rect l="l" t="t" r="r" b="b"/>
            <a:pathLst>
              <a:path w="1447015" h="1965082">
                <a:moveTo>
                  <a:pt x="0" y="0"/>
                </a:moveTo>
                <a:lnTo>
                  <a:pt x="1447015" y="0"/>
                </a:lnTo>
                <a:lnTo>
                  <a:pt x="1447015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94303" y="6023033"/>
            <a:ext cx="1161185" cy="1965082"/>
          </a:xfrm>
          <a:custGeom>
            <a:avLst/>
            <a:gdLst/>
            <a:ahLst/>
            <a:cxnLst/>
            <a:rect l="l" t="t" r="r" b="b"/>
            <a:pathLst>
              <a:path w="1161185" h="1965082">
                <a:moveTo>
                  <a:pt x="0" y="0"/>
                </a:moveTo>
                <a:lnTo>
                  <a:pt x="1161185" y="0"/>
                </a:lnTo>
                <a:lnTo>
                  <a:pt x="1161185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01978" y="6023033"/>
            <a:ext cx="1872187" cy="1965082"/>
          </a:xfrm>
          <a:custGeom>
            <a:avLst/>
            <a:gdLst/>
            <a:ahLst/>
            <a:cxnLst/>
            <a:rect l="l" t="t" r="r" b="b"/>
            <a:pathLst>
              <a:path w="1872187" h="1965082">
                <a:moveTo>
                  <a:pt x="0" y="0"/>
                </a:moveTo>
                <a:lnTo>
                  <a:pt x="1872187" y="0"/>
                </a:lnTo>
                <a:lnTo>
                  <a:pt x="1872187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10099" y="6023033"/>
            <a:ext cx="771741" cy="1965082"/>
          </a:xfrm>
          <a:custGeom>
            <a:avLst/>
            <a:gdLst/>
            <a:ahLst/>
            <a:cxnLst/>
            <a:rect l="l" t="t" r="r" b="b"/>
            <a:pathLst>
              <a:path w="771741" h="1965082">
                <a:moveTo>
                  <a:pt x="0" y="0"/>
                </a:moveTo>
                <a:lnTo>
                  <a:pt x="771741" y="0"/>
                </a:lnTo>
                <a:lnTo>
                  <a:pt x="771741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74902" y="6023033"/>
            <a:ext cx="2115059" cy="1965082"/>
          </a:xfrm>
          <a:custGeom>
            <a:avLst/>
            <a:gdLst/>
            <a:ahLst/>
            <a:cxnLst/>
            <a:rect l="l" t="t" r="r" b="b"/>
            <a:pathLst>
              <a:path w="2115059" h="1965082">
                <a:moveTo>
                  <a:pt x="0" y="0"/>
                </a:moveTo>
                <a:lnTo>
                  <a:pt x="2115059" y="0"/>
                </a:lnTo>
                <a:lnTo>
                  <a:pt x="2115059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6560" y="3437943"/>
            <a:ext cx="1282662" cy="1965082"/>
          </a:xfrm>
          <a:custGeom>
            <a:avLst/>
            <a:gdLst/>
            <a:ahLst/>
            <a:cxnLst/>
            <a:rect l="l" t="t" r="r" b="b"/>
            <a:pathLst>
              <a:path w="1282662" h="1965082">
                <a:moveTo>
                  <a:pt x="0" y="0"/>
                </a:moveTo>
                <a:lnTo>
                  <a:pt x="1282663" y="0"/>
                </a:lnTo>
                <a:lnTo>
                  <a:pt x="1282663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681" y="6023033"/>
            <a:ext cx="911083" cy="1965082"/>
          </a:xfrm>
          <a:custGeom>
            <a:avLst/>
            <a:gdLst/>
            <a:ahLst/>
            <a:cxnLst/>
            <a:rect l="l" t="t" r="r" b="b"/>
            <a:pathLst>
              <a:path w="911083" h="1965082">
                <a:moveTo>
                  <a:pt x="0" y="0"/>
                </a:moveTo>
                <a:lnTo>
                  <a:pt x="911083" y="0"/>
                </a:lnTo>
                <a:lnTo>
                  <a:pt x="911083" y="1965081"/>
                </a:lnTo>
                <a:lnTo>
                  <a:pt x="0" y="19650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88818" y="3437943"/>
            <a:ext cx="1182622" cy="1965082"/>
          </a:xfrm>
          <a:custGeom>
            <a:avLst/>
            <a:gdLst/>
            <a:ahLst/>
            <a:cxnLst/>
            <a:rect l="l" t="t" r="r" b="b"/>
            <a:pathLst>
              <a:path w="1182622" h="1965082">
                <a:moveTo>
                  <a:pt x="0" y="0"/>
                </a:moveTo>
                <a:lnTo>
                  <a:pt x="1182622" y="0"/>
                </a:lnTo>
                <a:lnTo>
                  <a:pt x="1182622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34350" y="3437943"/>
            <a:ext cx="1003978" cy="1965082"/>
          </a:xfrm>
          <a:custGeom>
            <a:avLst/>
            <a:gdLst/>
            <a:ahLst/>
            <a:cxnLst/>
            <a:rect l="l" t="t" r="r" b="b"/>
            <a:pathLst>
              <a:path w="1003978" h="1965082">
                <a:moveTo>
                  <a:pt x="0" y="0"/>
                </a:moveTo>
                <a:lnTo>
                  <a:pt x="1003978" y="0"/>
                </a:lnTo>
                <a:lnTo>
                  <a:pt x="1003978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49713" y="3437943"/>
            <a:ext cx="1990414" cy="1965082"/>
          </a:xfrm>
          <a:custGeom>
            <a:avLst/>
            <a:gdLst/>
            <a:ahLst/>
            <a:cxnLst/>
            <a:rect l="l" t="t" r="r" b="b"/>
            <a:pathLst>
              <a:path w="1990414" h="1965082">
                <a:moveTo>
                  <a:pt x="0" y="0"/>
                </a:moveTo>
                <a:lnTo>
                  <a:pt x="1990414" y="0"/>
                </a:lnTo>
                <a:lnTo>
                  <a:pt x="1990414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90617" y="3437943"/>
            <a:ext cx="896792" cy="1965082"/>
          </a:xfrm>
          <a:custGeom>
            <a:avLst/>
            <a:gdLst/>
            <a:ahLst/>
            <a:cxnLst/>
            <a:rect l="l" t="t" r="r" b="b"/>
            <a:pathLst>
              <a:path w="896792" h="1965082">
                <a:moveTo>
                  <a:pt x="0" y="0"/>
                </a:moveTo>
                <a:lnTo>
                  <a:pt x="896792" y="0"/>
                </a:lnTo>
                <a:lnTo>
                  <a:pt x="896792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86663" y="3437943"/>
            <a:ext cx="1897197" cy="1965082"/>
          </a:xfrm>
          <a:custGeom>
            <a:avLst/>
            <a:gdLst/>
            <a:ahLst/>
            <a:cxnLst/>
            <a:rect l="l" t="t" r="r" b="b"/>
            <a:pathLst>
              <a:path w="1897197" h="1965082">
                <a:moveTo>
                  <a:pt x="0" y="0"/>
                </a:moveTo>
                <a:lnTo>
                  <a:pt x="1897197" y="0"/>
                </a:lnTo>
                <a:lnTo>
                  <a:pt x="1897197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53389" y="3437943"/>
            <a:ext cx="1582784" cy="1965082"/>
          </a:xfrm>
          <a:custGeom>
            <a:avLst/>
            <a:gdLst/>
            <a:ahLst/>
            <a:cxnLst/>
            <a:rect l="l" t="t" r="r" b="b"/>
            <a:pathLst>
              <a:path w="1582784" h="1965082">
                <a:moveTo>
                  <a:pt x="0" y="0"/>
                </a:moveTo>
                <a:lnTo>
                  <a:pt x="1582784" y="0"/>
                </a:lnTo>
                <a:lnTo>
                  <a:pt x="1582784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137898" y="3437943"/>
            <a:ext cx="1765001" cy="1965082"/>
          </a:xfrm>
          <a:custGeom>
            <a:avLst/>
            <a:gdLst/>
            <a:ahLst/>
            <a:cxnLst/>
            <a:rect l="l" t="t" r="r" b="b"/>
            <a:pathLst>
              <a:path w="1765001" h="1965082">
                <a:moveTo>
                  <a:pt x="0" y="0"/>
                </a:moveTo>
                <a:lnTo>
                  <a:pt x="1765001" y="0"/>
                </a:lnTo>
                <a:lnTo>
                  <a:pt x="1765001" y="1965082"/>
                </a:lnTo>
                <a:lnTo>
                  <a:pt x="0" y="19650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879308" y="1491007"/>
            <a:ext cx="14529383" cy="118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6"/>
              </a:lnSpc>
            </a:pPr>
            <a:r>
              <a:rPr lang="en-US" sz="9109">
                <a:solidFill>
                  <a:srgbClr val="3B435F"/>
                </a:solidFill>
                <a:latin typeface="Poetsen"/>
              </a:rPr>
              <a:t>Free Resource Page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47464" y="-248237"/>
            <a:ext cx="5587787" cy="2875171"/>
          </a:xfrm>
          <a:custGeom>
            <a:avLst/>
            <a:gdLst/>
            <a:ahLst/>
            <a:cxnLst/>
            <a:rect l="l" t="t" r="r" b="b"/>
            <a:pathLst>
              <a:path w="5587787" h="2875171">
                <a:moveTo>
                  <a:pt x="0" y="0"/>
                </a:moveTo>
                <a:lnTo>
                  <a:pt x="5587787" y="0"/>
                </a:lnTo>
                <a:lnTo>
                  <a:pt x="5587787" y="2875171"/>
                </a:lnTo>
                <a:lnTo>
                  <a:pt x="0" y="2875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2451" y="1517610"/>
            <a:ext cx="16909297" cy="8229600"/>
            <a:chOff x="0" y="0"/>
            <a:chExt cx="231810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8106" cy="2167467"/>
            </a:xfrm>
            <a:custGeom>
              <a:avLst/>
              <a:gdLst/>
              <a:ahLst/>
              <a:cxnLst/>
              <a:rect l="l" t="t" r="r" b="b"/>
              <a:pathLst>
                <a:path w="2318106" h="2167467">
                  <a:moveTo>
                    <a:pt x="0" y="0"/>
                  </a:moveTo>
                  <a:lnTo>
                    <a:pt x="2318106" y="0"/>
                  </a:lnTo>
                  <a:lnTo>
                    <a:pt x="231810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EF7E4"/>
            </a:solidFill>
            <a:ln w="171450" cap="sq">
              <a:solidFill>
                <a:srgbClr val="BD651D"/>
              </a:solidFill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927011" y="364465"/>
            <a:ext cx="1454201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01"/>
              </a:lnSpc>
            </a:pPr>
            <a:r>
              <a:rPr lang="en-US" sz="7527" dirty="0">
                <a:solidFill>
                  <a:srgbClr val="3B435F"/>
                </a:solidFill>
                <a:latin typeface="Poetsen"/>
              </a:rPr>
              <a:t>What’s happened in the video?</a:t>
            </a:r>
          </a:p>
        </p:txBody>
      </p:sp>
      <p:sp>
        <p:nvSpPr>
          <p:cNvPr id="31" name="Freeform 31"/>
          <p:cNvSpPr/>
          <p:nvPr/>
        </p:nvSpPr>
        <p:spPr>
          <a:xfrm>
            <a:off x="15041764" y="306697"/>
            <a:ext cx="2030113" cy="553667"/>
          </a:xfrm>
          <a:custGeom>
            <a:avLst/>
            <a:gdLst/>
            <a:ahLst/>
            <a:cxnLst/>
            <a:rect l="l" t="t" r="r" b="b"/>
            <a:pathLst>
              <a:path w="2030113" h="553667">
                <a:moveTo>
                  <a:pt x="0" y="0"/>
                </a:moveTo>
                <a:lnTo>
                  <a:pt x="2030113" y="0"/>
                </a:lnTo>
                <a:lnTo>
                  <a:pt x="2030113" y="553667"/>
                </a:lnTo>
                <a:lnTo>
                  <a:pt x="0" y="553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(77) Making Complaints - YouTube">
            <a:hlinkClick r:id="" action="ppaction://media"/>
            <a:extLst>
              <a:ext uri="{FF2B5EF4-FFF2-40B4-BE49-F238E27FC236}">
                <a16:creationId xmlns:a16="http://schemas.microsoft.com/office/drawing/2014/main" id="{2AFCB990-85F9-7F7C-9234-2D879BB5C4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58" end="4224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1754" y="1638299"/>
            <a:ext cx="14630400" cy="7969717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 flipH="1">
            <a:off x="-1626791" y="7516074"/>
            <a:ext cx="5587787" cy="2875171"/>
          </a:xfrm>
          <a:custGeom>
            <a:avLst/>
            <a:gdLst/>
            <a:ahLst/>
            <a:cxnLst/>
            <a:rect l="l" t="t" r="r" b="b"/>
            <a:pathLst>
              <a:path w="5587787" h="2875171">
                <a:moveTo>
                  <a:pt x="5587788" y="0"/>
                </a:moveTo>
                <a:lnTo>
                  <a:pt x="0" y="0"/>
                </a:lnTo>
                <a:lnTo>
                  <a:pt x="0" y="2875170"/>
                </a:lnTo>
                <a:lnTo>
                  <a:pt x="5587788" y="2875170"/>
                </a:lnTo>
                <a:lnTo>
                  <a:pt x="55877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0" y="8753019"/>
            <a:ext cx="2030113" cy="553667"/>
          </a:xfrm>
          <a:custGeom>
            <a:avLst/>
            <a:gdLst/>
            <a:ahLst/>
            <a:cxnLst/>
            <a:rect l="l" t="t" r="r" b="b"/>
            <a:pathLst>
              <a:path w="2030113" h="553667">
                <a:moveTo>
                  <a:pt x="2030113" y="0"/>
                </a:moveTo>
                <a:lnTo>
                  <a:pt x="0" y="0"/>
                </a:lnTo>
                <a:lnTo>
                  <a:pt x="0" y="553667"/>
                </a:lnTo>
                <a:lnTo>
                  <a:pt x="2030113" y="553667"/>
                </a:lnTo>
                <a:lnTo>
                  <a:pt x="20301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13653902" y="-408885"/>
            <a:ext cx="5587787" cy="2875171"/>
          </a:xfrm>
          <a:custGeom>
            <a:avLst/>
            <a:gdLst/>
            <a:ahLst/>
            <a:cxnLst/>
            <a:rect l="l" t="t" r="r" b="b"/>
            <a:pathLst>
              <a:path w="5587787" h="2875171">
                <a:moveTo>
                  <a:pt x="5587787" y="0"/>
                </a:moveTo>
                <a:lnTo>
                  <a:pt x="0" y="0"/>
                </a:lnTo>
                <a:lnTo>
                  <a:pt x="0" y="2875170"/>
                </a:lnTo>
                <a:lnTo>
                  <a:pt x="5587787" y="2875170"/>
                </a:lnTo>
                <a:lnTo>
                  <a:pt x="5587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53902" y="735327"/>
            <a:ext cx="16056260" cy="8816346"/>
          </a:xfrm>
          <a:custGeom>
            <a:avLst/>
            <a:gdLst/>
            <a:ahLst/>
            <a:cxnLst/>
            <a:rect l="l" t="t" r="r" b="b"/>
            <a:pathLst>
              <a:path w="16056260" h="8816346">
                <a:moveTo>
                  <a:pt x="0" y="0"/>
                </a:moveTo>
                <a:lnTo>
                  <a:pt x="16056260" y="0"/>
                </a:lnTo>
                <a:lnTo>
                  <a:pt x="16056260" y="8816346"/>
                </a:lnTo>
                <a:lnTo>
                  <a:pt x="0" y="8816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21995" y="-1273325"/>
            <a:ext cx="5587787" cy="2875171"/>
          </a:xfrm>
          <a:custGeom>
            <a:avLst/>
            <a:gdLst/>
            <a:ahLst/>
            <a:cxnLst/>
            <a:rect l="l" t="t" r="r" b="b"/>
            <a:pathLst>
              <a:path w="5587787" h="2875171">
                <a:moveTo>
                  <a:pt x="0" y="0"/>
                </a:moveTo>
                <a:lnTo>
                  <a:pt x="5587788" y="0"/>
                </a:lnTo>
                <a:lnTo>
                  <a:pt x="5587788" y="2875171"/>
                </a:lnTo>
                <a:lnTo>
                  <a:pt x="0" y="2875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144000" y="164260"/>
            <a:ext cx="2528893" cy="689698"/>
          </a:xfrm>
          <a:custGeom>
            <a:avLst/>
            <a:gdLst/>
            <a:ahLst/>
            <a:cxnLst/>
            <a:rect l="l" t="t" r="r" b="b"/>
            <a:pathLst>
              <a:path w="2528893" h="689698">
                <a:moveTo>
                  <a:pt x="2528893" y="0"/>
                </a:moveTo>
                <a:lnTo>
                  <a:pt x="0" y="0"/>
                </a:lnTo>
                <a:lnTo>
                  <a:pt x="0" y="689699"/>
                </a:lnTo>
                <a:lnTo>
                  <a:pt x="2528893" y="689699"/>
                </a:lnTo>
                <a:lnTo>
                  <a:pt x="25288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74909" y="509109"/>
            <a:ext cx="4382593" cy="2860638"/>
          </a:xfrm>
          <a:custGeom>
            <a:avLst/>
            <a:gdLst/>
            <a:ahLst/>
            <a:cxnLst/>
            <a:rect l="l" t="t" r="r" b="b"/>
            <a:pathLst>
              <a:path w="4382593" h="2860638">
                <a:moveTo>
                  <a:pt x="0" y="0"/>
                </a:moveTo>
                <a:lnTo>
                  <a:pt x="4382593" y="0"/>
                </a:lnTo>
                <a:lnTo>
                  <a:pt x="4382593" y="2860638"/>
                </a:lnTo>
                <a:lnTo>
                  <a:pt x="0" y="2860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5341" y="1342671"/>
            <a:ext cx="2312381" cy="630649"/>
          </a:xfrm>
          <a:custGeom>
            <a:avLst/>
            <a:gdLst/>
            <a:ahLst/>
            <a:cxnLst/>
            <a:rect l="l" t="t" r="r" b="b"/>
            <a:pathLst>
              <a:path w="2312381" h="630649">
                <a:moveTo>
                  <a:pt x="0" y="0"/>
                </a:moveTo>
                <a:lnTo>
                  <a:pt x="2312381" y="0"/>
                </a:lnTo>
                <a:lnTo>
                  <a:pt x="2312381" y="630650"/>
                </a:lnTo>
                <a:lnTo>
                  <a:pt x="0" y="630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835751" y="1939428"/>
            <a:ext cx="2976226" cy="7578353"/>
          </a:xfrm>
          <a:custGeom>
            <a:avLst/>
            <a:gdLst/>
            <a:ahLst/>
            <a:cxnLst/>
            <a:rect l="l" t="t" r="r" b="b"/>
            <a:pathLst>
              <a:path w="2976226" h="7578353">
                <a:moveTo>
                  <a:pt x="2976226" y="0"/>
                </a:moveTo>
                <a:lnTo>
                  <a:pt x="0" y="0"/>
                </a:lnTo>
                <a:lnTo>
                  <a:pt x="0" y="7578352"/>
                </a:lnTo>
                <a:lnTo>
                  <a:pt x="2976226" y="7578352"/>
                </a:lnTo>
                <a:lnTo>
                  <a:pt x="29762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4638" y="3685470"/>
            <a:ext cx="12578759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SHOPPING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4414" y="7454236"/>
            <a:ext cx="11308984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42D47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Lesson 4: 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228406" y="2435408"/>
            <a:ext cx="11285182" cy="748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176" dirty="0">
                <a:solidFill>
                  <a:srgbClr val="392515"/>
                </a:solidFill>
                <a:latin typeface="Poppins"/>
              </a:rPr>
              <a:t>Unit 8:</a:t>
            </a:r>
            <a:endParaRPr kumimoji="0" lang="en-US" sz="8000" b="0" i="0" u="none" strike="noStrike" kern="1200" cap="none" spc="176" normalizeH="0" baseline="0" noProof="0" dirty="0">
              <a:ln>
                <a:noFill/>
              </a:ln>
              <a:solidFill>
                <a:srgbClr val="39251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614839" y="7339398"/>
            <a:ext cx="2685364" cy="2485182"/>
          </a:xfrm>
          <a:custGeom>
            <a:avLst/>
            <a:gdLst/>
            <a:ahLst/>
            <a:cxnLst/>
            <a:rect l="l" t="t" r="r" b="b"/>
            <a:pathLst>
              <a:path w="2685364" h="2485182">
                <a:moveTo>
                  <a:pt x="0" y="0"/>
                </a:moveTo>
                <a:lnTo>
                  <a:pt x="2685364" y="0"/>
                </a:lnTo>
                <a:lnTo>
                  <a:pt x="2685364" y="2485182"/>
                </a:lnTo>
                <a:lnTo>
                  <a:pt x="0" y="24851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504576" y="7853386"/>
            <a:ext cx="2347433" cy="2172443"/>
          </a:xfrm>
          <a:custGeom>
            <a:avLst/>
            <a:gdLst/>
            <a:ahLst/>
            <a:cxnLst/>
            <a:rect l="l" t="t" r="r" b="b"/>
            <a:pathLst>
              <a:path w="2347433" h="2172443">
                <a:moveTo>
                  <a:pt x="2347433" y="0"/>
                </a:moveTo>
                <a:lnTo>
                  <a:pt x="0" y="0"/>
                </a:lnTo>
                <a:lnTo>
                  <a:pt x="0" y="2172443"/>
                </a:lnTo>
                <a:lnTo>
                  <a:pt x="2347433" y="2172443"/>
                </a:lnTo>
                <a:lnTo>
                  <a:pt x="234743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296" y="7061657"/>
            <a:ext cx="1677235" cy="1552205"/>
          </a:xfrm>
          <a:custGeom>
            <a:avLst/>
            <a:gdLst/>
            <a:ahLst/>
            <a:cxnLst/>
            <a:rect l="l" t="t" r="r" b="b"/>
            <a:pathLst>
              <a:path w="1677235" h="1552205">
                <a:moveTo>
                  <a:pt x="0" y="0"/>
                </a:moveTo>
                <a:lnTo>
                  <a:pt x="1677236" y="0"/>
                </a:lnTo>
                <a:lnTo>
                  <a:pt x="1677236" y="1552205"/>
                </a:lnTo>
                <a:lnTo>
                  <a:pt x="0" y="1552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952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95" t="-1866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748104" y="0"/>
            <a:ext cx="5303293" cy="2728785"/>
          </a:xfrm>
          <a:custGeom>
            <a:avLst/>
            <a:gdLst/>
            <a:ahLst/>
            <a:cxnLst/>
            <a:rect l="l" t="t" r="r" b="b"/>
            <a:pathLst>
              <a:path w="5303293" h="2728785">
                <a:moveTo>
                  <a:pt x="0" y="0"/>
                </a:moveTo>
                <a:lnTo>
                  <a:pt x="5303293" y="0"/>
                </a:lnTo>
                <a:lnTo>
                  <a:pt x="5303293" y="2728785"/>
                </a:lnTo>
                <a:lnTo>
                  <a:pt x="0" y="2728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30000" y="1280920"/>
            <a:ext cx="7967150" cy="8598306"/>
          </a:xfrm>
          <a:custGeom>
            <a:avLst/>
            <a:gdLst/>
            <a:ahLst/>
            <a:cxnLst/>
            <a:rect l="l" t="t" r="r" b="b"/>
            <a:pathLst>
              <a:path w="8709150" h="8598306">
                <a:moveTo>
                  <a:pt x="0" y="0"/>
                </a:moveTo>
                <a:lnTo>
                  <a:pt x="8709150" y="0"/>
                </a:lnTo>
                <a:lnTo>
                  <a:pt x="8709150" y="8598306"/>
                </a:lnTo>
                <a:lnTo>
                  <a:pt x="0" y="859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235239" y="43619"/>
            <a:ext cx="14697751" cy="2140918"/>
            <a:chOff x="11468" y="-57150"/>
            <a:chExt cx="2801670" cy="463550"/>
          </a:xfrm>
        </p:grpSpPr>
        <p:sp>
          <p:nvSpPr>
            <p:cNvPr id="8" name="Freeform 8"/>
            <p:cNvSpPr/>
            <p:nvPr/>
          </p:nvSpPr>
          <p:spPr>
            <a:xfrm>
              <a:off x="11468" y="-11140"/>
              <a:ext cx="2801670" cy="406400"/>
            </a:xfrm>
            <a:custGeom>
              <a:avLst/>
              <a:gdLst/>
              <a:ahLst/>
              <a:cxnLst/>
              <a:rect l="l" t="t" r="r" b="b"/>
              <a:pathLst>
                <a:path w="2801670" h="406400">
                  <a:moveTo>
                    <a:pt x="0" y="0"/>
                  </a:moveTo>
                  <a:lnTo>
                    <a:pt x="2598470" y="0"/>
                  </a:lnTo>
                  <a:lnTo>
                    <a:pt x="2801670" y="203200"/>
                  </a:lnTo>
                  <a:lnTo>
                    <a:pt x="259847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837042" flipH="1">
            <a:off x="12961594" y="683851"/>
            <a:ext cx="2528893" cy="689698"/>
          </a:xfrm>
          <a:custGeom>
            <a:avLst/>
            <a:gdLst/>
            <a:ahLst/>
            <a:cxnLst/>
            <a:rect l="l" t="t" r="r" b="b"/>
            <a:pathLst>
              <a:path w="2528893" h="689698">
                <a:moveTo>
                  <a:pt x="2528893" y="0"/>
                </a:moveTo>
                <a:lnTo>
                  <a:pt x="0" y="0"/>
                </a:lnTo>
                <a:lnTo>
                  <a:pt x="0" y="689698"/>
                </a:lnTo>
                <a:lnTo>
                  <a:pt x="2528893" y="689698"/>
                </a:lnTo>
                <a:lnTo>
                  <a:pt x="25288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04D5FEF-0967-42E9-AA15-8F0B6DE27DDC}"/>
              </a:ext>
            </a:extLst>
          </p:cNvPr>
          <p:cNvSpPr txBox="1">
            <a:spLocks/>
          </p:cNvSpPr>
          <p:nvPr/>
        </p:nvSpPr>
        <p:spPr>
          <a:xfrm>
            <a:off x="69884" y="2446023"/>
            <a:ext cx="11817316" cy="69245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Arial" pitchFamily="34" charset="0"/>
              <a:buNone/>
            </a:pPr>
            <a:r>
              <a:rPr lang="en-US" sz="3600" b="1" i="1" dirty="0">
                <a:solidFill>
                  <a:srgbClr val="00B050"/>
                </a:solidFill>
                <a:latin typeface="Poetsen" panose="020B0604020202020204" charset="0"/>
              </a:rPr>
              <a:t>Tom: </a:t>
            </a:r>
            <a:r>
              <a:rPr lang="en-US" sz="3600" dirty="0">
                <a:solidFill>
                  <a:srgbClr val="FF0000"/>
                </a:solidFill>
                <a:latin typeface="Poetsen" panose="020B0604020202020204" charset="0"/>
              </a:rPr>
              <a:t>I’m calling to make a complaint about </a:t>
            </a:r>
            <a:r>
              <a:rPr lang="en-US" sz="3600" dirty="0">
                <a:latin typeface="Poetsen" panose="020B0604020202020204" charset="0"/>
              </a:rPr>
              <a:t>the SMART backpack I ordered from you last week. I got it this morning and It’s smaller than the one you advertised online.</a:t>
            </a:r>
          </a:p>
          <a:p>
            <a:pPr marL="0" indent="0" algn="just">
              <a:lnSpc>
                <a:spcPct val="110000"/>
              </a:lnSpc>
              <a:buFont typeface="Arial" pitchFamily="34" charset="0"/>
              <a:buNone/>
            </a:pPr>
            <a:r>
              <a:rPr lang="en-US" sz="3600" b="1" i="1" dirty="0">
                <a:solidFill>
                  <a:srgbClr val="00B050"/>
                </a:solidFill>
                <a:latin typeface="Poetsen" panose="020B0604020202020204" charset="0"/>
              </a:rPr>
              <a:t>Trang</a:t>
            </a:r>
            <a:r>
              <a:rPr lang="en-US" sz="3600" i="1" dirty="0">
                <a:solidFill>
                  <a:srgbClr val="00B050"/>
                </a:solidFill>
                <a:latin typeface="Poetsen" panose="020B0604020202020204" charset="0"/>
              </a:rPr>
              <a:t>: </a:t>
            </a:r>
            <a:r>
              <a:rPr lang="en-US" sz="3600" dirty="0">
                <a:latin typeface="Poetsen" panose="020B0604020202020204" charset="0"/>
              </a:rPr>
              <a:t>Well…Let me check it.</a:t>
            </a:r>
          </a:p>
          <a:p>
            <a:pPr marL="0" indent="0" algn="just">
              <a:lnSpc>
                <a:spcPct val="110000"/>
              </a:lnSpc>
              <a:buFont typeface="Arial" pitchFamily="34" charset="0"/>
              <a:buNone/>
            </a:pPr>
            <a:r>
              <a:rPr lang="en-US" sz="3600" b="1" i="1" dirty="0">
                <a:solidFill>
                  <a:srgbClr val="00B050"/>
                </a:solidFill>
                <a:latin typeface="Poetsen" panose="020B0604020202020204" charset="0"/>
              </a:rPr>
              <a:t>Tom</a:t>
            </a:r>
            <a:r>
              <a:rPr lang="en-US" sz="3600" i="1" dirty="0">
                <a:solidFill>
                  <a:srgbClr val="00B050"/>
                </a:solidFill>
                <a:latin typeface="Poetsen" panose="020B0604020202020204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Poetsen" panose="020B0604020202020204" charset="0"/>
              </a:rPr>
              <a:t>And I’m not happy with</a:t>
            </a:r>
            <a:r>
              <a:rPr lang="en-US" sz="3600" dirty="0">
                <a:latin typeface="Poetsen" panose="020B0604020202020204" charset="0"/>
              </a:rPr>
              <a:t> the </a:t>
            </a:r>
            <a:r>
              <a:rPr lang="en-US" sz="3600" dirty="0" err="1">
                <a:latin typeface="Poetsen" panose="020B0604020202020204" charset="0"/>
              </a:rPr>
              <a:t>colour</a:t>
            </a:r>
            <a:r>
              <a:rPr lang="en-US" sz="3600" dirty="0">
                <a:latin typeface="Poetsen" panose="020B0604020202020204" charset="0"/>
              </a:rPr>
              <a:t>, either. In your picture, it’s dark brown, and this one is yellowish brown.</a:t>
            </a:r>
          </a:p>
          <a:p>
            <a:pPr marL="0" indent="0" algn="just">
              <a:lnSpc>
                <a:spcPct val="110000"/>
              </a:lnSpc>
              <a:buFont typeface="Arial" pitchFamily="34" charset="0"/>
              <a:buNone/>
            </a:pPr>
            <a:r>
              <a:rPr lang="en-US" sz="3600" b="1" i="1" dirty="0">
                <a:solidFill>
                  <a:srgbClr val="00B050"/>
                </a:solidFill>
                <a:latin typeface="Poetsen" panose="020B0604020202020204" charset="0"/>
              </a:rPr>
              <a:t>Trang</a:t>
            </a:r>
            <a:r>
              <a:rPr lang="en-US" sz="3600" i="1" dirty="0">
                <a:solidFill>
                  <a:srgbClr val="00B050"/>
                </a:solidFill>
                <a:latin typeface="Poetsen" panose="020B0604020202020204" charset="0"/>
              </a:rPr>
              <a:t>: </a:t>
            </a:r>
            <a:r>
              <a:rPr lang="en-US" sz="3600" dirty="0">
                <a:latin typeface="Poetsen" panose="020B0604020202020204" charset="0"/>
              </a:rPr>
              <a:t>I’m sorry about that. I’ll send you another one.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6E2B2-6DEF-5571-E2E1-7FE1D6DBC607}"/>
              </a:ext>
            </a:extLst>
          </p:cNvPr>
          <p:cNvSpPr txBox="1"/>
          <p:nvPr/>
        </p:nvSpPr>
        <p:spPr>
          <a:xfrm>
            <a:off x="244765" y="435075"/>
            <a:ext cx="1267098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1. Listen and read the conversation, paying attention to the highlighted parts.</a:t>
            </a:r>
          </a:p>
        </p:txBody>
      </p:sp>
      <p:pic>
        <p:nvPicPr>
          <p:cNvPr id="18" name="050">
            <a:hlinkClick r:id="" action="ppaction://media"/>
            <a:extLst>
              <a:ext uri="{FF2B5EF4-FFF2-40B4-BE49-F238E27FC236}">
                <a16:creationId xmlns:a16="http://schemas.microsoft.com/office/drawing/2014/main" id="{931AE5EF-556C-9780-5729-4068237D6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85202" y="1158350"/>
            <a:ext cx="1059981" cy="1059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9171641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590521" y="3063993"/>
            <a:ext cx="5197396" cy="5678510"/>
            <a:chOff x="0" y="0"/>
            <a:chExt cx="1466675" cy="16024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6675" cy="1602442"/>
            </a:xfrm>
            <a:custGeom>
              <a:avLst/>
              <a:gdLst/>
              <a:ahLst/>
              <a:cxnLst/>
              <a:rect l="l" t="t" r="r" b="b"/>
              <a:pathLst>
                <a:path w="1466675" h="1602442">
                  <a:moveTo>
                    <a:pt x="0" y="0"/>
                  </a:moveTo>
                  <a:lnTo>
                    <a:pt x="1466675" y="0"/>
                  </a:lnTo>
                  <a:lnTo>
                    <a:pt x="1466675" y="1602442"/>
                  </a:lnTo>
                  <a:lnTo>
                    <a:pt x="0" y="1602442"/>
                  </a:lnTo>
                  <a:close/>
                </a:path>
              </a:pathLst>
            </a:custGeom>
            <a:solidFill>
              <a:srgbClr val="FEF7E4"/>
            </a:solidFill>
            <a:ln w="171450" cap="sq">
              <a:solidFill>
                <a:srgbClr val="BD651D"/>
              </a:solidFill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74819" y="3112131"/>
            <a:ext cx="5197396" cy="5678510"/>
            <a:chOff x="0" y="0"/>
            <a:chExt cx="1466675" cy="16024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6675" cy="1602442"/>
            </a:xfrm>
            <a:custGeom>
              <a:avLst/>
              <a:gdLst/>
              <a:ahLst/>
              <a:cxnLst/>
              <a:rect l="l" t="t" r="r" b="b"/>
              <a:pathLst>
                <a:path w="1466675" h="1602442">
                  <a:moveTo>
                    <a:pt x="0" y="0"/>
                  </a:moveTo>
                  <a:lnTo>
                    <a:pt x="1466675" y="0"/>
                  </a:lnTo>
                  <a:lnTo>
                    <a:pt x="1466675" y="1602442"/>
                  </a:lnTo>
                  <a:lnTo>
                    <a:pt x="0" y="1602442"/>
                  </a:lnTo>
                  <a:close/>
                </a:path>
              </a:pathLst>
            </a:custGeom>
            <a:solidFill>
              <a:srgbClr val="FEF7E4"/>
            </a:solidFill>
            <a:ln w="171450" cap="sq">
              <a:solidFill>
                <a:srgbClr val="BD651D"/>
              </a:solidFill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310329" y="851816"/>
            <a:ext cx="11600850" cy="1876969"/>
            <a:chOff x="0" y="0"/>
            <a:chExt cx="25118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11807" cy="406400"/>
            </a:xfrm>
            <a:custGeom>
              <a:avLst/>
              <a:gdLst/>
              <a:ahLst/>
              <a:cxnLst/>
              <a:rect l="l" t="t" r="r" b="b"/>
              <a:pathLst>
                <a:path w="2511807" h="406400">
                  <a:moveTo>
                    <a:pt x="0" y="0"/>
                  </a:moveTo>
                  <a:lnTo>
                    <a:pt x="2308607" y="0"/>
                  </a:lnTo>
                  <a:lnTo>
                    <a:pt x="2511807" y="203200"/>
                  </a:lnTo>
                  <a:lnTo>
                    <a:pt x="2308607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694542" y="1212477"/>
            <a:ext cx="1110480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19"/>
              </a:lnSpc>
            </a:pPr>
            <a:r>
              <a:rPr lang="en-US" sz="8267" dirty="0">
                <a:solidFill>
                  <a:srgbClr val="3B435F"/>
                </a:solidFill>
                <a:latin typeface="Poetsen"/>
              </a:rPr>
              <a:t>Making complaints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96795" y="3485555"/>
            <a:ext cx="3608433" cy="33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24" dirty="0">
                <a:solidFill>
                  <a:srgbClr val="3B435F"/>
                </a:solidFill>
                <a:latin typeface="Poetsen"/>
              </a:rPr>
              <a:t>I’m calling to make a complaint about…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22169" y="3519027"/>
            <a:ext cx="3608433" cy="2503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22" dirty="0">
                <a:solidFill>
                  <a:srgbClr val="3B435F"/>
                </a:solidFill>
                <a:latin typeface="Poetsen"/>
              </a:rPr>
              <a:t>I’m not happy with……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937006" y="1367329"/>
            <a:ext cx="5423110" cy="8308386"/>
          </a:xfrm>
          <a:custGeom>
            <a:avLst/>
            <a:gdLst/>
            <a:ahLst/>
            <a:cxnLst/>
            <a:rect l="l" t="t" r="r" b="b"/>
            <a:pathLst>
              <a:path w="5423110" h="8308386">
                <a:moveTo>
                  <a:pt x="0" y="0"/>
                </a:moveTo>
                <a:lnTo>
                  <a:pt x="5423110" y="0"/>
                </a:lnTo>
                <a:lnTo>
                  <a:pt x="5423110" y="8308386"/>
                </a:lnTo>
                <a:lnTo>
                  <a:pt x="0" y="830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240621" y="4453606"/>
            <a:ext cx="2772465" cy="5222109"/>
          </a:xfrm>
          <a:custGeom>
            <a:avLst/>
            <a:gdLst/>
            <a:ahLst/>
            <a:cxnLst/>
            <a:rect l="l" t="t" r="r" b="b"/>
            <a:pathLst>
              <a:path w="2772465" h="5222109">
                <a:moveTo>
                  <a:pt x="2772465" y="0"/>
                </a:moveTo>
                <a:lnTo>
                  <a:pt x="0" y="0"/>
                </a:lnTo>
                <a:lnTo>
                  <a:pt x="0" y="5222109"/>
                </a:lnTo>
                <a:lnTo>
                  <a:pt x="2772465" y="5222109"/>
                </a:lnTo>
                <a:lnTo>
                  <a:pt x="277246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841735" y="-554876"/>
            <a:ext cx="5200640" cy="2675966"/>
          </a:xfrm>
          <a:custGeom>
            <a:avLst/>
            <a:gdLst/>
            <a:ahLst/>
            <a:cxnLst/>
            <a:rect l="l" t="t" r="r" b="b"/>
            <a:pathLst>
              <a:path w="5200640" h="2675966">
                <a:moveTo>
                  <a:pt x="0" y="0"/>
                </a:moveTo>
                <a:lnTo>
                  <a:pt x="5200640" y="0"/>
                </a:lnTo>
                <a:lnTo>
                  <a:pt x="5200640" y="2675966"/>
                </a:lnTo>
                <a:lnTo>
                  <a:pt x="0" y="2675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786326" y="783107"/>
            <a:ext cx="2256049" cy="615286"/>
          </a:xfrm>
          <a:custGeom>
            <a:avLst/>
            <a:gdLst/>
            <a:ahLst/>
            <a:cxnLst/>
            <a:rect l="l" t="t" r="r" b="b"/>
            <a:pathLst>
              <a:path w="2256049" h="615286">
                <a:moveTo>
                  <a:pt x="0" y="0"/>
                </a:moveTo>
                <a:lnTo>
                  <a:pt x="2256049" y="0"/>
                </a:lnTo>
                <a:lnTo>
                  <a:pt x="2256049" y="615286"/>
                </a:lnTo>
                <a:lnTo>
                  <a:pt x="0" y="6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546252" y="0"/>
              <a:ext cx="13693284" cy="2332049"/>
            </a:xfrm>
            <a:custGeom>
              <a:avLst/>
              <a:gdLst/>
              <a:ahLst/>
              <a:cxnLst/>
              <a:rect l="l" t="t" r="r" b="b"/>
              <a:pathLst>
                <a:path w="13693284" h="2332049">
                  <a:moveTo>
                    <a:pt x="0" y="0"/>
                  </a:moveTo>
                  <a:lnTo>
                    <a:pt x="13693284" y="0"/>
                  </a:lnTo>
                  <a:lnTo>
                    <a:pt x="13693284" y="2332049"/>
                  </a:lnTo>
                  <a:lnTo>
                    <a:pt x="0" y="23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5" t="-1866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187931" y="1757195"/>
            <a:ext cx="17362349" cy="8512759"/>
            <a:chOff x="0" y="0"/>
            <a:chExt cx="23149799" cy="1304190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980417" cy="10550439"/>
              <a:chOff x="0" y="0"/>
              <a:chExt cx="3156626" cy="20840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56626" cy="2084037"/>
              </a:xfrm>
              <a:custGeom>
                <a:avLst/>
                <a:gdLst/>
                <a:ahLst/>
                <a:cxnLst/>
                <a:rect l="l" t="t" r="r" b="b"/>
                <a:pathLst>
                  <a:path w="3156626" h="2084037">
                    <a:moveTo>
                      <a:pt x="20024" y="0"/>
                    </a:moveTo>
                    <a:lnTo>
                      <a:pt x="3136601" y="0"/>
                    </a:lnTo>
                    <a:cubicBezTo>
                      <a:pt x="3141912" y="0"/>
                      <a:pt x="3147005" y="2110"/>
                      <a:pt x="3150761" y="5865"/>
                    </a:cubicBezTo>
                    <a:cubicBezTo>
                      <a:pt x="3154516" y="9620"/>
                      <a:pt x="3156626" y="14714"/>
                      <a:pt x="3156626" y="20024"/>
                    </a:cubicBezTo>
                    <a:lnTo>
                      <a:pt x="3156626" y="2064013"/>
                    </a:lnTo>
                    <a:cubicBezTo>
                      <a:pt x="3156626" y="2069324"/>
                      <a:pt x="3154516" y="2074417"/>
                      <a:pt x="3150761" y="2078172"/>
                    </a:cubicBezTo>
                    <a:cubicBezTo>
                      <a:pt x="3147005" y="2081928"/>
                      <a:pt x="3141912" y="2084037"/>
                      <a:pt x="3136601" y="2084037"/>
                    </a:cubicBezTo>
                    <a:lnTo>
                      <a:pt x="20024" y="2084037"/>
                    </a:lnTo>
                    <a:cubicBezTo>
                      <a:pt x="14714" y="2084037"/>
                      <a:pt x="9620" y="2081928"/>
                      <a:pt x="5865" y="2078172"/>
                    </a:cubicBezTo>
                    <a:cubicBezTo>
                      <a:pt x="2110" y="2074417"/>
                      <a:pt x="0" y="2069324"/>
                      <a:pt x="0" y="2064013"/>
                    </a:cubicBezTo>
                    <a:lnTo>
                      <a:pt x="0" y="20024"/>
                    </a:lnTo>
                    <a:cubicBezTo>
                      <a:pt x="0" y="14714"/>
                      <a:pt x="2110" y="9620"/>
                      <a:pt x="5865" y="5865"/>
                    </a:cubicBezTo>
                    <a:cubicBezTo>
                      <a:pt x="9620" y="2110"/>
                      <a:pt x="14714" y="0"/>
                      <a:pt x="20024" y="0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330557"/>
              <a:ext cx="23149799" cy="12711344"/>
            </a:xfrm>
            <a:custGeom>
              <a:avLst/>
              <a:gdLst/>
              <a:ahLst/>
              <a:cxnLst/>
              <a:rect l="l" t="t" r="r" b="b"/>
              <a:pathLst>
                <a:path w="23149799" h="12711344">
                  <a:moveTo>
                    <a:pt x="0" y="0"/>
                  </a:moveTo>
                  <a:lnTo>
                    <a:pt x="23149799" y="0"/>
                  </a:lnTo>
                  <a:lnTo>
                    <a:pt x="23149799" y="12711344"/>
                  </a:lnTo>
                  <a:lnTo>
                    <a:pt x="0" y="12711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714942" y="720228"/>
              <a:ext cx="14499687" cy="7664074"/>
              <a:chOff x="0" y="0"/>
              <a:chExt cx="2284104" cy="120730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284104" cy="1207305"/>
              </a:xfrm>
              <a:custGeom>
                <a:avLst/>
                <a:gdLst/>
                <a:ahLst/>
                <a:cxnLst/>
                <a:rect l="l" t="t" r="r" b="b"/>
                <a:pathLst>
                  <a:path w="2284104" h="1207305">
                    <a:moveTo>
                      <a:pt x="0" y="0"/>
                    </a:moveTo>
                    <a:lnTo>
                      <a:pt x="2284104" y="0"/>
                    </a:lnTo>
                    <a:lnTo>
                      <a:pt x="2284104" y="1207305"/>
                    </a:lnTo>
                    <a:lnTo>
                      <a:pt x="0" y="1207305"/>
                    </a:lnTo>
                    <a:close/>
                  </a:path>
                </a:pathLst>
              </a:custGeom>
              <a:solidFill>
                <a:srgbClr val="FEF7E4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63700" tIns="63700" rIns="63700" bIns="63700" rtlCol="0" anchor="ctr"/>
              <a:lstStyle/>
              <a:p>
                <a:pPr algn="ctr">
                  <a:lnSpc>
                    <a:spcPts val="333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8" name="Freeform 38"/>
          <p:cNvSpPr/>
          <p:nvPr/>
        </p:nvSpPr>
        <p:spPr>
          <a:xfrm flipH="1">
            <a:off x="503190" y="1891483"/>
            <a:ext cx="5042317" cy="8378472"/>
          </a:xfrm>
          <a:custGeom>
            <a:avLst/>
            <a:gdLst/>
            <a:ahLst/>
            <a:cxnLst/>
            <a:rect l="l" t="t" r="r" b="b"/>
            <a:pathLst>
              <a:path w="5042317" h="8378472">
                <a:moveTo>
                  <a:pt x="5042317" y="0"/>
                </a:moveTo>
                <a:lnTo>
                  <a:pt x="0" y="0"/>
                </a:lnTo>
                <a:lnTo>
                  <a:pt x="0" y="8378472"/>
                </a:lnTo>
                <a:lnTo>
                  <a:pt x="5042317" y="8378472"/>
                </a:lnTo>
                <a:lnTo>
                  <a:pt x="50423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9A5C0CBB-5755-AA09-83B5-233C5FB3D189}"/>
              </a:ext>
            </a:extLst>
          </p:cNvPr>
          <p:cNvSpPr txBox="1">
            <a:spLocks/>
          </p:cNvSpPr>
          <p:nvPr/>
        </p:nvSpPr>
        <p:spPr>
          <a:xfrm>
            <a:off x="4419600" y="1757196"/>
            <a:ext cx="11269345" cy="450986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70000"/>
              </a:lnSpc>
              <a:buFont typeface="Arial" pitchFamily="34" charset="0"/>
              <a:buAutoNum type="arabicPeriod"/>
            </a:pPr>
            <a:r>
              <a:rPr lang="en-US" sz="4000" b="1" dirty="0">
                <a:latin typeface="Poetsen" panose="020B0604020202020204" charset="0"/>
              </a:rPr>
              <a:t>The cans of fish you bought at the shop expired five days ago.</a:t>
            </a:r>
          </a:p>
          <a:p>
            <a:pPr marL="514350" indent="-514350" algn="just">
              <a:lnSpc>
                <a:spcPct val="170000"/>
              </a:lnSpc>
              <a:buFont typeface="Arial" pitchFamily="34" charset="0"/>
              <a:buAutoNum type="arabicPeriod"/>
            </a:pPr>
            <a:endParaRPr lang="en-US" sz="4000" b="1" dirty="0">
              <a:latin typeface="Poetsen" panose="020B0604020202020204" charset="0"/>
            </a:endParaRPr>
          </a:p>
          <a:p>
            <a:pPr marL="514350" indent="-514350" algn="just">
              <a:lnSpc>
                <a:spcPct val="170000"/>
              </a:lnSpc>
              <a:buFont typeface="Arial" pitchFamily="34" charset="0"/>
              <a:buAutoNum type="arabicPeriod"/>
            </a:pPr>
            <a:r>
              <a:rPr lang="en-US" sz="4000" b="1" dirty="0">
                <a:latin typeface="Poetsen" panose="020B0604020202020204" charset="0"/>
              </a:rPr>
              <a:t>An assistant at the shop was not very helpful.</a:t>
            </a:r>
            <a:endParaRPr lang="en-US" sz="4000" dirty="0">
              <a:latin typeface="Poetsen" panose="020B060402020202020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8D306C-45AB-3C70-2A61-B84CFB6F5095}"/>
              </a:ext>
            </a:extLst>
          </p:cNvPr>
          <p:cNvSpPr txBox="1"/>
          <p:nvPr/>
        </p:nvSpPr>
        <p:spPr>
          <a:xfrm>
            <a:off x="105866" y="88867"/>
            <a:ext cx="182118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2. Work in pairs. In turn, make complaints about the situations below.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6FB027B-C8D3-349B-A2F9-038327D61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6889">
                        <a14:foregroundMark x1="11556" y1="12444" x2="62667" y2="21333"/>
                        <a14:foregroundMark x1="62667" y1="21333" x2="63111" y2="20444"/>
                        <a14:foregroundMark x1="92889" y1="16000" x2="96889" y2="81778"/>
                        <a14:foregroundMark x1="71556" y1="22667" x2="44444" y2="12444"/>
                        <a14:foregroundMark x1="16444" y1="21778" x2="39556" y2="27111"/>
                        <a14:foregroundMark x1="63111" y1="12444" x2="80889" y2="14222"/>
                        <a14:foregroundMark x1="10667" y1="32889" x2="15111" y2="5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40" y="3316936"/>
            <a:ext cx="2150956" cy="21509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60205BA-DF14-0359-675D-FDC11297E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4" b="97691" l="10000" r="95385">
                        <a14:foregroundMark x1="25385" y1="8083" x2="40154" y2="53926"/>
                        <a14:foregroundMark x1="40154" y1="53926" x2="57308" y2="76790"/>
                        <a14:foregroundMark x1="57308" y1="76790" x2="72462" y2="86028"/>
                        <a14:foregroundMark x1="27154" y1="8661" x2="26385" y2="55196"/>
                        <a14:foregroundMark x1="26385" y1="55196" x2="34846" y2="84642"/>
                        <a14:foregroundMark x1="34846" y1="84642" x2="47462" y2="95381"/>
                        <a14:foregroundMark x1="47462" y1="95381" x2="58385" y2="97921"/>
                        <a14:foregroundMark x1="46077" y1="10739" x2="82923" y2="19630"/>
                        <a14:foregroundMark x1="82923" y1="19630" x2="94077" y2="78984"/>
                        <a14:foregroundMark x1="94077" y1="78984" x2="93615" y2="82679"/>
                        <a14:foregroundMark x1="91846" y1="4734" x2="95385" y2="80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6628" y="2697102"/>
            <a:ext cx="3671771" cy="24459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BCD931-04AA-07EB-3409-D28B2CF23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00" y="5770900"/>
            <a:ext cx="3519047" cy="2345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8305800" y="369009"/>
            <a:ext cx="11432128" cy="2488490"/>
            <a:chOff x="0" y="0"/>
            <a:chExt cx="2706259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6259" cy="406400"/>
            </a:xfrm>
            <a:custGeom>
              <a:avLst/>
              <a:gdLst/>
              <a:ahLst/>
              <a:cxnLst/>
              <a:rect l="l" t="t" r="r" b="b"/>
              <a:pathLst>
                <a:path w="2706259" h="406400">
                  <a:moveTo>
                    <a:pt x="0" y="0"/>
                  </a:moveTo>
                  <a:lnTo>
                    <a:pt x="2503059" y="0"/>
                  </a:lnTo>
                  <a:lnTo>
                    <a:pt x="2706259" y="203200"/>
                  </a:lnTo>
                  <a:lnTo>
                    <a:pt x="250305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67600" y="524032"/>
            <a:ext cx="108204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19"/>
              </a:lnSpc>
            </a:pPr>
            <a:r>
              <a:rPr lang="en-US" sz="7200" dirty="0">
                <a:solidFill>
                  <a:srgbClr val="3B435F"/>
                </a:solidFill>
                <a:latin typeface="Poetsen"/>
              </a:rPr>
              <a:t>Where do you like shopping?</a:t>
            </a:r>
          </a:p>
        </p:txBody>
      </p:sp>
      <p:pic>
        <p:nvPicPr>
          <p:cNvPr id="1026" name="Picture 2" descr="Open Air Market, Alanya, Turkey Stock Photo - Alamy">
            <a:extLst>
              <a:ext uri="{FF2B5EF4-FFF2-40B4-BE49-F238E27FC236}">
                <a16:creationId xmlns:a16="http://schemas.microsoft.com/office/drawing/2014/main" id="{A032BA66-D563-AE86-EDD8-769AFCD0C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6"/>
          <a:stretch/>
        </p:blipFill>
        <p:spPr bwMode="auto">
          <a:xfrm>
            <a:off x="297457" y="369008"/>
            <a:ext cx="7696200" cy="51505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810257-AA2B-87E4-26D7-777E59FAA560}"/>
              </a:ext>
            </a:extLst>
          </p:cNvPr>
          <p:cNvSpPr/>
          <p:nvPr/>
        </p:nvSpPr>
        <p:spPr>
          <a:xfrm>
            <a:off x="1440457" y="4313861"/>
            <a:ext cx="54102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Poetsen" panose="020B0604020202020204" charset="0"/>
              </a:rPr>
              <a:t>Open-air market</a:t>
            </a:r>
          </a:p>
        </p:txBody>
      </p:sp>
      <p:pic>
        <p:nvPicPr>
          <p:cNvPr id="1028" name="Picture 4" descr="Discount Store - Definition, Features, Advantages, Disadvantages">
            <a:extLst>
              <a:ext uri="{FF2B5EF4-FFF2-40B4-BE49-F238E27FC236}">
                <a16:creationId xmlns:a16="http://schemas.microsoft.com/office/drawing/2014/main" id="{29713B05-31B1-B0B3-BA68-3A0A022B5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23422"/>
            <a:ext cx="4663578" cy="46635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D15AE7-4835-E0DA-F76E-1E6F6077B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00" y="3012523"/>
            <a:ext cx="9296400" cy="7079556"/>
          </a:xfrm>
          <a:prstGeom prst="round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6E2F271-86AD-35A0-0889-CD0A4FC98F0C}"/>
              </a:ext>
            </a:extLst>
          </p:cNvPr>
          <p:cNvSpPr/>
          <p:nvPr/>
        </p:nvSpPr>
        <p:spPr>
          <a:xfrm>
            <a:off x="1143000" y="9179642"/>
            <a:ext cx="54102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Poetsen" panose="020B0604020202020204" charset="0"/>
              </a:rPr>
              <a:t>Discount shop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F5F01B-E3EB-AD69-1983-810BDEA2B305}"/>
              </a:ext>
            </a:extLst>
          </p:cNvPr>
          <p:cNvSpPr/>
          <p:nvPr/>
        </p:nvSpPr>
        <p:spPr>
          <a:xfrm>
            <a:off x="10591800" y="8949079"/>
            <a:ext cx="54102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Poetsen" panose="020B0604020202020204" charset="0"/>
              </a:rPr>
              <a:t>Convenience store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D60A821-4C01-2B80-7846-3C737F1C9463}"/>
              </a:ext>
            </a:extLst>
          </p:cNvPr>
          <p:cNvSpPr/>
          <p:nvPr/>
        </p:nvSpPr>
        <p:spPr>
          <a:xfrm>
            <a:off x="2895600" y="1714500"/>
            <a:ext cx="12877800" cy="707955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Poetsen" panose="020B0604020202020204" charset="0"/>
              </a:rPr>
              <a:t>My </a:t>
            </a:r>
            <a:r>
              <a:rPr lang="en-US" sz="8800" dirty="0" err="1">
                <a:solidFill>
                  <a:srgbClr val="FF0000"/>
                </a:solidFill>
                <a:latin typeface="Poetsen" panose="020B0604020202020204" charset="0"/>
              </a:rPr>
              <a:t>favourite</a:t>
            </a:r>
            <a:r>
              <a:rPr lang="en-US" sz="8800" dirty="0">
                <a:solidFill>
                  <a:srgbClr val="FF0000"/>
                </a:solidFill>
                <a:latin typeface="Poetsen" panose="020B0604020202020204" charset="0"/>
              </a:rPr>
              <a:t> shopping place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213090" y="459127"/>
            <a:ext cx="19729689" cy="1876969"/>
            <a:chOff x="0" y="0"/>
            <a:chExt cx="2511807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11807" cy="406400"/>
            </a:xfrm>
            <a:custGeom>
              <a:avLst/>
              <a:gdLst/>
              <a:ahLst/>
              <a:cxnLst/>
              <a:rect l="l" t="t" r="r" b="b"/>
              <a:pathLst>
                <a:path w="2511807" h="406400">
                  <a:moveTo>
                    <a:pt x="0" y="0"/>
                  </a:moveTo>
                  <a:lnTo>
                    <a:pt x="2308607" y="0"/>
                  </a:lnTo>
                  <a:lnTo>
                    <a:pt x="2511807" y="203200"/>
                  </a:lnTo>
                  <a:lnTo>
                    <a:pt x="2308607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A5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5B6387-6E40-9793-3B11-59AAAB44E8D7}"/>
              </a:ext>
            </a:extLst>
          </p:cNvPr>
          <p:cNvSpPr txBox="1"/>
          <p:nvPr/>
        </p:nvSpPr>
        <p:spPr>
          <a:xfrm>
            <a:off x="290089" y="570409"/>
            <a:ext cx="1770782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3. Listen to three people talking about their favourite shopping places and tick (</a:t>
            </a:r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) the place they mention.</a:t>
            </a:r>
          </a:p>
        </p:txBody>
      </p:sp>
      <p:pic>
        <p:nvPicPr>
          <p:cNvPr id="15" name="051">
            <a:hlinkClick r:id="" action="ppaction://media"/>
            <a:extLst>
              <a:ext uri="{FF2B5EF4-FFF2-40B4-BE49-F238E27FC236}">
                <a16:creationId xmlns:a16="http://schemas.microsoft.com/office/drawing/2014/main" id="{8F14B082-7A96-907D-5363-7552C62F2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643545" y="1269296"/>
            <a:ext cx="1066800" cy="10668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24B4208-8756-C656-A5C3-5BCFA4D63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11715"/>
              </p:ext>
            </p:extLst>
          </p:nvPr>
        </p:nvGraphicFramePr>
        <p:xfrm>
          <a:off x="1143000" y="2681835"/>
          <a:ext cx="16230600" cy="602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057650">
                  <a:extLst>
                    <a:ext uri="{9D8B030D-6E8A-4147-A177-3AD203B41FA5}">
                      <a16:colId xmlns:a16="http://schemas.microsoft.com/office/drawing/2014/main" val="1214957365"/>
                    </a:ext>
                  </a:extLst>
                </a:gridCol>
                <a:gridCol w="3638550">
                  <a:extLst>
                    <a:ext uri="{9D8B030D-6E8A-4147-A177-3AD203B41FA5}">
                      <a16:colId xmlns:a16="http://schemas.microsoft.com/office/drawing/2014/main" val="213906347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187970063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298607863"/>
                    </a:ext>
                  </a:extLst>
                </a:gridCol>
              </a:tblGrid>
              <a:tr h="1493745"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People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Open-air market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Discount shop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Convenience store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80932"/>
                  </a:ext>
                </a:extLst>
              </a:tr>
              <a:tr h="1491040">
                <a:tc>
                  <a:txBody>
                    <a:bodyPr/>
                    <a:lstStyle/>
                    <a:p>
                      <a:pPr marL="457200" lvl="1" indent="0" algn="l">
                        <a:buNone/>
                      </a:pPr>
                      <a:r>
                        <a:rPr lang="en-US" sz="6000" b="1" dirty="0">
                          <a:latin typeface="Poetsen" panose="020B0604020202020204" charset="0"/>
                        </a:rPr>
                        <a:t>1. 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099367"/>
                  </a:ext>
                </a:extLst>
              </a:tr>
              <a:tr h="1491040">
                <a:tc>
                  <a:txBody>
                    <a:bodyPr/>
                    <a:lstStyle/>
                    <a:p>
                      <a:pPr lvl="1" algn="l"/>
                      <a:r>
                        <a:rPr lang="en-US" sz="6000" b="1" dirty="0">
                          <a:latin typeface="Poetsen" panose="020B0604020202020204" charset="0"/>
                        </a:rPr>
                        <a:t>2.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137"/>
                  </a:ext>
                </a:extLst>
              </a:tr>
              <a:tr h="1491040">
                <a:tc>
                  <a:txBody>
                    <a:bodyPr/>
                    <a:lstStyle/>
                    <a:p>
                      <a:pPr lvl="1" algn="l"/>
                      <a:r>
                        <a:rPr lang="en-US" sz="6000" b="1" dirty="0">
                          <a:latin typeface="Poetsen" panose="020B0604020202020204" charset="0"/>
                        </a:rPr>
                        <a:t>3. Alice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4400" dirty="0">
                        <a:latin typeface="Poetsen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904154"/>
                  </a:ext>
                </a:extLst>
              </a:tr>
            </a:tbl>
          </a:graphicData>
        </a:graphic>
      </p:graphicFrame>
      <p:pic>
        <p:nvPicPr>
          <p:cNvPr id="17" name="Picture 2" descr="Kiểm tra dấu Tick Clip nghệ thuật - đánh dấu png tải về - Miễn phí trong  suốt Cò png Tải về.">
            <a:extLst>
              <a:ext uri="{FF2B5EF4-FFF2-40B4-BE49-F238E27FC236}">
                <a16:creationId xmlns:a16="http://schemas.microsoft.com/office/drawing/2014/main" id="{983DFFDA-9A53-8A8A-0E15-8D6878F6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7" b="89610" l="6500" r="90000">
                        <a14:foregroundMark x1="6500" y1="68831" x2="6500" y2="68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00500"/>
            <a:ext cx="1600200" cy="18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0"/>
          <p:cNvSpPr/>
          <p:nvPr/>
        </p:nvSpPr>
        <p:spPr>
          <a:xfrm>
            <a:off x="-212685" y="8039100"/>
            <a:ext cx="2590800" cy="2642486"/>
          </a:xfrm>
          <a:custGeom>
            <a:avLst/>
            <a:gdLst/>
            <a:ahLst/>
            <a:cxnLst/>
            <a:rect l="l" t="t" r="r" b="b"/>
            <a:pathLst>
              <a:path w="6349718" h="4560252">
                <a:moveTo>
                  <a:pt x="0" y="0"/>
                </a:moveTo>
                <a:lnTo>
                  <a:pt x="6349718" y="0"/>
                </a:lnTo>
                <a:lnTo>
                  <a:pt x="6349718" y="4560252"/>
                </a:lnTo>
                <a:lnTo>
                  <a:pt x="0" y="45602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11F29718-A99F-5E39-B886-6919CB4046CE}"/>
              </a:ext>
            </a:extLst>
          </p:cNvPr>
          <p:cNvSpPr/>
          <p:nvPr/>
        </p:nvSpPr>
        <p:spPr>
          <a:xfrm rot="20303940">
            <a:off x="1931677" y="8510704"/>
            <a:ext cx="2133600" cy="2093942"/>
          </a:xfrm>
          <a:custGeom>
            <a:avLst/>
            <a:gdLst/>
            <a:ahLst/>
            <a:cxnLst/>
            <a:rect l="l" t="t" r="r" b="b"/>
            <a:pathLst>
              <a:path w="6349718" h="4560252">
                <a:moveTo>
                  <a:pt x="0" y="0"/>
                </a:moveTo>
                <a:lnTo>
                  <a:pt x="6349718" y="0"/>
                </a:lnTo>
                <a:lnTo>
                  <a:pt x="6349718" y="4560252"/>
                </a:lnTo>
                <a:lnTo>
                  <a:pt x="0" y="45602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Kiểm tra dấu Tick Clip nghệ thuật - đánh dấu png tải về - Miễn phí trong  suốt Cò png Tải về.">
            <a:extLst>
              <a:ext uri="{FF2B5EF4-FFF2-40B4-BE49-F238E27FC236}">
                <a16:creationId xmlns:a16="http://schemas.microsoft.com/office/drawing/2014/main" id="{7553EF9B-0EDA-B349-FA78-898915F2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7" b="89610" l="6500" r="90000">
                        <a14:foregroundMark x1="6500" y1="68831" x2="6500" y2="68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5524500"/>
            <a:ext cx="1600200" cy="18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iểm tra dấu Tick Clip nghệ thuật - đánh dấu png tải về - Miễn phí trong  suốt Cò png Tải về.">
            <a:extLst>
              <a:ext uri="{FF2B5EF4-FFF2-40B4-BE49-F238E27FC236}">
                <a16:creationId xmlns:a16="http://schemas.microsoft.com/office/drawing/2014/main" id="{622B7FEE-D4ED-CA84-6750-B914912F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7" b="89610" l="6500" r="90000">
                        <a14:foregroundMark x1="6500" y1="68831" x2="6500" y2="68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7042962"/>
            <a:ext cx="1600200" cy="18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73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E8B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83152" y="8395350"/>
            <a:ext cx="5200640" cy="2675966"/>
          </a:xfrm>
          <a:custGeom>
            <a:avLst/>
            <a:gdLst/>
            <a:ahLst/>
            <a:cxnLst/>
            <a:rect l="l" t="t" r="r" b="b"/>
            <a:pathLst>
              <a:path w="5200640" h="2675966">
                <a:moveTo>
                  <a:pt x="0" y="0"/>
                </a:moveTo>
                <a:lnTo>
                  <a:pt x="5200641" y="0"/>
                </a:lnTo>
                <a:lnTo>
                  <a:pt x="5200641" y="2675966"/>
                </a:lnTo>
                <a:lnTo>
                  <a:pt x="0" y="2675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41827" y="97552"/>
            <a:ext cx="5200640" cy="2675966"/>
          </a:xfrm>
          <a:custGeom>
            <a:avLst/>
            <a:gdLst/>
            <a:ahLst/>
            <a:cxnLst/>
            <a:rect l="l" t="t" r="r" b="b"/>
            <a:pathLst>
              <a:path w="5200640" h="2675966">
                <a:moveTo>
                  <a:pt x="0" y="0"/>
                </a:moveTo>
                <a:lnTo>
                  <a:pt x="5200640" y="0"/>
                </a:lnTo>
                <a:lnTo>
                  <a:pt x="5200640" y="2675966"/>
                </a:lnTo>
                <a:lnTo>
                  <a:pt x="0" y="2675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458" y="1472677"/>
            <a:ext cx="2030113" cy="553667"/>
          </a:xfrm>
          <a:custGeom>
            <a:avLst/>
            <a:gdLst/>
            <a:ahLst/>
            <a:cxnLst/>
            <a:rect l="l" t="t" r="r" b="b"/>
            <a:pathLst>
              <a:path w="2030113" h="553667">
                <a:moveTo>
                  <a:pt x="0" y="0"/>
                </a:moveTo>
                <a:lnTo>
                  <a:pt x="2030113" y="0"/>
                </a:lnTo>
                <a:lnTo>
                  <a:pt x="2030113" y="553667"/>
                </a:lnTo>
                <a:lnTo>
                  <a:pt x="0" y="553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543851" y="9733333"/>
            <a:ext cx="2030113" cy="553667"/>
          </a:xfrm>
          <a:custGeom>
            <a:avLst/>
            <a:gdLst/>
            <a:ahLst/>
            <a:cxnLst/>
            <a:rect l="l" t="t" r="r" b="b"/>
            <a:pathLst>
              <a:path w="2030113" h="553667">
                <a:moveTo>
                  <a:pt x="2030113" y="0"/>
                </a:moveTo>
                <a:lnTo>
                  <a:pt x="0" y="0"/>
                </a:lnTo>
                <a:lnTo>
                  <a:pt x="0" y="553667"/>
                </a:lnTo>
                <a:lnTo>
                  <a:pt x="2030113" y="553667"/>
                </a:lnTo>
                <a:lnTo>
                  <a:pt x="20301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ED72A-604C-8FDE-C9C5-1E83EFC48868}"/>
              </a:ext>
            </a:extLst>
          </p:cNvPr>
          <p:cNvSpPr txBox="1"/>
          <p:nvPr/>
        </p:nvSpPr>
        <p:spPr>
          <a:xfrm>
            <a:off x="458493" y="224035"/>
            <a:ext cx="17739449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4. Work in pairs. Take turns to ask and answer what each person in 3 likes about their shopping place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8BD793-47D9-950B-71BD-98C538364B32}"/>
              </a:ext>
            </a:extLst>
          </p:cNvPr>
          <p:cNvSpPr txBox="1">
            <a:spLocks/>
          </p:cNvSpPr>
          <p:nvPr/>
        </p:nvSpPr>
        <p:spPr>
          <a:xfrm>
            <a:off x="1295400" y="7857076"/>
            <a:ext cx="17220002" cy="32636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400" b="1" i="1" dirty="0">
                <a:solidFill>
                  <a:srgbClr val="00B050"/>
                </a:solidFill>
                <a:latin typeface="Poetsen" panose="020B0604020202020204" charset="0"/>
              </a:rPr>
              <a:t>Example: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Poetsen" panose="020B0604020202020204" charset="0"/>
              </a:rPr>
              <a:t>A: What does Nam like about shopping at a convenience store?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Poetsen" panose="020B0604020202020204" charset="0"/>
              </a:rPr>
              <a:t>B: It saves him time.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20684C4-4258-6AD9-F8A6-EF4FBBAF2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31227"/>
              </p:ext>
            </p:extLst>
          </p:nvPr>
        </p:nvGraphicFramePr>
        <p:xfrm>
          <a:off x="1447800" y="2171017"/>
          <a:ext cx="15735299" cy="553348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33825">
                  <a:extLst>
                    <a:ext uri="{9D8B030D-6E8A-4147-A177-3AD203B41FA5}">
                      <a16:colId xmlns:a16="http://schemas.microsoft.com/office/drawing/2014/main" val="1214957365"/>
                    </a:ext>
                  </a:extLst>
                </a:gridCol>
                <a:gridCol w="3527514">
                  <a:extLst>
                    <a:ext uri="{9D8B030D-6E8A-4147-A177-3AD203B41FA5}">
                      <a16:colId xmlns:a16="http://schemas.microsoft.com/office/drawing/2014/main" val="2139063478"/>
                    </a:ext>
                  </a:extLst>
                </a:gridCol>
                <a:gridCol w="3693732">
                  <a:extLst>
                    <a:ext uri="{9D8B030D-6E8A-4147-A177-3AD203B41FA5}">
                      <a16:colId xmlns:a16="http://schemas.microsoft.com/office/drawing/2014/main" val="1187970063"/>
                    </a:ext>
                  </a:extLst>
                </a:gridCol>
                <a:gridCol w="4580228">
                  <a:extLst>
                    <a:ext uri="{9D8B030D-6E8A-4147-A177-3AD203B41FA5}">
                      <a16:colId xmlns:a16="http://schemas.microsoft.com/office/drawing/2014/main" val="2298607863"/>
                    </a:ext>
                  </a:extLst>
                </a:gridCol>
              </a:tblGrid>
              <a:tr h="1493279"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People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Open-air market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Discount shop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Poetsen" panose="020B0604020202020204" charset="0"/>
                        </a:rPr>
                        <a:t>Convenience store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80932"/>
                  </a:ext>
                </a:extLst>
              </a:tr>
              <a:tr h="1265603">
                <a:tc>
                  <a:txBody>
                    <a:bodyPr/>
                    <a:lstStyle/>
                    <a:p>
                      <a:pPr marL="457200" lvl="1" indent="0" algn="l">
                        <a:buNone/>
                      </a:pPr>
                      <a:r>
                        <a:rPr lang="en-US" sz="4800" b="1" dirty="0">
                          <a:latin typeface="Poetsen" panose="020B0604020202020204" charset="0"/>
                        </a:rPr>
                        <a:t>1. 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099367"/>
                  </a:ext>
                </a:extLst>
              </a:tr>
              <a:tr h="1281067">
                <a:tc>
                  <a:txBody>
                    <a:bodyPr/>
                    <a:lstStyle/>
                    <a:p>
                      <a:pPr lvl="1" algn="l"/>
                      <a:r>
                        <a:rPr lang="en-US" sz="4800" b="1" dirty="0">
                          <a:latin typeface="Poetsen" panose="020B0604020202020204" charset="0"/>
                        </a:rPr>
                        <a:t>2.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137"/>
                  </a:ext>
                </a:extLst>
              </a:tr>
              <a:tr h="1432336">
                <a:tc>
                  <a:txBody>
                    <a:bodyPr/>
                    <a:lstStyle/>
                    <a:p>
                      <a:pPr lvl="1" algn="l"/>
                      <a:r>
                        <a:rPr lang="en-US" sz="4800" b="1" dirty="0">
                          <a:latin typeface="Poetsen" panose="020B0604020202020204" charset="0"/>
                        </a:rPr>
                        <a:t>3. Alice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endParaRPr lang="en-US" sz="4400" dirty="0">
                        <a:latin typeface="Poetsen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904154"/>
                  </a:ext>
                </a:extLst>
              </a:tr>
            </a:tbl>
          </a:graphicData>
        </a:graphic>
      </p:graphicFrame>
      <p:pic>
        <p:nvPicPr>
          <p:cNvPr id="21" name="Picture 2" descr="Kiểm tra dấu Tick Clip nghệ thuật - đánh dấu png tải về - Miễn phí trong  suốt Cò png Tải về.">
            <a:extLst>
              <a:ext uri="{FF2B5EF4-FFF2-40B4-BE49-F238E27FC236}">
                <a16:creationId xmlns:a16="http://schemas.microsoft.com/office/drawing/2014/main" id="{85086CE6-5523-EC09-8A52-B65FB131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89610" l="6500" r="90000">
                        <a14:foregroundMark x1="6500" y1="68831" x2="6500" y2="68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4840"/>
            <a:ext cx="1166408" cy="13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iểm tra dấu Tick Clip nghệ thuật - đánh dấu png tải về - Miễn phí trong  suốt Cò png Tải về.">
            <a:extLst>
              <a:ext uri="{FF2B5EF4-FFF2-40B4-BE49-F238E27FC236}">
                <a16:creationId xmlns:a16="http://schemas.microsoft.com/office/drawing/2014/main" id="{E4BAE8FB-18DC-E817-1A3B-C2B9505C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89610" l="6500" r="90000">
                        <a14:foregroundMark x1="6500" y1="68831" x2="6500" y2="68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705" y="4937760"/>
            <a:ext cx="1166408" cy="13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Kiểm tra dấu Tick Clip nghệ thuật - đánh dấu png tải về - Miễn phí trong  suốt Cò png Tải về.">
            <a:extLst>
              <a:ext uri="{FF2B5EF4-FFF2-40B4-BE49-F238E27FC236}">
                <a16:creationId xmlns:a16="http://schemas.microsoft.com/office/drawing/2014/main" id="{1880DA79-DEAD-FAF3-C4A8-454CBF5A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89610" l="6500" r="90000">
                        <a14:foregroundMark x1="6500" y1="68831" x2="6500" y2="68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168" y="6349464"/>
            <a:ext cx="1166408" cy="13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448</Words>
  <Application>Microsoft Office PowerPoint</Application>
  <PresentationFormat>Custom</PresentationFormat>
  <Paragraphs>61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Wingdings</vt:lpstr>
      <vt:lpstr>Calibri</vt:lpstr>
      <vt:lpstr>Poetsen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Illustrative Online Shopping Marketing Presentation</dc:title>
  <cp:lastModifiedBy>Duyên Lương</cp:lastModifiedBy>
  <cp:revision>1</cp:revision>
  <dcterms:created xsi:type="dcterms:W3CDTF">2006-08-16T00:00:00Z</dcterms:created>
  <dcterms:modified xsi:type="dcterms:W3CDTF">2023-09-11T06:58:36Z</dcterms:modified>
  <dc:identifier>DAFuAjriswA</dc:identifier>
</cp:coreProperties>
</file>