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306" r:id="rId4"/>
    <p:sldId id="308" r:id="rId5"/>
    <p:sldId id="309" r:id="rId6"/>
    <p:sldId id="304" r:id="rId7"/>
    <p:sldId id="311" r:id="rId8"/>
    <p:sldId id="312" r:id="rId9"/>
    <p:sldId id="313" r:id="rId10"/>
    <p:sldId id="310" r:id="rId11"/>
    <p:sldId id="265" r:id="rId12"/>
  </p:sldIdLst>
  <p:sldSz cx="9144000" cy="5143500" type="screen16x9"/>
  <p:notesSz cx="6858000" cy="9144000"/>
  <p:embeddedFontLst>
    <p:embeddedFont>
      <p:font typeface="Murecho Black" panose="020B0003020204020204" pitchFamily="34" charset="-128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randstander Black" pitchFamily="2" charset="77"/>
      <p:bold r:id="rId23"/>
      <p:italic r:id="rId24"/>
      <p:boldItalic r:id="rId25"/>
    </p:embeddedFont>
    <p:embeddedFont>
      <p:font typeface="Grandstander ExtraBold" pitchFamily="2" charset="77"/>
      <p:bold r:id="rId26"/>
      <p:italic r:id="rId27"/>
      <p:boldItalic r:id="rId28"/>
    </p:embeddedFont>
    <p:embeddedFont>
      <p:font typeface="Grandstander SemiBold" pitchFamily="2" charset="77"/>
      <p:regular r:id="rId29"/>
      <p:bold r:id="rId30"/>
      <p:italic r:id="rId31"/>
      <p:boldItalic r:id="rId32"/>
    </p:embeddedFont>
    <p:embeddedFont>
      <p:font typeface="Livvic" pitchFamily="2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E5FF"/>
    <a:srgbClr val="D4F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573A70-316D-4D90-81F6-4BA4ECC11E25}">
  <a:tblStyle styleId="{0A573A70-316D-4D90-81F6-4BA4ECC11E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9"/>
  </p:normalViewPr>
  <p:slideViewPr>
    <p:cSldViewPr snapToGrid="0">
      <p:cViewPr varScale="1">
        <p:scale>
          <a:sx n="138" d="100"/>
          <a:sy n="138" d="100"/>
        </p:scale>
        <p:origin x="784" y="17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1363e75201b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1363e75201b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69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3630c14d3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3630c14d3d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3630c14d3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3630c14d3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3630c14d3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3630c14d3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35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1363e75201b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1363e75201b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57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3630c14d3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3630c14d3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87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3630c14d3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3630c14d3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08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3630c14d3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3630c14d3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75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3630c14d3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3630c14d3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213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3630c14d3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3630c14d3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07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14800" y="1558350"/>
            <a:ext cx="3897000" cy="15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6500" b="0">
                <a:solidFill>
                  <a:schemeClr val="accent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14675" y="3274350"/>
            <a:ext cx="3897000" cy="3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rot="10799805" flipH="1">
            <a:off x="700775" y="210657"/>
            <a:ext cx="7867831" cy="5518694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543834" y="1314970"/>
            <a:ext cx="442" cy="442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2" y="1"/>
                </a:moveTo>
                <a:cubicBezTo>
                  <a:pt x="0" y="1"/>
                  <a:pt x="0" y="13"/>
                  <a:pt x="0" y="13"/>
                </a:cubicBezTo>
                <a:lnTo>
                  <a:pt x="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544242" y="1314970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44242" y="1314154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3595" y="505850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87269" y="696644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654912" y="1130577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954772" y="932882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637690" y="3395088"/>
            <a:ext cx="883815" cy="716180"/>
            <a:chOff x="272740" y="1762263"/>
            <a:chExt cx="883815" cy="716180"/>
          </a:xfrm>
        </p:grpSpPr>
        <p:sp>
          <p:nvSpPr>
            <p:cNvPr id="21" name="Google Shape;21;p3"/>
            <p:cNvSpPr/>
            <p:nvPr/>
          </p:nvSpPr>
          <p:spPr>
            <a:xfrm>
              <a:off x="272740" y="1762263"/>
              <a:ext cx="883815" cy="715251"/>
            </a:xfrm>
            <a:custGeom>
              <a:avLst/>
              <a:gdLst/>
              <a:ahLst/>
              <a:cxnLst/>
              <a:rect l="l" t="t" r="r" b="b"/>
              <a:pathLst>
                <a:path w="13322" h="10782" extrusionOk="0">
                  <a:moveTo>
                    <a:pt x="10683" y="1"/>
                  </a:moveTo>
                  <a:lnTo>
                    <a:pt x="0" y="4464"/>
                  </a:lnTo>
                  <a:lnTo>
                    <a:pt x="2625" y="10781"/>
                  </a:lnTo>
                  <a:lnTo>
                    <a:pt x="13322" y="6317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9841" y="352"/>
                  </a:lnTo>
                  <a:lnTo>
                    <a:pt x="7047" y="4086"/>
                  </a:lnTo>
                  <a:lnTo>
                    <a:pt x="6135" y="1896"/>
                  </a:lnTo>
                  <a:lnTo>
                    <a:pt x="4534" y="2555"/>
                  </a:lnTo>
                  <a:lnTo>
                    <a:pt x="5447" y="4745"/>
                  </a:lnTo>
                  <a:lnTo>
                    <a:pt x="815" y="4114"/>
                  </a:lnTo>
                  <a:lnTo>
                    <a:pt x="0" y="4450"/>
                  </a:lnTo>
                  <a:lnTo>
                    <a:pt x="211" y="4984"/>
                  </a:lnTo>
                  <a:lnTo>
                    <a:pt x="4394" y="5559"/>
                  </a:lnTo>
                  <a:lnTo>
                    <a:pt x="1053" y="6963"/>
                  </a:lnTo>
                  <a:lnTo>
                    <a:pt x="1713" y="8563"/>
                  </a:lnTo>
                  <a:lnTo>
                    <a:pt x="4605" y="7342"/>
                  </a:lnTo>
                  <a:lnTo>
                    <a:pt x="4605" y="7342"/>
                  </a:lnTo>
                  <a:lnTo>
                    <a:pt x="2429" y="10276"/>
                  </a:lnTo>
                  <a:lnTo>
                    <a:pt x="2639" y="10781"/>
                  </a:lnTo>
                  <a:lnTo>
                    <a:pt x="3482" y="10430"/>
                  </a:lnTo>
                  <a:lnTo>
                    <a:pt x="6261" y="6696"/>
                  </a:lnTo>
                  <a:lnTo>
                    <a:pt x="7173" y="8886"/>
                  </a:lnTo>
                  <a:lnTo>
                    <a:pt x="8788" y="8213"/>
                  </a:lnTo>
                  <a:lnTo>
                    <a:pt x="7875" y="6037"/>
                  </a:lnTo>
                  <a:lnTo>
                    <a:pt x="12508" y="6668"/>
                  </a:lnTo>
                  <a:lnTo>
                    <a:pt x="13308" y="6317"/>
                  </a:lnTo>
                  <a:lnTo>
                    <a:pt x="13097" y="5798"/>
                  </a:lnTo>
                  <a:lnTo>
                    <a:pt x="9504" y="5307"/>
                  </a:lnTo>
                  <a:lnTo>
                    <a:pt x="12395" y="4100"/>
                  </a:lnTo>
                  <a:lnTo>
                    <a:pt x="11722" y="2485"/>
                  </a:lnTo>
                  <a:lnTo>
                    <a:pt x="8353" y="3903"/>
                  </a:lnTo>
                  <a:lnTo>
                    <a:pt x="10893" y="506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10388" y="113"/>
                  </a:lnTo>
                  <a:lnTo>
                    <a:pt x="6977" y="4675"/>
                  </a:lnTo>
                  <a:lnTo>
                    <a:pt x="5854" y="2008"/>
                  </a:lnTo>
                  <a:lnTo>
                    <a:pt x="4815" y="2457"/>
                  </a:lnTo>
                  <a:lnTo>
                    <a:pt x="5924" y="5124"/>
                  </a:lnTo>
                  <a:lnTo>
                    <a:pt x="253" y="4352"/>
                  </a:lnTo>
                  <a:lnTo>
                    <a:pt x="0" y="4450"/>
                  </a:lnTo>
                  <a:lnTo>
                    <a:pt x="85" y="4647"/>
                  </a:lnTo>
                  <a:lnTo>
                    <a:pt x="5559" y="5405"/>
                  </a:lnTo>
                  <a:lnTo>
                    <a:pt x="1151" y="7244"/>
                  </a:lnTo>
                  <a:lnTo>
                    <a:pt x="1587" y="8283"/>
                  </a:lnTo>
                  <a:lnTo>
                    <a:pt x="5517" y="6640"/>
                  </a:lnTo>
                  <a:lnTo>
                    <a:pt x="2555" y="10613"/>
                  </a:lnTo>
                  <a:lnTo>
                    <a:pt x="2639" y="10781"/>
                  </a:lnTo>
                  <a:lnTo>
                    <a:pt x="2920" y="10669"/>
                  </a:lnTo>
                  <a:lnTo>
                    <a:pt x="6107" y="6402"/>
                  </a:lnTo>
                  <a:lnTo>
                    <a:pt x="6415" y="6275"/>
                  </a:lnTo>
                  <a:lnTo>
                    <a:pt x="7454" y="8774"/>
                  </a:lnTo>
                  <a:lnTo>
                    <a:pt x="8507" y="8325"/>
                  </a:lnTo>
                  <a:lnTo>
                    <a:pt x="7454" y="5840"/>
                  </a:lnTo>
                  <a:lnTo>
                    <a:pt x="7763" y="5700"/>
                  </a:lnTo>
                  <a:lnTo>
                    <a:pt x="13055" y="6430"/>
                  </a:lnTo>
                  <a:lnTo>
                    <a:pt x="13308" y="6317"/>
                  </a:lnTo>
                  <a:lnTo>
                    <a:pt x="13238" y="6135"/>
                  </a:lnTo>
                  <a:lnTo>
                    <a:pt x="8367" y="5447"/>
                  </a:lnTo>
                  <a:lnTo>
                    <a:pt x="12283" y="3819"/>
                  </a:lnTo>
                  <a:lnTo>
                    <a:pt x="11834" y="2766"/>
                  </a:lnTo>
                  <a:lnTo>
                    <a:pt x="7440" y="4605"/>
                  </a:lnTo>
                  <a:lnTo>
                    <a:pt x="10753" y="169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7439710" y="3775814"/>
            <a:ext cx="966520" cy="893880"/>
            <a:chOff x="2716710" y="932864"/>
            <a:chExt cx="966520" cy="893880"/>
          </a:xfrm>
        </p:grpSpPr>
        <p:sp>
          <p:nvSpPr>
            <p:cNvPr id="25" name="Google Shape;25;p3"/>
            <p:cNvSpPr/>
            <p:nvPr/>
          </p:nvSpPr>
          <p:spPr>
            <a:xfrm rot="-2522114">
              <a:off x="2815059" y="1096999"/>
              <a:ext cx="707590" cy="565610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2522114">
              <a:off x="3296853" y="1301889"/>
              <a:ext cx="292616" cy="392470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2522114">
              <a:off x="3266111" y="1282569"/>
              <a:ext cx="99910" cy="8827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2522114">
              <a:off x="3121078" y="1342238"/>
              <a:ext cx="99910" cy="88373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2522114">
              <a:off x="2977121" y="1401054"/>
              <a:ext cx="99910" cy="88373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7337087" y="645833"/>
            <a:ext cx="980097" cy="668488"/>
            <a:chOff x="3752462" y="2272833"/>
            <a:chExt cx="980097" cy="668488"/>
          </a:xfrm>
        </p:grpSpPr>
        <p:sp>
          <p:nvSpPr>
            <p:cNvPr id="31" name="Google Shape;31;p3"/>
            <p:cNvSpPr/>
            <p:nvPr/>
          </p:nvSpPr>
          <p:spPr>
            <a:xfrm>
              <a:off x="3784726" y="2272833"/>
              <a:ext cx="947833" cy="577350"/>
            </a:xfrm>
            <a:custGeom>
              <a:avLst/>
              <a:gdLst/>
              <a:ahLst/>
              <a:cxnLst/>
              <a:rect l="l" t="t" r="r" b="b"/>
              <a:pathLst>
                <a:path w="20623" h="12562" extrusionOk="0">
                  <a:moveTo>
                    <a:pt x="6430" y="0"/>
                  </a:moveTo>
                  <a:cubicBezTo>
                    <a:pt x="6430" y="24"/>
                    <a:pt x="6406" y="36"/>
                    <a:pt x="6406" y="48"/>
                  </a:cubicBezTo>
                  <a:cubicBezTo>
                    <a:pt x="5954" y="226"/>
                    <a:pt x="5787" y="1179"/>
                    <a:pt x="6251" y="1453"/>
                  </a:cubicBezTo>
                  <a:cubicBezTo>
                    <a:pt x="6325" y="1496"/>
                    <a:pt x="6398" y="1503"/>
                    <a:pt x="6471" y="1503"/>
                  </a:cubicBezTo>
                  <a:cubicBezTo>
                    <a:pt x="6506" y="1503"/>
                    <a:pt x="6541" y="1502"/>
                    <a:pt x="6576" y="1502"/>
                  </a:cubicBezTo>
                  <a:cubicBezTo>
                    <a:pt x="6672" y="1502"/>
                    <a:pt x="6772" y="1513"/>
                    <a:pt x="6882" y="1596"/>
                  </a:cubicBezTo>
                  <a:cubicBezTo>
                    <a:pt x="6751" y="1941"/>
                    <a:pt x="6466" y="2024"/>
                    <a:pt x="6275" y="2286"/>
                  </a:cubicBezTo>
                  <a:cubicBezTo>
                    <a:pt x="6288" y="2299"/>
                    <a:pt x="6302" y="2304"/>
                    <a:pt x="6317" y="2304"/>
                  </a:cubicBezTo>
                  <a:cubicBezTo>
                    <a:pt x="6360" y="2304"/>
                    <a:pt x="6408" y="2265"/>
                    <a:pt x="6437" y="2265"/>
                  </a:cubicBezTo>
                  <a:cubicBezTo>
                    <a:pt x="6455" y="2265"/>
                    <a:pt x="6466" y="2278"/>
                    <a:pt x="6466" y="2322"/>
                  </a:cubicBezTo>
                  <a:cubicBezTo>
                    <a:pt x="5858" y="3036"/>
                    <a:pt x="5299" y="3834"/>
                    <a:pt x="4680" y="4548"/>
                  </a:cubicBezTo>
                  <a:cubicBezTo>
                    <a:pt x="4647" y="4545"/>
                    <a:pt x="4615" y="4544"/>
                    <a:pt x="4585" y="4544"/>
                  </a:cubicBezTo>
                  <a:cubicBezTo>
                    <a:pt x="4045" y="4544"/>
                    <a:pt x="3805" y="5023"/>
                    <a:pt x="3715" y="5406"/>
                  </a:cubicBezTo>
                  <a:cubicBezTo>
                    <a:pt x="3254" y="5193"/>
                    <a:pt x="2814" y="5102"/>
                    <a:pt x="2402" y="5102"/>
                  </a:cubicBezTo>
                  <a:cubicBezTo>
                    <a:pt x="1430" y="5102"/>
                    <a:pt x="613" y="5609"/>
                    <a:pt x="36" y="6227"/>
                  </a:cubicBezTo>
                  <a:cubicBezTo>
                    <a:pt x="24" y="6287"/>
                    <a:pt x="12" y="6358"/>
                    <a:pt x="0" y="6418"/>
                  </a:cubicBezTo>
                  <a:cubicBezTo>
                    <a:pt x="12" y="6418"/>
                    <a:pt x="24" y="6430"/>
                    <a:pt x="36" y="6430"/>
                  </a:cubicBezTo>
                  <a:cubicBezTo>
                    <a:pt x="72" y="6644"/>
                    <a:pt x="298" y="6751"/>
                    <a:pt x="548" y="6811"/>
                  </a:cubicBezTo>
                  <a:cubicBezTo>
                    <a:pt x="1018" y="6488"/>
                    <a:pt x="1601" y="6294"/>
                    <a:pt x="2204" y="6294"/>
                  </a:cubicBezTo>
                  <a:cubicBezTo>
                    <a:pt x="2382" y="6294"/>
                    <a:pt x="2561" y="6311"/>
                    <a:pt x="2739" y="6346"/>
                  </a:cubicBezTo>
                  <a:cubicBezTo>
                    <a:pt x="4215" y="6608"/>
                    <a:pt x="5227" y="7918"/>
                    <a:pt x="5156" y="9311"/>
                  </a:cubicBezTo>
                  <a:cubicBezTo>
                    <a:pt x="5227" y="9311"/>
                    <a:pt x="5263" y="9287"/>
                    <a:pt x="5334" y="9287"/>
                  </a:cubicBezTo>
                  <a:cubicBezTo>
                    <a:pt x="5596" y="9680"/>
                    <a:pt x="5692" y="9918"/>
                    <a:pt x="6049" y="10228"/>
                  </a:cubicBezTo>
                  <a:cubicBezTo>
                    <a:pt x="6251" y="10406"/>
                    <a:pt x="6489" y="10525"/>
                    <a:pt x="6763" y="10621"/>
                  </a:cubicBezTo>
                  <a:cubicBezTo>
                    <a:pt x="7513" y="10859"/>
                    <a:pt x="12288" y="11704"/>
                    <a:pt x="12323" y="11716"/>
                  </a:cubicBezTo>
                  <a:cubicBezTo>
                    <a:pt x="12514" y="12073"/>
                    <a:pt x="12954" y="12228"/>
                    <a:pt x="13300" y="12287"/>
                  </a:cubicBezTo>
                  <a:cubicBezTo>
                    <a:pt x="13252" y="11954"/>
                    <a:pt x="13252" y="11621"/>
                    <a:pt x="13312" y="11287"/>
                  </a:cubicBezTo>
                  <a:cubicBezTo>
                    <a:pt x="13576" y="9849"/>
                    <a:pt x="14827" y="8833"/>
                    <a:pt x="16247" y="8833"/>
                  </a:cubicBezTo>
                  <a:cubicBezTo>
                    <a:pt x="16425" y="8833"/>
                    <a:pt x="16606" y="8849"/>
                    <a:pt x="16788" y="8882"/>
                  </a:cubicBezTo>
                  <a:cubicBezTo>
                    <a:pt x="18408" y="9180"/>
                    <a:pt x="19479" y="10728"/>
                    <a:pt x="19181" y="12359"/>
                  </a:cubicBezTo>
                  <a:cubicBezTo>
                    <a:pt x="19181" y="12395"/>
                    <a:pt x="19170" y="12454"/>
                    <a:pt x="19146" y="12502"/>
                  </a:cubicBezTo>
                  <a:lnTo>
                    <a:pt x="20027" y="12561"/>
                  </a:lnTo>
                  <a:lnTo>
                    <a:pt x="20313" y="12299"/>
                  </a:lnTo>
                  <a:cubicBezTo>
                    <a:pt x="20324" y="12359"/>
                    <a:pt x="20360" y="12430"/>
                    <a:pt x="20455" y="12442"/>
                  </a:cubicBezTo>
                  <a:cubicBezTo>
                    <a:pt x="20455" y="12395"/>
                    <a:pt x="20479" y="12335"/>
                    <a:pt x="20491" y="12299"/>
                  </a:cubicBezTo>
                  <a:cubicBezTo>
                    <a:pt x="20324" y="11621"/>
                    <a:pt x="20217" y="10704"/>
                    <a:pt x="20098" y="10156"/>
                  </a:cubicBezTo>
                  <a:cubicBezTo>
                    <a:pt x="20121" y="10134"/>
                    <a:pt x="20152" y="10126"/>
                    <a:pt x="20186" y="10126"/>
                  </a:cubicBezTo>
                  <a:cubicBezTo>
                    <a:pt x="20245" y="10126"/>
                    <a:pt x="20315" y="10148"/>
                    <a:pt x="20372" y="10148"/>
                  </a:cubicBezTo>
                  <a:cubicBezTo>
                    <a:pt x="20422" y="10148"/>
                    <a:pt x="20462" y="10132"/>
                    <a:pt x="20479" y="10073"/>
                  </a:cubicBezTo>
                  <a:cubicBezTo>
                    <a:pt x="20622" y="9525"/>
                    <a:pt x="20324" y="9263"/>
                    <a:pt x="20182" y="8882"/>
                  </a:cubicBezTo>
                  <a:cubicBezTo>
                    <a:pt x="19920" y="8692"/>
                    <a:pt x="19527" y="8573"/>
                    <a:pt x="19086" y="8489"/>
                  </a:cubicBezTo>
                  <a:cubicBezTo>
                    <a:pt x="18777" y="7954"/>
                    <a:pt x="18038" y="7668"/>
                    <a:pt x="18003" y="6953"/>
                  </a:cubicBezTo>
                  <a:lnTo>
                    <a:pt x="18003" y="6953"/>
                  </a:lnTo>
                  <a:cubicBezTo>
                    <a:pt x="18201" y="6968"/>
                    <a:pt x="18408" y="7014"/>
                    <a:pt x="18588" y="7014"/>
                  </a:cubicBezTo>
                  <a:cubicBezTo>
                    <a:pt x="18700" y="7014"/>
                    <a:pt x="18801" y="6996"/>
                    <a:pt x="18884" y="6942"/>
                  </a:cubicBezTo>
                  <a:cubicBezTo>
                    <a:pt x="18920" y="6763"/>
                    <a:pt x="18729" y="6715"/>
                    <a:pt x="18765" y="6549"/>
                  </a:cubicBezTo>
                  <a:cubicBezTo>
                    <a:pt x="19039" y="6299"/>
                    <a:pt x="19134" y="5882"/>
                    <a:pt x="19122" y="5453"/>
                  </a:cubicBezTo>
                  <a:cubicBezTo>
                    <a:pt x="18265" y="4834"/>
                    <a:pt x="14574" y="5465"/>
                    <a:pt x="15657" y="3941"/>
                  </a:cubicBezTo>
                  <a:cubicBezTo>
                    <a:pt x="15483" y="3718"/>
                    <a:pt x="15183" y="3646"/>
                    <a:pt x="14918" y="3646"/>
                  </a:cubicBezTo>
                  <a:cubicBezTo>
                    <a:pt x="14730" y="3646"/>
                    <a:pt x="14560" y="3682"/>
                    <a:pt x="14467" y="3727"/>
                  </a:cubicBezTo>
                  <a:cubicBezTo>
                    <a:pt x="13538" y="4132"/>
                    <a:pt x="11026" y="3798"/>
                    <a:pt x="10168" y="4108"/>
                  </a:cubicBezTo>
                  <a:cubicBezTo>
                    <a:pt x="9287" y="4429"/>
                    <a:pt x="10323" y="4846"/>
                    <a:pt x="10776" y="5465"/>
                  </a:cubicBezTo>
                  <a:cubicBezTo>
                    <a:pt x="11228" y="6096"/>
                    <a:pt x="12097" y="7477"/>
                    <a:pt x="12085" y="7668"/>
                  </a:cubicBezTo>
                  <a:cubicBezTo>
                    <a:pt x="12041" y="7748"/>
                    <a:pt x="12985" y="9421"/>
                    <a:pt x="10806" y="9421"/>
                  </a:cubicBezTo>
                  <a:cubicBezTo>
                    <a:pt x="10056" y="9421"/>
                    <a:pt x="8935" y="9223"/>
                    <a:pt x="7275" y="8692"/>
                  </a:cubicBezTo>
                  <a:cubicBezTo>
                    <a:pt x="7144" y="8573"/>
                    <a:pt x="6930" y="8513"/>
                    <a:pt x="6894" y="8358"/>
                  </a:cubicBezTo>
                  <a:lnTo>
                    <a:pt x="6894" y="8358"/>
                  </a:lnTo>
                  <a:cubicBezTo>
                    <a:pt x="6904" y="8359"/>
                    <a:pt x="6915" y="8359"/>
                    <a:pt x="6925" y="8359"/>
                  </a:cubicBezTo>
                  <a:cubicBezTo>
                    <a:pt x="7127" y="8359"/>
                    <a:pt x="7412" y="8252"/>
                    <a:pt x="7525" y="8037"/>
                  </a:cubicBezTo>
                  <a:cubicBezTo>
                    <a:pt x="7906" y="7370"/>
                    <a:pt x="7990" y="4429"/>
                    <a:pt x="7525" y="3929"/>
                  </a:cubicBezTo>
                  <a:cubicBezTo>
                    <a:pt x="7370" y="3760"/>
                    <a:pt x="7182" y="3729"/>
                    <a:pt x="7000" y="3729"/>
                  </a:cubicBezTo>
                  <a:cubicBezTo>
                    <a:pt x="6891" y="3729"/>
                    <a:pt x="6785" y="3740"/>
                    <a:pt x="6690" y="3740"/>
                  </a:cubicBezTo>
                  <a:cubicBezTo>
                    <a:pt x="6674" y="3740"/>
                    <a:pt x="6659" y="3739"/>
                    <a:pt x="6644" y="3739"/>
                  </a:cubicBezTo>
                  <a:cubicBezTo>
                    <a:pt x="7120" y="3346"/>
                    <a:pt x="7347" y="2596"/>
                    <a:pt x="7704" y="2024"/>
                  </a:cubicBezTo>
                  <a:cubicBezTo>
                    <a:pt x="7815" y="2093"/>
                    <a:pt x="7957" y="2204"/>
                    <a:pt x="8090" y="2204"/>
                  </a:cubicBezTo>
                  <a:cubicBezTo>
                    <a:pt x="8142" y="2204"/>
                    <a:pt x="8193" y="2187"/>
                    <a:pt x="8240" y="2143"/>
                  </a:cubicBezTo>
                  <a:cubicBezTo>
                    <a:pt x="8347" y="1786"/>
                    <a:pt x="8109" y="1810"/>
                    <a:pt x="8335" y="1548"/>
                  </a:cubicBezTo>
                  <a:lnTo>
                    <a:pt x="8335" y="1548"/>
                  </a:lnTo>
                  <a:cubicBezTo>
                    <a:pt x="8360" y="1559"/>
                    <a:pt x="8399" y="1566"/>
                    <a:pt x="8443" y="1566"/>
                  </a:cubicBezTo>
                  <a:cubicBezTo>
                    <a:pt x="8549" y="1566"/>
                    <a:pt x="8686" y="1524"/>
                    <a:pt x="8728" y="1381"/>
                  </a:cubicBezTo>
                  <a:cubicBezTo>
                    <a:pt x="8525" y="1107"/>
                    <a:pt x="7978" y="1036"/>
                    <a:pt x="7811" y="715"/>
                  </a:cubicBezTo>
                  <a:cubicBezTo>
                    <a:pt x="7669" y="667"/>
                    <a:pt x="7558" y="605"/>
                    <a:pt x="7429" y="605"/>
                  </a:cubicBezTo>
                  <a:cubicBezTo>
                    <a:pt x="7395" y="605"/>
                    <a:pt x="7360" y="609"/>
                    <a:pt x="7323" y="619"/>
                  </a:cubicBezTo>
                  <a:cubicBezTo>
                    <a:pt x="7263" y="393"/>
                    <a:pt x="7085" y="238"/>
                    <a:pt x="6870" y="107"/>
                  </a:cubicBezTo>
                  <a:cubicBezTo>
                    <a:pt x="6728" y="60"/>
                    <a:pt x="6573" y="36"/>
                    <a:pt x="6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398154" y="2694378"/>
              <a:ext cx="267625" cy="246943"/>
            </a:xfrm>
            <a:custGeom>
              <a:avLst/>
              <a:gdLst/>
              <a:ahLst/>
              <a:cxnLst/>
              <a:rect l="l" t="t" r="r" b="b"/>
              <a:pathLst>
                <a:path w="5823" h="5373" extrusionOk="0">
                  <a:moveTo>
                    <a:pt x="2896" y="1512"/>
                  </a:moveTo>
                  <a:cubicBezTo>
                    <a:pt x="2966" y="1512"/>
                    <a:pt x="3037" y="1518"/>
                    <a:pt x="3108" y="1532"/>
                  </a:cubicBezTo>
                  <a:cubicBezTo>
                    <a:pt x="3751" y="1651"/>
                    <a:pt x="4168" y="2258"/>
                    <a:pt x="4049" y="2889"/>
                  </a:cubicBezTo>
                  <a:cubicBezTo>
                    <a:pt x="3943" y="3458"/>
                    <a:pt x="3455" y="3850"/>
                    <a:pt x="2907" y="3850"/>
                  </a:cubicBezTo>
                  <a:cubicBezTo>
                    <a:pt x="2836" y="3850"/>
                    <a:pt x="2764" y="3843"/>
                    <a:pt x="2691" y="3830"/>
                  </a:cubicBezTo>
                  <a:cubicBezTo>
                    <a:pt x="2072" y="3723"/>
                    <a:pt x="1655" y="3115"/>
                    <a:pt x="1763" y="2472"/>
                  </a:cubicBezTo>
                  <a:cubicBezTo>
                    <a:pt x="1868" y="1903"/>
                    <a:pt x="2356" y="1512"/>
                    <a:pt x="2896" y="1512"/>
                  </a:cubicBezTo>
                  <a:close/>
                  <a:moveTo>
                    <a:pt x="2915" y="1"/>
                  </a:moveTo>
                  <a:cubicBezTo>
                    <a:pt x="1645" y="1"/>
                    <a:pt x="507" y="907"/>
                    <a:pt x="274" y="2199"/>
                  </a:cubicBezTo>
                  <a:cubicBezTo>
                    <a:pt x="0" y="3663"/>
                    <a:pt x="965" y="5056"/>
                    <a:pt x="2429" y="5330"/>
                  </a:cubicBezTo>
                  <a:cubicBezTo>
                    <a:pt x="2590" y="5359"/>
                    <a:pt x="2750" y="5373"/>
                    <a:pt x="2907" y="5373"/>
                  </a:cubicBezTo>
                  <a:cubicBezTo>
                    <a:pt x="4178" y="5373"/>
                    <a:pt x="5316" y="4467"/>
                    <a:pt x="5549" y="3175"/>
                  </a:cubicBezTo>
                  <a:cubicBezTo>
                    <a:pt x="5823" y="1710"/>
                    <a:pt x="4858" y="306"/>
                    <a:pt x="3394" y="44"/>
                  </a:cubicBezTo>
                  <a:cubicBezTo>
                    <a:pt x="3233" y="15"/>
                    <a:pt x="3073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752462" y="2576031"/>
              <a:ext cx="267625" cy="247127"/>
            </a:xfrm>
            <a:custGeom>
              <a:avLst/>
              <a:gdLst/>
              <a:ahLst/>
              <a:cxnLst/>
              <a:rect l="l" t="t" r="r" b="b"/>
              <a:pathLst>
                <a:path w="5823" h="5377" extrusionOk="0">
                  <a:moveTo>
                    <a:pt x="2895" y="1515"/>
                  </a:moveTo>
                  <a:cubicBezTo>
                    <a:pt x="2965" y="1515"/>
                    <a:pt x="3036" y="1521"/>
                    <a:pt x="3108" y="1535"/>
                  </a:cubicBezTo>
                  <a:cubicBezTo>
                    <a:pt x="3750" y="1654"/>
                    <a:pt x="4167" y="2261"/>
                    <a:pt x="4048" y="2892"/>
                  </a:cubicBezTo>
                  <a:cubicBezTo>
                    <a:pt x="3943" y="3451"/>
                    <a:pt x="3455" y="3841"/>
                    <a:pt x="2907" y="3841"/>
                  </a:cubicBezTo>
                  <a:cubicBezTo>
                    <a:pt x="2836" y="3841"/>
                    <a:pt x="2763" y="3835"/>
                    <a:pt x="2691" y="3821"/>
                  </a:cubicBezTo>
                  <a:cubicBezTo>
                    <a:pt x="2060" y="3714"/>
                    <a:pt x="1643" y="3107"/>
                    <a:pt x="1762" y="2476"/>
                  </a:cubicBezTo>
                  <a:cubicBezTo>
                    <a:pt x="1857" y="1907"/>
                    <a:pt x="2353" y="1515"/>
                    <a:pt x="2895" y="1515"/>
                  </a:cubicBezTo>
                  <a:close/>
                  <a:moveTo>
                    <a:pt x="2898" y="0"/>
                  </a:moveTo>
                  <a:cubicBezTo>
                    <a:pt x="1634" y="0"/>
                    <a:pt x="506" y="905"/>
                    <a:pt x="274" y="2202"/>
                  </a:cubicBezTo>
                  <a:cubicBezTo>
                    <a:pt x="0" y="3666"/>
                    <a:pt x="964" y="5059"/>
                    <a:pt x="2429" y="5333"/>
                  </a:cubicBezTo>
                  <a:cubicBezTo>
                    <a:pt x="2589" y="5362"/>
                    <a:pt x="2749" y="5376"/>
                    <a:pt x="2907" y="5376"/>
                  </a:cubicBezTo>
                  <a:cubicBezTo>
                    <a:pt x="4178" y="5376"/>
                    <a:pt x="5315" y="4469"/>
                    <a:pt x="5548" y="3166"/>
                  </a:cubicBezTo>
                  <a:cubicBezTo>
                    <a:pt x="5822" y="1714"/>
                    <a:pt x="4846" y="309"/>
                    <a:pt x="3393" y="47"/>
                  </a:cubicBezTo>
                  <a:cubicBezTo>
                    <a:pt x="3227" y="16"/>
                    <a:pt x="3061" y="0"/>
                    <a:pt x="2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704288" y="2396675"/>
            <a:ext cx="57354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4149300" y="1396175"/>
            <a:ext cx="845400" cy="6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1705338" y="3395100"/>
            <a:ext cx="5733300" cy="2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657318">
            <a:off x="-223359" y="-959411"/>
            <a:ext cx="9166591" cy="6337889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>
            <a:off x="834075" y="1076350"/>
            <a:ext cx="73872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92699" y="3212380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495108" y="2985450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477651" y="3339701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222000" y="1828801"/>
            <a:ext cx="4389300" cy="10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1"/>
          </p:nvPr>
        </p:nvSpPr>
        <p:spPr>
          <a:xfrm>
            <a:off x="1221988" y="2932369"/>
            <a:ext cx="4389300" cy="26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 rot="4168270">
            <a:off x="6932255" y="355213"/>
            <a:ext cx="255269" cy="222609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/>
          <p:nvPr/>
        </p:nvSpPr>
        <p:spPr>
          <a:xfrm rot="180">
            <a:off x="376575" y="-747926"/>
            <a:ext cx="8516181" cy="6333901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17"/>
          <p:cNvGrpSpPr/>
          <p:nvPr/>
        </p:nvGrpSpPr>
        <p:grpSpPr>
          <a:xfrm>
            <a:off x="7776362" y="515558"/>
            <a:ext cx="980097" cy="668488"/>
            <a:chOff x="3752462" y="2272833"/>
            <a:chExt cx="980097" cy="668488"/>
          </a:xfrm>
        </p:grpSpPr>
        <p:sp>
          <p:nvSpPr>
            <p:cNvPr id="272" name="Google Shape;272;p17"/>
            <p:cNvSpPr/>
            <p:nvPr/>
          </p:nvSpPr>
          <p:spPr>
            <a:xfrm>
              <a:off x="3784726" y="2272833"/>
              <a:ext cx="947833" cy="577350"/>
            </a:xfrm>
            <a:custGeom>
              <a:avLst/>
              <a:gdLst/>
              <a:ahLst/>
              <a:cxnLst/>
              <a:rect l="l" t="t" r="r" b="b"/>
              <a:pathLst>
                <a:path w="20623" h="12562" extrusionOk="0">
                  <a:moveTo>
                    <a:pt x="6430" y="0"/>
                  </a:moveTo>
                  <a:cubicBezTo>
                    <a:pt x="6430" y="24"/>
                    <a:pt x="6406" y="36"/>
                    <a:pt x="6406" y="48"/>
                  </a:cubicBezTo>
                  <a:cubicBezTo>
                    <a:pt x="5954" y="226"/>
                    <a:pt x="5787" y="1179"/>
                    <a:pt x="6251" y="1453"/>
                  </a:cubicBezTo>
                  <a:cubicBezTo>
                    <a:pt x="6325" y="1496"/>
                    <a:pt x="6398" y="1503"/>
                    <a:pt x="6471" y="1503"/>
                  </a:cubicBezTo>
                  <a:cubicBezTo>
                    <a:pt x="6506" y="1503"/>
                    <a:pt x="6541" y="1502"/>
                    <a:pt x="6576" y="1502"/>
                  </a:cubicBezTo>
                  <a:cubicBezTo>
                    <a:pt x="6672" y="1502"/>
                    <a:pt x="6772" y="1513"/>
                    <a:pt x="6882" y="1596"/>
                  </a:cubicBezTo>
                  <a:cubicBezTo>
                    <a:pt x="6751" y="1941"/>
                    <a:pt x="6466" y="2024"/>
                    <a:pt x="6275" y="2286"/>
                  </a:cubicBezTo>
                  <a:cubicBezTo>
                    <a:pt x="6288" y="2299"/>
                    <a:pt x="6302" y="2304"/>
                    <a:pt x="6317" y="2304"/>
                  </a:cubicBezTo>
                  <a:cubicBezTo>
                    <a:pt x="6360" y="2304"/>
                    <a:pt x="6408" y="2265"/>
                    <a:pt x="6437" y="2265"/>
                  </a:cubicBezTo>
                  <a:cubicBezTo>
                    <a:pt x="6455" y="2265"/>
                    <a:pt x="6466" y="2278"/>
                    <a:pt x="6466" y="2322"/>
                  </a:cubicBezTo>
                  <a:cubicBezTo>
                    <a:pt x="5858" y="3036"/>
                    <a:pt x="5299" y="3834"/>
                    <a:pt x="4680" y="4548"/>
                  </a:cubicBezTo>
                  <a:cubicBezTo>
                    <a:pt x="4647" y="4545"/>
                    <a:pt x="4615" y="4544"/>
                    <a:pt x="4585" y="4544"/>
                  </a:cubicBezTo>
                  <a:cubicBezTo>
                    <a:pt x="4045" y="4544"/>
                    <a:pt x="3805" y="5023"/>
                    <a:pt x="3715" y="5406"/>
                  </a:cubicBezTo>
                  <a:cubicBezTo>
                    <a:pt x="3254" y="5193"/>
                    <a:pt x="2814" y="5102"/>
                    <a:pt x="2402" y="5102"/>
                  </a:cubicBezTo>
                  <a:cubicBezTo>
                    <a:pt x="1430" y="5102"/>
                    <a:pt x="613" y="5609"/>
                    <a:pt x="36" y="6227"/>
                  </a:cubicBezTo>
                  <a:cubicBezTo>
                    <a:pt x="24" y="6287"/>
                    <a:pt x="12" y="6358"/>
                    <a:pt x="0" y="6418"/>
                  </a:cubicBezTo>
                  <a:cubicBezTo>
                    <a:pt x="12" y="6418"/>
                    <a:pt x="24" y="6430"/>
                    <a:pt x="36" y="6430"/>
                  </a:cubicBezTo>
                  <a:cubicBezTo>
                    <a:pt x="72" y="6644"/>
                    <a:pt x="298" y="6751"/>
                    <a:pt x="548" y="6811"/>
                  </a:cubicBezTo>
                  <a:cubicBezTo>
                    <a:pt x="1018" y="6488"/>
                    <a:pt x="1601" y="6294"/>
                    <a:pt x="2204" y="6294"/>
                  </a:cubicBezTo>
                  <a:cubicBezTo>
                    <a:pt x="2382" y="6294"/>
                    <a:pt x="2561" y="6311"/>
                    <a:pt x="2739" y="6346"/>
                  </a:cubicBezTo>
                  <a:cubicBezTo>
                    <a:pt x="4215" y="6608"/>
                    <a:pt x="5227" y="7918"/>
                    <a:pt x="5156" y="9311"/>
                  </a:cubicBezTo>
                  <a:cubicBezTo>
                    <a:pt x="5227" y="9311"/>
                    <a:pt x="5263" y="9287"/>
                    <a:pt x="5334" y="9287"/>
                  </a:cubicBezTo>
                  <a:cubicBezTo>
                    <a:pt x="5596" y="9680"/>
                    <a:pt x="5692" y="9918"/>
                    <a:pt x="6049" y="10228"/>
                  </a:cubicBezTo>
                  <a:cubicBezTo>
                    <a:pt x="6251" y="10406"/>
                    <a:pt x="6489" y="10525"/>
                    <a:pt x="6763" y="10621"/>
                  </a:cubicBezTo>
                  <a:cubicBezTo>
                    <a:pt x="7513" y="10859"/>
                    <a:pt x="12288" y="11704"/>
                    <a:pt x="12323" y="11716"/>
                  </a:cubicBezTo>
                  <a:cubicBezTo>
                    <a:pt x="12514" y="12073"/>
                    <a:pt x="12954" y="12228"/>
                    <a:pt x="13300" y="12287"/>
                  </a:cubicBezTo>
                  <a:cubicBezTo>
                    <a:pt x="13252" y="11954"/>
                    <a:pt x="13252" y="11621"/>
                    <a:pt x="13312" y="11287"/>
                  </a:cubicBezTo>
                  <a:cubicBezTo>
                    <a:pt x="13576" y="9849"/>
                    <a:pt x="14827" y="8833"/>
                    <a:pt x="16247" y="8833"/>
                  </a:cubicBezTo>
                  <a:cubicBezTo>
                    <a:pt x="16425" y="8833"/>
                    <a:pt x="16606" y="8849"/>
                    <a:pt x="16788" y="8882"/>
                  </a:cubicBezTo>
                  <a:cubicBezTo>
                    <a:pt x="18408" y="9180"/>
                    <a:pt x="19479" y="10728"/>
                    <a:pt x="19181" y="12359"/>
                  </a:cubicBezTo>
                  <a:cubicBezTo>
                    <a:pt x="19181" y="12395"/>
                    <a:pt x="19170" y="12454"/>
                    <a:pt x="19146" y="12502"/>
                  </a:cubicBezTo>
                  <a:lnTo>
                    <a:pt x="20027" y="12561"/>
                  </a:lnTo>
                  <a:lnTo>
                    <a:pt x="20313" y="12299"/>
                  </a:lnTo>
                  <a:cubicBezTo>
                    <a:pt x="20324" y="12359"/>
                    <a:pt x="20360" y="12430"/>
                    <a:pt x="20455" y="12442"/>
                  </a:cubicBezTo>
                  <a:cubicBezTo>
                    <a:pt x="20455" y="12395"/>
                    <a:pt x="20479" y="12335"/>
                    <a:pt x="20491" y="12299"/>
                  </a:cubicBezTo>
                  <a:cubicBezTo>
                    <a:pt x="20324" y="11621"/>
                    <a:pt x="20217" y="10704"/>
                    <a:pt x="20098" y="10156"/>
                  </a:cubicBezTo>
                  <a:cubicBezTo>
                    <a:pt x="20121" y="10134"/>
                    <a:pt x="20152" y="10126"/>
                    <a:pt x="20186" y="10126"/>
                  </a:cubicBezTo>
                  <a:cubicBezTo>
                    <a:pt x="20245" y="10126"/>
                    <a:pt x="20315" y="10148"/>
                    <a:pt x="20372" y="10148"/>
                  </a:cubicBezTo>
                  <a:cubicBezTo>
                    <a:pt x="20422" y="10148"/>
                    <a:pt x="20462" y="10132"/>
                    <a:pt x="20479" y="10073"/>
                  </a:cubicBezTo>
                  <a:cubicBezTo>
                    <a:pt x="20622" y="9525"/>
                    <a:pt x="20324" y="9263"/>
                    <a:pt x="20182" y="8882"/>
                  </a:cubicBezTo>
                  <a:cubicBezTo>
                    <a:pt x="19920" y="8692"/>
                    <a:pt x="19527" y="8573"/>
                    <a:pt x="19086" y="8489"/>
                  </a:cubicBezTo>
                  <a:cubicBezTo>
                    <a:pt x="18777" y="7954"/>
                    <a:pt x="18038" y="7668"/>
                    <a:pt x="18003" y="6953"/>
                  </a:cubicBezTo>
                  <a:lnTo>
                    <a:pt x="18003" y="6953"/>
                  </a:lnTo>
                  <a:cubicBezTo>
                    <a:pt x="18201" y="6968"/>
                    <a:pt x="18408" y="7014"/>
                    <a:pt x="18588" y="7014"/>
                  </a:cubicBezTo>
                  <a:cubicBezTo>
                    <a:pt x="18700" y="7014"/>
                    <a:pt x="18801" y="6996"/>
                    <a:pt x="18884" y="6942"/>
                  </a:cubicBezTo>
                  <a:cubicBezTo>
                    <a:pt x="18920" y="6763"/>
                    <a:pt x="18729" y="6715"/>
                    <a:pt x="18765" y="6549"/>
                  </a:cubicBezTo>
                  <a:cubicBezTo>
                    <a:pt x="19039" y="6299"/>
                    <a:pt x="19134" y="5882"/>
                    <a:pt x="19122" y="5453"/>
                  </a:cubicBezTo>
                  <a:cubicBezTo>
                    <a:pt x="18265" y="4834"/>
                    <a:pt x="14574" y="5465"/>
                    <a:pt x="15657" y="3941"/>
                  </a:cubicBezTo>
                  <a:cubicBezTo>
                    <a:pt x="15483" y="3718"/>
                    <a:pt x="15183" y="3646"/>
                    <a:pt x="14918" y="3646"/>
                  </a:cubicBezTo>
                  <a:cubicBezTo>
                    <a:pt x="14730" y="3646"/>
                    <a:pt x="14560" y="3682"/>
                    <a:pt x="14467" y="3727"/>
                  </a:cubicBezTo>
                  <a:cubicBezTo>
                    <a:pt x="13538" y="4132"/>
                    <a:pt x="11026" y="3798"/>
                    <a:pt x="10168" y="4108"/>
                  </a:cubicBezTo>
                  <a:cubicBezTo>
                    <a:pt x="9287" y="4429"/>
                    <a:pt x="10323" y="4846"/>
                    <a:pt x="10776" y="5465"/>
                  </a:cubicBezTo>
                  <a:cubicBezTo>
                    <a:pt x="11228" y="6096"/>
                    <a:pt x="12097" y="7477"/>
                    <a:pt x="12085" y="7668"/>
                  </a:cubicBezTo>
                  <a:cubicBezTo>
                    <a:pt x="12041" y="7748"/>
                    <a:pt x="12985" y="9421"/>
                    <a:pt x="10806" y="9421"/>
                  </a:cubicBezTo>
                  <a:cubicBezTo>
                    <a:pt x="10056" y="9421"/>
                    <a:pt x="8935" y="9223"/>
                    <a:pt x="7275" y="8692"/>
                  </a:cubicBezTo>
                  <a:cubicBezTo>
                    <a:pt x="7144" y="8573"/>
                    <a:pt x="6930" y="8513"/>
                    <a:pt x="6894" y="8358"/>
                  </a:cubicBezTo>
                  <a:lnTo>
                    <a:pt x="6894" y="8358"/>
                  </a:lnTo>
                  <a:cubicBezTo>
                    <a:pt x="6904" y="8359"/>
                    <a:pt x="6915" y="8359"/>
                    <a:pt x="6925" y="8359"/>
                  </a:cubicBezTo>
                  <a:cubicBezTo>
                    <a:pt x="7127" y="8359"/>
                    <a:pt x="7412" y="8252"/>
                    <a:pt x="7525" y="8037"/>
                  </a:cubicBezTo>
                  <a:cubicBezTo>
                    <a:pt x="7906" y="7370"/>
                    <a:pt x="7990" y="4429"/>
                    <a:pt x="7525" y="3929"/>
                  </a:cubicBezTo>
                  <a:cubicBezTo>
                    <a:pt x="7370" y="3760"/>
                    <a:pt x="7182" y="3729"/>
                    <a:pt x="7000" y="3729"/>
                  </a:cubicBezTo>
                  <a:cubicBezTo>
                    <a:pt x="6891" y="3729"/>
                    <a:pt x="6785" y="3740"/>
                    <a:pt x="6690" y="3740"/>
                  </a:cubicBezTo>
                  <a:cubicBezTo>
                    <a:pt x="6674" y="3740"/>
                    <a:pt x="6659" y="3739"/>
                    <a:pt x="6644" y="3739"/>
                  </a:cubicBezTo>
                  <a:cubicBezTo>
                    <a:pt x="7120" y="3346"/>
                    <a:pt x="7347" y="2596"/>
                    <a:pt x="7704" y="2024"/>
                  </a:cubicBezTo>
                  <a:cubicBezTo>
                    <a:pt x="7815" y="2093"/>
                    <a:pt x="7957" y="2204"/>
                    <a:pt x="8090" y="2204"/>
                  </a:cubicBezTo>
                  <a:cubicBezTo>
                    <a:pt x="8142" y="2204"/>
                    <a:pt x="8193" y="2187"/>
                    <a:pt x="8240" y="2143"/>
                  </a:cubicBezTo>
                  <a:cubicBezTo>
                    <a:pt x="8347" y="1786"/>
                    <a:pt x="8109" y="1810"/>
                    <a:pt x="8335" y="1548"/>
                  </a:cubicBezTo>
                  <a:lnTo>
                    <a:pt x="8335" y="1548"/>
                  </a:lnTo>
                  <a:cubicBezTo>
                    <a:pt x="8360" y="1559"/>
                    <a:pt x="8399" y="1566"/>
                    <a:pt x="8443" y="1566"/>
                  </a:cubicBezTo>
                  <a:cubicBezTo>
                    <a:pt x="8549" y="1566"/>
                    <a:pt x="8686" y="1524"/>
                    <a:pt x="8728" y="1381"/>
                  </a:cubicBezTo>
                  <a:cubicBezTo>
                    <a:pt x="8525" y="1107"/>
                    <a:pt x="7978" y="1036"/>
                    <a:pt x="7811" y="715"/>
                  </a:cubicBezTo>
                  <a:cubicBezTo>
                    <a:pt x="7669" y="667"/>
                    <a:pt x="7558" y="605"/>
                    <a:pt x="7429" y="605"/>
                  </a:cubicBezTo>
                  <a:cubicBezTo>
                    <a:pt x="7395" y="605"/>
                    <a:pt x="7360" y="609"/>
                    <a:pt x="7323" y="619"/>
                  </a:cubicBezTo>
                  <a:cubicBezTo>
                    <a:pt x="7263" y="393"/>
                    <a:pt x="7085" y="238"/>
                    <a:pt x="6870" y="107"/>
                  </a:cubicBezTo>
                  <a:cubicBezTo>
                    <a:pt x="6728" y="60"/>
                    <a:pt x="6573" y="36"/>
                    <a:pt x="6430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4398154" y="2694378"/>
              <a:ext cx="267625" cy="246943"/>
            </a:xfrm>
            <a:custGeom>
              <a:avLst/>
              <a:gdLst/>
              <a:ahLst/>
              <a:cxnLst/>
              <a:rect l="l" t="t" r="r" b="b"/>
              <a:pathLst>
                <a:path w="5823" h="5373" extrusionOk="0">
                  <a:moveTo>
                    <a:pt x="2896" y="1512"/>
                  </a:moveTo>
                  <a:cubicBezTo>
                    <a:pt x="2966" y="1512"/>
                    <a:pt x="3037" y="1518"/>
                    <a:pt x="3108" y="1532"/>
                  </a:cubicBezTo>
                  <a:cubicBezTo>
                    <a:pt x="3751" y="1651"/>
                    <a:pt x="4168" y="2258"/>
                    <a:pt x="4049" y="2889"/>
                  </a:cubicBezTo>
                  <a:cubicBezTo>
                    <a:pt x="3943" y="3458"/>
                    <a:pt x="3455" y="3850"/>
                    <a:pt x="2907" y="3850"/>
                  </a:cubicBezTo>
                  <a:cubicBezTo>
                    <a:pt x="2836" y="3850"/>
                    <a:pt x="2764" y="3843"/>
                    <a:pt x="2691" y="3830"/>
                  </a:cubicBezTo>
                  <a:cubicBezTo>
                    <a:pt x="2072" y="3723"/>
                    <a:pt x="1655" y="3115"/>
                    <a:pt x="1763" y="2472"/>
                  </a:cubicBezTo>
                  <a:cubicBezTo>
                    <a:pt x="1868" y="1903"/>
                    <a:pt x="2356" y="1512"/>
                    <a:pt x="2896" y="1512"/>
                  </a:cubicBezTo>
                  <a:close/>
                  <a:moveTo>
                    <a:pt x="2915" y="1"/>
                  </a:moveTo>
                  <a:cubicBezTo>
                    <a:pt x="1645" y="1"/>
                    <a:pt x="507" y="907"/>
                    <a:pt x="274" y="2199"/>
                  </a:cubicBezTo>
                  <a:cubicBezTo>
                    <a:pt x="0" y="3663"/>
                    <a:pt x="965" y="5056"/>
                    <a:pt x="2429" y="5330"/>
                  </a:cubicBezTo>
                  <a:cubicBezTo>
                    <a:pt x="2590" y="5359"/>
                    <a:pt x="2750" y="5373"/>
                    <a:pt x="2907" y="5373"/>
                  </a:cubicBezTo>
                  <a:cubicBezTo>
                    <a:pt x="4178" y="5373"/>
                    <a:pt x="5316" y="4467"/>
                    <a:pt x="5549" y="3175"/>
                  </a:cubicBezTo>
                  <a:cubicBezTo>
                    <a:pt x="5823" y="1710"/>
                    <a:pt x="4858" y="306"/>
                    <a:pt x="3394" y="44"/>
                  </a:cubicBezTo>
                  <a:cubicBezTo>
                    <a:pt x="3233" y="15"/>
                    <a:pt x="3073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3752462" y="2576031"/>
              <a:ext cx="267625" cy="247127"/>
            </a:xfrm>
            <a:custGeom>
              <a:avLst/>
              <a:gdLst/>
              <a:ahLst/>
              <a:cxnLst/>
              <a:rect l="l" t="t" r="r" b="b"/>
              <a:pathLst>
                <a:path w="5823" h="5377" extrusionOk="0">
                  <a:moveTo>
                    <a:pt x="2895" y="1515"/>
                  </a:moveTo>
                  <a:cubicBezTo>
                    <a:pt x="2965" y="1515"/>
                    <a:pt x="3036" y="1521"/>
                    <a:pt x="3108" y="1535"/>
                  </a:cubicBezTo>
                  <a:cubicBezTo>
                    <a:pt x="3750" y="1654"/>
                    <a:pt x="4167" y="2261"/>
                    <a:pt x="4048" y="2892"/>
                  </a:cubicBezTo>
                  <a:cubicBezTo>
                    <a:pt x="3943" y="3451"/>
                    <a:pt x="3455" y="3841"/>
                    <a:pt x="2907" y="3841"/>
                  </a:cubicBezTo>
                  <a:cubicBezTo>
                    <a:pt x="2836" y="3841"/>
                    <a:pt x="2763" y="3835"/>
                    <a:pt x="2691" y="3821"/>
                  </a:cubicBezTo>
                  <a:cubicBezTo>
                    <a:pt x="2060" y="3714"/>
                    <a:pt x="1643" y="3107"/>
                    <a:pt x="1762" y="2476"/>
                  </a:cubicBezTo>
                  <a:cubicBezTo>
                    <a:pt x="1857" y="1907"/>
                    <a:pt x="2353" y="1515"/>
                    <a:pt x="2895" y="1515"/>
                  </a:cubicBezTo>
                  <a:close/>
                  <a:moveTo>
                    <a:pt x="2898" y="0"/>
                  </a:moveTo>
                  <a:cubicBezTo>
                    <a:pt x="1634" y="0"/>
                    <a:pt x="506" y="905"/>
                    <a:pt x="274" y="2202"/>
                  </a:cubicBezTo>
                  <a:cubicBezTo>
                    <a:pt x="0" y="3666"/>
                    <a:pt x="964" y="5059"/>
                    <a:pt x="2429" y="5333"/>
                  </a:cubicBezTo>
                  <a:cubicBezTo>
                    <a:pt x="2589" y="5362"/>
                    <a:pt x="2749" y="5376"/>
                    <a:pt x="2907" y="5376"/>
                  </a:cubicBezTo>
                  <a:cubicBezTo>
                    <a:pt x="4178" y="5376"/>
                    <a:pt x="5315" y="4469"/>
                    <a:pt x="5548" y="3166"/>
                  </a:cubicBezTo>
                  <a:cubicBezTo>
                    <a:pt x="5822" y="1714"/>
                    <a:pt x="4846" y="309"/>
                    <a:pt x="3393" y="47"/>
                  </a:cubicBezTo>
                  <a:cubicBezTo>
                    <a:pt x="3227" y="16"/>
                    <a:pt x="3061" y="0"/>
                    <a:pt x="2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7"/>
          <p:cNvGrpSpPr/>
          <p:nvPr/>
        </p:nvGrpSpPr>
        <p:grpSpPr>
          <a:xfrm rot="-2522092">
            <a:off x="-4877" y="3153253"/>
            <a:ext cx="707582" cy="750595"/>
            <a:chOff x="2691195" y="863085"/>
            <a:chExt cx="468444" cy="496945"/>
          </a:xfrm>
        </p:grpSpPr>
        <p:sp>
          <p:nvSpPr>
            <p:cNvPr id="276" name="Google Shape;276;p17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7"/>
          <p:cNvSpPr/>
          <p:nvPr/>
        </p:nvSpPr>
        <p:spPr>
          <a:xfrm>
            <a:off x="8612676" y="47548"/>
            <a:ext cx="1062639" cy="553025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-531324" y="4322911"/>
            <a:ext cx="1062639" cy="553025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subTitle" idx="1"/>
          </p:nvPr>
        </p:nvSpPr>
        <p:spPr>
          <a:xfrm>
            <a:off x="713250" y="2447813"/>
            <a:ext cx="2349900" cy="47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2"/>
          </p:nvPr>
        </p:nvSpPr>
        <p:spPr>
          <a:xfrm>
            <a:off x="713250" y="2060363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3"/>
          </p:nvPr>
        </p:nvSpPr>
        <p:spPr>
          <a:xfrm>
            <a:off x="6080850" y="2447813"/>
            <a:ext cx="2349900" cy="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4"/>
          </p:nvPr>
        </p:nvSpPr>
        <p:spPr>
          <a:xfrm>
            <a:off x="6080850" y="2060363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subTitle" idx="5"/>
          </p:nvPr>
        </p:nvSpPr>
        <p:spPr>
          <a:xfrm>
            <a:off x="3394950" y="2447813"/>
            <a:ext cx="2349900" cy="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6"/>
          </p:nvPr>
        </p:nvSpPr>
        <p:spPr>
          <a:xfrm>
            <a:off x="3394950" y="2060363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7"/>
          </p:nvPr>
        </p:nvSpPr>
        <p:spPr>
          <a:xfrm>
            <a:off x="713250" y="4052402"/>
            <a:ext cx="2349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8"/>
          </p:nvPr>
        </p:nvSpPr>
        <p:spPr>
          <a:xfrm>
            <a:off x="713250" y="3664952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9"/>
          </p:nvPr>
        </p:nvSpPr>
        <p:spPr>
          <a:xfrm>
            <a:off x="6080850" y="4053477"/>
            <a:ext cx="2349900" cy="4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3"/>
          </p:nvPr>
        </p:nvSpPr>
        <p:spPr>
          <a:xfrm>
            <a:off x="6080850" y="3666027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4"/>
          </p:nvPr>
        </p:nvSpPr>
        <p:spPr>
          <a:xfrm>
            <a:off x="3394950" y="4053477"/>
            <a:ext cx="2349900" cy="4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5"/>
          </p:nvPr>
        </p:nvSpPr>
        <p:spPr>
          <a:xfrm>
            <a:off x="3394950" y="3666027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/>
          <p:nvPr/>
        </p:nvSpPr>
        <p:spPr>
          <a:xfrm rot="9172234">
            <a:off x="-545127" y="209190"/>
            <a:ext cx="6423704" cy="4527366"/>
          </a:xfrm>
          <a:custGeom>
            <a:avLst/>
            <a:gdLst/>
            <a:ahLst/>
            <a:cxnLst/>
            <a:rect l="l" t="t" r="r" b="b"/>
            <a:pathLst>
              <a:path w="78822" h="55553" extrusionOk="0">
                <a:moveTo>
                  <a:pt x="45896" y="1"/>
                </a:moveTo>
                <a:cubicBezTo>
                  <a:pt x="37490" y="1"/>
                  <a:pt x="30088" y="2834"/>
                  <a:pt x="25745" y="5245"/>
                </a:cubicBezTo>
                <a:cubicBezTo>
                  <a:pt x="13055" y="12270"/>
                  <a:pt x="1" y="30855"/>
                  <a:pt x="6604" y="43584"/>
                </a:cubicBezTo>
                <a:cubicBezTo>
                  <a:pt x="10592" y="51283"/>
                  <a:pt x="21068" y="55552"/>
                  <a:pt x="30621" y="55552"/>
                </a:cubicBezTo>
                <a:cubicBezTo>
                  <a:pt x="34962" y="55552"/>
                  <a:pt x="39113" y="54671"/>
                  <a:pt x="42378" y="52829"/>
                </a:cubicBezTo>
                <a:cubicBezTo>
                  <a:pt x="47833" y="49766"/>
                  <a:pt x="49747" y="44598"/>
                  <a:pt x="58552" y="41632"/>
                </a:cubicBezTo>
                <a:cubicBezTo>
                  <a:pt x="64256" y="39717"/>
                  <a:pt x="65978" y="41019"/>
                  <a:pt x="69519" y="38799"/>
                </a:cubicBezTo>
                <a:cubicBezTo>
                  <a:pt x="75434" y="35047"/>
                  <a:pt x="78822" y="26223"/>
                  <a:pt x="77329" y="18854"/>
                </a:cubicBezTo>
                <a:cubicBezTo>
                  <a:pt x="74496" y="5111"/>
                  <a:pt x="55585" y="1226"/>
                  <a:pt x="53097" y="728"/>
                </a:cubicBezTo>
                <a:cubicBezTo>
                  <a:pt x="50648" y="220"/>
                  <a:pt x="48233" y="1"/>
                  <a:pt x="45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1_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"/>
          <p:cNvSpPr/>
          <p:nvPr/>
        </p:nvSpPr>
        <p:spPr>
          <a:xfrm rot="3528064">
            <a:off x="4077948" y="311390"/>
            <a:ext cx="6410931" cy="4110321"/>
          </a:xfrm>
          <a:custGeom>
            <a:avLst/>
            <a:gdLst/>
            <a:ahLst/>
            <a:cxnLst/>
            <a:rect l="l" t="t" r="r" b="b"/>
            <a:pathLst>
              <a:path w="97732" h="62645" extrusionOk="0">
                <a:moveTo>
                  <a:pt x="63422" y="1"/>
                </a:moveTo>
                <a:cubicBezTo>
                  <a:pt x="62962" y="1"/>
                  <a:pt x="62506" y="15"/>
                  <a:pt x="62054" y="44"/>
                </a:cubicBezTo>
                <a:cubicBezTo>
                  <a:pt x="55275" y="493"/>
                  <a:pt x="50630" y="4129"/>
                  <a:pt x="42010" y="4129"/>
                </a:cubicBezTo>
                <a:cubicBezTo>
                  <a:pt x="40700" y="4129"/>
                  <a:pt x="39299" y="4045"/>
                  <a:pt x="37784" y="3853"/>
                </a:cubicBezTo>
                <a:cubicBezTo>
                  <a:pt x="31136" y="2996"/>
                  <a:pt x="29427" y="990"/>
                  <a:pt x="25422" y="990"/>
                </a:cubicBezTo>
                <a:cubicBezTo>
                  <a:pt x="24952" y="990"/>
                  <a:pt x="24451" y="1017"/>
                  <a:pt x="23907" y="1078"/>
                </a:cubicBezTo>
                <a:cubicBezTo>
                  <a:pt x="15255" y="2054"/>
                  <a:pt x="6642" y="10131"/>
                  <a:pt x="4307" y="19242"/>
                </a:cubicBezTo>
                <a:cubicBezTo>
                  <a:pt x="0" y="36220"/>
                  <a:pt x="19121" y="50843"/>
                  <a:pt x="21667" y="52776"/>
                </a:cubicBezTo>
                <a:cubicBezTo>
                  <a:pt x="31931" y="60625"/>
                  <a:pt x="44231" y="62644"/>
                  <a:pt x="52361" y="62644"/>
                </a:cubicBezTo>
                <a:cubicBezTo>
                  <a:pt x="53253" y="62644"/>
                  <a:pt x="54093" y="62620"/>
                  <a:pt x="54876" y="62576"/>
                </a:cubicBezTo>
                <a:cubicBezTo>
                  <a:pt x="72945" y="61543"/>
                  <a:pt x="97732" y="47800"/>
                  <a:pt x="97215" y="29884"/>
                </a:cubicBezTo>
                <a:cubicBezTo>
                  <a:pt x="96788" y="14646"/>
                  <a:pt x="78164" y="1"/>
                  <a:pt x="634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63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"/>
          <p:cNvSpPr/>
          <p:nvPr/>
        </p:nvSpPr>
        <p:spPr>
          <a:xfrm rot="4650376">
            <a:off x="4470269" y="672653"/>
            <a:ext cx="4991553" cy="3798194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2"/>
          <p:cNvGrpSpPr/>
          <p:nvPr/>
        </p:nvGrpSpPr>
        <p:grpSpPr>
          <a:xfrm>
            <a:off x="4795394" y="715153"/>
            <a:ext cx="980097" cy="668488"/>
            <a:chOff x="3752462" y="2272833"/>
            <a:chExt cx="980097" cy="668488"/>
          </a:xfrm>
        </p:grpSpPr>
        <p:sp>
          <p:nvSpPr>
            <p:cNvPr id="405" name="Google Shape;405;p32"/>
            <p:cNvSpPr/>
            <p:nvPr/>
          </p:nvSpPr>
          <p:spPr>
            <a:xfrm>
              <a:off x="3784726" y="2272833"/>
              <a:ext cx="947833" cy="577350"/>
            </a:xfrm>
            <a:custGeom>
              <a:avLst/>
              <a:gdLst/>
              <a:ahLst/>
              <a:cxnLst/>
              <a:rect l="l" t="t" r="r" b="b"/>
              <a:pathLst>
                <a:path w="20623" h="12562" extrusionOk="0">
                  <a:moveTo>
                    <a:pt x="6430" y="0"/>
                  </a:moveTo>
                  <a:cubicBezTo>
                    <a:pt x="6430" y="24"/>
                    <a:pt x="6406" y="36"/>
                    <a:pt x="6406" y="48"/>
                  </a:cubicBezTo>
                  <a:cubicBezTo>
                    <a:pt x="5954" y="226"/>
                    <a:pt x="5787" y="1179"/>
                    <a:pt x="6251" y="1453"/>
                  </a:cubicBezTo>
                  <a:cubicBezTo>
                    <a:pt x="6325" y="1496"/>
                    <a:pt x="6398" y="1503"/>
                    <a:pt x="6471" y="1503"/>
                  </a:cubicBezTo>
                  <a:cubicBezTo>
                    <a:pt x="6506" y="1503"/>
                    <a:pt x="6541" y="1502"/>
                    <a:pt x="6576" y="1502"/>
                  </a:cubicBezTo>
                  <a:cubicBezTo>
                    <a:pt x="6672" y="1502"/>
                    <a:pt x="6772" y="1513"/>
                    <a:pt x="6882" y="1596"/>
                  </a:cubicBezTo>
                  <a:cubicBezTo>
                    <a:pt x="6751" y="1941"/>
                    <a:pt x="6466" y="2024"/>
                    <a:pt x="6275" y="2286"/>
                  </a:cubicBezTo>
                  <a:cubicBezTo>
                    <a:pt x="6288" y="2299"/>
                    <a:pt x="6302" y="2304"/>
                    <a:pt x="6317" y="2304"/>
                  </a:cubicBezTo>
                  <a:cubicBezTo>
                    <a:pt x="6360" y="2304"/>
                    <a:pt x="6408" y="2265"/>
                    <a:pt x="6437" y="2265"/>
                  </a:cubicBezTo>
                  <a:cubicBezTo>
                    <a:pt x="6455" y="2265"/>
                    <a:pt x="6466" y="2278"/>
                    <a:pt x="6466" y="2322"/>
                  </a:cubicBezTo>
                  <a:cubicBezTo>
                    <a:pt x="5858" y="3036"/>
                    <a:pt x="5299" y="3834"/>
                    <a:pt x="4680" y="4548"/>
                  </a:cubicBezTo>
                  <a:cubicBezTo>
                    <a:pt x="4647" y="4545"/>
                    <a:pt x="4615" y="4544"/>
                    <a:pt x="4585" y="4544"/>
                  </a:cubicBezTo>
                  <a:cubicBezTo>
                    <a:pt x="4045" y="4544"/>
                    <a:pt x="3805" y="5023"/>
                    <a:pt x="3715" y="5406"/>
                  </a:cubicBezTo>
                  <a:cubicBezTo>
                    <a:pt x="3254" y="5193"/>
                    <a:pt x="2814" y="5102"/>
                    <a:pt x="2402" y="5102"/>
                  </a:cubicBezTo>
                  <a:cubicBezTo>
                    <a:pt x="1430" y="5102"/>
                    <a:pt x="613" y="5609"/>
                    <a:pt x="36" y="6227"/>
                  </a:cubicBezTo>
                  <a:cubicBezTo>
                    <a:pt x="24" y="6287"/>
                    <a:pt x="12" y="6358"/>
                    <a:pt x="0" y="6418"/>
                  </a:cubicBezTo>
                  <a:cubicBezTo>
                    <a:pt x="12" y="6418"/>
                    <a:pt x="24" y="6430"/>
                    <a:pt x="36" y="6430"/>
                  </a:cubicBezTo>
                  <a:cubicBezTo>
                    <a:pt x="72" y="6644"/>
                    <a:pt x="298" y="6751"/>
                    <a:pt x="548" y="6811"/>
                  </a:cubicBezTo>
                  <a:cubicBezTo>
                    <a:pt x="1018" y="6488"/>
                    <a:pt x="1601" y="6294"/>
                    <a:pt x="2204" y="6294"/>
                  </a:cubicBezTo>
                  <a:cubicBezTo>
                    <a:pt x="2382" y="6294"/>
                    <a:pt x="2561" y="6311"/>
                    <a:pt x="2739" y="6346"/>
                  </a:cubicBezTo>
                  <a:cubicBezTo>
                    <a:pt x="4215" y="6608"/>
                    <a:pt x="5227" y="7918"/>
                    <a:pt x="5156" y="9311"/>
                  </a:cubicBezTo>
                  <a:cubicBezTo>
                    <a:pt x="5227" y="9311"/>
                    <a:pt x="5263" y="9287"/>
                    <a:pt x="5334" y="9287"/>
                  </a:cubicBezTo>
                  <a:cubicBezTo>
                    <a:pt x="5596" y="9680"/>
                    <a:pt x="5692" y="9918"/>
                    <a:pt x="6049" y="10228"/>
                  </a:cubicBezTo>
                  <a:cubicBezTo>
                    <a:pt x="6251" y="10406"/>
                    <a:pt x="6489" y="10525"/>
                    <a:pt x="6763" y="10621"/>
                  </a:cubicBezTo>
                  <a:cubicBezTo>
                    <a:pt x="7513" y="10859"/>
                    <a:pt x="12288" y="11704"/>
                    <a:pt x="12323" y="11716"/>
                  </a:cubicBezTo>
                  <a:cubicBezTo>
                    <a:pt x="12514" y="12073"/>
                    <a:pt x="12954" y="12228"/>
                    <a:pt x="13300" y="12287"/>
                  </a:cubicBezTo>
                  <a:cubicBezTo>
                    <a:pt x="13252" y="11954"/>
                    <a:pt x="13252" y="11621"/>
                    <a:pt x="13312" y="11287"/>
                  </a:cubicBezTo>
                  <a:cubicBezTo>
                    <a:pt x="13576" y="9849"/>
                    <a:pt x="14827" y="8833"/>
                    <a:pt x="16247" y="8833"/>
                  </a:cubicBezTo>
                  <a:cubicBezTo>
                    <a:pt x="16425" y="8833"/>
                    <a:pt x="16606" y="8849"/>
                    <a:pt x="16788" y="8882"/>
                  </a:cubicBezTo>
                  <a:cubicBezTo>
                    <a:pt x="18408" y="9180"/>
                    <a:pt x="19479" y="10728"/>
                    <a:pt x="19181" y="12359"/>
                  </a:cubicBezTo>
                  <a:cubicBezTo>
                    <a:pt x="19181" y="12395"/>
                    <a:pt x="19170" y="12454"/>
                    <a:pt x="19146" y="12502"/>
                  </a:cubicBezTo>
                  <a:lnTo>
                    <a:pt x="20027" y="12561"/>
                  </a:lnTo>
                  <a:lnTo>
                    <a:pt x="20313" y="12299"/>
                  </a:lnTo>
                  <a:cubicBezTo>
                    <a:pt x="20324" y="12359"/>
                    <a:pt x="20360" y="12430"/>
                    <a:pt x="20455" y="12442"/>
                  </a:cubicBezTo>
                  <a:cubicBezTo>
                    <a:pt x="20455" y="12395"/>
                    <a:pt x="20479" y="12335"/>
                    <a:pt x="20491" y="12299"/>
                  </a:cubicBezTo>
                  <a:cubicBezTo>
                    <a:pt x="20324" y="11621"/>
                    <a:pt x="20217" y="10704"/>
                    <a:pt x="20098" y="10156"/>
                  </a:cubicBezTo>
                  <a:cubicBezTo>
                    <a:pt x="20121" y="10134"/>
                    <a:pt x="20152" y="10126"/>
                    <a:pt x="20186" y="10126"/>
                  </a:cubicBezTo>
                  <a:cubicBezTo>
                    <a:pt x="20245" y="10126"/>
                    <a:pt x="20315" y="10148"/>
                    <a:pt x="20372" y="10148"/>
                  </a:cubicBezTo>
                  <a:cubicBezTo>
                    <a:pt x="20422" y="10148"/>
                    <a:pt x="20462" y="10132"/>
                    <a:pt x="20479" y="10073"/>
                  </a:cubicBezTo>
                  <a:cubicBezTo>
                    <a:pt x="20622" y="9525"/>
                    <a:pt x="20324" y="9263"/>
                    <a:pt x="20182" y="8882"/>
                  </a:cubicBezTo>
                  <a:cubicBezTo>
                    <a:pt x="19920" y="8692"/>
                    <a:pt x="19527" y="8573"/>
                    <a:pt x="19086" y="8489"/>
                  </a:cubicBezTo>
                  <a:cubicBezTo>
                    <a:pt x="18777" y="7954"/>
                    <a:pt x="18038" y="7668"/>
                    <a:pt x="18003" y="6953"/>
                  </a:cubicBezTo>
                  <a:lnTo>
                    <a:pt x="18003" y="6953"/>
                  </a:lnTo>
                  <a:cubicBezTo>
                    <a:pt x="18201" y="6968"/>
                    <a:pt x="18408" y="7014"/>
                    <a:pt x="18588" y="7014"/>
                  </a:cubicBezTo>
                  <a:cubicBezTo>
                    <a:pt x="18700" y="7014"/>
                    <a:pt x="18801" y="6996"/>
                    <a:pt x="18884" y="6942"/>
                  </a:cubicBezTo>
                  <a:cubicBezTo>
                    <a:pt x="18920" y="6763"/>
                    <a:pt x="18729" y="6715"/>
                    <a:pt x="18765" y="6549"/>
                  </a:cubicBezTo>
                  <a:cubicBezTo>
                    <a:pt x="19039" y="6299"/>
                    <a:pt x="19134" y="5882"/>
                    <a:pt x="19122" y="5453"/>
                  </a:cubicBezTo>
                  <a:cubicBezTo>
                    <a:pt x="18265" y="4834"/>
                    <a:pt x="14574" y="5465"/>
                    <a:pt x="15657" y="3941"/>
                  </a:cubicBezTo>
                  <a:cubicBezTo>
                    <a:pt x="15483" y="3718"/>
                    <a:pt x="15183" y="3646"/>
                    <a:pt x="14918" y="3646"/>
                  </a:cubicBezTo>
                  <a:cubicBezTo>
                    <a:pt x="14730" y="3646"/>
                    <a:pt x="14560" y="3682"/>
                    <a:pt x="14467" y="3727"/>
                  </a:cubicBezTo>
                  <a:cubicBezTo>
                    <a:pt x="13538" y="4132"/>
                    <a:pt x="11026" y="3798"/>
                    <a:pt x="10168" y="4108"/>
                  </a:cubicBezTo>
                  <a:cubicBezTo>
                    <a:pt x="9287" y="4429"/>
                    <a:pt x="10323" y="4846"/>
                    <a:pt x="10776" y="5465"/>
                  </a:cubicBezTo>
                  <a:cubicBezTo>
                    <a:pt x="11228" y="6096"/>
                    <a:pt x="12097" y="7477"/>
                    <a:pt x="12085" y="7668"/>
                  </a:cubicBezTo>
                  <a:cubicBezTo>
                    <a:pt x="12041" y="7748"/>
                    <a:pt x="12985" y="9421"/>
                    <a:pt x="10806" y="9421"/>
                  </a:cubicBezTo>
                  <a:cubicBezTo>
                    <a:pt x="10056" y="9421"/>
                    <a:pt x="8935" y="9223"/>
                    <a:pt x="7275" y="8692"/>
                  </a:cubicBezTo>
                  <a:cubicBezTo>
                    <a:pt x="7144" y="8573"/>
                    <a:pt x="6930" y="8513"/>
                    <a:pt x="6894" y="8358"/>
                  </a:cubicBezTo>
                  <a:lnTo>
                    <a:pt x="6894" y="8358"/>
                  </a:lnTo>
                  <a:cubicBezTo>
                    <a:pt x="6904" y="8359"/>
                    <a:pt x="6915" y="8359"/>
                    <a:pt x="6925" y="8359"/>
                  </a:cubicBezTo>
                  <a:cubicBezTo>
                    <a:pt x="7127" y="8359"/>
                    <a:pt x="7412" y="8252"/>
                    <a:pt x="7525" y="8037"/>
                  </a:cubicBezTo>
                  <a:cubicBezTo>
                    <a:pt x="7906" y="7370"/>
                    <a:pt x="7990" y="4429"/>
                    <a:pt x="7525" y="3929"/>
                  </a:cubicBezTo>
                  <a:cubicBezTo>
                    <a:pt x="7370" y="3760"/>
                    <a:pt x="7182" y="3729"/>
                    <a:pt x="7000" y="3729"/>
                  </a:cubicBezTo>
                  <a:cubicBezTo>
                    <a:pt x="6891" y="3729"/>
                    <a:pt x="6785" y="3740"/>
                    <a:pt x="6690" y="3740"/>
                  </a:cubicBezTo>
                  <a:cubicBezTo>
                    <a:pt x="6674" y="3740"/>
                    <a:pt x="6659" y="3739"/>
                    <a:pt x="6644" y="3739"/>
                  </a:cubicBezTo>
                  <a:cubicBezTo>
                    <a:pt x="7120" y="3346"/>
                    <a:pt x="7347" y="2596"/>
                    <a:pt x="7704" y="2024"/>
                  </a:cubicBezTo>
                  <a:cubicBezTo>
                    <a:pt x="7815" y="2093"/>
                    <a:pt x="7957" y="2204"/>
                    <a:pt x="8090" y="2204"/>
                  </a:cubicBezTo>
                  <a:cubicBezTo>
                    <a:pt x="8142" y="2204"/>
                    <a:pt x="8193" y="2187"/>
                    <a:pt x="8240" y="2143"/>
                  </a:cubicBezTo>
                  <a:cubicBezTo>
                    <a:pt x="8347" y="1786"/>
                    <a:pt x="8109" y="1810"/>
                    <a:pt x="8335" y="1548"/>
                  </a:cubicBezTo>
                  <a:lnTo>
                    <a:pt x="8335" y="1548"/>
                  </a:lnTo>
                  <a:cubicBezTo>
                    <a:pt x="8360" y="1559"/>
                    <a:pt x="8399" y="1566"/>
                    <a:pt x="8443" y="1566"/>
                  </a:cubicBezTo>
                  <a:cubicBezTo>
                    <a:pt x="8549" y="1566"/>
                    <a:pt x="8686" y="1524"/>
                    <a:pt x="8728" y="1381"/>
                  </a:cubicBezTo>
                  <a:cubicBezTo>
                    <a:pt x="8525" y="1107"/>
                    <a:pt x="7978" y="1036"/>
                    <a:pt x="7811" y="715"/>
                  </a:cubicBezTo>
                  <a:cubicBezTo>
                    <a:pt x="7669" y="667"/>
                    <a:pt x="7558" y="605"/>
                    <a:pt x="7429" y="605"/>
                  </a:cubicBezTo>
                  <a:cubicBezTo>
                    <a:pt x="7395" y="605"/>
                    <a:pt x="7360" y="609"/>
                    <a:pt x="7323" y="619"/>
                  </a:cubicBezTo>
                  <a:cubicBezTo>
                    <a:pt x="7263" y="393"/>
                    <a:pt x="7085" y="238"/>
                    <a:pt x="6870" y="107"/>
                  </a:cubicBezTo>
                  <a:cubicBezTo>
                    <a:pt x="6728" y="60"/>
                    <a:pt x="6573" y="36"/>
                    <a:pt x="6430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4398154" y="2694378"/>
              <a:ext cx="267625" cy="246943"/>
            </a:xfrm>
            <a:custGeom>
              <a:avLst/>
              <a:gdLst/>
              <a:ahLst/>
              <a:cxnLst/>
              <a:rect l="l" t="t" r="r" b="b"/>
              <a:pathLst>
                <a:path w="5823" h="5373" extrusionOk="0">
                  <a:moveTo>
                    <a:pt x="2896" y="1512"/>
                  </a:moveTo>
                  <a:cubicBezTo>
                    <a:pt x="2966" y="1512"/>
                    <a:pt x="3037" y="1518"/>
                    <a:pt x="3108" y="1532"/>
                  </a:cubicBezTo>
                  <a:cubicBezTo>
                    <a:pt x="3751" y="1651"/>
                    <a:pt x="4168" y="2258"/>
                    <a:pt x="4049" y="2889"/>
                  </a:cubicBezTo>
                  <a:cubicBezTo>
                    <a:pt x="3943" y="3458"/>
                    <a:pt x="3455" y="3850"/>
                    <a:pt x="2907" y="3850"/>
                  </a:cubicBezTo>
                  <a:cubicBezTo>
                    <a:pt x="2836" y="3850"/>
                    <a:pt x="2764" y="3843"/>
                    <a:pt x="2691" y="3830"/>
                  </a:cubicBezTo>
                  <a:cubicBezTo>
                    <a:pt x="2072" y="3723"/>
                    <a:pt x="1655" y="3115"/>
                    <a:pt x="1763" y="2472"/>
                  </a:cubicBezTo>
                  <a:cubicBezTo>
                    <a:pt x="1868" y="1903"/>
                    <a:pt x="2356" y="1512"/>
                    <a:pt x="2896" y="1512"/>
                  </a:cubicBezTo>
                  <a:close/>
                  <a:moveTo>
                    <a:pt x="2915" y="1"/>
                  </a:moveTo>
                  <a:cubicBezTo>
                    <a:pt x="1645" y="1"/>
                    <a:pt x="507" y="907"/>
                    <a:pt x="274" y="2199"/>
                  </a:cubicBezTo>
                  <a:cubicBezTo>
                    <a:pt x="0" y="3663"/>
                    <a:pt x="965" y="5056"/>
                    <a:pt x="2429" y="5330"/>
                  </a:cubicBezTo>
                  <a:cubicBezTo>
                    <a:pt x="2590" y="5359"/>
                    <a:pt x="2750" y="5373"/>
                    <a:pt x="2907" y="5373"/>
                  </a:cubicBezTo>
                  <a:cubicBezTo>
                    <a:pt x="4178" y="5373"/>
                    <a:pt x="5316" y="4467"/>
                    <a:pt x="5549" y="3175"/>
                  </a:cubicBezTo>
                  <a:cubicBezTo>
                    <a:pt x="5823" y="1710"/>
                    <a:pt x="4858" y="306"/>
                    <a:pt x="3394" y="44"/>
                  </a:cubicBezTo>
                  <a:cubicBezTo>
                    <a:pt x="3233" y="15"/>
                    <a:pt x="3073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3752462" y="2576031"/>
              <a:ext cx="267625" cy="247127"/>
            </a:xfrm>
            <a:custGeom>
              <a:avLst/>
              <a:gdLst/>
              <a:ahLst/>
              <a:cxnLst/>
              <a:rect l="l" t="t" r="r" b="b"/>
              <a:pathLst>
                <a:path w="5823" h="5377" extrusionOk="0">
                  <a:moveTo>
                    <a:pt x="2895" y="1515"/>
                  </a:moveTo>
                  <a:cubicBezTo>
                    <a:pt x="2965" y="1515"/>
                    <a:pt x="3036" y="1521"/>
                    <a:pt x="3108" y="1535"/>
                  </a:cubicBezTo>
                  <a:cubicBezTo>
                    <a:pt x="3750" y="1654"/>
                    <a:pt x="4167" y="2261"/>
                    <a:pt x="4048" y="2892"/>
                  </a:cubicBezTo>
                  <a:cubicBezTo>
                    <a:pt x="3943" y="3451"/>
                    <a:pt x="3455" y="3841"/>
                    <a:pt x="2907" y="3841"/>
                  </a:cubicBezTo>
                  <a:cubicBezTo>
                    <a:pt x="2836" y="3841"/>
                    <a:pt x="2763" y="3835"/>
                    <a:pt x="2691" y="3821"/>
                  </a:cubicBezTo>
                  <a:cubicBezTo>
                    <a:pt x="2060" y="3714"/>
                    <a:pt x="1643" y="3107"/>
                    <a:pt x="1762" y="2476"/>
                  </a:cubicBezTo>
                  <a:cubicBezTo>
                    <a:pt x="1857" y="1907"/>
                    <a:pt x="2353" y="1515"/>
                    <a:pt x="2895" y="1515"/>
                  </a:cubicBezTo>
                  <a:close/>
                  <a:moveTo>
                    <a:pt x="2898" y="0"/>
                  </a:moveTo>
                  <a:cubicBezTo>
                    <a:pt x="1634" y="0"/>
                    <a:pt x="506" y="905"/>
                    <a:pt x="274" y="2202"/>
                  </a:cubicBezTo>
                  <a:cubicBezTo>
                    <a:pt x="0" y="3666"/>
                    <a:pt x="964" y="5059"/>
                    <a:pt x="2429" y="5333"/>
                  </a:cubicBezTo>
                  <a:cubicBezTo>
                    <a:pt x="2589" y="5362"/>
                    <a:pt x="2749" y="5376"/>
                    <a:pt x="2907" y="5376"/>
                  </a:cubicBezTo>
                  <a:cubicBezTo>
                    <a:pt x="4178" y="5376"/>
                    <a:pt x="5315" y="4469"/>
                    <a:pt x="5548" y="3166"/>
                  </a:cubicBezTo>
                  <a:cubicBezTo>
                    <a:pt x="5822" y="1714"/>
                    <a:pt x="4846" y="309"/>
                    <a:pt x="3393" y="47"/>
                  </a:cubicBezTo>
                  <a:cubicBezTo>
                    <a:pt x="3227" y="16"/>
                    <a:pt x="3061" y="0"/>
                    <a:pt x="2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32"/>
          <p:cNvGrpSpPr/>
          <p:nvPr/>
        </p:nvGrpSpPr>
        <p:grpSpPr>
          <a:xfrm>
            <a:off x="4954310" y="2827068"/>
            <a:ext cx="662228" cy="1119952"/>
            <a:chOff x="757891" y="2749873"/>
            <a:chExt cx="662228" cy="1119952"/>
          </a:xfrm>
        </p:grpSpPr>
        <p:sp>
          <p:nvSpPr>
            <p:cNvPr id="409" name="Google Shape;409;p32"/>
            <p:cNvSpPr/>
            <p:nvPr/>
          </p:nvSpPr>
          <p:spPr>
            <a:xfrm>
              <a:off x="757891" y="2749873"/>
              <a:ext cx="470368" cy="239279"/>
            </a:xfrm>
            <a:custGeom>
              <a:avLst/>
              <a:gdLst/>
              <a:ahLst/>
              <a:cxnLst/>
              <a:rect l="l" t="t" r="r" b="b"/>
              <a:pathLst>
                <a:path w="7090" h="3607" extrusionOk="0">
                  <a:moveTo>
                    <a:pt x="3835" y="1"/>
                  </a:moveTo>
                  <a:cubicBezTo>
                    <a:pt x="3589" y="1"/>
                    <a:pt x="3326" y="25"/>
                    <a:pt x="3047" y="77"/>
                  </a:cubicBezTo>
                  <a:cubicBezTo>
                    <a:pt x="85" y="639"/>
                    <a:pt x="1" y="3166"/>
                    <a:pt x="71" y="3545"/>
                  </a:cubicBezTo>
                  <a:cubicBezTo>
                    <a:pt x="77" y="3588"/>
                    <a:pt x="160" y="3607"/>
                    <a:pt x="303" y="3607"/>
                  </a:cubicBezTo>
                  <a:cubicBezTo>
                    <a:pt x="1518" y="3607"/>
                    <a:pt x="7090" y="2225"/>
                    <a:pt x="7090" y="2225"/>
                  </a:cubicBezTo>
                  <a:cubicBezTo>
                    <a:pt x="7090" y="2225"/>
                    <a:pt x="6214" y="1"/>
                    <a:pt x="3835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759748" y="2897481"/>
              <a:ext cx="619374" cy="897745"/>
            </a:xfrm>
            <a:custGeom>
              <a:avLst/>
              <a:gdLst/>
              <a:ahLst/>
              <a:cxnLst/>
              <a:rect l="l" t="t" r="r" b="b"/>
              <a:pathLst>
                <a:path w="9336" h="13533" extrusionOk="0">
                  <a:moveTo>
                    <a:pt x="7048" y="0"/>
                  </a:moveTo>
                  <a:lnTo>
                    <a:pt x="1" y="1320"/>
                  </a:lnTo>
                  <a:lnTo>
                    <a:pt x="2289" y="13532"/>
                  </a:lnTo>
                  <a:lnTo>
                    <a:pt x="9336" y="12213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C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791459" y="2931514"/>
              <a:ext cx="431226" cy="164451"/>
            </a:xfrm>
            <a:custGeom>
              <a:avLst/>
              <a:gdLst/>
              <a:ahLst/>
              <a:cxnLst/>
              <a:rect l="l" t="t" r="r" b="b"/>
              <a:pathLst>
                <a:path w="6500" h="2479" extrusionOk="0">
                  <a:moveTo>
                    <a:pt x="6105" y="0"/>
                  </a:moveTo>
                  <a:cubicBezTo>
                    <a:pt x="6087" y="0"/>
                    <a:pt x="6069" y="2"/>
                    <a:pt x="6050" y="7"/>
                  </a:cubicBezTo>
                  <a:lnTo>
                    <a:pt x="3692" y="442"/>
                  </a:lnTo>
                  <a:lnTo>
                    <a:pt x="2583" y="652"/>
                  </a:lnTo>
                  <a:lnTo>
                    <a:pt x="211" y="1087"/>
                  </a:lnTo>
                  <a:cubicBezTo>
                    <a:pt x="84" y="1101"/>
                    <a:pt x="0" y="1214"/>
                    <a:pt x="42" y="1340"/>
                  </a:cubicBezTo>
                  <a:lnTo>
                    <a:pt x="211" y="2295"/>
                  </a:lnTo>
                  <a:cubicBezTo>
                    <a:pt x="224" y="2410"/>
                    <a:pt x="319" y="2479"/>
                    <a:pt x="432" y="2479"/>
                  </a:cubicBezTo>
                  <a:cubicBezTo>
                    <a:pt x="442" y="2479"/>
                    <a:pt x="453" y="2478"/>
                    <a:pt x="463" y="2477"/>
                  </a:cubicBezTo>
                  <a:lnTo>
                    <a:pt x="2822" y="2042"/>
                  </a:lnTo>
                  <a:lnTo>
                    <a:pt x="3931" y="1831"/>
                  </a:lnTo>
                  <a:lnTo>
                    <a:pt x="6303" y="1382"/>
                  </a:lnTo>
                  <a:cubicBezTo>
                    <a:pt x="6429" y="1368"/>
                    <a:pt x="6499" y="1270"/>
                    <a:pt x="6471" y="1144"/>
                  </a:cubicBezTo>
                  <a:lnTo>
                    <a:pt x="6303" y="175"/>
                  </a:lnTo>
                  <a:cubicBezTo>
                    <a:pt x="6291" y="67"/>
                    <a:pt x="6208" y="0"/>
                    <a:pt x="6105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814745" y="3053779"/>
              <a:ext cx="535517" cy="725732"/>
            </a:xfrm>
            <a:custGeom>
              <a:avLst/>
              <a:gdLst/>
              <a:ahLst/>
              <a:cxnLst/>
              <a:rect l="l" t="t" r="r" b="b"/>
              <a:pathLst>
                <a:path w="8072" h="10940" extrusionOk="0">
                  <a:moveTo>
                    <a:pt x="6082" y="1"/>
                  </a:moveTo>
                  <a:cubicBezTo>
                    <a:pt x="6072" y="1"/>
                    <a:pt x="6061" y="1"/>
                    <a:pt x="6050" y="2"/>
                  </a:cubicBezTo>
                  <a:lnTo>
                    <a:pt x="3692" y="438"/>
                  </a:lnTo>
                  <a:lnTo>
                    <a:pt x="2583" y="648"/>
                  </a:lnTo>
                  <a:lnTo>
                    <a:pt x="197" y="1083"/>
                  </a:lnTo>
                  <a:cubicBezTo>
                    <a:pt x="84" y="1125"/>
                    <a:pt x="0" y="1224"/>
                    <a:pt x="42" y="1336"/>
                  </a:cubicBezTo>
                  <a:lnTo>
                    <a:pt x="140" y="1926"/>
                  </a:lnTo>
                  <a:lnTo>
                    <a:pt x="211" y="2305"/>
                  </a:lnTo>
                  <a:lnTo>
                    <a:pt x="1614" y="9786"/>
                  </a:lnTo>
                  <a:lnTo>
                    <a:pt x="1642" y="9983"/>
                  </a:lnTo>
                  <a:lnTo>
                    <a:pt x="1797" y="10755"/>
                  </a:lnTo>
                  <a:cubicBezTo>
                    <a:pt x="1810" y="10871"/>
                    <a:pt x="1893" y="10939"/>
                    <a:pt x="2004" y="10939"/>
                  </a:cubicBezTo>
                  <a:cubicBezTo>
                    <a:pt x="2014" y="10939"/>
                    <a:pt x="2025" y="10939"/>
                    <a:pt x="2035" y="10938"/>
                  </a:cubicBezTo>
                  <a:lnTo>
                    <a:pt x="4408" y="10488"/>
                  </a:lnTo>
                  <a:lnTo>
                    <a:pt x="5517" y="10278"/>
                  </a:lnTo>
                  <a:lnTo>
                    <a:pt x="7875" y="9843"/>
                  </a:lnTo>
                  <a:cubicBezTo>
                    <a:pt x="8001" y="9829"/>
                    <a:pt x="8072" y="9716"/>
                    <a:pt x="8057" y="9604"/>
                  </a:cubicBezTo>
                  <a:lnTo>
                    <a:pt x="7917" y="8832"/>
                  </a:lnTo>
                  <a:lnTo>
                    <a:pt x="7875" y="8635"/>
                  </a:lnTo>
                  <a:lnTo>
                    <a:pt x="6471" y="1139"/>
                  </a:lnTo>
                  <a:lnTo>
                    <a:pt x="6401" y="774"/>
                  </a:lnTo>
                  <a:lnTo>
                    <a:pt x="6303" y="171"/>
                  </a:lnTo>
                  <a:cubicBezTo>
                    <a:pt x="6290" y="68"/>
                    <a:pt x="6195" y="1"/>
                    <a:pt x="6082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789071" y="2779461"/>
              <a:ext cx="427113" cy="197420"/>
            </a:xfrm>
            <a:custGeom>
              <a:avLst/>
              <a:gdLst/>
              <a:ahLst/>
              <a:cxnLst/>
              <a:rect l="l" t="t" r="r" b="b"/>
              <a:pathLst>
                <a:path w="6438" h="2976" extrusionOk="0">
                  <a:moveTo>
                    <a:pt x="3153" y="0"/>
                  </a:moveTo>
                  <a:cubicBezTo>
                    <a:pt x="2779" y="0"/>
                    <a:pt x="2535" y="53"/>
                    <a:pt x="2535" y="53"/>
                  </a:cubicBezTo>
                  <a:cubicBezTo>
                    <a:pt x="991" y="418"/>
                    <a:pt x="191" y="2060"/>
                    <a:pt x="78" y="2593"/>
                  </a:cubicBezTo>
                  <a:cubicBezTo>
                    <a:pt x="1" y="2903"/>
                    <a:pt x="103" y="2975"/>
                    <a:pt x="258" y="2975"/>
                  </a:cubicBezTo>
                  <a:cubicBezTo>
                    <a:pt x="356" y="2975"/>
                    <a:pt x="475" y="2947"/>
                    <a:pt x="584" y="2930"/>
                  </a:cubicBezTo>
                  <a:cubicBezTo>
                    <a:pt x="864" y="2874"/>
                    <a:pt x="5791" y="1948"/>
                    <a:pt x="5918" y="1920"/>
                  </a:cubicBezTo>
                  <a:cubicBezTo>
                    <a:pt x="6044" y="1891"/>
                    <a:pt x="6437" y="1498"/>
                    <a:pt x="5216" y="628"/>
                  </a:cubicBezTo>
                  <a:cubicBezTo>
                    <a:pt x="4489" y="107"/>
                    <a:pt x="3688" y="0"/>
                    <a:pt x="3153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57535" y="2814224"/>
              <a:ext cx="256878" cy="106604"/>
            </a:xfrm>
            <a:custGeom>
              <a:avLst/>
              <a:gdLst/>
              <a:ahLst/>
              <a:cxnLst/>
              <a:rect l="l" t="t" r="r" b="b"/>
              <a:pathLst>
                <a:path w="3872" h="1607" extrusionOk="0">
                  <a:moveTo>
                    <a:pt x="2046" y="1"/>
                  </a:moveTo>
                  <a:cubicBezTo>
                    <a:pt x="1932" y="1"/>
                    <a:pt x="1812" y="11"/>
                    <a:pt x="1685" y="34"/>
                  </a:cubicBezTo>
                  <a:cubicBezTo>
                    <a:pt x="464" y="259"/>
                    <a:pt x="1" y="1311"/>
                    <a:pt x="296" y="1564"/>
                  </a:cubicBezTo>
                  <a:cubicBezTo>
                    <a:pt x="329" y="1593"/>
                    <a:pt x="457" y="1606"/>
                    <a:pt x="644" y="1606"/>
                  </a:cubicBezTo>
                  <a:cubicBezTo>
                    <a:pt x="1554" y="1606"/>
                    <a:pt x="3871" y="1283"/>
                    <a:pt x="3580" y="806"/>
                  </a:cubicBezTo>
                  <a:cubicBezTo>
                    <a:pt x="3580" y="806"/>
                    <a:pt x="3059" y="1"/>
                    <a:pt x="2046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8247" y="2961699"/>
              <a:ext cx="320434" cy="107201"/>
            </a:xfrm>
            <a:custGeom>
              <a:avLst/>
              <a:gdLst/>
              <a:ahLst/>
              <a:cxnLst/>
              <a:rect l="l" t="t" r="r" b="b"/>
              <a:pathLst>
                <a:path w="4830" h="1616" extrusionOk="0">
                  <a:moveTo>
                    <a:pt x="4619" y="1"/>
                  </a:moveTo>
                  <a:lnTo>
                    <a:pt x="3131" y="281"/>
                  </a:lnTo>
                  <a:lnTo>
                    <a:pt x="2990" y="296"/>
                  </a:lnTo>
                  <a:lnTo>
                    <a:pt x="1685" y="548"/>
                  </a:lnTo>
                  <a:lnTo>
                    <a:pt x="1502" y="576"/>
                  </a:lnTo>
                  <a:lnTo>
                    <a:pt x="71" y="843"/>
                  </a:lnTo>
                  <a:cubicBezTo>
                    <a:pt x="28" y="843"/>
                    <a:pt x="0" y="885"/>
                    <a:pt x="0" y="927"/>
                  </a:cubicBezTo>
                  <a:lnTo>
                    <a:pt x="127" y="1545"/>
                  </a:lnTo>
                  <a:cubicBezTo>
                    <a:pt x="127" y="1601"/>
                    <a:pt x="183" y="1615"/>
                    <a:pt x="211" y="1615"/>
                  </a:cubicBezTo>
                  <a:lnTo>
                    <a:pt x="1643" y="1348"/>
                  </a:lnTo>
                  <a:lnTo>
                    <a:pt x="1825" y="1320"/>
                  </a:lnTo>
                  <a:lnTo>
                    <a:pt x="3131" y="1068"/>
                  </a:lnTo>
                  <a:lnTo>
                    <a:pt x="3271" y="1054"/>
                  </a:lnTo>
                  <a:lnTo>
                    <a:pt x="4759" y="773"/>
                  </a:lnTo>
                  <a:cubicBezTo>
                    <a:pt x="4815" y="773"/>
                    <a:pt x="4829" y="717"/>
                    <a:pt x="4829" y="689"/>
                  </a:cubicBezTo>
                  <a:lnTo>
                    <a:pt x="4703" y="71"/>
                  </a:lnTo>
                  <a:cubicBezTo>
                    <a:pt x="4703" y="15"/>
                    <a:pt x="4661" y="1"/>
                    <a:pt x="4619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1090391" y="3118395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0"/>
                  </a:moveTo>
                  <a:cubicBezTo>
                    <a:pt x="1210" y="0"/>
                    <a:pt x="1188" y="4"/>
                    <a:pt x="1165" y="11"/>
                  </a:cubicBezTo>
                  <a:lnTo>
                    <a:pt x="197" y="180"/>
                  </a:lnTo>
                  <a:cubicBezTo>
                    <a:pt x="98" y="208"/>
                    <a:pt x="0" y="306"/>
                    <a:pt x="42" y="432"/>
                  </a:cubicBezTo>
                  <a:lnTo>
                    <a:pt x="337" y="2061"/>
                  </a:lnTo>
                  <a:cubicBezTo>
                    <a:pt x="349" y="2153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73"/>
                    <a:pt x="1324" y="0"/>
                    <a:pt x="1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987961" y="3137036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8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6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84535" y="3156607"/>
              <a:ext cx="115569" cy="148198"/>
            </a:xfrm>
            <a:custGeom>
              <a:avLst/>
              <a:gdLst/>
              <a:ahLst/>
              <a:cxnLst/>
              <a:rect l="l" t="t" r="r" b="b"/>
              <a:pathLst>
                <a:path w="1742" h="2234" extrusionOk="0">
                  <a:moveTo>
                    <a:pt x="1221" y="1"/>
                  </a:moveTo>
                  <a:cubicBezTo>
                    <a:pt x="1203" y="1"/>
                    <a:pt x="1184" y="4"/>
                    <a:pt x="1166" y="11"/>
                  </a:cubicBezTo>
                  <a:lnTo>
                    <a:pt x="197" y="193"/>
                  </a:lnTo>
                  <a:cubicBezTo>
                    <a:pt x="85" y="207"/>
                    <a:pt x="1" y="305"/>
                    <a:pt x="43" y="432"/>
                  </a:cubicBezTo>
                  <a:lnTo>
                    <a:pt x="338" y="2060"/>
                  </a:lnTo>
                  <a:cubicBezTo>
                    <a:pt x="350" y="2158"/>
                    <a:pt x="436" y="2234"/>
                    <a:pt x="532" y="2234"/>
                  </a:cubicBezTo>
                  <a:cubicBezTo>
                    <a:pt x="547" y="2234"/>
                    <a:pt x="562" y="2232"/>
                    <a:pt x="576" y="2228"/>
                  </a:cubicBezTo>
                  <a:lnTo>
                    <a:pt x="1545" y="2046"/>
                  </a:lnTo>
                  <a:cubicBezTo>
                    <a:pt x="1657" y="2032"/>
                    <a:pt x="1741" y="1920"/>
                    <a:pt x="1699" y="1807"/>
                  </a:cubicBezTo>
                  <a:lnTo>
                    <a:pt x="1405" y="165"/>
                  </a:lnTo>
                  <a:cubicBezTo>
                    <a:pt x="1393" y="83"/>
                    <a:pt x="1312" y="1"/>
                    <a:pt x="1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1118320" y="3266400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8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29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2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1015890" y="3286037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912465" y="3304612"/>
              <a:ext cx="115569" cy="147734"/>
            </a:xfrm>
            <a:custGeom>
              <a:avLst/>
              <a:gdLst/>
              <a:ahLst/>
              <a:cxnLst/>
              <a:rect l="l" t="t" r="r" b="b"/>
              <a:pathLst>
                <a:path w="1742" h="2227" extrusionOk="0">
                  <a:moveTo>
                    <a:pt x="1226" y="1"/>
                  </a:moveTo>
                  <a:cubicBezTo>
                    <a:pt x="1206" y="1"/>
                    <a:pt x="1186" y="4"/>
                    <a:pt x="1166" y="12"/>
                  </a:cubicBezTo>
                  <a:lnTo>
                    <a:pt x="198" y="180"/>
                  </a:lnTo>
                  <a:cubicBezTo>
                    <a:pt x="85" y="208"/>
                    <a:pt x="1" y="306"/>
                    <a:pt x="43" y="433"/>
                  </a:cubicBezTo>
                  <a:lnTo>
                    <a:pt x="338" y="2061"/>
                  </a:lnTo>
                  <a:cubicBezTo>
                    <a:pt x="349" y="2153"/>
                    <a:pt x="427" y="2226"/>
                    <a:pt x="517" y="2226"/>
                  </a:cubicBezTo>
                  <a:cubicBezTo>
                    <a:pt x="536" y="2226"/>
                    <a:pt x="556" y="2223"/>
                    <a:pt x="577" y="2215"/>
                  </a:cubicBezTo>
                  <a:lnTo>
                    <a:pt x="1545" y="2047"/>
                  </a:lnTo>
                  <a:cubicBezTo>
                    <a:pt x="1657" y="2019"/>
                    <a:pt x="1742" y="1921"/>
                    <a:pt x="1699" y="1794"/>
                  </a:cubicBezTo>
                  <a:lnTo>
                    <a:pt x="1405" y="166"/>
                  </a:lnTo>
                  <a:cubicBezTo>
                    <a:pt x="1393" y="74"/>
                    <a:pt x="1315" y="1"/>
                    <a:pt x="1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1146250" y="3415401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9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30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33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3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1043820" y="3435038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9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2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940461" y="3453613"/>
              <a:ext cx="115502" cy="147734"/>
            </a:xfrm>
            <a:custGeom>
              <a:avLst/>
              <a:gdLst/>
              <a:ahLst/>
              <a:cxnLst/>
              <a:rect l="l" t="t" r="r" b="b"/>
              <a:pathLst>
                <a:path w="1741" h="2227" extrusionOk="0">
                  <a:moveTo>
                    <a:pt x="1225" y="0"/>
                  </a:moveTo>
                  <a:cubicBezTo>
                    <a:pt x="1205" y="0"/>
                    <a:pt x="1185" y="4"/>
                    <a:pt x="1165" y="12"/>
                  </a:cubicBezTo>
                  <a:lnTo>
                    <a:pt x="197" y="180"/>
                  </a:lnTo>
                  <a:cubicBezTo>
                    <a:pt x="84" y="208"/>
                    <a:pt x="0" y="306"/>
                    <a:pt x="42" y="433"/>
                  </a:cubicBezTo>
                  <a:lnTo>
                    <a:pt x="337" y="2061"/>
                  </a:lnTo>
                  <a:cubicBezTo>
                    <a:pt x="349" y="2153"/>
                    <a:pt x="417" y="2226"/>
                    <a:pt x="511" y="2226"/>
                  </a:cubicBezTo>
                  <a:cubicBezTo>
                    <a:pt x="531" y="2226"/>
                    <a:pt x="553" y="2223"/>
                    <a:pt x="576" y="2215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699" y="1794"/>
                  </a:cubicBezTo>
                  <a:lnTo>
                    <a:pt x="1404" y="166"/>
                  </a:lnTo>
                  <a:cubicBezTo>
                    <a:pt x="1392" y="74"/>
                    <a:pt x="1315" y="0"/>
                    <a:pt x="1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84535" y="3697281"/>
              <a:ext cx="535583" cy="172544"/>
            </a:xfrm>
            <a:custGeom>
              <a:avLst/>
              <a:gdLst/>
              <a:ahLst/>
              <a:cxnLst/>
              <a:rect l="l" t="t" r="r" b="b"/>
              <a:pathLst>
                <a:path w="8073" h="2601" extrusionOk="0">
                  <a:moveTo>
                    <a:pt x="7683" y="0"/>
                  </a:moveTo>
                  <a:cubicBezTo>
                    <a:pt x="7673" y="0"/>
                    <a:pt x="7662" y="1"/>
                    <a:pt x="7651" y="2"/>
                  </a:cubicBezTo>
                  <a:lnTo>
                    <a:pt x="7076" y="115"/>
                  </a:lnTo>
                  <a:lnTo>
                    <a:pt x="6458" y="227"/>
                  </a:lnTo>
                  <a:lnTo>
                    <a:pt x="1391" y="1181"/>
                  </a:lnTo>
                  <a:lnTo>
                    <a:pt x="787" y="1280"/>
                  </a:lnTo>
                  <a:lnTo>
                    <a:pt x="197" y="1392"/>
                  </a:lnTo>
                  <a:cubicBezTo>
                    <a:pt x="71" y="1406"/>
                    <a:pt x="1" y="1532"/>
                    <a:pt x="15" y="1659"/>
                  </a:cubicBezTo>
                  <a:lnTo>
                    <a:pt x="155" y="2431"/>
                  </a:lnTo>
                  <a:cubicBezTo>
                    <a:pt x="181" y="2533"/>
                    <a:pt x="277" y="2601"/>
                    <a:pt x="390" y="2601"/>
                  </a:cubicBezTo>
                  <a:cubicBezTo>
                    <a:pt x="401" y="2601"/>
                    <a:pt x="411" y="2600"/>
                    <a:pt x="422" y="2599"/>
                  </a:cubicBezTo>
                  <a:lnTo>
                    <a:pt x="1026" y="2501"/>
                  </a:lnTo>
                  <a:lnTo>
                    <a:pt x="1615" y="2389"/>
                  </a:lnTo>
                  <a:lnTo>
                    <a:pt x="6683" y="1448"/>
                  </a:lnTo>
                  <a:lnTo>
                    <a:pt x="7300" y="1322"/>
                  </a:lnTo>
                  <a:lnTo>
                    <a:pt x="7876" y="1209"/>
                  </a:lnTo>
                  <a:cubicBezTo>
                    <a:pt x="8002" y="1195"/>
                    <a:pt x="8072" y="1069"/>
                    <a:pt x="8058" y="943"/>
                  </a:cubicBezTo>
                  <a:lnTo>
                    <a:pt x="7918" y="185"/>
                  </a:lnTo>
                  <a:cubicBezTo>
                    <a:pt x="7905" y="69"/>
                    <a:pt x="7798" y="0"/>
                    <a:pt x="7683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997248" y="3612366"/>
              <a:ext cx="264508" cy="112177"/>
            </a:xfrm>
            <a:custGeom>
              <a:avLst/>
              <a:gdLst/>
              <a:ahLst/>
              <a:cxnLst/>
              <a:rect l="l" t="t" r="r" b="b"/>
              <a:pathLst>
                <a:path w="3987" h="1691" extrusionOk="0">
                  <a:moveTo>
                    <a:pt x="3624" y="0"/>
                  </a:moveTo>
                  <a:cubicBezTo>
                    <a:pt x="3609" y="0"/>
                    <a:pt x="3595" y="2"/>
                    <a:pt x="3580" y="5"/>
                  </a:cubicBezTo>
                  <a:lnTo>
                    <a:pt x="2990" y="103"/>
                  </a:lnTo>
                  <a:lnTo>
                    <a:pt x="2499" y="201"/>
                  </a:lnTo>
                  <a:lnTo>
                    <a:pt x="1320" y="426"/>
                  </a:lnTo>
                  <a:lnTo>
                    <a:pt x="730" y="524"/>
                  </a:lnTo>
                  <a:lnTo>
                    <a:pt x="239" y="623"/>
                  </a:lnTo>
                  <a:cubicBezTo>
                    <a:pt x="99" y="637"/>
                    <a:pt x="0" y="777"/>
                    <a:pt x="42" y="903"/>
                  </a:cubicBezTo>
                  <a:lnTo>
                    <a:pt x="141" y="1493"/>
                  </a:lnTo>
                  <a:cubicBezTo>
                    <a:pt x="167" y="1610"/>
                    <a:pt x="289" y="1691"/>
                    <a:pt x="397" y="1691"/>
                  </a:cubicBezTo>
                  <a:cubicBezTo>
                    <a:pt x="405" y="1691"/>
                    <a:pt x="413" y="1690"/>
                    <a:pt x="421" y="1689"/>
                  </a:cubicBezTo>
                  <a:lnTo>
                    <a:pt x="913" y="1605"/>
                  </a:lnTo>
                  <a:lnTo>
                    <a:pt x="1516" y="1493"/>
                  </a:lnTo>
                  <a:lnTo>
                    <a:pt x="2696" y="1268"/>
                  </a:lnTo>
                  <a:lnTo>
                    <a:pt x="3187" y="1184"/>
                  </a:lnTo>
                  <a:lnTo>
                    <a:pt x="3776" y="1072"/>
                  </a:lnTo>
                  <a:cubicBezTo>
                    <a:pt x="3903" y="1058"/>
                    <a:pt x="3987" y="917"/>
                    <a:pt x="3973" y="791"/>
                  </a:cubicBezTo>
                  <a:lnTo>
                    <a:pt x="3861" y="201"/>
                  </a:lnTo>
                  <a:cubicBezTo>
                    <a:pt x="3848" y="90"/>
                    <a:pt x="3737" y="0"/>
                    <a:pt x="3624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2"/>
          <p:cNvGrpSpPr/>
          <p:nvPr/>
        </p:nvGrpSpPr>
        <p:grpSpPr>
          <a:xfrm>
            <a:off x="4891672" y="1850433"/>
            <a:ext cx="883815" cy="716180"/>
            <a:chOff x="272740" y="1762263"/>
            <a:chExt cx="883815" cy="716180"/>
          </a:xfrm>
        </p:grpSpPr>
        <p:sp>
          <p:nvSpPr>
            <p:cNvPr id="428" name="Google Shape;428;p32"/>
            <p:cNvSpPr/>
            <p:nvPr/>
          </p:nvSpPr>
          <p:spPr>
            <a:xfrm>
              <a:off x="272740" y="1762263"/>
              <a:ext cx="883815" cy="715251"/>
            </a:xfrm>
            <a:custGeom>
              <a:avLst/>
              <a:gdLst/>
              <a:ahLst/>
              <a:cxnLst/>
              <a:rect l="l" t="t" r="r" b="b"/>
              <a:pathLst>
                <a:path w="13322" h="10782" extrusionOk="0">
                  <a:moveTo>
                    <a:pt x="10683" y="1"/>
                  </a:moveTo>
                  <a:lnTo>
                    <a:pt x="0" y="4464"/>
                  </a:lnTo>
                  <a:lnTo>
                    <a:pt x="2625" y="10781"/>
                  </a:lnTo>
                  <a:lnTo>
                    <a:pt x="13322" y="6317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9841" y="352"/>
                  </a:lnTo>
                  <a:lnTo>
                    <a:pt x="7047" y="4086"/>
                  </a:lnTo>
                  <a:lnTo>
                    <a:pt x="6135" y="1896"/>
                  </a:lnTo>
                  <a:lnTo>
                    <a:pt x="4534" y="2555"/>
                  </a:lnTo>
                  <a:lnTo>
                    <a:pt x="5447" y="4745"/>
                  </a:lnTo>
                  <a:lnTo>
                    <a:pt x="815" y="4114"/>
                  </a:lnTo>
                  <a:lnTo>
                    <a:pt x="0" y="4450"/>
                  </a:lnTo>
                  <a:lnTo>
                    <a:pt x="211" y="4984"/>
                  </a:lnTo>
                  <a:lnTo>
                    <a:pt x="4394" y="5559"/>
                  </a:lnTo>
                  <a:lnTo>
                    <a:pt x="1053" y="6963"/>
                  </a:lnTo>
                  <a:lnTo>
                    <a:pt x="1713" y="8563"/>
                  </a:lnTo>
                  <a:lnTo>
                    <a:pt x="4605" y="7342"/>
                  </a:lnTo>
                  <a:lnTo>
                    <a:pt x="4605" y="7342"/>
                  </a:lnTo>
                  <a:lnTo>
                    <a:pt x="2429" y="10276"/>
                  </a:lnTo>
                  <a:lnTo>
                    <a:pt x="2639" y="10781"/>
                  </a:lnTo>
                  <a:lnTo>
                    <a:pt x="3482" y="10430"/>
                  </a:lnTo>
                  <a:lnTo>
                    <a:pt x="6261" y="6696"/>
                  </a:lnTo>
                  <a:lnTo>
                    <a:pt x="7173" y="8886"/>
                  </a:lnTo>
                  <a:lnTo>
                    <a:pt x="8788" y="8213"/>
                  </a:lnTo>
                  <a:lnTo>
                    <a:pt x="7875" y="6037"/>
                  </a:lnTo>
                  <a:lnTo>
                    <a:pt x="12508" y="6668"/>
                  </a:lnTo>
                  <a:lnTo>
                    <a:pt x="13308" y="6317"/>
                  </a:lnTo>
                  <a:lnTo>
                    <a:pt x="13097" y="5798"/>
                  </a:lnTo>
                  <a:lnTo>
                    <a:pt x="9504" y="5307"/>
                  </a:lnTo>
                  <a:lnTo>
                    <a:pt x="12395" y="4100"/>
                  </a:lnTo>
                  <a:lnTo>
                    <a:pt x="11722" y="2485"/>
                  </a:lnTo>
                  <a:lnTo>
                    <a:pt x="8353" y="3903"/>
                  </a:lnTo>
                  <a:lnTo>
                    <a:pt x="10893" y="506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10388" y="113"/>
                  </a:lnTo>
                  <a:lnTo>
                    <a:pt x="6977" y="4675"/>
                  </a:lnTo>
                  <a:lnTo>
                    <a:pt x="5854" y="2008"/>
                  </a:lnTo>
                  <a:lnTo>
                    <a:pt x="4815" y="2457"/>
                  </a:lnTo>
                  <a:lnTo>
                    <a:pt x="5924" y="5124"/>
                  </a:lnTo>
                  <a:lnTo>
                    <a:pt x="253" y="4352"/>
                  </a:lnTo>
                  <a:lnTo>
                    <a:pt x="0" y="4450"/>
                  </a:lnTo>
                  <a:lnTo>
                    <a:pt x="85" y="4647"/>
                  </a:lnTo>
                  <a:lnTo>
                    <a:pt x="5559" y="5405"/>
                  </a:lnTo>
                  <a:lnTo>
                    <a:pt x="1151" y="7244"/>
                  </a:lnTo>
                  <a:lnTo>
                    <a:pt x="1587" y="8283"/>
                  </a:lnTo>
                  <a:lnTo>
                    <a:pt x="5517" y="6640"/>
                  </a:lnTo>
                  <a:lnTo>
                    <a:pt x="2555" y="10613"/>
                  </a:lnTo>
                  <a:lnTo>
                    <a:pt x="2639" y="10781"/>
                  </a:lnTo>
                  <a:lnTo>
                    <a:pt x="2920" y="10669"/>
                  </a:lnTo>
                  <a:lnTo>
                    <a:pt x="6107" y="6402"/>
                  </a:lnTo>
                  <a:lnTo>
                    <a:pt x="6415" y="6275"/>
                  </a:lnTo>
                  <a:lnTo>
                    <a:pt x="7454" y="8774"/>
                  </a:lnTo>
                  <a:lnTo>
                    <a:pt x="8507" y="8325"/>
                  </a:lnTo>
                  <a:lnTo>
                    <a:pt x="7454" y="5840"/>
                  </a:lnTo>
                  <a:lnTo>
                    <a:pt x="7763" y="5700"/>
                  </a:lnTo>
                  <a:lnTo>
                    <a:pt x="13055" y="6430"/>
                  </a:lnTo>
                  <a:lnTo>
                    <a:pt x="13308" y="6317"/>
                  </a:lnTo>
                  <a:lnTo>
                    <a:pt x="13238" y="6135"/>
                  </a:lnTo>
                  <a:lnTo>
                    <a:pt x="8367" y="5447"/>
                  </a:lnTo>
                  <a:lnTo>
                    <a:pt x="12283" y="3819"/>
                  </a:lnTo>
                  <a:lnTo>
                    <a:pt x="11834" y="2766"/>
                  </a:lnTo>
                  <a:lnTo>
                    <a:pt x="7440" y="4605"/>
                  </a:lnTo>
                  <a:lnTo>
                    <a:pt x="10753" y="169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2"/>
          <p:cNvGrpSpPr/>
          <p:nvPr/>
        </p:nvGrpSpPr>
        <p:grpSpPr>
          <a:xfrm rot="-2522092">
            <a:off x="7387380" y="369598"/>
            <a:ext cx="707582" cy="750595"/>
            <a:chOff x="2691195" y="863085"/>
            <a:chExt cx="468444" cy="496945"/>
          </a:xfrm>
        </p:grpSpPr>
        <p:sp>
          <p:nvSpPr>
            <p:cNvPr id="432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32"/>
          <p:cNvSpPr txBox="1">
            <a:spLocks noGrp="1"/>
          </p:cNvSpPr>
          <p:nvPr>
            <p:ph type="ctrTitle"/>
          </p:nvPr>
        </p:nvSpPr>
        <p:spPr>
          <a:xfrm>
            <a:off x="182690" y="1471120"/>
            <a:ext cx="4695110" cy="20223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/>
                </a:solidFill>
              </a:rPr>
              <a:t>Unit 12:</a:t>
            </a:r>
            <a:br>
              <a:rPr lang="en" sz="4000" dirty="0">
                <a:solidFill>
                  <a:schemeClr val="accent4"/>
                </a:solidFill>
              </a:rPr>
            </a:br>
            <a:r>
              <a:rPr lang="en" sz="4000" dirty="0"/>
              <a:t>ENGLISH – SPEAKING COUNTRIES</a:t>
            </a:r>
            <a:endParaRPr sz="4000" dirty="0"/>
          </a:p>
        </p:txBody>
      </p:sp>
      <p:sp>
        <p:nvSpPr>
          <p:cNvPr id="438" name="Google Shape;438;p32"/>
          <p:cNvSpPr txBox="1">
            <a:spLocks noGrp="1"/>
          </p:cNvSpPr>
          <p:nvPr>
            <p:ph type="subTitle" idx="1"/>
          </p:nvPr>
        </p:nvSpPr>
        <p:spPr>
          <a:xfrm>
            <a:off x="186852" y="3678542"/>
            <a:ext cx="3897000" cy="3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LESSON 7: LOOKING BACK</a:t>
            </a:r>
            <a:endParaRPr b="1" dirty="0"/>
          </a:p>
        </p:txBody>
      </p:sp>
      <p:sp>
        <p:nvSpPr>
          <p:cNvPr id="439" name="Google Shape;439;p32"/>
          <p:cNvSpPr/>
          <p:nvPr/>
        </p:nvSpPr>
        <p:spPr>
          <a:xfrm>
            <a:off x="1545603" y="428618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2"/>
          <p:cNvSpPr/>
          <p:nvPr/>
        </p:nvSpPr>
        <p:spPr>
          <a:xfrm>
            <a:off x="1948012" y="201688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2"/>
          <p:cNvSpPr/>
          <p:nvPr/>
        </p:nvSpPr>
        <p:spPr>
          <a:xfrm>
            <a:off x="1930555" y="555939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32"/>
          <p:cNvGrpSpPr/>
          <p:nvPr/>
        </p:nvGrpSpPr>
        <p:grpSpPr>
          <a:xfrm>
            <a:off x="5864893" y="853905"/>
            <a:ext cx="1738575" cy="3842624"/>
            <a:chOff x="1517611" y="853910"/>
            <a:chExt cx="1738575" cy="3842624"/>
          </a:xfrm>
        </p:grpSpPr>
        <p:sp>
          <p:nvSpPr>
            <p:cNvPr id="443" name="Google Shape;443;p32"/>
            <p:cNvSpPr/>
            <p:nvPr/>
          </p:nvSpPr>
          <p:spPr>
            <a:xfrm>
              <a:off x="1919302" y="2292504"/>
              <a:ext cx="1097203" cy="1268496"/>
            </a:xfrm>
            <a:custGeom>
              <a:avLst/>
              <a:gdLst/>
              <a:ahLst/>
              <a:cxnLst/>
              <a:rect l="l" t="t" r="r" b="b"/>
              <a:pathLst>
                <a:path w="23873" h="27600" extrusionOk="0">
                  <a:moveTo>
                    <a:pt x="5120" y="1"/>
                  </a:moveTo>
                  <a:cubicBezTo>
                    <a:pt x="3334" y="1"/>
                    <a:pt x="1786" y="1394"/>
                    <a:pt x="1655" y="3144"/>
                  </a:cubicBezTo>
                  <a:lnTo>
                    <a:pt x="167" y="23266"/>
                  </a:lnTo>
                  <a:cubicBezTo>
                    <a:pt x="0" y="25635"/>
                    <a:pt x="1596" y="27599"/>
                    <a:pt x="3739" y="27599"/>
                  </a:cubicBezTo>
                  <a:lnTo>
                    <a:pt x="20134" y="27599"/>
                  </a:lnTo>
                  <a:cubicBezTo>
                    <a:pt x="22277" y="27599"/>
                    <a:pt x="23872" y="25623"/>
                    <a:pt x="23705" y="23266"/>
                  </a:cubicBezTo>
                  <a:lnTo>
                    <a:pt x="22217" y="3144"/>
                  </a:lnTo>
                  <a:cubicBezTo>
                    <a:pt x="22086" y="1394"/>
                    <a:pt x="20538" y="1"/>
                    <a:pt x="18752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1679069" y="2680268"/>
              <a:ext cx="420304" cy="555197"/>
            </a:xfrm>
            <a:custGeom>
              <a:avLst/>
              <a:gdLst/>
              <a:ahLst/>
              <a:cxnLst/>
              <a:rect l="l" t="t" r="r" b="b"/>
              <a:pathLst>
                <a:path w="9145" h="12080" extrusionOk="0">
                  <a:moveTo>
                    <a:pt x="6191" y="0"/>
                  </a:moveTo>
                  <a:cubicBezTo>
                    <a:pt x="5210" y="0"/>
                    <a:pt x="4276" y="558"/>
                    <a:pt x="3834" y="1494"/>
                  </a:cubicBezTo>
                  <a:lnTo>
                    <a:pt x="619" y="8387"/>
                  </a:lnTo>
                  <a:cubicBezTo>
                    <a:pt x="0" y="9697"/>
                    <a:pt x="572" y="11233"/>
                    <a:pt x="1870" y="11840"/>
                  </a:cubicBezTo>
                  <a:cubicBezTo>
                    <a:pt x="2084" y="11947"/>
                    <a:pt x="2346" y="12019"/>
                    <a:pt x="2584" y="12054"/>
                  </a:cubicBezTo>
                  <a:cubicBezTo>
                    <a:pt x="2705" y="12071"/>
                    <a:pt x="2826" y="12080"/>
                    <a:pt x="2946" y="12080"/>
                  </a:cubicBezTo>
                  <a:cubicBezTo>
                    <a:pt x="3921" y="12080"/>
                    <a:pt x="4867" y="11533"/>
                    <a:pt x="5322" y="10590"/>
                  </a:cubicBezTo>
                  <a:lnTo>
                    <a:pt x="8537" y="3696"/>
                  </a:lnTo>
                  <a:cubicBezTo>
                    <a:pt x="9144" y="2387"/>
                    <a:pt x="8573" y="863"/>
                    <a:pt x="7287" y="243"/>
                  </a:cubicBezTo>
                  <a:cubicBezTo>
                    <a:pt x="6930" y="78"/>
                    <a:pt x="6557" y="0"/>
                    <a:pt x="6191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2816717" y="2704581"/>
              <a:ext cx="438366" cy="546143"/>
            </a:xfrm>
            <a:custGeom>
              <a:avLst/>
              <a:gdLst/>
              <a:ahLst/>
              <a:cxnLst/>
              <a:rect l="l" t="t" r="r" b="b"/>
              <a:pathLst>
                <a:path w="9538" h="11883" extrusionOk="0">
                  <a:moveTo>
                    <a:pt x="2952" y="0"/>
                  </a:moveTo>
                  <a:cubicBezTo>
                    <a:pt x="2538" y="0"/>
                    <a:pt x="2117" y="100"/>
                    <a:pt x="1727" y="310"/>
                  </a:cubicBezTo>
                  <a:cubicBezTo>
                    <a:pt x="477" y="1000"/>
                    <a:pt x="0" y="2560"/>
                    <a:pt x="691" y="3822"/>
                  </a:cubicBezTo>
                  <a:lnTo>
                    <a:pt x="4298" y="10525"/>
                  </a:lnTo>
                  <a:cubicBezTo>
                    <a:pt x="4763" y="11383"/>
                    <a:pt x="5656" y="11883"/>
                    <a:pt x="6584" y="11883"/>
                  </a:cubicBezTo>
                  <a:cubicBezTo>
                    <a:pt x="7001" y="11883"/>
                    <a:pt x="7418" y="11787"/>
                    <a:pt x="7811" y="11561"/>
                  </a:cubicBezTo>
                  <a:cubicBezTo>
                    <a:pt x="9061" y="10882"/>
                    <a:pt x="9537" y="9311"/>
                    <a:pt x="8859" y="8049"/>
                  </a:cubicBezTo>
                  <a:lnTo>
                    <a:pt x="5239" y="1358"/>
                  </a:lnTo>
                  <a:cubicBezTo>
                    <a:pt x="4771" y="494"/>
                    <a:pt x="3876" y="0"/>
                    <a:pt x="295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2012876" y="3322376"/>
              <a:ext cx="877744" cy="1257512"/>
            </a:xfrm>
            <a:custGeom>
              <a:avLst/>
              <a:gdLst/>
              <a:ahLst/>
              <a:cxnLst/>
              <a:rect l="l" t="t" r="r" b="b"/>
              <a:pathLst>
                <a:path w="19098" h="27361" extrusionOk="0">
                  <a:moveTo>
                    <a:pt x="0" y="0"/>
                  </a:moveTo>
                  <a:cubicBezTo>
                    <a:pt x="0" y="1"/>
                    <a:pt x="333" y="18455"/>
                    <a:pt x="1536" y="26099"/>
                  </a:cubicBezTo>
                  <a:cubicBezTo>
                    <a:pt x="1536" y="26099"/>
                    <a:pt x="3078" y="27355"/>
                    <a:pt x="5291" y="27355"/>
                  </a:cubicBezTo>
                  <a:cubicBezTo>
                    <a:pt x="6140" y="27355"/>
                    <a:pt x="7087" y="27170"/>
                    <a:pt x="8084" y="26658"/>
                  </a:cubicBezTo>
                  <a:lnTo>
                    <a:pt x="8513" y="9287"/>
                  </a:lnTo>
                  <a:lnTo>
                    <a:pt x="8513" y="9073"/>
                  </a:lnTo>
                  <a:cubicBezTo>
                    <a:pt x="9156" y="9049"/>
                    <a:pt x="9858" y="9049"/>
                    <a:pt x="10585" y="9049"/>
                  </a:cubicBezTo>
                  <a:lnTo>
                    <a:pt x="10585" y="9287"/>
                  </a:lnTo>
                  <a:lnTo>
                    <a:pt x="11013" y="26658"/>
                  </a:lnTo>
                  <a:cubicBezTo>
                    <a:pt x="12015" y="27174"/>
                    <a:pt x="12965" y="27360"/>
                    <a:pt x="13815" y="27360"/>
                  </a:cubicBezTo>
                  <a:cubicBezTo>
                    <a:pt x="16027" y="27360"/>
                    <a:pt x="17562" y="26099"/>
                    <a:pt x="17562" y="26099"/>
                  </a:cubicBezTo>
                  <a:cubicBezTo>
                    <a:pt x="18776" y="18455"/>
                    <a:pt x="19098" y="1"/>
                    <a:pt x="19098" y="0"/>
                  </a:cubicBezTo>
                  <a:lnTo>
                    <a:pt x="19098" y="0"/>
                  </a:lnTo>
                  <a:lnTo>
                    <a:pt x="15038" y="822"/>
                  </a:lnTo>
                  <a:lnTo>
                    <a:pt x="3834" y="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2266208" y="3726318"/>
              <a:ext cx="374896" cy="13053"/>
            </a:xfrm>
            <a:custGeom>
              <a:avLst/>
              <a:gdLst/>
              <a:ahLst/>
              <a:cxnLst/>
              <a:rect l="l" t="t" r="r" b="b"/>
              <a:pathLst>
                <a:path w="8157" h="284" extrusionOk="0">
                  <a:moveTo>
                    <a:pt x="5113" y="1"/>
                  </a:moveTo>
                  <a:cubicBezTo>
                    <a:pt x="4767" y="1"/>
                    <a:pt x="4420" y="4"/>
                    <a:pt x="4073" y="10"/>
                  </a:cubicBezTo>
                  <a:cubicBezTo>
                    <a:pt x="3406" y="10"/>
                    <a:pt x="2739" y="34"/>
                    <a:pt x="2072" y="46"/>
                  </a:cubicBezTo>
                  <a:cubicBezTo>
                    <a:pt x="1394" y="81"/>
                    <a:pt x="727" y="105"/>
                    <a:pt x="60" y="153"/>
                  </a:cubicBezTo>
                  <a:cubicBezTo>
                    <a:pt x="24" y="165"/>
                    <a:pt x="1" y="189"/>
                    <a:pt x="1" y="212"/>
                  </a:cubicBezTo>
                  <a:cubicBezTo>
                    <a:pt x="1" y="236"/>
                    <a:pt x="24" y="272"/>
                    <a:pt x="60" y="272"/>
                  </a:cubicBezTo>
                  <a:cubicBezTo>
                    <a:pt x="727" y="284"/>
                    <a:pt x="1394" y="284"/>
                    <a:pt x="2072" y="284"/>
                  </a:cubicBezTo>
                  <a:lnTo>
                    <a:pt x="4073" y="260"/>
                  </a:lnTo>
                  <a:lnTo>
                    <a:pt x="8097" y="189"/>
                  </a:lnTo>
                  <a:cubicBezTo>
                    <a:pt x="8121" y="189"/>
                    <a:pt x="8156" y="153"/>
                    <a:pt x="8156" y="129"/>
                  </a:cubicBezTo>
                  <a:cubicBezTo>
                    <a:pt x="8156" y="93"/>
                    <a:pt x="8121" y="70"/>
                    <a:pt x="8097" y="70"/>
                  </a:cubicBezTo>
                  <a:cubicBezTo>
                    <a:pt x="7099" y="25"/>
                    <a:pt x="6108" y="1"/>
                    <a:pt x="5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2441867" y="3273106"/>
              <a:ext cx="13742" cy="374896"/>
            </a:xfrm>
            <a:custGeom>
              <a:avLst/>
              <a:gdLst/>
              <a:ahLst/>
              <a:cxnLst/>
              <a:rect l="l" t="t" r="r" b="b"/>
              <a:pathLst>
                <a:path w="299" h="8157" extrusionOk="0">
                  <a:moveTo>
                    <a:pt x="155" y="1"/>
                  </a:moveTo>
                  <a:cubicBezTo>
                    <a:pt x="120" y="1"/>
                    <a:pt x="96" y="25"/>
                    <a:pt x="96" y="60"/>
                  </a:cubicBezTo>
                  <a:cubicBezTo>
                    <a:pt x="48" y="727"/>
                    <a:pt x="36" y="1394"/>
                    <a:pt x="12" y="2072"/>
                  </a:cubicBezTo>
                  <a:cubicBezTo>
                    <a:pt x="12" y="2739"/>
                    <a:pt x="1" y="3406"/>
                    <a:pt x="12" y="4073"/>
                  </a:cubicBezTo>
                  <a:cubicBezTo>
                    <a:pt x="36" y="5418"/>
                    <a:pt x="48" y="6752"/>
                    <a:pt x="179" y="8097"/>
                  </a:cubicBezTo>
                  <a:cubicBezTo>
                    <a:pt x="179" y="8121"/>
                    <a:pt x="215" y="8157"/>
                    <a:pt x="239" y="8157"/>
                  </a:cubicBezTo>
                  <a:cubicBezTo>
                    <a:pt x="274" y="8157"/>
                    <a:pt x="298" y="8121"/>
                    <a:pt x="298" y="8097"/>
                  </a:cubicBezTo>
                  <a:cubicBezTo>
                    <a:pt x="274" y="7430"/>
                    <a:pt x="274" y="6752"/>
                    <a:pt x="274" y="6085"/>
                  </a:cubicBezTo>
                  <a:lnTo>
                    <a:pt x="274" y="4073"/>
                  </a:lnTo>
                  <a:lnTo>
                    <a:pt x="274" y="2072"/>
                  </a:lnTo>
                  <a:cubicBezTo>
                    <a:pt x="251" y="1394"/>
                    <a:pt x="251" y="727"/>
                    <a:pt x="227" y="60"/>
                  </a:cubicBezTo>
                  <a:cubicBezTo>
                    <a:pt x="227" y="25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2448991" y="3390212"/>
              <a:ext cx="63517" cy="238211"/>
            </a:xfrm>
            <a:custGeom>
              <a:avLst/>
              <a:gdLst/>
              <a:ahLst/>
              <a:cxnLst/>
              <a:rect l="l" t="t" r="r" b="b"/>
              <a:pathLst>
                <a:path w="1382" h="5183" extrusionOk="0">
                  <a:moveTo>
                    <a:pt x="1227" y="1"/>
                  </a:moveTo>
                  <a:cubicBezTo>
                    <a:pt x="1203" y="1"/>
                    <a:pt x="1167" y="25"/>
                    <a:pt x="1167" y="60"/>
                  </a:cubicBezTo>
                  <a:cubicBezTo>
                    <a:pt x="1155" y="989"/>
                    <a:pt x="1143" y="1930"/>
                    <a:pt x="1084" y="2870"/>
                  </a:cubicBezTo>
                  <a:cubicBezTo>
                    <a:pt x="1036" y="3334"/>
                    <a:pt x="1012" y="3811"/>
                    <a:pt x="893" y="4239"/>
                  </a:cubicBezTo>
                  <a:cubicBezTo>
                    <a:pt x="834" y="4466"/>
                    <a:pt x="750" y="4668"/>
                    <a:pt x="619" y="4835"/>
                  </a:cubicBezTo>
                  <a:cubicBezTo>
                    <a:pt x="526" y="4965"/>
                    <a:pt x="368" y="5044"/>
                    <a:pt x="212" y="5044"/>
                  </a:cubicBezTo>
                  <a:cubicBezTo>
                    <a:pt x="169" y="5044"/>
                    <a:pt x="125" y="5038"/>
                    <a:pt x="84" y="5025"/>
                  </a:cubicBezTo>
                  <a:cubicBezTo>
                    <a:pt x="78" y="5022"/>
                    <a:pt x="71" y="5021"/>
                    <a:pt x="64" y="5021"/>
                  </a:cubicBezTo>
                  <a:cubicBezTo>
                    <a:pt x="43" y="5021"/>
                    <a:pt x="21" y="5034"/>
                    <a:pt x="12" y="5061"/>
                  </a:cubicBezTo>
                  <a:cubicBezTo>
                    <a:pt x="0" y="5085"/>
                    <a:pt x="12" y="5120"/>
                    <a:pt x="36" y="5132"/>
                  </a:cubicBezTo>
                  <a:cubicBezTo>
                    <a:pt x="108" y="5167"/>
                    <a:pt x="185" y="5182"/>
                    <a:pt x="261" y="5182"/>
                  </a:cubicBezTo>
                  <a:cubicBezTo>
                    <a:pt x="449" y="5182"/>
                    <a:pt x="635" y="5089"/>
                    <a:pt x="762" y="4954"/>
                  </a:cubicBezTo>
                  <a:cubicBezTo>
                    <a:pt x="941" y="4763"/>
                    <a:pt x="1048" y="4537"/>
                    <a:pt x="1120" y="4299"/>
                  </a:cubicBezTo>
                  <a:cubicBezTo>
                    <a:pt x="1262" y="3835"/>
                    <a:pt x="1298" y="3358"/>
                    <a:pt x="1334" y="2882"/>
                  </a:cubicBezTo>
                  <a:cubicBezTo>
                    <a:pt x="1381" y="1941"/>
                    <a:pt x="1358" y="989"/>
                    <a:pt x="1286" y="60"/>
                  </a:cubicBezTo>
                  <a:cubicBezTo>
                    <a:pt x="1286" y="25"/>
                    <a:pt x="1262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2026526" y="3363969"/>
              <a:ext cx="113337" cy="188942"/>
            </a:xfrm>
            <a:custGeom>
              <a:avLst/>
              <a:gdLst/>
              <a:ahLst/>
              <a:cxnLst/>
              <a:rect l="l" t="t" r="r" b="b"/>
              <a:pathLst>
                <a:path w="2466" h="4111" extrusionOk="0">
                  <a:moveTo>
                    <a:pt x="2370" y="0"/>
                  </a:moveTo>
                  <a:cubicBezTo>
                    <a:pt x="2346" y="0"/>
                    <a:pt x="2311" y="24"/>
                    <a:pt x="2311" y="60"/>
                  </a:cubicBezTo>
                  <a:lnTo>
                    <a:pt x="2311" y="72"/>
                  </a:lnTo>
                  <a:cubicBezTo>
                    <a:pt x="2299" y="286"/>
                    <a:pt x="2299" y="488"/>
                    <a:pt x="2287" y="691"/>
                  </a:cubicBezTo>
                  <a:cubicBezTo>
                    <a:pt x="2239" y="893"/>
                    <a:pt x="2239" y="1084"/>
                    <a:pt x="2180" y="1286"/>
                  </a:cubicBezTo>
                  <a:lnTo>
                    <a:pt x="2108" y="1560"/>
                  </a:lnTo>
                  <a:lnTo>
                    <a:pt x="2001" y="1846"/>
                  </a:lnTo>
                  <a:cubicBezTo>
                    <a:pt x="1965" y="1929"/>
                    <a:pt x="1918" y="2024"/>
                    <a:pt x="1882" y="2108"/>
                  </a:cubicBezTo>
                  <a:cubicBezTo>
                    <a:pt x="1834" y="2203"/>
                    <a:pt x="1810" y="2310"/>
                    <a:pt x="1751" y="2381"/>
                  </a:cubicBezTo>
                  <a:cubicBezTo>
                    <a:pt x="1549" y="2727"/>
                    <a:pt x="1298" y="3036"/>
                    <a:pt x="1013" y="3298"/>
                  </a:cubicBezTo>
                  <a:cubicBezTo>
                    <a:pt x="739" y="3572"/>
                    <a:pt x="406" y="3810"/>
                    <a:pt x="48" y="3989"/>
                  </a:cubicBezTo>
                  <a:cubicBezTo>
                    <a:pt x="25" y="4001"/>
                    <a:pt x="1" y="4036"/>
                    <a:pt x="48" y="4060"/>
                  </a:cubicBezTo>
                  <a:cubicBezTo>
                    <a:pt x="58" y="4090"/>
                    <a:pt x="84" y="4111"/>
                    <a:pt x="106" y="4111"/>
                  </a:cubicBezTo>
                  <a:cubicBezTo>
                    <a:pt x="111" y="4111"/>
                    <a:pt x="116" y="4110"/>
                    <a:pt x="120" y="4108"/>
                  </a:cubicBezTo>
                  <a:cubicBezTo>
                    <a:pt x="525" y="3977"/>
                    <a:pt x="882" y="3751"/>
                    <a:pt x="1215" y="3489"/>
                  </a:cubicBezTo>
                  <a:cubicBezTo>
                    <a:pt x="1525" y="3203"/>
                    <a:pt x="1810" y="2870"/>
                    <a:pt x="2001" y="2501"/>
                  </a:cubicBezTo>
                  <a:cubicBezTo>
                    <a:pt x="2060" y="2417"/>
                    <a:pt x="2084" y="2310"/>
                    <a:pt x="2132" y="2215"/>
                  </a:cubicBezTo>
                  <a:cubicBezTo>
                    <a:pt x="2180" y="2120"/>
                    <a:pt x="2227" y="2024"/>
                    <a:pt x="2251" y="1917"/>
                  </a:cubicBezTo>
                  <a:lnTo>
                    <a:pt x="2346" y="1619"/>
                  </a:lnTo>
                  <a:lnTo>
                    <a:pt x="2406" y="1310"/>
                  </a:lnTo>
                  <a:cubicBezTo>
                    <a:pt x="2430" y="1203"/>
                    <a:pt x="2441" y="1107"/>
                    <a:pt x="2441" y="1000"/>
                  </a:cubicBezTo>
                  <a:lnTo>
                    <a:pt x="2465" y="691"/>
                  </a:lnTo>
                  <a:cubicBezTo>
                    <a:pt x="2465" y="476"/>
                    <a:pt x="2441" y="262"/>
                    <a:pt x="2430" y="60"/>
                  </a:cubicBezTo>
                  <a:cubicBezTo>
                    <a:pt x="2430" y="36"/>
                    <a:pt x="2406" y="0"/>
                    <a:pt x="23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2781695" y="3363969"/>
              <a:ext cx="113291" cy="188804"/>
            </a:xfrm>
            <a:custGeom>
              <a:avLst/>
              <a:gdLst/>
              <a:ahLst/>
              <a:cxnLst/>
              <a:rect l="l" t="t" r="r" b="b"/>
              <a:pathLst>
                <a:path w="2465" h="4108" extrusionOk="0">
                  <a:moveTo>
                    <a:pt x="96" y="0"/>
                  </a:moveTo>
                  <a:cubicBezTo>
                    <a:pt x="60" y="0"/>
                    <a:pt x="36" y="24"/>
                    <a:pt x="36" y="60"/>
                  </a:cubicBezTo>
                  <a:cubicBezTo>
                    <a:pt x="24" y="262"/>
                    <a:pt x="0" y="476"/>
                    <a:pt x="0" y="679"/>
                  </a:cubicBezTo>
                  <a:lnTo>
                    <a:pt x="24" y="1000"/>
                  </a:lnTo>
                  <a:cubicBezTo>
                    <a:pt x="24" y="1107"/>
                    <a:pt x="36" y="1203"/>
                    <a:pt x="60" y="1310"/>
                  </a:cubicBezTo>
                  <a:lnTo>
                    <a:pt x="119" y="1619"/>
                  </a:lnTo>
                  <a:lnTo>
                    <a:pt x="215" y="1917"/>
                  </a:lnTo>
                  <a:cubicBezTo>
                    <a:pt x="238" y="2024"/>
                    <a:pt x="286" y="2131"/>
                    <a:pt x="334" y="2215"/>
                  </a:cubicBezTo>
                  <a:cubicBezTo>
                    <a:pt x="381" y="2310"/>
                    <a:pt x="405" y="2405"/>
                    <a:pt x="465" y="2501"/>
                  </a:cubicBezTo>
                  <a:cubicBezTo>
                    <a:pt x="655" y="2870"/>
                    <a:pt x="941" y="3203"/>
                    <a:pt x="1250" y="3489"/>
                  </a:cubicBezTo>
                  <a:cubicBezTo>
                    <a:pt x="1560" y="3763"/>
                    <a:pt x="1941" y="3977"/>
                    <a:pt x="2346" y="4108"/>
                  </a:cubicBezTo>
                  <a:cubicBezTo>
                    <a:pt x="2370" y="4108"/>
                    <a:pt x="2405" y="4108"/>
                    <a:pt x="2441" y="4060"/>
                  </a:cubicBezTo>
                  <a:cubicBezTo>
                    <a:pt x="2465" y="4036"/>
                    <a:pt x="2441" y="4001"/>
                    <a:pt x="2417" y="3989"/>
                  </a:cubicBezTo>
                  <a:cubicBezTo>
                    <a:pt x="2072" y="3810"/>
                    <a:pt x="1727" y="3572"/>
                    <a:pt x="1453" y="3298"/>
                  </a:cubicBezTo>
                  <a:cubicBezTo>
                    <a:pt x="1167" y="3036"/>
                    <a:pt x="917" y="2727"/>
                    <a:pt x="715" y="2381"/>
                  </a:cubicBezTo>
                  <a:cubicBezTo>
                    <a:pt x="655" y="2286"/>
                    <a:pt x="631" y="2203"/>
                    <a:pt x="584" y="2108"/>
                  </a:cubicBezTo>
                  <a:cubicBezTo>
                    <a:pt x="536" y="2024"/>
                    <a:pt x="500" y="1929"/>
                    <a:pt x="465" y="1846"/>
                  </a:cubicBezTo>
                  <a:lnTo>
                    <a:pt x="358" y="1560"/>
                  </a:lnTo>
                  <a:lnTo>
                    <a:pt x="286" y="1274"/>
                  </a:lnTo>
                  <a:cubicBezTo>
                    <a:pt x="227" y="1084"/>
                    <a:pt x="227" y="881"/>
                    <a:pt x="179" y="679"/>
                  </a:cubicBezTo>
                  <a:cubicBezTo>
                    <a:pt x="167" y="476"/>
                    <a:pt x="167" y="286"/>
                    <a:pt x="155" y="72"/>
                  </a:cubicBezTo>
                  <a:lnTo>
                    <a:pt x="155" y="60"/>
                  </a:lnTo>
                  <a:cubicBezTo>
                    <a:pt x="155" y="24"/>
                    <a:pt x="119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1977855" y="3295029"/>
              <a:ext cx="950545" cy="166927"/>
            </a:xfrm>
            <a:custGeom>
              <a:avLst/>
              <a:gdLst/>
              <a:ahLst/>
              <a:cxnLst/>
              <a:rect l="l" t="t" r="r" b="b"/>
              <a:pathLst>
                <a:path w="20682" h="3632" extrusionOk="0">
                  <a:moveTo>
                    <a:pt x="20538" y="0"/>
                  </a:moveTo>
                  <a:cubicBezTo>
                    <a:pt x="16288" y="905"/>
                    <a:pt x="12299" y="1214"/>
                    <a:pt x="8858" y="1214"/>
                  </a:cubicBezTo>
                  <a:cubicBezTo>
                    <a:pt x="7156" y="1203"/>
                    <a:pt x="5608" y="1131"/>
                    <a:pt x="4203" y="1024"/>
                  </a:cubicBezTo>
                  <a:cubicBezTo>
                    <a:pt x="2715" y="905"/>
                    <a:pt x="1334" y="738"/>
                    <a:pt x="95" y="548"/>
                  </a:cubicBezTo>
                  <a:lnTo>
                    <a:pt x="0" y="1584"/>
                  </a:lnTo>
                  <a:cubicBezTo>
                    <a:pt x="0" y="1584"/>
                    <a:pt x="4429" y="3596"/>
                    <a:pt x="10335" y="3631"/>
                  </a:cubicBezTo>
                  <a:lnTo>
                    <a:pt x="10513" y="3631"/>
                  </a:lnTo>
                  <a:cubicBezTo>
                    <a:pt x="16407" y="3596"/>
                    <a:pt x="20681" y="1584"/>
                    <a:pt x="20681" y="1584"/>
                  </a:cubicBezTo>
                  <a:lnTo>
                    <a:pt x="20538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1987139" y="3136881"/>
              <a:ext cx="928668" cy="154426"/>
            </a:xfrm>
            <a:custGeom>
              <a:avLst/>
              <a:gdLst/>
              <a:ahLst/>
              <a:cxnLst/>
              <a:rect l="l" t="t" r="r" b="b"/>
              <a:pathLst>
                <a:path w="20206" h="3360" extrusionOk="0">
                  <a:moveTo>
                    <a:pt x="20027" y="0"/>
                  </a:moveTo>
                  <a:cubicBezTo>
                    <a:pt x="15871" y="857"/>
                    <a:pt x="11990" y="1155"/>
                    <a:pt x="8632" y="1155"/>
                  </a:cubicBezTo>
                  <a:cubicBezTo>
                    <a:pt x="6954" y="1143"/>
                    <a:pt x="5406" y="1072"/>
                    <a:pt x="4001" y="965"/>
                  </a:cubicBezTo>
                  <a:cubicBezTo>
                    <a:pt x="2620" y="857"/>
                    <a:pt x="1334" y="703"/>
                    <a:pt x="179" y="536"/>
                  </a:cubicBezTo>
                  <a:lnTo>
                    <a:pt x="0" y="2691"/>
                  </a:lnTo>
                  <a:cubicBezTo>
                    <a:pt x="1251" y="2881"/>
                    <a:pt x="2632" y="3048"/>
                    <a:pt x="4132" y="3179"/>
                  </a:cubicBezTo>
                  <a:cubicBezTo>
                    <a:pt x="5489" y="3288"/>
                    <a:pt x="7007" y="3360"/>
                    <a:pt x="8654" y="3360"/>
                  </a:cubicBezTo>
                  <a:cubicBezTo>
                    <a:pt x="12050" y="3360"/>
                    <a:pt x="15996" y="3053"/>
                    <a:pt x="20205" y="2131"/>
                  </a:cubicBezTo>
                  <a:lnTo>
                    <a:pt x="20027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2000283" y="2979284"/>
              <a:ext cx="902930" cy="151438"/>
            </a:xfrm>
            <a:custGeom>
              <a:avLst/>
              <a:gdLst/>
              <a:ahLst/>
              <a:cxnLst/>
              <a:rect l="l" t="t" r="r" b="b"/>
              <a:pathLst>
                <a:path w="19646" h="3295" extrusionOk="0">
                  <a:moveTo>
                    <a:pt x="19455" y="0"/>
                  </a:moveTo>
                  <a:cubicBezTo>
                    <a:pt x="15407" y="822"/>
                    <a:pt x="11621" y="1107"/>
                    <a:pt x="8335" y="1107"/>
                  </a:cubicBezTo>
                  <a:cubicBezTo>
                    <a:pt x="6668" y="1084"/>
                    <a:pt x="5120" y="1000"/>
                    <a:pt x="3715" y="893"/>
                  </a:cubicBezTo>
                  <a:cubicBezTo>
                    <a:pt x="2453" y="798"/>
                    <a:pt x="1262" y="655"/>
                    <a:pt x="179" y="512"/>
                  </a:cubicBezTo>
                  <a:lnTo>
                    <a:pt x="0" y="2667"/>
                  </a:lnTo>
                  <a:cubicBezTo>
                    <a:pt x="1167" y="2846"/>
                    <a:pt x="2465" y="3001"/>
                    <a:pt x="3846" y="3120"/>
                  </a:cubicBezTo>
                  <a:cubicBezTo>
                    <a:pt x="5190" y="3225"/>
                    <a:pt x="6692" y="3295"/>
                    <a:pt x="8321" y="3295"/>
                  </a:cubicBezTo>
                  <a:cubicBezTo>
                    <a:pt x="11655" y="3295"/>
                    <a:pt x="15518" y="3003"/>
                    <a:pt x="19646" y="2131"/>
                  </a:cubicBezTo>
                  <a:lnTo>
                    <a:pt x="19455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1946096" y="2377346"/>
              <a:ext cx="983360" cy="110212"/>
            </a:xfrm>
            <a:custGeom>
              <a:avLst/>
              <a:gdLst/>
              <a:ahLst/>
              <a:cxnLst/>
              <a:rect l="l" t="t" r="r" b="b"/>
              <a:pathLst>
                <a:path w="21396" h="2398" extrusionOk="0">
                  <a:moveTo>
                    <a:pt x="8381" y="0"/>
                  </a:moveTo>
                  <a:cubicBezTo>
                    <a:pt x="6939" y="0"/>
                    <a:pt x="5096" y="54"/>
                    <a:pt x="3168" y="250"/>
                  </a:cubicBezTo>
                  <a:cubicBezTo>
                    <a:pt x="1929" y="381"/>
                    <a:pt x="882" y="881"/>
                    <a:pt x="0" y="1584"/>
                  </a:cubicBezTo>
                  <a:cubicBezTo>
                    <a:pt x="1453" y="1834"/>
                    <a:pt x="3168" y="2060"/>
                    <a:pt x="5061" y="2227"/>
                  </a:cubicBezTo>
                  <a:cubicBezTo>
                    <a:pt x="6393" y="2329"/>
                    <a:pt x="7888" y="2397"/>
                    <a:pt x="9511" y="2397"/>
                  </a:cubicBezTo>
                  <a:cubicBezTo>
                    <a:pt x="12994" y="2397"/>
                    <a:pt x="17067" y="2082"/>
                    <a:pt x="21396" y="1108"/>
                  </a:cubicBezTo>
                  <a:cubicBezTo>
                    <a:pt x="20670" y="667"/>
                    <a:pt x="19836" y="346"/>
                    <a:pt x="18896" y="250"/>
                  </a:cubicBezTo>
                  <a:cubicBezTo>
                    <a:pt x="16944" y="63"/>
                    <a:pt x="15107" y="13"/>
                    <a:pt x="13694" y="13"/>
                  </a:cubicBezTo>
                  <a:cubicBezTo>
                    <a:pt x="12408" y="13"/>
                    <a:pt x="11473" y="55"/>
                    <a:pt x="11121" y="72"/>
                  </a:cubicBezTo>
                  <a:cubicBezTo>
                    <a:pt x="10745" y="49"/>
                    <a:pt x="9742" y="0"/>
                    <a:pt x="838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1833357" y="2475287"/>
              <a:ext cx="1221433" cy="173223"/>
            </a:xfrm>
            <a:custGeom>
              <a:avLst/>
              <a:gdLst/>
              <a:ahLst/>
              <a:cxnLst/>
              <a:rect l="l" t="t" r="r" b="b"/>
              <a:pathLst>
                <a:path w="26576" h="3769" extrusionOk="0">
                  <a:moveTo>
                    <a:pt x="25147" y="1"/>
                  </a:moveTo>
                  <a:cubicBezTo>
                    <a:pt x="20337" y="1179"/>
                    <a:pt x="15836" y="1572"/>
                    <a:pt x="11990" y="1572"/>
                  </a:cubicBezTo>
                  <a:cubicBezTo>
                    <a:pt x="10312" y="1572"/>
                    <a:pt x="8752" y="1489"/>
                    <a:pt x="7359" y="1394"/>
                  </a:cubicBezTo>
                  <a:cubicBezTo>
                    <a:pt x="5025" y="1191"/>
                    <a:pt x="2989" y="893"/>
                    <a:pt x="1310" y="584"/>
                  </a:cubicBezTo>
                  <a:cubicBezTo>
                    <a:pt x="799" y="1179"/>
                    <a:pt x="358" y="1834"/>
                    <a:pt x="1" y="2489"/>
                  </a:cubicBezTo>
                  <a:cubicBezTo>
                    <a:pt x="1858" y="2906"/>
                    <a:pt x="4442" y="3358"/>
                    <a:pt x="7514" y="3608"/>
                  </a:cubicBezTo>
                  <a:cubicBezTo>
                    <a:pt x="8815" y="3705"/>
                    <a:pt x="10265" y="3768"/>
                    <a:pt x="11835" y="3768"/>
                  </a:cubicBezTo>
                  <a:cubicBezTo>
                    <a:pt x="16069" y="3768"/>
                    <a:pt x="21173" y="3306"/>
                    <a:pt x="26576" y="1786"/>
                  </a:cubicBezTo>
                  <a:cubicBezTo>
                    <a:pt x="26171" y="1167"/>
                    <a:pt x="25694" y="560"/>
                    <a:pt x="25147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1770437" y="2611558"/>
              <a:ext cx="1353292" cy="198271"/>
            </a:xfrm>
            <a:custGeom>
              <a:avLst/>
              <a:gdLst/>
              <a:ahLst/>
              <a:cxnLst/>
              <a:rect l="l" t="t" r="r" b="b"/>
              <a:pathLst>
                <a:path w="29445" h="4314" extrusionOk="0">
                  <a:moveTo>
                    <a:pt x="28611" y="0"/>
                  </a:moveTo>
                  <a:cubicBezTo>
                    <a:pt x="23039" y="1596"/>
                    <a:pt x="17753" y="2096"/>
                    <a:pt x="13359" y="2096"/>
                  </a:cubicBezTo>
                  <a:cubicBezTo>
                    <a:pt x="11681" y="2096"/>
                    <a:pt x="10121" y="2024"/>
                    <a:pt x="8728" y="1917"/>
                  </a:cubicBezTo>
                  <a:cubicBezTo>
                    <a:pt x="5418" y="1655"/>
                    <a:pt x="2679" y="1143"/>
                    <a:pt x="751" y="715"/>
                  </a:cubicBezTo>
                  <a:cubicBezTo>
                    <a:pt x="417" y="1477"/>
                    <a:pt x="155" y="2155"/>
                    <a:pt x="1" y="2691"/>
                  </a:cubicBezTo>
                  <a:cubicBezTo>
                    <a:pt x="1858" y="3167"/>
                    <a:pt x="4965" y="3822"/>
                    <a:pt x="8883" y="4132"/>
                  </a:cubicBezTo>
                  <a:cubicBezTo>
                    <a:pt x="10235" y="4241"/>
                    <a:pt x="11748" y="4313"/>
                    <a:pt x="13389" y="4313"/>
                  </a:cubicBezTo>
                  <a:cubicBezTo>
                    <a:pt x="17978" y="4313"/>
                    <a:pt x="23569" y="3752"/>
                    <a:pt x="29445" y="1893"/>
                  </a:cubicBezTo>
                  <a:cubicBezTo>
                    <a:pt x="29242" y="1322"/>
                    <a:pt x="28957" y="667"/>
                    <a:pt x="2861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1774804" y="2754356"/>
              <a:ext cx="1374664" cy="215874"/>
            </a:xfrm>
            <a:custGeom>
              <a:avLst/>
              <a:gdLst/>
              <a:ahLst/>
              <a:cxnLst/>
              <a:rect l="l" t="t" r="r" b="b"/>
              <a:pathLst>
                <a:path w="29910" h="4697" extrusionOk="0">
                  <a:moveTo>
                    <a:pt x="29755" y="1"/>
                  </a:moveTo>
                  <a:cubicBezTo>
                    <a:pt x="23718" y="1918"/>
                    <a:pt x="17967" y="2501"/>
                    <a:pt x="13252" y="2501"/>
                  </a:cubicBezTo>
                  <a:cubicBezTo>
                    <a:pt x="11574" y="2477"/>
                    <a:pt x="10026" y="2406"/>
                    <a:pt x="8621" y="2299"/>
                  </a:cubicBezTo>
                  <a:cubicBezTo>
                    <a:pt x="4918" y="2001"/>
                    <a:pt x="1942" y="1406"/>
                    <a:pt x="1" y="941"/>
                  </a:cubicBezTo>
                  <a:lnTo>
                    <a:pt x="1" y="941"/>
                  </a:lnTo>
                  <a:cubicBezTo>
                    <a:pt x="890" y="1704"/>
                    <a:pt x="3013" y="3363"/>
                    <a:pt x="5053" y="3363"/>
                  </a:cubicBezTo>
                  <a:cubicBezTo>
                    <a:pt x="5115" y="3363"/>
                    <a:pt x="5177" y="3361"/>
                    <a:pt x="5240" y="3358"/>
                  </a:cubicBezTo>
                  <a:lnTo>
                    <a:pt x="5240" y="3358"/>
                  </a:lnTo>
                  <a:lnTo>
                    <a:pt x="5180" y="4108"/>
                  </a:lnTo>
                  <a:cubicBezTo>
                    <a:pt x="6287" y="4275"/>
                    <a:pt x="7478" y="4406"/>
                    <a:pt x="8752" y="4513"/>
                  </a:cubicBezTo>
                  <a:cubicBezTo>
                    <a:pt x="10101" y="4625"/>
                    <a:pt x="11611" y="4696"/>
                    <a:pt x="13247" y="4696"/>
                  </a:cubicBezTo>
                  <a:cubicBezTo>
                    <a:pt x="16504" y="4696"/>
                    <a:pt x="20264" y="4413"/>
                    <a:pt x="24266" y="3596"/>
                  </a:cubicBezTo>
                  <a:lnTo>
                    <a:pt x="24254" y="3370"/>
                  </a:lnTo>
                  <a:lnTo>
                    <a:pt x="24254" y="3370"/>
                  </a:lnTo>
                  <a:cubicBezTo>
                    <a:pt x="24328" y="3375"/>
                    <a:pt x="24402" y="3377"/>
                    <a:pt x="24477" y="3377"/>
                  </a:cubicBezTo>
                  <a:cubicBezTo>
                    <a:pt x="27116" y="3377"/>
                    <a:pt x="29909" y="584"/>
                    <a:pt x="29909" y="584"/>
                  </a:cubicBezTo>
                  <a:cubicBezTo>
                    <a:pt x="29909" y="584"/>
                    <a:pt x="29862" y="382"/>
                    <a:pt x="29755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892461" y="2428224"/>
              <a:ext cx="1096652" cy="119358"/>
            </a:xfrm>
            <a:custGeom>
              <a:avLst/>
              <a:gdLst/>
              <a:ahLst/>
              <a:cxnLst/>
              <a:rect l="l" t="t" r="r" b="b"/>
              <a:pathLst>
                <a:path w="23861" h="2597" extrusionOk="0">
                  <a:moveTo>
                    <a:pt x="22563" y="1"/>
                  </a:moveTo>
                  <a:cubicBezTo>
                    <a:pt x="18234" y="975"/>
                    <a:pt x="14172" y="1290"/>
                    <a:pt x="10685" y="1290"/>
                  </a:cubicBezTo>
                  <a:cubicBezTo>
                    <a:pt x="9060" y="1290"/>
                    <a:pt x="7559" y="1222"/>
                    <a:pt x="6216" y="1120"/>
                  </a:cubicBezTo>
                  <a:cubicBezTo>
                    <a:pt x="4323" y="965"/>
                    <a:pt x="2620" y="727"/>
                    <a:pt x="1156" y="477"/>
                  </a:cubicBezTo>
                  <a:cubicBezTo>
                    <a:pt x="739" y="810"/>
                    <a:pt x="346" y="1191"/>
                    <a:pt x="1" y="1596"/>
                  </a:cubicBezTo>
                  <a:cubicBezTo>
                    <a:pt x="1691" y="1906"/>
                    <a:pt x="3727" y="2215"/>
                    <a:pt x="6061" y="2394"/>
                  </a:cubicBezTo>
                  <a:cubicBezTo>
                    <a:pt x="7466" y="2513"/>
                    <a:pt x="9014" y="2596"/>
                    <a:pt x="10704" y="2596"/>
                  </a:cubicBezTo>
                  <a:cubicBezTo>
                    <a:pt x="14550" y="2596"/>
                    <a:pt x="19051" y="2203"/>
                    <a:pt x="23861" y="1025"/>
                  </a:cubicBezTo>
                  <a:cubicBezTo>
                    <a:pt x="23480" y="644"/>
                    <a:pt x="23039" y="298"/>
                    <a:pt x="22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1804356" y="2557371"/>
              <a:ext cx="1281089" cy="150519"/>
            </a:xfrm>
            <a:custGeom>
              <a:avLst/>
              <a:gdLst/>
              <a:ahLst/>
              <a:cxnLst/>
              <a:rect l="l" t="t" r="r" b="b"/>
              <a:pathLst>
                <a:path w="27874" h="3275" extrusionOk="0">
                  <a:moveTo>
                    <a:pt x="27207" y="0"/>
                  </a:moveTo>
                  <a:cubicBezTo>
                    <a:pt x="21878" y="1508"/>
                    <a:pt x="16840" y="1980"/>
                    <a:pt x="12637" y="1980"/>
                  </a:cubicBezTo>
                  <a:cubicBezTo>
                    <a:pt x="10998" y="1980"/>
                    <a:pt x="9486" y="1909"/>
                    <a:pt x="8133" y="1798"/>
                  </a:cubicBezTo>
                  <a:cubicBezTo>
                    <a:pt x="5061" y="1560"/>
                    <a:pt x="2477" y="1108"/>
                    <a:pt x="608" y="691"/>
                  </a:cubicBezTo>
                  <a:cubicBezTo>
                    <a:pt x="394" y="1096"/>
                    <a:pt x="179" y="1489"/>
                    <a:pt x="1" y="1882"/>
                  </a:cubicBezTo>
                  <a:cubicBezTo>
                    <a:pt x="1918" y="2310"/>
                    <a:pt x="4656" y="2810"/>
                    <a:pt x="7978" y="3084"/>
                  </a:cubicBezTo>
                  <a:cubicBezTo>
                    <a:pt x="9383" y="3203"/>
                    <a:pt x="10931" y="3275"/>
                    <a:pt x="12621" y="3275"/>
                  </a:cubicBezTo>
                  <a:cubicBezTo>
                    <a:pt x="17015" y="3275"/>
                    <a:pt x="22301" y="2775"/>
                    <a:pt x="27873" y="1167"/>
                  </a:cubicBezTo>
                  <a:cubicBezTo>
                    <a:pt x="27683" y="774"/>
                    <a:pt x="27457" y="393"/>
                    <a:pt x="27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1756741" y="2695803"/>
              <a:ext cx="1386154" cy="171890"/>
            </a:xfrm>
            <a:custGeom>
              <a:avLst/>
              <a:gdLst/>
              <a:ahLst/>
              <a:cxnLst/>
              <a:rect l="l" t="t" r="r" b="b"/>
              <a:pathLst>
                <a:path w="30160" h="3740" extrusionOk="0">
                  <a:moveTo>
                    <a:pt x="29743" y="1"/>
                  </a:moveTo>
                  <a:cubicBezTo>
                    <a:pt x="23858" y="1889"/>
                    <a:pt x="18252" y="2456"/>
                    <a:pt x="13655" y="2456"/>
                  </a:cubicBezTo>
                  <a:cubicBezTo>
                    <a:pt x="12021" y="2456"/>
                    <a:pt x="10515" y="2384"/>
                    <a:pt x="9169" y="2275"/>
                  </a:cubicBezTo>
                  <a:cubicBezTo>
                    <a:pt x="5252" y="1965"/>
                    <a:pt x="2132" y="1310"/>
                    <a:pt x="275" y="834"/>
                  </a:cubicBezTo>
                  <a:cubicBezTo>
                    <a:pt x="84" y="1441"/>
                    <a:pt x="1" y="1834"/>
                    <a:pt x="1" y="1834"/>
                  </a:cubicBezTo>
                  <a:cubicBezTo>
                    <a:pt x="1" y="1834"/>
                    <a:pt x="144" y="1977"/>
                    <a:pt x="406" y="2203"/>
                  </a:cubicBezTo>
                  <a:cubicBezTo>
                    <a:pt x="2335" y="2680"/>
                    <a:pt x="5311" y="3263"/>
                    <a:pt x="9026" y="3561"/>
                  </a:cubicBezTo>
                  <a:cubicBezTo>
                    <a:pt x="10407" y="3680"/>
                    <a:pt x="11979" y="3739"/>
                    <a:pt x="13657" y="3739"/>
                  </a:cubicBezTo>
                  <a:cubicBezTo>
                    <a:pt x="18372" y="3739"/>
                    <a:pt x="24123" y="3156"/>
                    <a:pt x="30159" y="1239"/>
                  </a:cubicBezTo>
                  <a:cubicBezTo>
                    <a:pt x="30076" y="917"/>
                    <a:pt x="29933" y="489"/>
                    <a:pt x="297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2009016" y="2917973"/>
              <a:ext cx="887074" cy="110028"/>
            </a:xfrm>
            <a:custGeom>
              <a:avLst/>
              <a:gdLst/>
              <a:ahLst/>
              <a:cxnLst/>
              <a:rect l="l" t="t" r="r" b="b"/>
              <a:pathLst>
                <a:path w="19301" h="2394" extrusionOk="0">
                  <a:moveTo>
                    <a:pt x="19194" y="1"/>
                  </a:moveTo>
                  <a:cubicBezTo>
                    <a:pt x="15171" y="835"/>
                    <a:pt x="11398" y="1118"/>
                    <a:pt x="8136" y="1118"/>
                  </a:cubicBezTo>
                  <a:cubicBezTo>
                    <a:pt x="6513" y="1118"/>
                    <a:pt x="5017" y="1048"/>
                    <a:pt x="3680" y="941"/>
                  </a:cubicBezTo>
                  <a:cubicBezTo>
                    <a:pt x="2394" y="834"/>
                    <a:pt x="1191" y="703"/>
                    <a:pt x="108" y="536"/>
                  </a:cubicBezTo>
                  <a:lnTo>
                    <a:pt x="1" y="1834"/>
                  </a:lnTo>
                  <a:cubicBezTo>
                    <a:pt x="1084" y="1977"/>
                    <a:pt x="2263" y="2132"/>
                    <a:pt x="3537" y="2215"/>
                  </a:cubicBezTo>
                  <a:cubicBezTo>
                    <a:pt x="4918" y="2334"/>
                    <a:pt x="6490" y="2394"/>
                    <a:pt x="8168" y="2394"/>
                  </a:cubicBezTo>
                  <a:cubicBezTo>
                    <a:pt x="11455" y="2394"/>
                    <a:pt x="15253" y="2120"/>
                    <a:pt x="19301" y="1298"/>
                  </a:cubicBezTo>
                  <a:lnTo>
                    <a:pt x="191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1995871" y="3075570"/>
              <a:ext cx="912260" cy="113337"/>
            </a:xfrm>
            <a:custGeom>
              <a:avLst/>
              <a:gdLst/>
              <a:ahLst/>
              <a:cxnLst/>
              <a:rect l="l" t="t" r="r" b="b"/>
              <a:pathLst>
                <a:path w="19849" h="2466" extrusionOk="0">
                  <a:moveTo>
                    <a:pt x="19753" y="1"/>
                  </a:moveTo>
                  <a:cubicBezTo>
                    <a:pt x="15622" y="891"/>
                    <a:pt x="11745" y="1187"/>
                    <a:pt x="8406" y="1187"/>
                  </a:cubicBezTo>
                  <a:cubicBezTo>
                    <a:pt x="6789" y="1187"/>
                    <a:pt x="5298" y="1118"/>
                    <a:pt x="3966" y="1013"/>
                  </a:cubicBezTo>
                  <a:cubicBezTo>
                    <a:pt x="2561" y="906"/>
                    <a:pt x="1263" y="739"/>
                    <a:pt x="108" y="560"/>
                  </a:cubicBezTo>
                  <a:lnTo>
                    <a:pt x="1" y="1858"/>
                  </a:lnTo>
                  <a:cubicBezTo>
                    <a:pt x="1156" y="2025"/>
                    <a:pt x="2442" y="2179"/>
                    <a:pt x="3823" y="2287"/>
                  </a:cubicBezTo>
                  <a:cubicBezTo>
                    <a:pt x="5216" y="2406"/>
                    <a:pt x="6776" y="2465"/>
                    <a:pt x="8454" y="2465"/>
                  </a:cubicBezTo>
                  <a:cubicBezTo>
                    <a:pt x="11824" y="2465"/>
                    <a:pt x="15717" y="2168"/>
                    <a:pt x="19849" y="1310"/>
                  </a:cubicBezTo>
                  <a:lnTo>
                    <a:pt x="197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1982773" y="3233167"/>
              <a:ext cx="938503" cy="116601"/>
            </a:xfrm>
            <a:custGeom>
              <a:avLst/>
              <a:gdLst/>
              <a:ahLst/>
              <a:cxnLst/>
              <a:rect l="l" t="t" r="r" b="b"/>
              <a:pathLst>
                <a:path w="20420" h="2537" extrusionOk="0">
                  <a:moveTo>
                    <a:pt x="20324" y="1"/>
                  </a:moveTo>
                  <a:cubicBezTo>
                    <a:pt x="16111" y="941"/>
                    <a:pt x="12147" y="1252"/>
                    <a:pt x="8741" y="1252"/>
                  </a:cubicBezTo>
                  <a:cubicBezTo>
                    <a:pt x="7104" y="1252"/>
                    <a:pt x="5596" y="1180"/>
                    <a:pt x="4251" y="1072"/>
                  </a:cubicBezTo>
                  <a:cubicBezTo>
                    <a:pt x="2739" y="953"/>
                    <a:pt x="1346" y="775"/>
                    <a:pt x="107" y="584"/>
                  </a:cubicBezTo>
                  <a:lnTo>
                    <a:pt x="0" y="1882"/>
                  </a:lnTo>
                  <a:cubicBezTo>
                    <a:pt x="1238" y="2072"/>
                    <a:pt x="2608" y="2239"/>
                    <a:pt x="4108" y="2358"/>
                  </a:cubicBezTo>
                  <a:cubicBezTo>
                    <a:pt x="5501" y="2477"/>
                    <a:pt x="7061" y="2537"/>
                    <a:pt x="8739" y="2537"/>
                  </a:cubicBezTo>
                  <a:cubicBezTo>
                    <a:pt x="12180" y="2537"/>
                    <a:pt x="16181" y="2227"/>
                    <a:pt x="20419" y="1310"/>
                  </a:cubicBezTo>
                  <a:lnTo>
                    <a:pt x="20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2218042" y="2379598"/>
              <a:ext cx="429634" cy="210635"/>
            </a:xfrm>
            <a:custGeom>
              <a:avLst/>
              <a:gdLst/>
              <a:ahLst/>
              <a:cxnLst/>
              <a:rect l="l" t="t" r="r" b="b"/>
              <a:pathLst>
                <a:path w="9348" h="4583" extrusionOk="0">
                  <a:moveTo>
                    <a:pt x="4772" y="0"/>
                  </a:moveTo>
                  <a:cubicBezTo>
                    <a:pt x="3661" y="0"/>
                    <a:pt x="2402" y="65"/>
                    <a:pt x="1061" y="297"/>
                  </a:cubicBezTo>
                  <a:cubicBezTo>
                    <a:pt x="1" y="475"/>
                    <a:pt x="1" y="1332"/>
                    <a:pt x="1" y="1332"/>
                  </a:cubicBezTo>
                  <a:cubicBezTo>
                    <a:pt x="1" y="3130"/>
                    <a:pt x="1465" y="4583"/>
                    <a:pt x="3263" y="4583"/>
                  </a:cubicBezTo>
                  <a:lnTo>
                    <a:pt x="5466" y="4583"/>
                  </a:lnTo>
                  <a:cubicBezTo>
                    <a:pt x="7549" y="4583"/>
                    <a:pt x="9264" y="3118"/>
                    <a:pt x="9264" y="1035"/>
                  </a:cubicBezTo>
                  <a:cubicBezTo>
                    <a:pt x="9264" y="1035"/>
                    <a:pt x="9347" y="106"/>
                    <a:pt x="8228" y="106"/>
                  </a:cubicBezTo>
                  <a:cubicBezTo>
                    <a:pt x="8205" y="106"/>
                    <a:pt x="8182" y="106"/>
                    <a:pt x="8158" y="106"/>
                  </a:cubicBezTo>
                  <a:cubicBezTo>
                    <a:pt x="7366" y="106"/>
                    <a:pt x="6191" y="0"/>
                    <a:pt x="4772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1714090" y="2777658"/>
              <a:ext cx="309770" cy="139305"/>
            </a:xfrm>
            <a:custGeom>
              <a:avLst/>
              <a:gdLst/>
              <a:ahLst/>
              <a:cxnLst/>
              <a:rect l="l" t="t" r="r" b="b"/>
              <a:pathLst>
                <a:path w="6740" h="3031" extrusionOk="0">
                  <a:moveTo>
                    <a:pt x="995" y="0"/>
                  </a:moveTo>
                  <a:cubicBezTo>
                    <a:pt x="893" y="0"/>
                    <a:pt x="793" y="48"/>
                    <a:pt x="727" y="137"/>
                  </a:cubicBezTo>
                  <a:cubicBezTo>
                    <a:pt x="727" y="137"/>
                    <a:pt x="0" y="887"/>
                    <a:pt x="488" y="1184"/>
                  </a:cubicBezTo>
                  <a:cubicBezTo>
                    <a:pt x="1298" y="1625"/>
                    <a:pt x="3679" y="2982"/>
                    <a:pt x="6406" y="3030"/>
                  </a:cubicBezTo>
                  <a:cubicBezTo>
                    <a:pt x="6412" y="3030"/>
                    <a:pt x="6419" y="3030"/>
                    <a:pt x="6425" y="3030"/>
                  </a:cubicBezTo>
                  <a:cubicBezTo>
                    <a:pt x="6606" y="3030"/>
                    <a:pt x="6739" y="2869"/>
                    <a:pt x="6739" y="2685"/>
                  </a:cubicBezTo>
                  <a:lnTo>
                    <a:pt x="6727" y="2054"/>
                  </a:lnTo>
                  <a:cubicBezTo>
                    <a:pt x="6727" y="1875"/>
                    <a:pt x="6584" y="1732"/>
                    <a:pt x="6406" y="1732"/>
                  </a:cubicBezTo>
                  <a:cubicBezTo>
                    <a:pt x="4060" y="1673"/>
                    <a:pt x="1858" y="482"/>
                    <a:pt x="1179" y="53"/>
                  </a:cubicBezTo>
                  <a:cubicBezTo>
                    <a:pt x="1121" y="17"/>
                    <a:pt x="1057" y="0"/>
                    <a:pt x="995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2881291" y="2777658"/>
              <a:ext cx="310322" cy="139305"/>
            </a:xfrm>
            <a:custGeom>
              <a:avLst/>
              <a:gdLst/>
              <a:ahLst/>
              <a:cxnLst/>
              <a:rect l="l" t="t" r="r" b="b"/>
              <a:pathLst>
                <a:path w="6752" h="3031" extrusionOk="0">
                  <a:moveTo>
                    <a:pt x="5744" y="0"/>
                  </a:moveTo>
                  <a:cubicBezTo>
                    <a:pt x="5682" y="0"/>
                    <a:pt x="5619" y="17"/>
                    <a:pt x="5560" y="53"/>
                  </a:cubicBezTo>
                  <a:cubicBezTo>
                    <a:pt x="4882" y="482"/>
                    <a:pt x="2667" y="1673"/>
                    <a:pt x="334" y="1732"/>
                  </a:cubicBezTo>
                  <a:cubicBezTo>
                    <a:pt x="155" y="1732"/>
                    <a:pt x="12" y="1875"/>
                    <a:pt x="12" y="2054"/>
                  </a:cubicBezTo>
                  <a:lnTo>
                    <a:pt x="0" y="2685"/>
                  </a:lnTo>
                  <a:cubicBezTo>
                    <a:pt x="0" y="2869"/>
                    <a:pt x="134" y="3030"/>
                    <a:pt x="314" y="3030"/>
                  </a:cubicBezTo>
                  <a:cubicBezTo>
                    <a:pt x="321" y="3030"/>
                    <a:pt x="327" y="3030"/>
                    <a:pt x="334" y="3030"/>
                  </a:cubicBezTo>
                  <a:cubicBezTo>
                    <a:pt x="3060" y="2982"/>
                    <a:pt x="5441" y="1625"/>
                    <a:pt x="6251" y="1184"/>
                  </a:cubicBezTo>
                  <a:cubicBezTo>
                    <a:pt x="6751" y="887"/>
                    <a:pt x="6013" y="137"/>
                    <a:pt x="6013" y="137"/>
                  </a:cubicBezTo>
                  <a:cubicBezTo>
                    <a:pt x="5946" y="48"/>
                    <a:pt x="5847" y="0"/>
                    <a:pt x="5744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2647078" y="2368476"/>
              <a:ext cx="355730" cy="934826"/>
            </a:xfrm>
            <a:custGeom>
              <a:avLst/>
              <a:gdLst/>
              <a:ahLst/>
              <a:cxnLst/>
              <a:rect l="l" t="t" r="r" b="b"/>
              <a:pathLst>
                <a:path w="7740" h="20340" extrusionOk="0">
                  <a:moveTo>
                    <a:pt x="3550" y="1"/>
                  </a:moveTo>
                  <a:cubicBezTo>
                    <a:pt x="3103" y="1"/>
                    <a:pt x="2733" y="83"/>
                    <a:pt x="2632" y="146"/>
                  </a:cubicBezTo>
                  <a:cubicBezTo>
                    <a:pt x="2370" y="289"/>
                    <a:pt x="2060" y="479"/>
                    <a:pt x="1917" y="681"/>
                  </a:cubicBezTo>
                  <a:cubicBezTo>
                    <a:pt x="1584" y="1098"/>
                    <a:pt x="1286" y="1551"/>
                    <a:pt x="1060" y="2015"/>
                  </a:cubicBezTo>
                  <a:cubicBezTo>
                    <a:pt x="596" y="2956"/>
                    <a:pt x="346" y="3932"/>
                    <a:pt x="179" y="4920"/>
                  </a:cubicBezTo>
                  <a:cubicBezTo>
                    <a:pt x="36" y="5884"/>
                    <a:pt x="0" y="6849"/>
                    <a:pt x="12" y="7801"/>
                  </a:cubicBezTo>
                  <a:cubicBezTo>
                    <a:pt x="48" y="8278"/>
                    <a:pt x="60" y="8754"/>
                    <a:pt x="119" y="9218"/>
                  </a:cubicBezTo>
                  <a:cubicBezTo>
                    <a:pt x="155" y="9456"/>
                    <a:pt x="167" y="9683"/>
                    <a:pt x="191" y="9921"/>
                  </a:cubicBezTo>
                  <a:lnTo>
                    <a:pt x="334" y="10659"/>
                  </a:lnTo>
                  <a:cubicBezTo>
                    <a:pt x="358" y="10778"/>
                    <a:pt x="369" y="10921"/>
                    <a:pt x="405" y="11040"/>
                  </a:cubicBezTo>
                  <a:lnTo>
                    <a:pt x="489" y="11397"/>
                  </a:lnTo>
                  <a:cubicBezTo>
                    <a:pt x="548" y="11635"/>
                    <a:pt x="631" y="11873"/>
                    <a:pt x="691" y="12100"/>
                  </a:cubicBezTo>
                  <a:cubicBezTo>
                    <a:pt x="846" y="12564"/>
                    <a:pt x="1001" y="13028"/>
                    <a:pt x="1191" y="13457"/>
                  </a:cubicBezTo>
                  <a:cubicBezTo>
                    <a:pt x="1548" y="14350"/>
                    <a:pt x="2013" y="15171"/>
                    <a:pt x="2501" y="15957"/>
                  </a:cubicBezTo>
                  <a:cubicBezTo>
                    <a:pt x="2989" y="16743"/>
                    <a:pt x="3548" y="17481"/>
                    <a:pt x="4120" y="18172"/>
                  </a:cubicBezTo>
                  <a:cubicBezTo>
                    <a:pt x="4275" y="18350"/>
                    <a:pt x="4418" y="18517"/>
                    <a:pt x="4572" y="18684"/>
                  </a:cubicBezTo>
                  <a:cubicBezTo>
                    <a:pt x="4715" y="18850"/>
                    <a:pt x="4870" y="19005"/>
                    <a:pt x="5037" y="19172"/>
                  </a:cubicBezTo>
                  <a:cubicBezTo>
                    <a:pt x="5346" y="19505"/>
                    <a:pt x="5668" y="19803"/>
                    <a:pt x="6049" y="20112"/>
                  </a:cubicBezTo>
                  <a:cubicBezTo>
                    <a:pt x="6232" y="20265"/>
                    <a:pt x="6449" y="20339"/>
                    <a:pt x="6666" y="20339"/>
                  </a:cubicBezTo>
                  <a:cubicBezTo>
                    <a:pt x="6958" y="20339"/>
                    <a:pt x="7249" y="20205"/>
                    <a:pt x="7454" y="19946"/>
                  </a:cubicBezTo>
                  <a:cubicBezTo>
                    <a:pt x="7728" y="19589"/>
                    <a:pt x="7739" y="19100"/>
                    <a:pt x="7513" y="18743"/>
                  </a:cubicBezTo>
                  <a:lnTo>
                    <a:pt x="7513" y="18672"/>
                  </a:lnTo>
                  <a:lnTo>
                    <a:pt x="6894" y="17624"/>
                  </a:lnTo>
                  <a:lnTo>
                    <a:pt x="6263" y="16552"/>
                  </a:lnTo>
                  <a:cubicBezTo>
                    <a:pt x="5870" y="15838"/>
                    <a:pt x="5477" y="15112"/>
                    <a:pt x="5132" y="14386"/>
                  </a:cubicBezTo>
                  <a:cubicBezTo>
                    <a:pt x="4799" y="13647"/>
                    <a:pt x="4465" y="12921"/>
                    <a:pt x="4227" y="12183"/>
                  </a:cubicBezTo>
                  <a:cubicBezTo>
                    <a:pt x="4084" y="11802"/>
                    <a:pt x="4001" y="11433"/>
                    <a:pt x="3870" y="11076"/>
                  </a:cubicBezTo>
                  <a:cubicBezTo>
                    <a:pt x="3822" y="10897"/>
                    <a:pt x="3787" y="10706"/>
                    <a:pt x="3739" y="10528"/>
                  </a:cubicBezTo>
                  <a:lnTo>
                    <a:pt x="3668" y="10266"/>
                  </a:lnTo>
                  <a:lnTo>
                    <a:pt x="3620" y="9992"/>
                  </a:lnTo>
                  <a:lnTo>
                    <a:pt x="3525" y="9444"/>
                  </a:lnTo>
                  <a:lnTo>
                    <a:pt x="3453" y="8825"/>
                  </a:lnTo>
                  <a:cubicBezTo>
                    <a:pt x="3394" y="8432"/>
                    <a:pt x="3382" y="8028"/>
                    <a:pt x="3334" y="7623"/>
                  </a:cubicBezTo>
                  <a:cubicBezTo>
                    <a:pt x="3287" y="6837"/>
                    <a:pt x="3251" y="6051"/>
                    <a:pt x="3275" y="5277"/>
                  </a:cubicBezTo>
                  <a:cubicBezTo>
                    <a:pt x="3310" y="4515"/>
                    <a:pt x="3394" y="3765"/>
                    <a:pt x="3560" y="3087"/>
                  </a:cubicBezTo>
                  <a:cubicBezTo>
                    <a:pt x="3644" y="2741"/>
                    <a:pt x="3751" y="2432"/>
                    <a:pt x="3882" y="2134"/>
                  </a:cubicBezTo>
                  <a:cubicBezTo>
                    <a:pt x="4025" y="1836"/>
                    <a:pt x="4239" y="1408"/>
                    <a:pt x="4453" y="1241"/>
                  </a:cubicBezTo>
                  <a:cubicBezTo>
                    <a:pt x="4680" y="1074"/>
                    <a:pt x="5418" y="920"/>
                    <a:pt x="5418" y="920"/>
                  </a:cubicBezTo>
                  <a:cubicBezTo>
                    <a:pt x="5527" y="983"/>
                    <a:pt x="5608" y="1011"/>
                    <a:pt x="5661" y="1011"/>
                  </a:cubicBezTo>
                  <a:cubicBezTo>
                    <a:pt x="5911" y="1011"/>
                    <a:pt x="5500" y="382"/>
                    <a:pt x="4299" y="86"/>
                  </a:cubicBezTo>
                  <a:cubicBezTo>
                    <a:pt x="4047" y="24"/>
                    <a:pt x="3788" y="1"/>
                    <a:pt x="3550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1804356" y="2138216"/>
              <a:ext cx="385283" cy="212335"/>
            </a:xfrm>
            <a:custGeom>
              <a:avLst/>
              <a:gdLst/>
              <a:ahLst/>
              <a:cxnLst/>
              <a:rect l="l" t="t" r="r" b="b"/>
              <a:pathLst>
                <a:path w="8383" h="4620" fill="none" extrusionOk="0">
                  <a:moveTo>
                    <a:pt x="1" y="0"/>
                  </a:moveTo>
                  <a:cubicBezTo>
                    <a:pt x="394" y="1727"/>
                    <a:pt x="1656" y="3251"/>
                    <a:pt x="3275" y="3929"/>
                  </a:cubicBezTo>
                  <a:cubicBezTo>
                    <a:pt x="4918" y="4620"/>
                    <a:pt x="6859" y="4477"/>
                    <a:pt x="8383" y="3560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1517611" y="1246822"/>
              <a:ext cx="344240" cy="786927"/>
            </a:xfrm>
            <a:custGeom>
              <a:avLst/>
              <a:gdLst/>
              <a:ahLst/>
              <a:cxnLst/>
              <a:rect l="l" t="t" r="r" b="b"/>
              <a:pathLst>
                <a:path w="7490" h="17122" fill="none" extrusionOk="0">
                  <a:moveTo>
                    <a:pt x="7490" y="0"/>
                  </a:moveTo>
                  <a:cubicBezTo>
                    <a:pt x="5383" y="36"/>
                    <a:pt x="3489" y="1488"/>
                    <a:pt x="2311" y="3250"/>
                  </a:cubicBezTo>
                  <a:cubicBezTo>
                    <a:pt x="537" y="5858"/>
                    <a:pt x="1" y="9263"/>
                    <a:pt x="894" y="12299"/>
                  </a:cubicBezTo>
                  <a:cubicBezTo>
                    <a:pt x="1299" y="13680"/>
                    <a:pt x="2025" y="15038"/>
                    <a:pt x="3192" y="15919"/>
                  </a:cubicBezTo>
                  <a:cubicBezTo>
                    <a:pt x="4347" y="16788"/>
                    <a:pt x="5978" y="17121"/>
                    <a:pt x="7288" y="16490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2937086" y="1112205"/>
              <a:ext cx="198685" cy="470630"/>
            </a:xfrm>
            <a:custGeom>
              <a:avLst/>
              <a:gdLst/>
              <a:ahLst/>
              <a:cxnLst/>
              <a:rect l="l" t="t" r="r" b="b"/>
              <a:pathLst>
                <a:path w="4323" h="10240" fill="none" extrusionOk="0">
                  <a:moveTo>
                    <a:pt x="1" y="0"/>
                  </a:moveTo>
                  <a:cubicBezTo>
                    <a:pt x="2727" y="1738"/>
                    <a:pt x="4323" y="5132"/>
                    <a:pt x="3918" y="8346"/>
                  </a:cubicBezTo>
                  <a:cubicBezTo>
                    <a:pt x="3858" y="8799"/>
                    <a:pt x="3763" y="9239"/>
                    <a:pt x="3513" y="9620"/>
                  </a:cubicBezTo>
                  <a:cubicBezTo>
                    <a:pt x="3263" y="9989"/>
                    <a:pt x="2799" y="10239"/>
                    <a:pt x="2370" y="10156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2717673" y="1833961"/>
              <a:ext cx="311931" cy="429588"/>
            </a:xfrm>
            <a:custGeom>
              <a:avLst/>
              <a:gdLst/>
              <a:ahLst/>
              <a:cxnLst/>
              <a:rect l="l" t="t" r="r" b="b"/>
              <a:pathLst>
                <a:path w="6787" h="9347" fill="none" extrusionOk="0">
                  <a:moveTo>
                    <a:pt x="0" y="8632"/>
                  </a:moveTo>
                  <a:cubicBezTo>
                    <a:pt x="346" y="9132"/>
                    <a:pt x="965" y="9347"/>
                    <a:pt x="1536" y="9252"/>
                  </a:cubicBezTo>
                  <a:cubicBezTo>
                    <a:pt x="2096" y="9180"/>
                    <a:pt x="2620" y="8859"/>
                    <a:pt x="3084" y="8478"/>
                  </a:cubicBezTo>
                  <a:cubicBezTo>
                    <a:pt x="5441" y="6596"/>
                    <a:pt x="6787" y="3227"/>
                    <a:pt x="6453" y="0"/>
                  </a:cubicBezTo>
                </a:path>
              </a:pathLst>
            </a:custGeom>
            <a:noFill/>
            <a:ln w="2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1529653" y="876660"/>
              <a:ext cx="1587504" cy="1463458"/>
            </a:xfrm>
            <a:custGeom>
              <a:avLst/>
              <a:gdLst/>
              <a:ahLst/>
              <a:cxnLst/>
              <a:rect l="l" t="t" r="r" b="b"/>
              <a:pathLst>
                <a:path w="34541" h="31842" extrusionOk="0">
                  <a:moveTo>
                    <a:pt x="19696" y="1"/>
                  </a:moveTo>
                  <a:cubicBezTo>
                    <a:pt x="17250" y="1"/>
                    <a:pt x="13467" y="1348"/>
                    <a:pt x="8407" y="7042"/>
                  </a:cubicBezTo>
                  <a:cubicBezTo>
                    <a:pt x="8407" y="7042"/>
                    <a:pt x="3763" y="8328"/>
                    <a:pt x="2061" y="12507"/>
                  </a:cubicBezTo>
                  <a:cubicBezTo>
                    <a:pt x="537" y="16269"/>
                    <a:pt x="1" y="21187"/>
                    <a:pt x="3156" y="22782"/>
                  </a:cubicBezTo>
                  <a:cubicBezTo>
                    <a:pt x="3156" y="22782"/>
                    <a:pt x="5049" y="28176"/>
                    <a:pt x="6430" y="28509"/>
                  </a:cubicBezTo>
                  <a:cubicBezTo>
                    <a:pt x="7700" y="28807"/>
                    <a:pt x="8489" y="31841"/>
                    <a:pt x="13093" y="31841"/>
                  </a:cubicBezTo>
                  <a:cubicBezTo>
                    <a:pt x="13451" y="31841"/>
                    <a:pt x="13833" y="31823"/>
                    <a:pt x="14241" y="31783"/>
                  </a:cubicBezTo>
                  <a:cubicBezTo>
                    <a:pt x="15905" y="31621"/>
                    <a:pt x="17390" y="31609"/>
                    <a:pt x="18724" y="31609"/>
                  </a:cubicBezTo>
                  <a:cubicBezTo>
                    <a:pt x="18951" y="31609"/>
                    <a:pt x="19174" y="31609"/>
                    <a:pt x="19393" y="31609"/>
                  </a:cubicBezTo>
                  <a:cubicBezTo>
                    <a:pt x="22223" y="31609"/>
                    <a:pt x="24340" y="31552"/>
                    <a:pt x="26052" y="29950"/>
                  </a:cubicBezTo>
                  <a:cubicBezTo>
                    <a:pt x="26052" y="29950"/>
                    <a:pt x="26095" y="29955"/>
                    <a:pt x="26176" y="29955"/>
                  </a:cubicBezTo>
                  <a:cubicBezTo>
                    <a:pt x="26703" y="29955"/>
                    <a:pt x="28814" y="29714"/>
                    <a:pt x="30826" y="26092"/>
                  </a:cubicBezTo>
                  <a:cubicBezTo>
                    <a:pt x="32433" y="23211"/>
                    <a:pt x="32731" y="20306"/>
                    <a:pt x="32898" y="18508"/>
                  </a:cubicBezTo>
                  <a:cubicBezTo>
                    <a:pt x="33064" y="16710"/>
                    <a:pt x="33005" y="14900"/>
                    <a:pt x="33005" y="14900"/>
                  </a:cubicBezTo>
                  <a:cubicBezTo>
                    <a:pt x="33005" y="14900"/>
                    <a:pt x="34541" y="13757"/>
                    <a:pt x="34207" y="11471"/>
                  </a:cubicBezTo>
                  <a:cubicBezTo>
                    <a:pt x="33886" y="9173"/>
                    <a:pt x="32517" y="6601"/>
                    <a:pt x="30814" y="5351"/>
                  </a:cubicBezTo>
                  <a:cubicBezTo>
                    <a:pt x="30814" y="5351"/>
                    <a:pt x="31410" y="4196"/>
                    <a:pt x="28588" y="2172"/>
                  </a:cubicBezTo>
                  <a:cubicBezTo>
                    <a:pt x="27113" y="1123"/>
                    <a:pt x="25670" y="871"/>
                    <a:pt x="24622" y="871"/>
                  </a:cubicBezTo>
                  <a:cubicBezTo>
                    <a:pt x="23648" y="871"/>
                    <a:pt x="23016" y="1089"/>
                    <a:pt x="23016" y="1089"/>
                  </a:cubicBezTo>
                  <a:cubicBezTo>
                    <a:pt x="23016" y="1089"/>
                    <a:pt x="21895" y="1"/>
                    <a:pt x="196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1774804" y="2028785"/>
              <a:ext cx="243588" cy="83555"/>
            </a:xfrm>
            <a:custGeom>
              <a:avLst/>
              <a:gdLst/>
              <a:ahLst/>
              <a:cxnLst/>
              <a:rect l="l" t="t" r="r" b="b"/>
              <a:pathLst>
                <a:path w="5300" h="1818" extrusionOk="0">
                  <a:moveTo>
                    <a:pt x="3180" y="0"/>
                  </a:moveTo>
                  <a:cubicBezTo>
                    <a:pt x="2918" y="0"/>
                    <a:pt x="2668" y="12"/>
                    <a:pt x="2430" y="71"/>
                  </a:cubicBezTo>
                  <a:cubicBezTo>
                    <a:pt x="1942" y="179"/>
                    <a:pt x="1477" y="369"/>
                    <a:pt x="1060" y="643"/>
                  </a:cubicBezTo>
                  <a:cubicBezTo>
                    <a:pt x="644" y="905"/>
                    <a:pt x="287" y="1250"/>
                    <a:pt x="25" y="1667"/>
                  </a:cubicBezTo>
                  <a:cubicBezTo>
                    <a:pt x="1" y="1715"/>
                    <a:pt x="1" y="1762"/>
                    <a:pt x="48" y="1786"/>
                  </a:cubicBezTo>
                  <a:cubicBezTo>
                    <a:pt x="74" y="1805"/>
                    <a:pt x="103" y="1817"/>
                    <a:pt x="131" y="1817"/>
                  </a:cubicBezTo>
                  <a:cubicBezTo>
                    <a:pt x="156" y="1817"/>
                    <a:pt x="181" y="1808"/>
                    <a:pt x="203" y="1786"/>
                  </a:cubicBezTo>
                  <a:cubicBezTo>
                    <a:pt x="537" y="1476"/>
                    <a:pt x="894" y="1191"/>
                    <a:pt x="1287" y="953"/>
                  </a:cubicBezTo>
                  <a:cubicBezTo>
                    <a:pt x="1668" y="714"/>
                    <a:pt x="2073" y="524"/>
                    <a:pt x="2525" y="429"/>
                  </a:cubicBezTo>
                  <a:cubicBezTo>
                    <a:pt x="2774" y="380"/>
                    <a:pt x="3034" y="348"/>
                    <a:pt x="3296" y="348"/>
                  </a:cubicBezTo>
                  <a:cubicBezTo>
                    <a:pt x="3484" y="348"/>
                    <a:pt x="3674" y="365"/>
                    <a:pt x="3858" y="405"/>
                  </a:cubicBezTo>
                  <a:cubicBezTo>
                    <a:pt x="4085" y="417"/>
                    <a:pt x="4287" y="512"/>
                    <a:pt x="4513" y="572"/>
                  </a:cubicBezTo>
                  <a:cubicBezTo>
                    <a:pt x="4740" y="643"/>
                    <a:pt x="4930" y="750"/>
                    <a:pt x="5156" y="833"/>
                  </a:cubicBezTo>
                  <a:lnTo>
                    <a:pt x="5168" y="833"/>
                  </a:lnTo>
                  <a:cubicBezTo>
                    <a:pt x="5179" y="836"/>
                    <a:pt x="5191" y="838"/>
                    <a:pt x="5202" y="838"/>
                  </a:cubicBezTo>
                  <a:cubicBezTo>
                    <a:pt x="5237" y="838"/>
                    <a:pt x="5269" y="822"/>
                    <a:pt x="5287" y="786"/>
                  </a:cubicBezTo>
                  <a:cubicBezTo>
                    <a:pt x="5299" y="750"/>
                    <a:pt x="5287" y="691"/>
                    <a:pt x="5240" y="655"/>
                  </a:cubicBezTo>
                  <a:cubicBezTo>
                    <a:pt x="5037" y="536"/>
                    <a:pt x="4823" y="405"/>
                    <a:pt x="4609" y="310"/>
                  </a:cubicBezTo>
                  <a:cubicBezTo>
                    <a:pt x="4382" y="226"/>
                    <a:pt x="4144" y="131"/>
                    <a:pt x="3906" y="95"/>
                  </a:cubicBezTo>
                  <a:cubicBezTo>
                    <a:pt x="3668" y="36"/>
                    <a:pt x="3430" y="12"/>
                    <a:pt x="318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1607371" y="1082331"/>
              <a:ext cx="1621974" cy="1448797"/>
            </a:xfrm>
            <a:custGeom>
              <a:avLst/>
              <a:gdLst/>
              <a:ahLst/>
              <a:cxnLst/>
              <a:rect l="l" t="t" r="r" b="b"/>
              <a:pathLst>
                <a:path w="35291" h="31523" extrusionOk="0">
                  <a:moveTo>
                    <a:pt x="16957" y="0"/>
                  </a:moveTo>
                  <a:cubicBezTo>
                    <a:pt x="16527" y="0"/>
                    <a:pt x="16094" y="22"/>
                    <a:pt x="15657" y="67"/>
                  </a:cubicBezTo>
                  <a:cubicBezTo>
                    <a:pt x="8585" y="805"/>
                    <a:pt x="3465" y="7234"/>
                    <a:pt x="4215" y="14438"/>
                  </a:cubicBezTo>
                  <a:cubicBezTo>
                    <a:pt x="4299" y="15271"/>
                    <a:pt x="4453" y="16081"/>
                    <a:pt x="4656" y="16878"/>
                  </a:cubicBezTo>
                  <a:cubicBezTo>
                    <a:pt x="4418" y="16843"/>
                    <a:pt x="4168" y="16831"/>
                    <a:pt x="3906" y="16831"/>
                  </a:cubicBezTo>
                  <a:cubicBezTo>
                    <a:pt x="1703" y="16938"/>
                    <a:pt x="1" y="18795"/>
                    <a:pt x="96" y="21010"/>
                  </a:cubicBezTo>
                  <a:cubicBezTo>
                    <a:pt x="189" y="23173"/>
                    <a:pt x="1974" y="24858"/>
                    <a:pt x="4109" y="24858"/>
                  </a:cubicBezTo>
                  <a:cubicBezTo>
                    <a:pt x="4160" y="24858"/>
                    <a:pt x="4211" y="24857"/>
                    <a:pt x="4263" y="24855"/>
                  </a:cubicBezTo>
                  <a:cubicBezTo>
                    <a:pt x="5763" y="24796"/>
                    <a:pt x="7037" y="23879"/>
                    <a:pt x="7668" y="22605"/>
                  </a:cubicBezTo>
                  <a:cubicBezTo>
                    <a:pt x="9418" y="24582"/>
                    <a:pt x="11788" y="25998"/>
                    <a:pt x="14657" y="26487"/>
                  </a:cubicBezTo>
                  <a:lnTo>
                    <a:pt x="14657" y="29225"/>
                  </a:lnTo>
                  <a:cubicBezTo>
                    <a:pt x="14657" y="30963"/>
                    <a:pt x="16074" y="31523"/>
                    <a:pt x="17812" y="31523"/>
                  </a:cubicBezTo>
                  <a:lnTo>
                    <a:pt x="17991" y="31523"/>
                  </a:lnTo>
                  <a:cubicBezTo>
                    <a:pt x="19741" y="31523"/>
                    <a:pt x="21146" y="30963"/>
                    <a:pt x="21146" y="29225"/>
                  </a:cubicBezTo>
                  <a:lnTo>
                    <a:pt x="21146" y="26141"/>
                  </a:lnTo>
                  <a:cubicBezTo>
                    <a:pt x="25658" y="24939"/>
                    <a:pt x="28278" y="21891"/>
                    <a:pt x="29338" y="18093"/>
                  </a:cubicBezTo>
                  <a:cubicBezTo>
                    <a:pt x="29793" y="18261"/>
                    <a:pt x="30278" y="18350"/>
                    <a:pt x="30767" y="18350"/>
                  </a:cubicBezTo>
                  <a:cubicBezTo>
                    <a:pt x="31354" y="18350"/>
                    <a:pt x="31947" y="18222"/>
                    <a:pt x="32505" y="17950"/>
                  </a:cubicBezTo>
                  <a:cubicBezTo>
                    <a:pt x="34481" y="16997"/>
                    <a:pt x="35291" y="14580"/>
                    <a:pt x="34302" y="12604"/>
                  </a:cubicBezTo>
                  <a:cubicBezTo>
                    <a:pt x="33608" y="11186"/>
                    <a:pt x="32190" y="10361"/>
                    <a:pt x="30712" y="10361"/>
                  </a:cubicBezTo>
                  <a:cubicBezTo>
                    <a:pt x="30342" y="10361"/>
                    <a:pt x="29967" y="10413"/>
                    <a:pt x="29599" y="10520"/>
                  </a:cubicBezTo>
                  <a:cubicBezTo>
                    <a:pt x="28376" y="4413"/>
                    <a:pt x="23068" y="0"/>
                    <a:pt x="16957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2004098" y="1343660"/>
              <a:ext cx="843320" cy="255584"/>
            </a:xfrm>
            <a:custGeom>
              <a:avLst/>
              <a:gdLst/>
              <a:ahLst/>
              <a:cxnLst/>
              <a:rect l="l" t="t" r="r" b="b"/>
              <a:pathLst>
                <a:path w="18349" h="5561" fill="none" extrusionOk="0">
                  <a:moveTo>
                    <a:pt x="1" y="0"/>
                  </a:moveTo>
                  <a:cubicBezTo>
                    <a:pt x="1013" y="2239"/>
                    <a:pt x="3168" y="3715"/>
                    <a:pt x="5466" y="4644"/>
                  </a:cubicBezTo>
                  <a:cubicBezTo>
                    <a:pt x="6049" y="4882"/>
                    <a:pt x="6620" y="4882"/>
                    <a:pt x="7132" y="4596"/>
                  </a:cubicBezTo>
                  <a:cubicBezTo>
                    <a:pt x="7656" y="4299"/>
                    <a:pt x="7906" y="3656"/>
                    <a:pt x="7906" y="3048"/>
                  </a:cubicBezTo>
                  <a:cubicBezTo>
                    <a:pt x="7906" y="2441"/>
                    <a:pt x="7680" y="1858"/>
                    <a:pt x="7454" y="1286"/>
                  </a:cubicBezTo>
                  <a:cubicBezTo>
                    <a:pt x="7740" y="2060"/>
                    <a:pt x="8025" y="2822"/>
                    <a:pt x="8454" y="3525"/>
                  </a:cubicBezTo>
                  <a:cubicBezTo>
                    <a:pt x="8883" y="4227"/>
                    <a:pt x="9466" y="4846"/>
                    <a:pt x="10216" y="5192"/>
                  </a:cubicBezTo>
                  <a:cubicBezTo>
                    <a:pt x="10954" y="5537"/>
                    <a:pt x="11859" y="5561"/>
                    <a:pt x="12562" y="5144"/>
                  </a:cubicBezTo>
                  <a:cubicBezTo>
                    <a:pt x="13264" y="4727"/>
                    <a:pt x="13669" y="3810"/>
                    <a:pt x="13395" y="3037"/>
                  </a:cubicBezTo>
                  <a:cubicBezTo>
                    <a:pt x="13824" y="4001"/>
                    <a:pt x="14633" y="4775"/>
                    <a:pt x="15610" y="5180"/>
                  </a:cubicBezTo>
                  <a:cubicBezTo>
                    <a:pt x="16205" y="5418"/>
                    <a:pt x="16919" y="5513"/>
                    <a:pt x="17491" y="5203"/>
                  </a:cubicBezTo>
                  <a:cubicBezTo>
                    <a:pt x="18050" y="4894"/>
                    <a:pt x="18348" y="4072"/>
                    <a:pt x="17967" y="3572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2037465" y="1746407"/>
              <a:ext cx="264362" cy="265419"/>
            </a:xfrm>
            <a:custGeom>
              <a:avLst/>
              <a:gdLst/>
              <a:ahLst/>
              <a:cxnLst/>
              <a:rect l="l" t="t" r="r" b="b"/>
              <a:pathLst>
                <a:path w="5752" h="5775" extrusionOk="0">
                  <a:moveTo>
                    <a:pt x="2870" y="0"/>
                  </a:moveTo>
                  <a:cubicBezTo>
                    <a:pt x="1287" y="0"/>
                    <a:pt x="1" y="1286"/>
                    <a:pt x="1" y="2882"/>
                  </a:cubicBezTo>
                  <a:cubicBezTo>
                    <a:pt x="1" y="4477"/>
                    <a:pt x="1287" y="5775"/>
                    <a:pt x="2870" y="5775"/>
                  </a:cubicBezTo>
                  <a:cubicBezTo>
                    <a:pt x="4466" y="5775"/>
                    <a:pt x="5752" y="4477"/>
                    <a:pt x="5752" y="2882"/>
                  </a:cubicBezTo>
                  <a:cubicBezTo>
                    <a:pt x="5752" y="1286"/>
                    <a:pt x="4466" y="0"/>
                    <a:pt x="2870" y="0"/>
                  </a:cubicBezTo>
                  <a:close/>
                </a:path>
              </a:pathLst>
            </a:custGeom>
            <a:solidFill>
              <a:srgbClr val="000000"/>
            </a:solidFill>
            <a:ln w="5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2042383" y="1757346"/>
              <a:ext cx="261099" cy="263810"/>
            </a:xfrm>
            <a:custGeom>
              <a:avLst/>
              <a:gdLst/>
              <a:ahLst/>
              <a:cxnLst/>
              <a:rect l="l" t="t" r="r" b="b"/>
              <a:pathLst>
                <a:path w="5681" h="5740" extrusionOk="0">
                  <a:moveTo>
                    <a:pt x="2847" y="1"/>
                  </a:moveTo>
                  <a:cubicBezTo>
                    <a:pt x="1275" y="1"/>
                    <a:pt x="1" y="1286"/>
                    <a:pt x="1" y="2870"/>
                  </a:cubicBezTo>
                  <a:cubicBezTo>
                    <a:pt x="1" y="4453"/>
                    <a:pt x="1275" y="5739"/>
                    <a:pt x="2847" y="5739"/>
                  </a:cubicBezTo>
                  <a:cubicBezTo>
                    <a:pt x="4418" y="5739"/>
                    <a:pt x="5680" y="4453"/>
                    <a:pt x="5680" y="2870"/>
                  </a:cubicBezTo>
                  <a:cubicBezTo>
                    <a:pt x="5680" y="1286"/>
                    <a:pt x="4418" y="1"/>
                    <a:pt x="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2088389" y="1803857"/>
              <a:ext cx="170190" cy="170787"/>
            </a:xfrm>
            <a:custGeom>
              <a:avLst/>
              <a:gdLst/>
              <a:ahLst/>
              <a:cxnLst/>
              <a:rect l="l" t="t" r="r" b="b"/>
              <a:pathLst>
                <a:path w="3703" h="3716" extrusionOk="0">
                  <a:moveTo>
                    <a:pt x="1846" y="1"/>
                  </a:moveTo>
                  <a:cubicBezTo>
                    <a:pt x="1024" y="1"/>
                    <a:pt x="345" y="536"/>
                    <a:pt x="83" y="1263"/>
                  </a:cubicBezTo>
                  <a:cubicBezTo>
                    <a:pt x="131" y="1263"/>
                    <a:pt x="179" y="1251"/>
                    <a:pt x="203" y="1251"/>
                  </a:cubicBezTo>
                  <a:cubicBezTo>
                    <a:pt x="584" y="1251"/>
                    <a:pt x="881" y="1453"/>
                    <a:pt x="881" y="1691"/>
                  </a:cubicBezTo>
                  <a:cubicBezTo>
                    <a:pt x="881" y="1929"/>
                    <a:pt x="584" y="2144"/>
                    <a:pt x="203" y="2144"/>
                  </a:cubicBezTo>
                  <a:cubicBezTo>
                    <a:pt x="131" y="2144"/>
                    <a:pt x="72" y="2120"/>
                    <a:pt x="0" y="2108"/>
                  </a:cubicBezTo>
                  <a:lnTo>
                    <a:pt x="0" y="2108"/>
                  </a:lnTo>
                  <a:cubicBezTo>
                    <a:pt x="131" y="3025"/>
                    <a:pt x="893" y="3715"/>
                    <a:pt x="1834" y="3715"/>
                  </a:cubicBezTo>
                  <a:cubicBezTo>
                    <a:pt x="2858" y="3715"/>
                    <a:pt x="3679" y="2882"/>
                    <a:pt x="3679" y="1846"/>
                  </a:cubicBezTo>
                  <a:cubicBezTo>
                    <a:pt x="3703" y="834"/>
                    <a:pt x="2870" y="1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2542565" y="1606827"/>
              <a:ext cx="299889" cy="265281"/>
            </a:xfrm>
            <a:custGeom>
              <a:avLst/>
              <a:gdLst/>
              <a:ahLst/>
              <a:cxnLst/>
              <a:rect l="l" t="t" r="r" b="b"/>
              <a:pathLst>
                <a:path w="6525" h="5772" extrusionOk="0">
                  <a:moveTo>
                    <a:pt x="3248" y="0"/>
                  </a:moveTo>
                  <a:cubicBezTo>
                    <a:pt x="2895" y="0"/>
                    <a:pt x="2537" y="66"/>
                    <a:pt x="2191" y="204"/>
                  </a:cubicBezTo>
                  <a:cubicBezTo>
                    <a:pt x="715" y="799"/>
                    <a:pt x="0" y="2478"/>
                    <a:pt x="608" y="3966"/>
                  </a:cubicBezTo>
                  <a:cubicBezTo>
                    <a:pt x="1060" y="5089"/>
                    <a:pt x="2133" y="5771"/>
                    <a:pt x="3271" y="5771"/>
                  </a:cubicBezTo>
                  <a:cubicBezTo>
                    <a:pt x="3629" y="5771"/>
                    <a:pt x="3993" y="5704"/>
                    <a:pt x="4346" y="5562"/>
                  </a:cubicBezTo>
                  <a:cubicBezTo>
                    <a:pt x="5822" y="4966"/>
                    <a:pt x="6525" y="3287"/>
                    <a:pt x="5930" y="1811"/>
                  </a:cubicBezTo>
                  <a:cubicBezTo>
                    <a:pt x="5475" y="684"/>
                    <a:pt x="4388" y="0"/>
                    <a:pt x="3248" y="0"/>
                  </a:cubicBezTo>
                  <a:close/>
                </a:path>
              </a:pathLst>
            </a:custGeom>
            <a:solidFill>
              <a:srgbClr val="000000"/>
            </a:solidFill>
            <a:ln w="5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2544725" y="1618317"/>
              <a:ext cx="296672" cy="263856"/>
            </a:xfrm>
            <a:custGeom>
              <a:avLst/>
              <a:gdLst/>
              <a:ahLst/>
              <a:cxnLst/>
              <a:rect l="l" t="t" r="r" b="b"/>
              <a:pathLst>
                <a:path w="6455" h="5741" extrusionOk="0">
                  <a:moveTo>
                    <a:pt x="3204" y="1"/>
                  </a:moveTo>
                  <a:cubicBezTo>
                    <a:pt x="2854" y="1"/>
                    <a:pt x="2499" y="66"/>
                    <a:pt x="2156" y="204"/>
                  </a:cubicBezTo>
                  <a:cubicBezTo>
                    <a:pt x="691" y="799"/>
                    <a:pt x="1" y="2466"/>
                    <a:pt x="584" y="3930"/>
                  </a:cubicBezTo>
                  <a:cubicBezTo>
                    <a:pt x="1039" y="5058"/>
                    <a:pt x="2119" y="5741"/>
                    <a:pt x="3250" y="5741"/>
                  </a:cubicBezTo>
                  <a:cubicBezTo>
                    <a:pt x="3601" y="5741"/>
                    <a:pt x="3956" y="5676"/>
                    <a:pt x="4299" y="5538"/>
                  </a:cubicBezTo>
                  <a:cubicBezTo>
                    <a:pt x="5752" y="4954"/>
                    <a:pt x="6454" y="3276"/>
                    <a:pt x="5859" y="1811"/>
                  </a:cubicBezTo>
                  <a:cubicBezTo>
                    <a:pt x="5413" y="684"/>
                    <a:pt x="4336" y="1"/>
                    <a:pt x="3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2596752" y="1664874"/>
              <a:ext cx="189355" cy="171661"/>
            </a:xfrm>
            <a:custGeom>
              <a:avLst/>
              <a:gdLst/>
              <a:ahLst/>
              <a:cxnLst/>
              <a:rect l="l" t="t" r="r" b="b"/>
              <a:pathLst>
                <a:path w="4120" h="3735" extrusionOk="0">
                  <a:moveTo>
                    <a:pt x="2081" y="1"/>
                  </a:moveTo>
                  <a:cubicBezTo>
                    <a:pt x="1852" y="1"/>
                    <a:pt x="1619" y="43"/>
                    <a:pt x="1393" y="131"/>
                  </a:cubicBezTo>
                  <a:cubicBezTo>
                    <a:pt x="441" y="524"/>
                    <a:pt x="0" y="1608"/>
                    <a:pt x="381" y="2560"/>
                  </a:cubicBezTo>
                  <a:cubicBezTo>
                    <a:pt x="680" y="3285"/>
                    <a:pt x="1379" y="3734"/>
                    <a:pt x="2111" y="3734"/>
                  </a:cubicBezTo>
                  <a:cubicBezTo>
                    <a:pt x="2340" y="3734"/>
                    <a:pt x="2573" y="3690"/>
                    <a:pt x="2798" y="3596"/>
                  </a:cubicBezTo>
                  <a:cubicBezTo>
                    <a:pt x="3655" y="3263"/>
                    <a:pt x="4120" y="2322"/>
                    <a:pt x="3893" y="1429"/>
                  </a:cubicBezTo>
                  <a:lnTo>
                    <a:pt x="3893" y="1429"/>
                  </a:lnTo>
                  <a:cubicBezTo>
                    <a:pt x="3834" y="1477"/>
                    <a:pt x="3774" y="1501"/>
                    <a:pt x="3715" y="1536"/>
                  </a:cubicBezTo>
                  <a:cubicBezTo>
                    <a:pt x="3598" y="1580"/>
                    <a:pt x="3481" y="1602"/>
                    <a:pt x="3373" y="1602"/>
                  </a:cubicBezTo>
                  <a:cubicBezTo>
                    <a:pt x="3160" y="1602"/>
                    <a:pt x="2984" y="1520"/>
                    <a:pt x="2929" y="1370"/>
                  </a:cubicBezTo>
                  <a:cubicBezTo>
                    <a:pt x="2834" y="1131"/>
                    <a:pt x="3036" y="834"/>
                    <a:pt x="3369" y="703"/>
                  </a:cubicBezTo>
                  <a:cubicBezTo>
                    <a:pt x="3417" y="679"/>
                    <a:pt x="3453" y="667"/>
                    <a:pt x="3489" y="655"/>
                  </a:cubicBezTo>
                  <a:cubicBezTo>
                    <a:pt x="3137" y="237"/>
                    <a:pt x="2621" y="1"/>
                    <a:pt x="20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2374582" y="1987743"/>
              <a:ext cx="151622" cy="62689"/>
            </a:xfrm>
            <a:custGeom>
              <a:avLst/>
              <a:gdLst/>
              <a:ahLst/>
              <a:cxnLst/>
              <a:rect l="l" t="t" r="r" b="b"/>
              <a:pathLst>
                <a:path w="3299" h="1364" extrusionOk="0">
                  <a:moveTo>
                    <a:pt x="48" y="0"/>
                  </a:moveTo>
                  <a:cubicBezTo>
                    <a:pt x="24" y="12"/>
                    <a:pt x="0" y="60"/>
                    <a:pt x="24" y="83"/>
                  </a:cubicBezTo>
                  <a:cubicBezTo>
                    <a:pt x="167" y="357"/>
                    <a:pt x="381" y="595"/>
                    <a:pt x="619" y="786"/>
                  </a:cubicBezTo>
                  <a:cubicBezTo>
                    <a:pt x="857" y="976"/>
                    <a:pt x="1143" y="1143"/>
                    <a:pt x="1441" y="1238"/>
                  </a:cubicBezTo>
                  <a:cubicBezTo>
                    <a:pt x="1687" y="1317"/>
                    <a:pt x="1942" y="1363"/>
                    <a:pt x="2198" y="1363"/>
                  </a:cubicBezTo>
                  <a:cubicBezTo>
                    <a:pt x="2251" y="1363"/>
                    <a:pt x="2304" y="1361"/>
                    <a:pt x="2358" y="1357"/>
                  </a:cubicBezTo>
                  <a:cubicBezTo>
                    <a:pt x="2524" y="1357"/>
                    <a:pt x="2667" y="1322"/>
                    <a:pt x="2822" y="1298"/>
                  </a:cubicBezTo>
                  <a:cubicBezTo>
                    <a:pt x="2965" y="1262"/>
                    <a:pt x="3108" y="1203"/>
                    <a:pt x="3250" y="1167"/>
                  </a:cubicBezTo>
                  <a:cubicBezTo>
                    <a:pt x="3274" y="1143"/>
                    <a:pt x="3298" y="1119"/>
                    <a:pt x="3298" y="1084"/>
                  </a:cubicBezTo>
                  <a:cubicBezTo>
                    <a:pt x="3298" y="1048"/>
                    <a:pt x="3250" y="1024"/>
                    <a:pt x="3227" y="1024"/>
                  </a:cubicBezTo>
                  <a:lnTo>
                    <a:pt x="3203" y="1024"/>
                  </a:lnTo>
                  <a:cubicBezTo>
                    <a:pt x="3060" y="1060"/>
                    <a:pt x="2929" y="1107"/>
                    <a:pt x="2774" y="1119"/>
                  </a:cubicBezTo>
                  <a:cubicBezTo>
                    <a:pt x="2666" y="1128"/>
                    <a:pt x="2557" y="1151"/>
                    <a:pt x="2449" y="1151"/>
                  </a:cubicBezTo>
                  <a:cubicBezTo>
                    <a:pt x="2414" y="1151"/>
                    <a:pt x="2380" y="1149"/>
                    <a:pt x="2346" y="1143"/>
                  </a:cubicBezTo>
                  <a:cubicBezTo>
                    <a:pt x="2303" y="1147"/>
                    <a:pt x="2260" y="1148"/>
                    <a:pt x="2218" y="1148"/>
                  </a:cubicBezTo>
                  <a:cubicBezTo>
                    <a:pt x="1975" y="1148"/>
                    <a:pt x="1735" y="1093"/>
                    <a:pt x="1512" y="1012"/>
                  </a:cubicBezTo>
                  <a:cubicBezTo>
                    <a:pt x="1238" y="929"/>
                    <a:pt x="1000" y="786"/>
                    <a:pt x="762" y="631"/>
                  </a:cubicBezTo>
                  <a:cubicBezTo>
                    <a:pt x="524" y="464"/>
                    <a:pt x="322" y="250"/>
                    <a:pt x="131" y="48"/>
                  </a:cubicBezTo>
                  <a:cubicBezTo>
                    <a:pt x="95" y="12"/>
                    <a:pt x="72" y="12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2401928" y="2044090"/>
              <a:ext cx="80476" cy="30655"/>
            </a:xfrm>
            <a:custGeom>
              <a:avLst/>
              <a:gdLst/>
              <a:ahLst/>
              <a:cxnLst/>
              <a:rect l="l" t="t" r="r" b="b"/>
              <a:pathLst>
                <a:path w="1751" h="667" extrusionOk="0">
                  <a:moveTo>
                    <a:pt x="36" y="0"/>
                  </a:moveTo>
                  <a:cubicBezTo>
                    <a:pt x="0" y="12"/>
                    <a:pt x="0" y="36"/>
                    <a:pt x="24" y="60"/>
                  </a:cubicBezTo>
                  <a:cubicBezTo>
                    <a:pt x="108" y="191"/>
                    <a:pt x="227" y="298"/>
                    <a:pt x="358" y="381"/>
                  </a:cubicBezTo>
                  <a:cubicBezTo>
                    <a:pt x="500" y="477"/>
                    <a:pt x="643" y="548"/>
                    <a:pt x="798" y="596"/>
                  </a:cubicBezTo>
                  <a:cubicBezTo>
                    <a:pt x="964" y="642"/>
                    <a:pt x="1137" y="666"/>
                    <a:pt x="1310" y="666"/>
                  </a:cubicBezTo>
                  <a:cubicBezTo>
                    <a:pt x="1447" y="666"/>
                    <a:pt x="1583" y="651"/>
                    <a:pt x="1715" y="620"/>
                  </a:cubicBezTo>
                  <a:cubicBezTo>
                    <a:pt x="1739" y="620"/>
                    <a:pt x="1751" y="596"/>
                    <a:pt x="1751" y="572"/>
                  </a:cubicBezTo>
                  <a:cubicBezTo>
                    <a:pt x="1751" y="560"/>
                    <a:pt x="1715" y="548"/>
                    <a:pt x="1703" y="548"/>
                  </a:cubicBezTo>
                  <a:cubicBezTo>
                    <a:pt x="1612" y="563"/>
                    <a:pt x="1521" y="569"/>
                    <a:pt x="1430" y="569"/>
                  </a:cubicBezTo>
                  <a:cubicBezTo>
                    <a:pt x="1224" y="569"/>
                    <a:pt x="1020" y="535"/>
                    <a:pt x="822" y="477"/>
                  </a:cubicBezTo>
                  <a:cubicBezTo>
                    <a:pt x="679" y="429"/>
                    <a:pt x="548" y="358"/>
                    <a:pt x="429" y="274"/>
                  </a:cubicBezTo>
                  <a:cubicBezTo>
                    <a:pt x="286" y="203"/>
                    <a:pt x="167" y="119"/>
                    <a:pt x="72" y="12"/>
                  </a:cubicBezTo>
                  <a:cubicBezTo>
                    <a:pt x="48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1729947" y="951299"/>
              <a:ext cx="1318822" cy="893738"/>
            </a:xfrm>
            <a:custGeom>
              <a:avLst/>
              <a:gdLst/>
              <a:ahLst/>
              <a:cxnLst/>
              <a:rect l="l" t="t" r="r" b="b"/>
              <a:pathLst>
                <a:path w="28695" h="19446" extrusionOk="0">
                  <a:moveTo>
                    <a:pt x="17137" y="1"/>
                  </a:moveTo>
                  <a:cubicBezTo>
                    <a:pt x="15359" y="1"/>
                    <a:pt x="13586" y="354"/>
                    <a:pt x="11871" y="894"/>
                  </a:cubicBezTo>
                  <a:cubicBezTo>
                    <a:pt x="7942" y="2132"/>
                    <a:pt x="4227" y="4442"/>
                    <a:pt x="2025" y="7918"/>
                  </a:cubicBezTo>
                  <a:cubicBezTo>
                    <a:pt x="679" y="10050"/>
                    <a:pt x="1" y="12621"/>
                    <a:pt x="191" y="15133"/>
                  </a:cubicBezTo>
                  <a:cubicBezTo>
                    <a:pt x="274" y="16384"/>
                    <a:pt x="596" y="17658"/>
                    <a:pt x="1167" y="18765"/>
                  </a:cubicBezTo>
                  <a:cubicBezTo>
                    <a:pt x="1421" y="19256"/>
                    <a:pt x="1708" y="19446"/>
                    <a:pt x="2003" y="19446"/>
                  </a:cubicBezTo>
                  <a:cubicBezTo>
                    <a:pt x="2595" y="19446"/>
                    <a:pt x="3223" y="18686"/>
                    <a:pt x="3691" y="18074"/>
                  </a:cubicBezTo>
                  <a:cubicBezTo>
                    <a:pt x="4537" y="16955"/>
                    <a:pt x="5049" y="15574"/>
                    <a:pt x="5323" y="14169"/>
                  </a:cubicBezTo>
                  <a:cubicBezTo>
                    <a:pt x="5775" y="11955"/>
                    <a:pt x="5882" y="10919"/>
                    <a:pt x="6144" y="8668"/>
                  </a:cubicBezTo>
                  <a:cubicBezTo>
                    <a:pt x="6894" y="10288"/>
                    <a:pt x="9954" y="12645"/>
                    <a:pt x="11157" y="12740"/>
                  </a:cubicBezTo>
                  <a:cubicBezTo>
                    <a:pt x="11407" y="12762"/>
                    <a:pt x="11665" y="12784"/>
                    <a:pt x="11917" y="12784"/>
                  </a:cubicBezTo>
                  <a:cubicBezTo>
                    <a:pt x="12372" y="12784"/>
                    <a:pt x="12808" y="12710"/>
                    <a:pt x="13145" y="12419"/>
                  </a:cubicBezTo>
                  <a:cubicBezTo>
                    <a:pt x="13561" y="12042"/>
                    <a:pt x="13733" y="11375"/>
                    <a:pt x="13516" y="10863"/>
                  </a:cubicBezTo>
                  <a:lnTo>
                    <a:pt x="13516" y="10863"/>
                  </a:lnTo>
                  <a:cubicBezTo>
                    <a:pt x="13941" y="11505"/>
                    <a:pt x="14371" y="12138"/>
                    <a:pt x="14931" y="12657"/>
                  </a:cubicBezTo>
                  <a:cubicBezTo>
                    <a:pt x="15562" y="13264"/>
                    <a:pt x="16395" y="13729"/>
                    <a:pt x="17288" y="13752"/>
                  </a:cubicBezTo>
                  <a:cubicBezTo>
                    <a:pt x="17322" y="13754"/>
                    <a:pt x="17355" y="13754"/>
                    <a:pt x="17389" y="13754"/>
                  </a:cubicBezTo>
                  <a:cubicBezTo>
                    <a:pt x="18284" y="13754"/>
                    <a:pt x="19177" y="13296"/>
                    <a:pt x="19693" y="12562"/>
                  </a:cubicBezTo>
                  <a:cubicBezTo>
                    <a:pt x="20229" y="11800"/>
                    <a:pt x="20324" y="10764"/>
                    <a:pt x="19967" y="9895"/>
                  </a:cubicBezTo>
                  <a:lnTo>
                    <a:pt x="19967" y="9895"/>
                  </a:lnTo>
                  <a:cubicBezTo>
                    <a:pt x="20610" y="10895"/>
                    <a:pt x="21265" y="11895"/>
                    <a:pt x="22134" y="12717"/>
                  </a:cubicBezTo>
                  <a:cubicBezTo>
                    <a:pt x="22991" y="13526"/>
                    <a:pt x="24099" y="14145"/>
                    <a:pt x="25266" y="14181"/>
                  </a:cubicBezTo>
                  <a:cubicBezTo>
                    <a:pt x="25309" y="14183"/>
                    <a:pt x="25353" y="14184"/>
                    <a:pt x="25397" y="14184"/>
                  </a:cubicBezTo>
                  <a:cubicBezTo>
                    <a:pt x="26536" y="14184"/>
                    <a:pt x="27713" y="13593"/>
                    <a:pt x="28183" y="12550"/>
                  </a:cubicBezTo>
                  <a:cubicBezTo>
                    <a:pt x="28695" y="11431"/>
                    <a:pt x="28314" y="10133"/>
                    <a:pt x="27897" y="8978"/>
                  </a:cubicBezTo>
                  <a:cubicBezTo>
                    <a:pt x="26909" y="6263"/>
                    <a:pt x="25575" y="3513"/>
                    <a:pt x="23230" y="1822"/>
                  </a:cubicBezTo>
                  <a:cubicBezTo>
                    <a:pt x="21622" y="667"/>
                    <a:pt x="19658" y="108"/>
                    <a:pt x="17693" y="13"/>
                  </a:cubicBezTo>
                  <a:cubicBezTo>
                    <a:pt x="17508" y="5"/>
                    <a:pt x="17323" y="1"/>
                    <a:pt x="17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2143633" y="1252889"/>
              <a:ext cx="421407" cy="159757"/>
            </a:xfrm>
            <a:custGeom>
              <a:avLst/>
              <a:gdLst/>
              <a:ahLst/>
              <a:cxnLst/>
              <a:rect l="l" t="t" r="r" b="b"/>
              <a:pathLst>
                <a:path w="9169" h="3476" extrusionOk="0">
                  <a:moveTo>
                    <a:pt x="8385" y="1"/>
                  </a:moveTo>
                  <a:cubicBezTo>
                    <a:pt x="8379" y="1"/>
                    <a:pt x="8374" y="4"/>
                    <a:pt x="8371" y="11"/>
                  </a:cubicBezTo>
                  <a:cubicBezTo>
                    <a:pt x="8347" y="23"/>
                    <a:pt x="8335" y="47"/>
                    <a:pt x="8347" y="70"/>
                  </a:cubicBezTo>
                  <a:cubicBezTo>
                    <a:pt x="8526" y="380"/>
                    <a:pt x="8704" y="690"/>
                    <a:pt x="8847" y="1035"/>
                  </a:cubicBezTo>
                  <a:cubicBezTo>
                    <a:pt x="8978" y="1356"/>
                    <a:pt x="9049" y="1713"/>
                    <a:pt x="9002" y="2071"/>
                  </a:cubicBezTo>
                  <a:cubicBezTo>
                    <a:pt x="8966" y="2428"/>
                    <a:pt x="8823" y="2773"/>
                    <a:pt x="8561" y="2999"/>
                  </a:cubicBezTo>
                  <a:cubicBezTo>
                    <a:pt x="8442" y="3107"/>
                    <a:pt x="8275" y="3190"/>
                    <a:pt x="8109" y="3237"/>
                  </a:cubicBezTo>
                  <a:cubicBezTo>
                    <a:pt x="7954" y="3285"/>
                    <a:pt x="7775" y="3297"/>
                    <a:pt x="7597" y="3297"/>
                  </a:cubicBezTo>
                  <a:cubicBezTo>
                    <a:pt x="7240" y="3285"/>
                    <a:pt x="6894" y="3178"/>
                    <a:pt x="6561" y="3023"/>
                  </a:cubicBezTo>
                  <a:cubicBezTo>
                    <a:pt x="6240" y="2880"/>
                    <a:pt x="5930" y="2666"/>
                    <a:pt x="5644" y="2464"/>
                  </a:cubicBezTo>
                  <a:cubicBezTo>
                    <a:pt x="5073" y="2035"/>
                    <a:pt x="4585" y="1475"/>
                    <a:pt x="4204" y="868"/>
                  </a:cubicBezTo>
                  <a:cubicBezTo>
                    <a:pt x="4178" y="851"/>
                    <a:pt x="4147" y="834"/>
                    <a:pt x="4118" y="834"/>
                  </a:cubicBezTo>
                  <a:cubicBezTo>
                    <a:pt x="4106" y="834"/>
                    <a:pt x="4095" y="837"/>
                    <a:pt x="4084" y="844"/>
                  </a:cubicBezTo>
                  <a:cubicBezTo>
                    <a:pt x="4037" y="868"/>
                    <a:pt x="4025" y="928"/>
                    <a:pt x="4037" y="975"/>
                  </a:cubicBezTo>
                  <a:cubicBezTo>
                    <a:pt x="4168" y="1261"/>
                    <a:pt x="4287" y="1535"/>
                    <a:pt x="4346" y="1833"/>
                  </a:cubicBezTo>
                  <a:cubicBezTo>
                    <a:pt x="4406" y="2130"/>
                    <a:pt x="4382" y="2452"/>
                    <a:pt x="4239" y="2702"/>
                  </a:cubicBezTo>
                  <a:cubicBezTo>
                    <a:pt x="4180" y="2821"/>
                    <a:pt x="4084" y="2928"/>
                    <a:pt x="3965" y="2999"/>
                  </a:cubicBezTo>
                  <a:cubicBezTo>
                    <a:pt x="3846" y="3071"/>
                    <a:pt x="3703" y="3107"/>
                    <a:pt x="3561" y="3107"/>
                  </a:cubicBezTo>
                  <a:cubicBezTo>
                    <a:pt x="3263" y="3083"/>
                    <a:pt x="2977" y="2964"/>
                    <a:pt x="2715" y="2821"/>
                  </a:cubicBezTo>
                  <a:cubicBezTo>
                    <a:pt x="2179" y="2511"/>
                    <a:pt x="1668" y="2106"/>
                    <a:pt x="1239" y="1654"/>
                  </a:cubicBezTo>
                  <a:cubicBezTo>
                    <a:pt x="786" y="1213"/>
                    <a:pt x="417" y="701"/>
                    <a:pt x="108" y="154"/>
                  </a:cubicBezTo>
                  <a:cubicBezTo>
                    <a:pt x="96" y="142"/>
                    <a:pt x="60" y="130"/>
                    <a:pt x="36" y="130"/>
                  </a:cubicBezTo>
                  <a:cubicBezTo>
                    <a:pt x="13" y="142"/>
                    <a:pt x="1" y="166"/>
                    <a:pt x="13" y="189"/>
                  </a:cubicBezTo>
                  <a:cubicBezTo>
                    <a:pt x="608" y="1332"/>
                    <a:pt x="1501" y="2297"/>
                    <a:pt x="2608" y="2964"/>
                  </a:cubicBezTo>
                  <a:cubicBezTo>
                    <a:pt x="2894" y="3130"/>
                    <a:pt x="3203" y="3261"/>
                    <a:pt x="3549" y="3285"/>
                  </a:cubicBezTo>
                  <a:cubicBezTo>
                    <a:pt x="3727" y="3285"/>
                    <a:pt x="3906" y="3249"/>
                    <a:pt x="4049" y="3166"/>
                  </a:cubicBezTo>
                  <a:cubicBezTo>
                    <a:pt x="4204" y="3071"/>
                    <a:pt x="4323" y="2940"/>
                    <a:pt x="4406" y="2785"/>
                  </a:cubicBezTo>
                  <a:cubicBezTo>
                    <a:pt x="4585" y="2487"/>
                    <a:pt x="4620" y="2130"/>
                    <a:pt x="4537" y="1809"/>
                  </a:cubicBezTo>
                  <a:cubicBezTo>
                    <a:pt x="4525" y="1740"/>
                    <a:pt x="4509" y="1672"/>
                    <a:pt x="4491" y="1606"/>
                  </a:cubicBezTo>
                  <a:lnTo>
                    <a:pt x="4491" y="1606"/>
                  </a:lnTo>
                  <a:cubicBezTo>
                    <a:pt x="4802" y="1989"/>
                    <a:pt x="5155" y="2331"/>
                    <a:pt x="5549" y="2630"/>
                  </a:cubicBezTo>
                  <a:cubicBezTo>
                    <a:pt x="5847" y="2845"/>
                    <a:pt x="6168" y="3047"/>
                    <a:pt x="6501" y="3202"/>
                  </a:cubicBezTo>
                  <a:cubicBezTo>
                    <a:pt x="6847" y="3357"/>
                    <a:pt x="7204" y="3464"/>
                    <a:pt x="7597" y="3476"/>
                  </a:cubicBezTo>
                  <a:cubicBezTo>
                    <a:pt x="7787" y="3476"/>
                    <a:pt x="7978" y="3464"/>
                    <a:pt x="8156" y="3404"/>
                  </a:cubicBezTo>
                  <a:cubicBezTo>
                    <a:pt x="8347" y="3345"/>
                    <a:pt x="8514" y="3249"/>
                    <a:pt x="8668" y="3118"/>
                  </a:cubicBezTo>
                  <a:cubicBezTo>
                    <a:pt x="8966" y="2868"/>
                    <a:pt x="9109" y="2475"/>
                    <a:pt x="9145" y="2106"/>
                  </a:cubicBezTo>
                  <a:cubicBezTo>
                    <a:pt x="9168" y="1713"/>
                    <a:pt x="9085" y="1344"/>
                    <a:pt x="8942" y="999"/>
                  </a:cubicBezTo>
                  <a:cubicBezTo>
                    <a:pt x="8799" y="666"/>
                    <a:pt x="8621" y="332"/>
                    <a:pt x="8430" y="23"/>
                  </a:cubicBezTo>
                  <a:cubicBezTo>
                    <a:pt x="8414" y="15"/>
                    <a:pt x="8397" y="1"/>
                    <a:pt x="838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2806330" y="1300963"/>
              <a:ext cx="136271" cy="118990"/>
            </a:xfrm>
            <a:custGeom>
              <a:avLst/>
              <a:gdLst/>
              <a:ahLst/>
              <a:cxnLst/>
              <a:rect l="l" t="t" r="r" b="b"/>
              <a:pathLst>
                <a:path w="2965" h="2589" extrusionOk="0">
                  <a:moveTo>
                    <a:pt x="2619" y="1"/>
                  </a:moveTo>
                  <a:cubicBezTo>
                    <a:pt x="2608" y="13"/>
                    <a:pt x="2596" y="25"/>
                    <a:pt x="2596" y="60"/>
                  </a:cubicBezTo>
                  <a:cubicBezTo>
                    <a:pt x="2703" y="525"/>
                    <a:pt x="2822" y="1001"/>
                    <a:pt x="2727" y="1453"/>
                  </a:cubicBezTo>
                  <a:cubicBezTo>
                    <a:pt x="2679" y="1680"/>
                    <a:pt x="2584" y="1894"/>
                    <a:pt x="2441" y="2072"/>
                  </a:cubicBezTo>
                  <a:cubicBezTo>
                    <a:pt x="2310" y="2239"/>
                    <a:pt x="2119" y="2358"/>
                    <a:pt x="1893" y="2382"/>
                  </a:cubicBezTo>
                  <a:cubicBezTo>
                    <a:pt x="1856" y="2386"/>
                    <a:pt x="1818" y="2388"/>
                    <a:pt x="1780" y="2388"/>
                  </a:cubicBezTo>
                  <a:cubicBezTo>
                    <a:pt x="1377" y="2388"/>
                    <a:pt x="976" y="2161"/>
                    <a:pt x="714" y="1834"/>
                  </a:cubicBezTo>
                  <a:cubicBezTo>
                    <a:pt x="417" y="1477"/>
                    <a:pt x="274" y="1013"/>
                    <a:pt x="95" y="572"/>
                  </a:cubicBezTo>
                  <a:cubicBezTo>
                    <a:pt x="95" y="548"/>
                    <a:pt x="60" y="537"/>
                    <a:pt x="36" y="537"/>
                  </a:cubicBezTo>
                  <a:cubicBezTo>
                    <a:pt x="24" y="548"/>
                    <a:pt x="0" y="572"/>
                    <a:pt x="0" y="596"/>
                  </a:cubicBezTo>
                  <a:cubicBezTo>
                    <a:pt x="143" y="1060"/>
                    <a:pt x="274" y="1549"/>
                    <a:pt x="584" y="1953"/>
                  </a:cubicBezTo>
                  <a:cubicBezTo>
                    <a:pt x="738" y="2156"/>
                    <a:pt x="941" y="2322"/>
                    <a:pt x="1167" y="2442"/>
                  </a:cubicBezTo>
                  <a:cubicBezTo>
                    <a:pt x="1340" y="2533"/>
                    <a:pt x="1534" y="2589"/>
                    <a:pt x="1739" y="2589"/>
                  </a:cubicBezTo>
                  <a:cubicBezTo>
                    <a:pt x="1801" y="2589"/>
                    <a:pt x="1865" y="2584"/>
                    <a:pt x="1929" y="2572"/>
                  </a:cubicBezTo>
                  <a:cubicBezTo>
                    <a:pt x="2191" y="2549"/>
                    <a:pt x="2429" y="2394"/>
                    <a:pt x="2596" y="2191"/>
                  </a:cubicBezTo>
                  <a:cubicBezTo>
                    <a:pt x="2762" y="1977"/>
                    <a:pt x="2846" y="1739"/>
                    <a:pt x="2893" y="1489"/>
                  </a:cubicBezTo>
                  <a:cubicBezTo>
                    <a:pt x="2965" y="965"/>
                    <a:pt x="2834" y="489"/>
                    <a:pt x="2679" y="25"/>
                  </a:cubicBezTo>
                  <a:cubicBezTo>
                    <a:pt x="2667" y="13"/>
                    <a:pt x="2655" y="1"/>
                    <a:pt x="261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1709678" y="1435580"/>
              <a:ext cx="235361" cy="322363"/>
            </a:xfrm>
            <a:custGeom>
              <a:avLst/>
              <a:gdLst/>
              <a:ahLst/>
              <a:cxnLst/>
              <a:rect l="l" t="t" r="r" b="b"/>
              <a:pathLst>
                <a:path w="5121" h="7014" extrusionOk="0">
                  <a:moveTo>
                    <a:pt x="5085" y="1"/>
                  </a:moveTo>
                  <a:cubicBezTo>
                    <a:pt x="5049" y="1"/>
                    <a:pt x="5037" y="24"/>
                    <a:pt x="5037" y="48"/>
                  </a:cubicBezTo>
                  <a:cubicBezTo>
                    <a:pt x="5025" y="715"/>
                    <a:pt x="4966" y="1394"/>
                    <a:pt x="4859" y="2049"/>
                  </a:cubicBezTo>
                  <a:cubicBezTo>
                    <a:pt x="4752" y="2703"/>
                    <a:pt x="4621" y="3358"/>
                    <a:pt x="4442" y="3989"/>
                  </a:cubicBezTo>
                  <a:cubicBezTo>
                    <a:pt x="4347" y="4311"/>
                    <a:pt x="4252" y="4632"/>
                    <a:pt x="4144" y="4942"/>
                  </a:cubicBezTo>
                  <a:cubicBezTo>
                    <a:pt x="4025" y="5263"/>
                    <a:pt x="3918" y="5573"/>
                    <a:pt x="3716" y="5811"/>
                  </a:cubicBezTo>
                  <a:cubicBezTo>
                    <a:pt x="3547" y="6022"/>
                    <a:pt x="3276" y="6176"/>
                    <a:pt x="3026" y="6176"/>
                  </a:cubicBezTo>
                  <a:cubicBezTo>
                    <a:pt x="2994" y="6176"/>
                    <a:pt x="2962" y="6174"/>
                    <a:pt x="2930" y="6168"/>
                  </a:cubicBezTo>
                  <a:cubicBezTo>
                    <a:pt x="2742" y="6135"/>
                    <a:pt x="2564" y="5984"/>
                    <a:pt x="2496" y="5808"/>
                  </a:cubicBezTo>
                  <a:lnTo>
                    <a:pt x="2496" y="5808"/>
                  </a:lnTo>
                  <a:cubicBezTo>
                    <a:pt x="2502" y="5711"/>
                    <a:pt x="2497" y="5612"/>
                    <a:pt x="2477" y="5513"/>
                  </a:cubicBezTo>
                  <a:cubicBezTo>
                    <a:pt x="2477" y="5478"/>
                    <a:pt x="2442" y="5454"/>
                    <a:pt x="2418" y="5442"/>
                  </a:cubicBezTo>
                  <a:cubicBezTo>
                    <a:pt x="2408" y="5437"/>
                    <a:pt x="2396" y="5434"/>
                    <a:pt x="2386" y="5434"/>
                  </a:cubicBezTo>
                  <a:cubicBezTo>
                    <a:pt x="2347" y="5434"/>
                    <a:pt x="2308" y="5464"/>
                    <a:pt x="2299" y="5501"/>
                  </a:cubicBezTo>
                  <a:cubicBezTo>
                    <a:pt x="2261" y="5622"/>
                    <a:pt x="2271" y="5748"/>
                    <a:pt x="2314" y="5863"/>
                  </a:cubicBezTo>
                  <a:lnTo>
                    <a:pt x="2314" y="5863"/>
                  </a:lnTo>
                  <a:cubicBezTo>
                    <a:pt x="2289" y="6064"/>
                    <a:pt x="2199" y="6260"/>
                    <a:pt x="2073" y="6418"/>
                  </a:cubicBezTo>
                  <a:cubicBezTo>
                    <a:pt x="1882" y="6668"/>
                    <a:pt x="1585" y="6847"/>
                    <a:pt x="1275" y="6847"/>
                  </a:cubicBezTo>
                  <a:cubicBezTo>
                    <a:pt x="965" y="6847"/>
                    <a:pt x="668" y="6692"/>
                    <a:pt x="453" y="6454"/>
                  </a:cubicBezTo>
                  <a:cubicBezTo>
                    <a:pt x="251" y="6204"/>
                    <a:pt x="132" y="5870"/>
                    <a:pt x="191" y="5561"/>
                  </a:cubicBezTo>
                  <a:cubicBezTo>
                    <a:pt x="191" y="5537"/>
                    <a:pt x="168" y="5513"/>
                    <a:pt x="156" y="5513"/>
                  </a:cubicBezTo>
                  <a:cubicBezTo>
                    <a:pt x="146" y="5510"/>
                    <a:pt x="137" y="5509"/>
                    <a:pt x="130" y="5509"/>
                  </a:cubicBezTo>
                  <a:cubicBezTo>
                    <a:pt x="109" y="5509"/>
                    <a:pt x="96" y="5520"/>
                    <a:pt x="96" y="5537"/>
                  </a:cubicBezTo>
                  <a:cubicBezTo>
                    <a:pt x="1" y="5894"/>
                    <a:pt x="120" y="6275"/>
                    <a:pt x="346" y="6537"/>
                  </a:cubicBezTo>
                  <a:cubicBezTo>
                    <a:pt x="561" y="6823"/>
                    <a:pt x="894" y="7013"/>
                    <a:pt x="1275" y="7013"/>
                  </a:cubicBezTo>
                  <a:cubicBezTo>
                    <a:pt x="1644" y="7013"/>
                    <a:pt x="1989" y="6823"/>
                    <a:pt x="2204" y="6537"/>
                  </a:cubicBezTo>
                  <a:cubicBezTo>
                    <a:pt x="2310" y="6402"/>
                    <a:pt x="2393" y="6249"/>
                    <a:pt x="2444" y="6086"/>
                  </a:cubicBezTo>
                  <a:lnTo>
                    <a:pt x="2444" y="6086"/>
                  </a:lnTo>
                  <a:cubicBezTo>
                    <a:pt x="2552" y="6230"/>
                    <a:pt x="2718" y="6314"/>
                    <a:pt x="2894" y="6347"/>
                  </a:cubicBezTo>
                  <a:cubicBezTo>
                    <a:pt x="2933" y="6352"/>
                    <a:pt x="2972" y="6354"/>
                    <a:pt x="3011" y="6354"/>
                  </a:cubicBezTo>
                  <a:cubicBezTo>
                    <a:pt x="3161" y="6354"/>
                    <a:pt x="3309" y="6318"/>
                    <a:pt x="3442" y="6251"/>
                  </a:cubicBezTo>
                  <a:cubicBezTo>
                    <a:pt x="3609" y="6180"/>
                    <a:pt x="3740" y="6061"/>
                    <a:pt x="3859" y="5930"/>
                  </a:cubicBezTo>
                  <a:cubicBezTo>
                    <a:pt x="4097" y="5656"/>
                    <a:pt x="4216" y="5323"/>
                    <a:pt x="4323" y="5001"/>
                  </a:cubicBezTo>
                  <a:cubicBezTo>
                    <a:pt x="4442" y="4692"/>
                    <a:pt x="4525" y="4370"/>
                    <a:pt x="4621" y="4037"/>
                  </a:cubicBezTo>
                  <a:cubicBezTo>
                    <a:pt x="4787" y="3382"/>
                    <a:pt x="4918" y="2727"/>
                    <a:pt x="5002" y="2060"/>
                  </a:cubicBezTo>
                  <a:cubicBezTo>
                    <a:pt x="5085" y="1394"/>
                    <a:pt x="5121" y="715"/>
                    <a:pt x="5121" y="48"/>
                  </a:cubicBezTo>
                  <a:cubicBezTo>
                    <a:pt x="5121" y="24"/>
                    <a:pt x="5109" y="1"/>
                    <a:pt x="508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2558973" y="986642"/>
              <a:ext cx="207417" cy="174280"/>
            </a:xfrm>
            <a:custGeom>
              <a:avLst/>
              <a:gdLst/>
              <a:ahLst/>
              <a:cxnLst/>
              <a:rect l="l" t="t" r="r" b="b"/>
              <a:pathLst>
                <a:path w="4513" h="3792" extrusionOk="0">
                  <a:moveTo>
                    <a:pt x="3077" y="1"/>
                  </a:moveTo>
                  <a:cubicBezTo>
                    <a:pt x="3060" y="1"/>
                    <a:pt x="3045" y="12"/>
                    <a:pt x="3037" y="29"/>
                  </a:cubicBezTo>
                  <a:cubicBezTo>
                    <a:pt x="3013" y="41"/>
                    <a:pt x="3037" y="65"/>
                    <a:pt x="3048" y="89"/>
                  </a:cubicBezTo>
                  <a:cubicBezTo>
                    <a:pt x="3382" y="327"/>
                    <a:pt x="3715" y="577"/>
                    <a:pt x="3977" y="887"/>
                  </a:cubicBezTo>
                  <a:cubicBezTo>
                    <a:pt x="4108" y="1053"/>
                    <a:pt x="4215" y="1220"/>
                    <a:pt x="4275" y="1411"/>
                  </a:cubicBezTo>
                  <a:cubicBezTo>
                    <a:pt x="4322" y="1601"/>
                    <a:pt x="4358" y="1792"/>
                    <a:pt x="4322" y="1994"/>
                  </a:cubicBezTo>
                  <a:cubicBezTo>
                    <a:pt x="4311" y="2089"/>
                    <a:pt x="4287" y="2184"/>
                    <a:pt x="4251" y="2268"/>
                  </a:cubicBezTo>
                  <a:cubicBezTo>
                    <a:pt x="4227" y="2363"/>
                    <a:pt x="4168" y="2434"/>
                    <a:pt x="4108" y="2506"/>
                  </a:cubicBezTo>
                  <a:cubicBezTo>
                    <a:pt x="3977" y="2649"/>
                    <a:pt x="3810" y="2732"/>
                    <a:pt x="3620" y="2744"/>
                  </a:cubicBezTo>
                  <a:cubicBezTo>
                    <a:pt x="3581" y="2749"/>
                    <a:pt x="3541" y="2751"/>
                    <a:pt x="3502" y="2751"/>
                  </a:cubicBezTo>
                  <a:cubicBezTo>
                    <a:pt x="3222" y="2751"/>
                    <a:pt x="2944" y="2630"/>
                    <a:pt x="2735" y="2439"/>
                  </a:cubicBezTo>
                  <a:lnTo>
                    <a:pt x="2735" y="2439"/>
                  </a:lnTo>
                  <a:cubicBezTo>
                    <a:pt x="2704" y="2382"/>
                    <a:pt x="2656" y="2328"/>
                    <a:pt x="2596" y="2268"/>
                  </a:cubicBezTo>
                  <a:cubicBezTo>
                    <a:pt x="2578" y="2256"/>
                    <a:pt x="2557" y="2250"/>
                    <a:pt x="2535" y="2250"/>
                  </a:cubicBezTo>
                  <a:cubicBezTo>
                    <a:pt x="2513" y="2250"/>
                    <a:pt x="2489" y="2256"/>
                    <a:pt x="2465" y="2268"/>
                  </a:cubicBezTo>
                  <a:cubicBezTo>
                    <a:pt x="2417" y="2303"/>
                    <a:pt x="2417" y="2363"/>
                    <a:pt x="2453" y="2411"/>
                  </a:cubicBezTo>
                  <a:cubicBezTo>
                    <a:pt x="2458" y="2418"/>
                    <a:pt x="2463" y="2424"/>
                    <a:pt x="2469" y="2431"/>
                  </a:cubicBezTo>
                  <a:lnTo>
                    <a:pt x="2469" y="2431"/>
                  </a:lnTo>
                  <a:lnTo>
                    <a:pt x="2465" y="2434"/>
                  </a:lnTo>
                  <a:cubicBezTo>
                    <a:pt x="2475" y="2443"/>
                    <a:pt x="2484" y="2452"/>
                    <a:pt x="2492" y="2461"/>
                  </a:cubicBezTo>
                  <a:lnTo>
                    <a:pt x="2492" y="2461"/>
                  </a:lnTo>
                  <a:cubicBezTo>
                    <a:pt x="2501" y="2472"/>
                    <a:pt x="2510" y="2482"/>
                    <a:pt x="2520" y="2493"/>
                  </a:cubicBezTo>
                  <a:lnTo>
                    <a:pt x="2520" y="2493"/>
                  </a:lnTo>
                  <a:cubicBezTo>
                    <a:pt x="2678" y="2695"/>
                    <a:pt x="2664" y="3029"/>
                    <a:pt x="2513" y="3256"/>
                  </a:cubicBezTo>
                  <a:cubicBezTo>
                    <a:pt x="2370" y="3518"/>
                    <a:pt x="2036" y="3637"/>
                    <a:pt x="1727" y="3637"/>
                  </a:cubicBezTo>
                  <a:cubicBezTo>
                    <a:pt x="1417" y="3637"/>
                    <a:pt x="1096" y="3518"/>
                    <a:pt x="834" y="3327"/>
                  </a:cubicBezTo>
                  <a:cubicBezTo>
                    <a:pt x="560" y="3137"/>
                    <a:pt x="322" y="2899"/>
                    <a:pt x="84" y="2661"/>
                  </a:cubicBezTo>
                  <a:cubicBezTo>
                    <a:pt x="72" y="2649"/>
                    <a:pt x="48" y="2649"/>
                    <a:pt x="12" y="2649"/>
                  </a:cubicBezTo>
                  <a:cubicBezTo>
                    <a:pt x="0" y="2661"/>
                    <a:pt x="0" y="2684"/>
                    <a:pt x="12" y="2708"/>
                  </a:cubicBezTo>
                  <a:cubicBezTo>
                    <a:pt x="239" y="2958"/>
                    <a:pt x="453" y="3208"/>
                    <a:pt x="739" y="3423"/>
                  </a:cubicBezTo>
                  <a:cubicBezTo>
                    <a:pt x="1024" y="3625"/>
                    <a:pt x="1370" y="3780"/>
                    <a:pt x="1727" y="3792"/>
                  </a:cubicBezTo>
                  <a:cubicBezTo>
                    <a:pt x="1905" y="3792"/>
                    <a:pt x="2096" y="3756"/>
                    <a:pt x="2263" y="3685"/>
                  </a:cubicBezTo>
                  <a:cubicBezTo>
                    <a:pt x="2417" y="3613"/>
                    <a:pt x="2584" y="3494"/>
                    <a:pt x="2679" y="3327"/>
                  </a:cubicBezTo>
                  <a:cubicBezTo>
                    <a:pt x="2787" y="3161"/>
                    <a:pt x="2822" y="2982"/>
                    <a:pt x="2822" y="2792"/>
                  </a:cubicBezTo>
                  <a:cubicBezTo>
                    <a:pt x="2822" y="2772"/>
                    <a:pt x="2822" y="2752"/>
                    <a:pt x="2820" y="2730"/>
                  </a:cubicBezTo>
                  <a:lnTo>
                    <a:pt x="2820" y="2730"/>
                  </a:lnTo>
                  <a:cubicBezTo>
                    <a:pt x="2870" y="2758"/>
                    <a:pt x="2922" y="2782"/>
                    <a:pt x="2977" y="2804"/>
                  </a:cubicBezTo>
                  <a:cubicBezTo>
                    <a:pt x="3135" y="2887"/>
                    <a:pt x="3307" y="2934"/>
                    <a:pt x="3482" y="2934"/>
                  </a:cubicBezTo>
                  <a:cubicBezTo>
                    <a:pt x="3532" y="2934"/>
                    <a:pt x="3582" y="2931"/>
                    <a:pt x="3632" y="2923"/>
                  </a:cubicBezTo>
                  <a:cubicBezTo>
                    <a:pt x="3846" y="2899"/>
                    <a:pt x="4072" y="2792"/>
                    <a:pt x="4227" y="2613"/>
                  </a:cubicBezTo>
                  <a:cubicBezTo>
                    <a:pt x="4370" y="2446"/>
                    <a:pt x="4442" y="2232"/>
                    <a:pt x="4477" y="2006"/>
                  </a:cubicBezTo>
                  <a:cubicBezTo>
                    <a:pt x="4513" y="1780"/>
                    <a:pt x="4477" y="1553"/>
                    <a:pt x="4406" y="1351"/>
                  </a:cubicBezTo>
                  <a:cubicBezTo>
                    <a:pt x="4322" y="1137"/>
                    <a:pt x="4203" y="958"/>
                    <a:pt x="4072" y="803"/>
                  </a:cubicBezTo>
                  <a:cubicBezTo>
                    <a:pt x="3787" y="482"/>
                    <a:pt x="3429" y="244"/>
                    <a:pt x="3096" y="6"/>
                  </a:cubicBezTo>
                  <a:cubicBezTo>
                    <a:pt x="3090" y="2"/>
                    <a:pt x="3083" y="1"/>
                    <a:pt x="307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1716802" y="1304594"/>
              <a:ext cx="135214" cy="164077"/>
            </a:xfrm>
            <a:custGeom>
              <a:avLst/>
              <a:gdLst/>
              <a:ahLst/>
              <a:cxnLst/>
              <a:rect l="l" t="t" r="r" b="b"/>
              <a:pathLst>
                <a:path w="2942" h="3570" extrusionOk="0">
                  <a:moveTo>
                    <a:pt x="2882" y="1"/>
                  </a:moveTo>
                  <a:cubicBezTo>
                    <a:pt x="2860" y="1"/>
                    <a:pt x="2846" y="14"/>
                    <a:pt x="2846" y="41"/>
                  </a:cubicBezTo>
                  <a:cubicBezTo>
                    <a:pt x="2632" y="874"/>
                    <a:pt x="2322" y="1660"/>
                    <a:pt x="1870" y="2386"/>
                  </a:cubicBezTo>
                  <a:cubicBezTo>
                    <a:pt x="1763" y="2565"/>
                    <a:pt x="1632" y="2744"/>
                    <a:pt x="1513" y="2910"/>
                  </a:cubicBezTo>
                  <a:cubicBezTo>
                    <a:pt x="1406" y="3077"/>
                    <a:pt x="1251" y="3220"/>
                    <a:pt x="1072" y="3315"/>
                  </a:cubicBezTo>
                  <a:cubicBezTo>
                    <a:pt x="952" y="3387"/>
                    <a:pt x="826" y="3422"/>
                    <a:pt x="698" y="3422"/>
                  </a:cubicBezTo>
                  <a:cubicBezTo>
                    <a:pt x="636" y="3422"/>
                    <a:pt x="575" y="3414"/>
                    <a:pt x="513" y="3398"/>
                  </a:cubicBezTo>
                  <a:cubicBezTo>
                    <a:pt x="310" y="3363"/>
                    <a:pt x="132" y="3244"/>
                    <a:pt x="72" y="3053"/>
                  </a:cubicBezTo>
                  <a:cubicBezTo>
                    <a:pt x="60" y="3017"/>
                    <a:pt x="48" y="3005"/>
                    <a:pt x="36" y="3005"/>
                  </a:cubicBezTo>
                  <a:cubicBezTo>
                    <a:pt x="13" y="3017"/>
                    <a:pt x="1" y="3029"/>
                    <a:pt x="1" y="3065"/>
                  </a:cubicBezTo>
                  <a:cubicBezTo>
                    <a:pt x="48" y="3303"/>
                    <a:pt x="251" y="3482"/>
                    <a:pt x="477" y="3541"/>
                  </a:cubicBezTo>
                  <a:cubicBezTo>
                    <a:pt x="555" y="3559"/>
                    <a:pt x="640" y="3570"/>
                    <a:pt x="727" y="3570"/>
                  </a:cubicBezTo>
                  <a:cubicBezTo>
                    <a:pt x="758" y="3570"/>
                    <a:pt x="790" y="3568"/>
                    <a:pt x="822" y="3565"/>
                  </a:cubicBezTo>
                  <a:cubicBezTo>
                    <a:pt x="941" y="3553"/>
                    <a:pt x="1060" y="3517"/>
                    <a:pt x="1168" y="3458"/>
                  </a:cubicBezTo>
                  <a:cubicBezTo>
                    <a:pt x="1358" y="3339"/>
                    <a:pt x="1537" y="3196"/>
                    <a:pt x="1668" y="3017"/>
                  </a:cubicBezTo>
                  <a:cubicBezTo>
                    <a:pt x="1811" y="2851"/>
                    <a:pt x="1918" y="2660"/>
                    <a:pt x="2037" y="2482"/>
                  </a:cubicBezTo>
                  <a:cubicBezTo>
                    <a:pt x="2263" y="2112"/>
                    <a:pt x="2453" y="1708"/>
                    <a:pt x="2608" y="1303"/>
                  </a:cubicBezTo>
                  <a:cubicBezTo>
                    <a:pt x="2751" y="898"/>
                    <a:pt x="2870" y="481"/>
                    <a:pt x="2930" y="53"/>
                  </a:cubicBezTo>
                  <a:cubicBezTo>
                    <a:pt x="2942" y="41"/>
                    <a:pt x="2930" y="5"/>
                    <a:pt x="2906" y="5"/>
                  </a:cubicBezTo>
                  <a:cubicBezTo>
                    <a:pt x="2897" y="2"/>
                    <a:pt x="2889" y="1"/>
                    <a:pt x="288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2229026" y="1042805"/>
              <a:ext cx="150519" cy="90219"/>
            </a:xfrm>
            <a:custGeom>
              <a:avLst/>
              <a:gdLst/>
              <a:ahLst/>
              <a:cxnLst/>
              <a:rect l="l" t="t" r="r" b="b"/>
              <a:pathLst>
                <a:path w="3275" h="1963" extrusionOk="0">
                  <a:moveTo>
                    <a:pt x="2668" y="1"/>
                  </a:moveTo>
                  <a:cubicBezTo>
                    <a:pt x="2658" y="1"/>
                    <a:pt x="2649" y="4"/>
                    <a:pt x="2643" y="10"/>
                  </a:cubicBezTo>
                  <a:cubicBezTo>
                    <a:pt x="2607" y="22"/>
                    <a:pt x="2607" y="58"/>
                    <a:pt x="2619" y="69"/>
                  </a:cubicBezTo>
                  <a:cubicBezTo>
                    <a:pt x="2738" y="236"/>
                    <a:pt x="2869" y="391"/>
                    <a:pt x="2965" y="570"/>
                  </a:cubicBezTo>
                  <a:cubicBezTo>
                    <a:pt x="3060" y="748"/>
                    <a:pt x="3119" y="927"/>
                    <a:pt x="3119" y="1129"/>
                  </a:cubicBezTo>
                  <a:cubicBezTo>
                    <a:pt x="3119" y="1320"/>
                    <a:pt x="3060" y="1498"/>
                    <a:pt x="2917" y="1617"/>
                  </a:cubicBezTo>
                  <a:cubicBezTo>
                    <a:pt x="2798" y="1736"/>
                    <a:pt x="2607" y="1784"/>
                    <a:pt x="2417" y="1784"/>
                  </a:cubicBezTo>
                  <a:cubicBezTo>
                    <a:pt x="2226" y="1784"/>
                    <a:pt x="2012" y="1748"/>
                    <a:pt x="1822" y="1724"/>
                  </a:cubicBezTo>
                  <a:cubicBezTo>
                    <a:pt x="1631" y="1689"/>
                    <a:pt x="1417" y="1641"/>
                    <a:pt x="1226" y="1605"/>
                  </a:cubicBezTo>
                  <a:cubicBezTo>
                    <a:pt x="822" y="1510"/>
                    <a:pt x="441" y="1379"/>
                    <a:pt x="60" y="1212"/>
                  </a:cubicBezTo>
                  <a:cubicBezTo>
                    <a:pt x="56" y="1209"/>
                    <a:pt x="52" y="1208"/>
                    <a:pt x="47" y="1208"/>
                  </a:cubicBezTo>
                  <a:cubicBezTo>
                    <a:pt x="35" y="1208"/>
                    <a:pt x="20" y="1216"/>
                    <a:pt x="12" y="1224"/>
                  </a:cubicBezTo>
                  <a:cubicBezTo>
                    <a:pt x="0" y="1248"/>
                    <a:pt x="12" y="1272"/>
                    <a:pt x="36" y="1284"/>
                  </a:cubicBezTo>
                  <a:cubicBezTo>
                    <a:pt x="393" y="1498"/>
                    <a:pt x="774" y="1641"/>
                    <a:pt x="1179" y="1760"/>
                  </a:cubicBezTo>
                  <a:cubicBezTo>
                    <a:pt x="1369" y="1820"/>
                    <a:pt x="1584" y="1867"/>
                    <a:pt x="1786" y="1903"/>
                  </a:cubicBezTo>
                  <a:cubicBezTo>
                    <a:pt x="1976" y="1939"/>
                    <a:pt x="2191" y="1963"/>
                    <a:pt x="2417" y="1963"/>
                  </a:cubicBezTo>
                  <a:cubicBezTo>
                    <a:pt x="2619" y="1963"/>
                    <a:pt x="2858" y="1903"/>
                    <a:pt x="3036" y="1736"/>
                  </a:cubicBezTo>
                  <a:cubicBezTo>
                    <a:pt x="3215" y="1570"/>
                    <a:pt x="3274" y="1332"/>
                    <a:pt x="3274" y="1105"/>
                  </a:cubicBezTo>
                  <a:cubicBezTo>
                    <a:pt x="3274" y="891"/>
                    <a:pt x="3203" y="677"/>
                    <a:pt x="3084" y="498"/>
                  </a:cubicBezTo>
                  <a:cubicBezTo>
                    <a:pt x="2965" y="319"/>
                    <a:pt x="2834" y="153"/>
                    <a:pt x="2703" y="10"/>
                  </a:cubicBezTo>
                  <a:cubicBezTo>
                    <a:pt x="2691" y="4"/>
                    <a:pt x="2679" y="1"/>
                    <a:pt x="266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1955380" y="2180867"/>
              <a:ext cx="162055" cy="107409"/>
            </a:xfrm>
            <a:custGeom>
              <a:avLst/>
              <a:gdLst/>
              <a:ahLst/>
              <a:cxnLst/>
              <a:rect l="l" t="t" r="r" b="b"/>
              <a:pathLst>
                <a:path w="3526" h="2337" extrusionOk="0">
                  <a:moveTo>
                    <a:pt x="37" y="1"/>
                  </a:moveTo>
                  <a:cubicBezTo>
                    <a:pt x="13" y="13"/>
                    <a:pt x="1" y="25"/>
                    <a:pt x="1" y="60"/>
                  </a:cubicBezTo>
                  <a:cubicBezTo>
                    <a:pt x="60" y="430"/>
                    <a:pt x="227" y="787"/>
                    <a:pt x="453" y="1096"/>
                  </a:cubicBezTo>
                  <a:cubicBezTo>
                    <a:pt x="668" y="1406"/>
                    <a:pt x="953" y="1680"/>
                    <a:pt x="1287" y="1882"/>
                  </a:cubicBezTo>
                  <a:cubicBezTo>
                    <a:pt x="1760" y="2175"/>
                    <a:pt x="2314" y="2337"/>
                    <a:pt x="2868" y="2337"/>
                  </a:cubicBezTo>
                  <a:cubicBezTo>
                    <a:pt x="3080" y="2337"/>
                    <a:pt x="3293" y="2313"/>
                    <a:pt x="3501" y="2263"/>
                  </a:cubicBezTo>
                  <a:cubicBezTo>
                    <a:pt x="3513" y="2263"/>
                    <a:pt x="3525" y="2239"/>
                    <a:pt x="3525" y="2216"/>
                  </a:cubicBezTo>
                  <a:cubicBezTo>
                    <a:pt x="3525" y="2180"/>
                    <a:pt x="3513" y="2168"/>
                    <a:pt x="3489" y="2168"/>
                  </a:cubicBezTo>
                  <a:cubicBezTo>
                    <a:pt x="3344" y="2189"/>
                    <a:pt x="3197" y="2200"/>
                    <a:pt x="3051" y="2200"/>
                  </a:cubicBezTo>
                  <a:cubicBezTo>
                    <a:pt x="2464" y="2200"/>
                    <a:pt x="1877" y="2032"/>
                    <a:pt x="1382" y="1727"/>
                  </a:cubicBezTo>
                  <a:cubicBezTo>
                    <a:pt x="1084" y="1525"/>
                    <a:pt x="822" y="1287"/>
                    <a:pt x="596" y="989"/>
                  </a:cubicBezTo>
                  <a:cubicBezTo>
                    <a:pt x="382" y="692"/>
                    <a:pt x="215" y="370"/>
                    <a:pt x="96" y="25"/>
                  </a:cubicBezTo>
                  <a:cubicBezTo>
                    <a:pt x="84" y="13"/>
                    <a:pt x="60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1811480" y="1047585"/>
              <a:ext cx="136317" cy="226077"/>
            </a:xfrm>
            <a:custGeom>
              <a:avLst/>
              <a:gdLst/>
              <a:ahLst/>
              <a:cxnLst/>
              <a:rect l="l" t="t" r="r" b="b"/>
              <a:pathLst>
                <a:path w="2966" h="4919" extrusionOk="0">
                  <a:moveTo>
                    <a:pt x="2276" y="0"/>
                  </a:moveTo>
                  <a:cubicBezTo>
                    <a:pt x="2268" y="0"/>
                    <a:pt x="2259" y="1"/>
                    <a:pt x="2251" y="1"/>
                  </a:cubicBezTo>
                  <a:cubicBezTo>
                    <a:pt x="2084" y="1"/>
                    <a:pt x="1917" y="156"/>
                    <a:pt x="1834" y="323"/>
                  </a:cubicBezTo>
                  <a:cubicBezTo>
                    <a:pt x="1763" y="477"/>
                    <a:pt x="1751" y="680"/>
                    <a:pt x="1751" y="858"/>
                  </a:cubicBezTo>
                  <a:cubicBezTo>
                    <a:pt x="1727" y="2061"/>
                    <a:pt x="1870" y="3275"/>
                    <a:pt x="2227" y="4442"/>
                  </a:cubicBezTo>
                  <a:lnTo>
                    <a:pt x="894" y="1990"/>
                  </a:lnTo>
                  <a:cubicBezTo>
                    <a:pt x="762" y="1781"/>
                    <a:pt x="589" y="1532"/>
                    <a:pt x="367" y="1532"/>
                  </a:cubicBezTo>
                  <a:cubicBezTo>
                    <a:pt x="349" y="1532"/>
                    <a:pt x="329" y="1533"/>
                    <a:pt x="310" y="1537"/>
                  </a:cubicBezTo>
                  <a:cubicBezTo>
                    <a:pt x="132" y="1573"/>
                    <a:pt x="12" y="1763"/>
                    <a:pt x="12" y="1954"/>
                  </a:cubicBezTo>
                  <a:cubicBezTo>
                    <a:pt x="1" y="2132"/>
                    <a:pt x="84" y="2311"/>
                    <a:pt x="179" y="2478"/>
                  </a:cubicBezTo>
                  <a:cubicBezTo>
                    <a:pt x="679" y="3418"/>
                    <a:pt x="1370" y="4252"/>
                    <a:pt x="2203" y="4918"/>
                  </a:cubicBezTo>
                  <a:lnTo>
                    <a:pt x="2668" y="4704"/>
                  </a:lnTo>
                  <a:cubicBezTo>
                    <a:pt x="2929" y="3430"/>
                    <a:pt x="2965" y="2120"/>
                    <a:pt x="2834" y="823"/>
                  </a:cubicBezTo>
                  <a:cubicBezTo>
                    <a:pt x="2822" y="644"/>
                    <a:pt x="2787" y="454"/>
                    <a:pt x="2703" y="287"/>
                  </a:cubicBezTo>
                  <a:cubicBezTo>
                    <a:pt x="2612" y="127"/>
                    <a:pt x="2466" y="0"/>
                    <a:pt x="2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1938008" y="1551077"/>
              <a:ext cx="245610" cy="242163"/>
            </a:xfrm>
            <a:custGeom>
              <a:avLst/>
              <a:gdLst/>
              <a:ahLst/>
              <a:cxnLst/>
              <a:rect l="l" t="t" r="r" b="b"/>
              <a:pathLst>
                <a:path w="5344" h="5269" extrusionOk="0">
                  <a:moveTo>
                    <a:pt x="3340" y="1"/>
                  </a:moveTo>
                  <a:cubicBezTo>
                    <a:pt x="1680" y="1"/>
                    <a:pt x="105" y="4358"/>
                    <a:pt x="105" y="4358"/>
                  </a:cubicBezTo>
                  <a:cubicBezTo>
                    <a:pt x="1" y="5037"/>
                    <a:pt x="197" y="5268"/>
                    <a:pt x="509" y="5268"/>
                  </a:cubicBezTo>
                  <a:cubicBezTo>
                    <a:pt x="1052" y="5268"/>
                    <a:pt x="1945" y="4570"/>
                    <a:pt x="2224" y="4298"/>
                  </a:cubicBezTo>
                  <a:cubicBezTo>
                    <a:pt x="2677" y="3858"/>
                    <a:pt x="5344" y="524"/>
                    <a:pt x="3594" y="36"/>
                  </a:cubicBezTo>
                  <a:cubicBezTo>
                    <a:pt x="3509" y="12"/>
                    <a:pt x="3425" y="1"/>
                    <a:pt x="3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2506441" y="1409612"/>
              <a:ext cx="333945" cy="154380"/>
            </a:xfrm>
            <a:custGeom>
              <a:avLst/>
              <a:gdLst/>
              <a:ahLst/>
              <a:cxnLst/>
              <a:rect l="l" t="t" r="r" b="b"/>
              <a:pathLst>
                <a:path w="7266" h="3359" extrusionOk="0">
                  <a:moveTo>
                    <a:pt x="2085" y="1"/>
                  </a:moveTo>
                  <a:cubicBezTo>
                    <a:pt x="1739" y="1"/>
                    <a:pt x="1442" y="96"/>
                    <a:pt x="1227" y="328"/>
                  </a:cubicBezTo>
                  <a:cubicBezTo>
                    <a:pt x="0" y="1673"/>
                    <a:pt x="4025" y="3102"/>
                    <a:pt x="4620" y="3245"/>
                  </a:cubicBezTo>
                  <a:cubicBezTo>
                    <a:pt x="4831" y="3297"/>
                    <a:pt x="5254" y="3358"/>
                    <a:pt x="5672" y="3358"/>
                  </a:cubicBezTo>
                  <a:cubicBezTo>
                    <a:pt x="6479" y="3358"/>
                    <a:pt x="7266" y="3130"/>
                    <a:pt x="6466" y="2173"/>
                  </a:cubicBezTo>
                  <a:cubicBezTo>
                    <a:pt x="6466" y="2173"/>
                    <a:pt x="3732" y="1"/>
                    <a:pt x="2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2438052" y="1824723"/>
              <a:ext cx="137374" cy="137880"/>
            </a:xfrm>
            <a:custGeom>
              <a:avLst/>
              <a:gdLst/>
              <a:ahLst/>
              <a:cxnLst/>
              <a:rect l="l" t="t" r="r" b="b"/>
              <a:pathLst>
                <a:path w="2989" h="3000" extrusionOk="0">
                  <a:moveTo>
                    <a:pt x="1713" y="1"/>
                  </a:moveTo>
                  <a:cubicBezTo>
                    <a:pt x="1176" y="1"/>
                    <a:pt x="557" y="731"/>
                    <a:pt x="0" y="797"/>
                  </a:cubicBezTo>
                  <a:lnTo>
                    <a:pt x="1024" y="2999"/>
                  </a:lnTo>
                  <a:cubicBezTo>
                    <a:pt x="1024" y="2999"/>
                    <a:pt x="2989" y="1987"/>
                    <a:pt x="2381" y="582"/>
                  </a:cubicBezTo>
                  <a:cubicBezTo>
                    <a:pt x="2184" y="151"/>
                    <a:pt x="1957" y="1"/>
                    <a:pt x="171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2375087" y="1664277"/>
              <a:ext cx="184483" cy="303152"/>
            </a:xfrm>
            <a:custGeom>
              <a:avLst/>
              <a:gdLst/>
              <a:ahLst/>
              <a:cxnLst/>
              <a:rect l="l" t="t" r="r" b="b"/>
              <a:pathLst>
                <a:path w="4014" h="6596" extrusionOk="0">
                  <a:moveTo>
                    <a:pt x="85" y="0"/>
                  </a:moveTo>
                  <a:cubicBezTo>
                    <a:pt x="71" y="0"/>
                    <a:pt x="55" y="4"/>
                    <a:pt x="37" y="13"/>
                  </a:cubicBezTo>
                  <a:cubicBezTo>
                    <a:pt x="13" y="13"/>
                    <a:pt x="1" y="37"/>
                    <a:pt x="1" y="73"/>
                  </a:cubicBezTo>
                  <a:cubicBezTo>
                    <a:pt x="72" y="954"/>
                    <a:pt x="191" y="1811"/>
                    <a:pt x="382" y="2680"/>
                  </a:cubicBezTo>
                  <a:cubicBezTo>
                    <a:pt x="477" y="3109"/>
                    <a:pt x="596" y="3538"/>
                    <a:pt x="787" y="3954"/>
                  </a:cubicBezTo>
                  <a:cubicBezTo>
                    <a:pt x="846" y="4062"/>
                    <a:pt x="906" y="4145"/>
                    <a:pt x="977" y="4252"/>
                  </a:cubicBezTo>
                  <a:lnTo>
                    <a:pt x="1049" y="4323"/>
                  </a:lnTo>
                  <a:cubicBezTo>
                    <a:pt x="1084" y="4347"/>
                    <a:pt x="1108" y="4371"/>
                    <a:pt x="1144" y="4383"/>
                  </a:cubicBezTo>
                  <a:cubicBezTo>
                    <a:pt x="1204" y="4419"/>
                    <a:pt x="1275" y="4442"/>
                    <a:pt x="1370" y="4442"/>
                  </a:cubicBezTo>
                  <a:cubicBezTo>
                    <a:pt x="1632" y="4431"/>
                    <a:pt x="1846" y="4312"/>
                    <a:pt x="2037" y="4192"/>
                  </a:cubicBezTo>
                  <a:cubicBezTo>
                    <a:pt x="2227" y="4073"/>
                    <a:pt x="2406" y="3942"/>
                    <a:pt x="2585" y="3835"/>
                  </a:cubicBezTo>
                  <a:cubicBezTo>
                    <a:pt x="2752" y="3735"/>
                    <a:pt x="2929" y="3656"/>
                    <a:pt x="3088" y="3656"/>
                  </a:cubicBezTo>
                  <a:cubicBezTo>
                    <a:pt x="3099" y="3656"/>
                    <a:pt x="3110" y="3656"/>
                    <a:pt x="3120" y="3657"/>
                  </a:cubicBezTo>
                  <a:cubicBezTo>
                    <a:pt x="3299" y="3657"/>
                    <a:pt x="3430" y="3788"/>
                    <a:pt x="3537" y="3966"/>
                  </a:cubicBezTo>
                  <a:cubicBezTo>
                    <a:pt x="3644" y="4145"/>
                    <a:pt x="3716" y="4347"/>
                    <a:pt x="3751" y="4538"/>
                  </a:cubicBezTo>
                  <a:cubicBezTo>
                    <a:pt x="3811" y="4943"/>
                    <a:pt x="3609" y="5335"/>
                    <a:pt x="3347" y="5669"/>
                  </a:cubicBezTo>
                  <a:cubicBezTo>
                    <a:pt x="3073" y="5990"/>
                    <a:pt x="2716" y="6264"/>
                    <a:pt x="2358" y="6490"/>
                  </a:cubicBezTo>
                  <a:cubicBezTo>
                    <a:pt x="2347" y="6502"/>
                    <a:pt x="2335" y="6526"/>
                    <a:pt x="2347" y="6562"/>
                  </a:cubicBezTo>
                  <a:cubicBezTo>
                    <a:pt x="2355" y="6579"/>
                    <a:pt x="2375" y="6595"/>
                    <a:pt x="2395" y="6595"/>
                  </a:cubicBezTo>
                  <a:cubicBezTo>
                    <a:pt x="2403" y="6595"/>
                    <a:pt x="2411" y="6593"/>
                    <a:pt x="2418" y="6586"/>
                  </a:cubicBezTo>
                  <a:cubicBezTo>
                    <a:pt x="2823" y="6383"/>
                    <a:pt x="3180" y="6109"/>
                    <a:pt x="3490" y="5788"/>
                  </a:cubicBezTo>
                  <a:cubicBezTo>
                    <a:pt x="3644" y="5609"/>
                    <a:pt x="3775" y="5419"/>
                    <a:pt x="3871" y="5204"/>
                  </a:cubicBezTo>
                  <a:cubicBezTo>
                    <a:pt x="3966" y="4978"/>
                    <a:pt x="4013" y="4752"/>
                    <a:pt x="3990" y="4502"/>
                  </a:cubicBezTo>
                  <a:cubicBezTo>
                    <a:pt x="3966" y="4252"/>
                    <a:pt x="3882" y="4050"/>
                    <a:pt x="3763" y="3835"/>
                  </a:cubicBezTo>
                  <a:cubicBezTo>
                    <a:pt x="3692" y="3740"/>
                    <a:pt x="3632" y="3645"/>
                    <a:pt x="3525" y="3561"/>
                  </a:cubicBezTo>
                  <a:cubicBezTo>
                    <a:pt x="3430" y="3478"/>
                    <a:pt x="3299" y="3419"/>
                    <a:pt x="3168" y="3407"/>
                  </a:cubicBezTo>
                  <a:cubicBezTo>
                    <a:pt x="3155" y="3406"/>
                    <a:pt x="3143" y="3406"/>
                    <a:pt x="3130" y="3406"/>
                  </a:cubicBezTo>
                  <a:cubicBezTo>
                    <a:pt x="2874" y="3406"/>
                    <a:pt x="2670" y="3518"/>
                    <a:pt x="2477" y="3609"/>
                  </a:cubicBezTo>
                  <a:cubicBezTo>
                    <a:pt x="2287" y="3716"/>
                    <a:pt x="2108" y="3859"/>
                    <a:pt x="1930" y="3954"/>
                  </a:cubicBezTo>
                  <a:cubicBezTo>
                    <a:pt x="1751" y="4062"/>
                    <a:pt x="1561" y="4169"/>
                    <a:pt x="1382" y="4181"/>
                  </a:cubicBezTo>
                  <a:cubicBezTo>
                    <a:pt x="1376" y="4182"/>
                    <a:pt x="1370" y="4183"/>
                    <a:pt x="1363" y="4183"/>
                  </a:cubicBezTo>
                  <a:cubicBezTo>
                    <a:pt x="1317" y="4183"/>
                    <a:pt x="1256" y="4146"/>
                    <a:pt x="1204" y="4073"/>
                  </a:cubicBezTo>
                  <a:cubicBezTo>
                    <a:pt x="1144" y="4002"/>
                    <a:pt x="1084" y="3919"/>
                    <a:pt x="1037" y="3823"/>
                  </a:cubicBezTo>
                  <a:cubicBezTo>
                    <a:pt x="846" y="3442"/>
                    <a:pt x="739" y="3026"/>
                    <a:pt x="620" y="2609"/>
                  </a:cubicBezTo>
                  <a:cubicBezTo>
                    <a:pt x="501" y="2168"/>
                    <a:pt x="418" y="1752"/>
                    <a:pt x="334" y="1323"/>
                  </a:cubicBezTo>
                  <a:cubicBezTo>
                    <a:pt x="251" y="894"/>
                    <a:pt x="191" y="466"/>
                    <a:pt x="120" y="25"/>
                  </a:cubicBezTo>
                  <a:cubicBezTo>
                    <a:pt x="120" y="11"/>
                    <a:pt x="106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1888646" y="1732757"/>
              <a:ext cx="94172" cy="262661"/>
            </a:xfrm>
            <a:custGeom>
              <a:avLst/>
              <a:gdLst/>
              <a:ahLst/>
              <a:cxnLst/>
              <a:rect l="l" t="t" r="r" b="b"/>
              <a:pathLst>
                <a:path w="2049" h="5715" extrusionOk="0">
                  <a:moveTo>
                    <a:pt x="1919" y="1"/>
                  </a:moveTo>
                  <a:cubicBezTo>
                    <a:pt x="1897" y="1"/>
                    <a:pt x="1876" y="4"/>
                    <a:pt x="1858" y="12"/>
                  </a:cubicBezTo>
                  <a:cubicBezTo>
                    <a:pt x="1370" y="286"/>
                    <a:pt x="1000" y="667"/>
                    <a:pt x="703" y="1119"/>
                  </a:cubicBezTo>
                  <a:cubicBezTo>
                    <a:pt x="405" y="1559"/>
                    <a:pt x="179" y="2071"/>
                    <a:pt x="72" y="2619"/>
                  </a:cubicBezTo>
                  <a:cubicBezTo>
                    <a:pt x="24" y="2905"/>
                    <a:pt x="0" y="3167"/>
                    <a:pt x="12" y="3453"/>
                  </a:cubicBezTo>
                  <a:cubicBezTo>
                    <a:pt x="24" y="3714"/>
                    <a:pt x="60" y="4000"/>
                    <a:pt x="131" y="4274"/>
                  </a:cubicBezTo>
                  <a:cubicBezTo>
                    <a:pt x="286" y="4810"/>
                    <a:pt x="548" y="5298"/>
                    <a:pt x="941" y="5667"/>
                  </a:cubicBezTo>
                  <a:cubicBezTo>
                    <a:pt x="953" y="5703"/>
                    <a:pt x="1000" y="5715"/>
                    <a:pt x="1036" y="5715"/>
                  </a:cubicBezTo>
                  <a:cubicBezTo>
                    <a:pt x="1120" y="5715"/>
                    <a:pt x="1179" y="5643"/>
                    <a:pt x="1155" y="5560"/>
                  </a:cubicBezTo>
                  <a:cubicBezTo>
                    <a:pt x="1096" y="5060"/>
                    <a:pt x="1036" y="4596"/>
                    <a:pt x="1036" y="4155"/>
                  </a:cubicBezTo>
                  <a:cubicBezTo>
                    <a:pt x="1036" y="3703"/>
                    <a:pt x="1072" y="3274"/>
                    <a:pt x="1155" y="2845"/>
                  </a:cubicBezTo>
                  <a:cubicBezTo>
                    <a:pt x="1250" y="2405"/>
                    <a:pt x="1370" y="1976"/>
                    <a:pt x="1512" y="1548"/>
                  </a:cubicBezTo>
                  <a:cubicBezTo>
                    <a:pt x="1667" y="1095"/>
                    <a:pt x="1846" y="667"/>
                    <a:pt x="2024" y="190"/>
                  </a:cubicBezTo>
                  <a:cubicBezTo>
                    <a:pt x="2048" y="143"/>
                    <a:pt x="2036" y="107"/>
                    <a:pt x="2036" y="71"/>
                  </a:cubicBezTo>
                  <a:cubicBezTo>
                    <a:pt x="2020" y="21"/>
                    <a:pt x="1968" y="1"/>
                    <a:pt x="1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1813134" y="1444910"/>
              <a:ext cx="1231268" cy="733843"/>
            </a:xfrm>
            <a:custGeom>
              <a:avLst/>
              <a:gdLst/>
              <a:ahLst/>
              <a:cxnLst/>
              <a:rect l="l" t="t" r="r" b="b"/>
              <a:pathLst>
                <a:path w="26790" h="15967" extrusionOk="0">
                  <a:moveTo>
                    <a:pt x="20527" y="1024"/>
                  </a:moveTo>
                  <a:cubicBezTo>
                    <a:pt x="23420" y="1024"/>
                    <a:pt x="25753" y="3358"/>
                    <a:pt x="25753" y="6251"/>
                  </a:cubicBezTo>
                  <a:cubicBezTo>
                    <a:pt x="25753" y="9132"/>
                    <a:pt x="23420" y="11466"/>
                    <a:pt x="20527" y="11466"/>
                  </a:cubicBezTo>
                  <a:cubicBezTo>
                    <a:pt x="17645" y="11466"/>
                    <a:pt x="15300" y="9132"/>
                    <a:pt x="15300" y="6251"/>
                  </a:cubicBezTo>
                  <a:cubicBezTo>
                    <a:pt x="15300" y="3358"/>
                    <a:pt x="17645" y="1024"/>
                    <a:pt x="20527" y="1024"/>
                  </a:cubicBezTo>
                  <a:close/>
                  <a:moveTo>
                    <a:pt x="6287" y="4477"/>
                  </a:moveTo>
                  <a:cubicBezTo>
                    <a:pt x="9168" y="4477"/>
                    <a:pt x="11514" y="6810"/>
                    <a:pt x="11514" y="9704"/>
                  </a:cubicBezTo>
                  <a:cubicBezTo>
                    <a:pt x="11514" y="12573"/>
                    <a:pt x="9156" y="14919"/>
                    <a:pt x="6287" y="14919"/>
                  </a:cubicBezTo>
                  <a:cubicBezTo>
                    <a:pt x="3394" y="14919"/>
                    <a:pt x="1060" y="12585"/>
                    <a:pt x="1060" y="9704"/>
                  </a:cubicBezTo>
                  <a:cubicBezTo>
                    <a:pt x="1060" y="6810"/>
                    <a:pt x="3394" y="4477"/>
                    <a:pt x="6287" y="4477"/>
                  </a:cubicBezTo>
                  <a:close/>
                  <a:moveTo>
                    <a:pt x="20527" y="0"/>
                  </a:moveTo>
                  <a:cubicBezTo>
                    <a:pt x="17074" y="0"/>
                    <a:pt x="14264" y="2810"/>
                    <a:pt x="14264" y="6263"/>
                  </a:cubicBezTo>
                  <a:cubicBezTo>
                    <a:pt x="14264" y="6406"/>
                    <a:pt x="14276" y="6572"/>
                    <a:pt x="14276" y="6727"/>
                  </a:cubicBezTo>
                  <a:cubicBezTo>
                    <a:pt x="13395" y="6727"/>
                    <a:pt x="12609" y="7084"/>
                    <a:pt x="12085" y="7406"/>
                  </a:cubicBezTo>
                  <a:cubicBezTo>
                    <a:pt x="11168" y="5084"/>
                    <a:pt x="8906" y="3429"/>
                    <a:pt x="6263" y="3429"/>
                  </a:cubicBezTo>
                  <a:cubicBezTo>
                    <a:pt x="2810" y="3429"/>
                    <a:pt x="0" y="6251"/>
                    <a:pt x="0" y="9704"/>
                  </a:cubicBezTo>
                  <a:cubicBezTo>
                    <a:pt x="0" y="13156"/>
                    <a:pt x="2810" y="15966"/>
                    <a:pt x="6263" y="15966"/>
                  </a:cubicBezTo>
                  <a:cubicBezTo>
                    <a:pt x="9728" y="15966"/>
                    <a:pt x="12538" y="13156"/>
                    <a:pt x="12538" y="9704"/>
                  </a:cubicBezTo>
                  <a:cubicBezTo>
                    <a:pt x="12538" y="9251"/>
                    <a:pt x="12490" y="8823"/>
                    <a:pt x="12407" y="8394"/>
                  </a:cubicBezTo>
                  <a:cubicBezTo>
                    <a:pt x="12812" y="8120"/>
                    <a:pt x="13491" y="7755"/>
                    <a:pt x="14256" y="7755"/>
                  </a:cubicBezTo>
                  <a:cubicBezTo>
                    <a:pt x="14322" y="7755"/>
                    <a:pt x="14388" y="7757"/>
                    <a:pt x="14454" y="7763"/>
                  </a:cubicBezTo>
                  <a:cubicBezTo>
                    <a:pt x="15121" y="10489"/>
                    <a:pt x="17598" y="12514"/>
                    <a:pt x="20527" y="12514"/>
                  </a:cubicBezTo>
                  <a:cubicBezTo>
                    <a:pt x="23979" y="12514"/>
                    <a:pt x="26789" y="9704"/>
                    <a:pt x="26789" y="6251"/>
                  </a:cubicBezTo>
                  <a:cubicBezTo>
                    <a:pt x="26789" y="2798"/>
                    <a:pt x="23979" y="0"/>
                    <a:pt x="20527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1934606" y="853910"/>
              <a:ext cx="655619" cy="326730"/>
            </a:xfrm>
            <a:custGeom>
              <a:avLst/>
              <a:gdLst/>
              <a:ahLst/>
              <a:cxnLst/>
              <a:rect l="l" t="t" r="r" b="b"/>
              <a:pathLst>
                <a:path w="14265" h="7109" fill="none" extrusionOk="0">
                  <a:moveTo>
                    <a:pt x="0" y="7108"/>
                  </a:moveTo>
                  <a:cubicBezTo>
                    <a:pt x="858" y="4965"/>
                    <a:pt x="2406" y="3108"/>
                    <a:pt x="4358" y="1858"/>
                  </a:cubicBezTo>
                  <a:cubicBezTo>
                    <a:pt x="6311" y="619"/>
                    <a:pt x="8656" y="0"/>
                    <a:pt x="10966" y="131"/>
                  </a:cubicBezTo>
                  <a:cubicBezTo>
                    <a:pt x="11859" y="179"/>
                    <a:pt x="12812" y="369"/>
                    <a:pt x="13466" y="989"/>
                  </a:cubicBezTo>
                  <a:cubicBezTo>
                    <a:pt x="14097" y="1620"/>
                    <a:pt x="14264" y="2810"/>
                    <a:pt x="13585" y="3394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2674425" y="2637112"/>
              <a:ext cx="581762" cy="665317"/>
            </a:xfrm>
            <a:custGeom>
              <a:avLst/>
              <a:gdLst/>
              <a:ahLst/>
              <a:cxnLst/>
              <a:rect l="l" t="t" r="r" b="b"/>
              <a:pathLst>
                <a:path w="12658" h="14476" extrusionOk="0">
                  <a:moveTo>
                    <a:pt x="2998" y="0"/>
                  </a:moveTo>
                  <a:cubicBezTo>
                    <a:pt x="2565" y="0"/>
                    <a:pt x="2125" y="109"/>
                    <a:pt x="1715" y="337"/>
                  </a:cubicBezTo>
                  <a:cubicBezTo>
                    <a:pt x="453" y="1040"/>
                    <a:pt x="1" y="2635"/>
                    <a:pt x="703" y="3873"/>
                  </a:cubicBezTo>
                  <a:lnTo>
                    <a:pt x="5585" y="12660"/>
                  </a:lnTo>
                  <a:cubicBezTo>
                    <a:pt x="5692" y="12839"/>
                    <a:pt x="5823" y="13029"/>
                    <a:pt x="5954" y="13196"/>
                  </a:cubicBezTo>
                  <a:cubicBezTo>
                    <a:pt x="6656" y="14038"/>
                    <a:pt x="7669" y="14475"/>
                    <a:pt x="8688" y="14475"/>
                  </a:cubicBezTo>
                  <a:cubicBezTo>
                    <a:pt x="9485" y="14475"/>
                    <a:pt x="10285" y="14208"/>
                    <a:pt x="10943" y="13660"/>
                  </a:cubicBezTo>
                  <a:cubicBezTo>
                    <a:pt x="12443" y="12410"/>
                    <a:pt x="12657" y="10172"/>
                    <a:pt x="11407" y="8671"/>
                  </a:cubicBezTo>
                  <a:lnTo>
                    <a:pt x="5001" y="944"/>
                  </a:lnTo>
                  <a:cubicBezTo>
                    <a:pt x="4500" y="337"/>
                    <a:pt x="3761" y="0"/>
                    <a:pt x="299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2598912" y="2535035"/>
              <a:ext cx="291708" cy="274289"/>
            </a:xfrm>
            <a:custGeom>
              <a:avLst/>
              <a:gdLst/>
              <a:ahLst/>
              <a:cxnLst/>
              <a:rect l="l" t="t" r="r" b="b"/>
              <a:pathLst>
                <a:path w="6347" h="5968" extrusionOk="0">
                  <a:moveTo>
                    <a:pt x="4370" y="0"/>
                  </a:moveTo>
                  <a:cubicBezTo>
                    <a:pt x="4353" y="0"/>
                    <a:pt x="4337" y="4"/>
                    <a:pt x="4323" y="10"/>
                  </a:cubicBezTo>
                  <a:cubicBezTo>
                    <a:pt x="3882" y="224"/>
                    <a:pt x="4001" y="1332"/>
                    <a:pt x="4001" y="1332"/>
                  </a:cubicBezTo>
                  <a:cubicBezTo>
                    <a:pt x="4001" y="1332"/>
                    <a:pt x="3005" y="1169"/>
                    <a:pt x="2099" y="1169"/>
                  </a:cubicBezTo>
                  <a:cubicBezTo>
                    <a:pt x="1534" y="1169"/>
                    <a:pt x="1004" y="1233"/>
                    <a:pt x="775" y="1439"/>
                  </a:cubicBezTo>
                  <a:cubicBezTo>
                    <a:pt x="155" y="2022"/>
                    <a:pt x="703" y="2570"/>
                    <a:pt x="703" y="2570"/>
                  </a:cubicBezTo>
                  <a:cubicBezTo>
                    <a:pt x="703" y="2570"/>
                    <a:pt x="1" y="3034"/>
                    <a:pt x="620" y="3880"/>
                  </a:cubicBezTo>
                  <a:cubicBezTo>
                    <a:pt x="620" y="3880"/>
                    <a:pt x="24" y="4582"/>
                    <a:pt x="739" y="5154"/>
                  </a:cubicBezTo>
                  <a:cubicBezTo>
                    <a:pt x="1586" y="5815"/>
                    <a:pt x="2309" y="5967"/>
                    <a:pt x="2795" y="5967"/>
                  </a:cubicBezTo>
                  <a:cubicBezTo>
                    <a:pt x="3211" y="5967"/>
                    <a:pt x="3453" y="5856"/>
                    <a:pt x="3453" y="5856"/>
                  </a:cubicBezTo>
                  <a:lnTo>
                    <a:pt x="6347" y="2844"/>
                  </a:lnTo>
                  <a:cubicBezTo>
                    <a:pt x="6347" y="2844"/>
                    <a:pt x="4875" y="0"/>
                    <a:pt x="4370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1916544" y="2360846"/>
              <a:ext cx="355179" cy="934780"/>
            </a:xfrm>
            <a:custGeom>
              <a:avLst/>
              <a:gdLst/>
              <a:ahLst/>
              <a:cxnLst/>
              <a:rect l="l" t="t" r="r" b="b"/>
              <a:pathLst>
                <a:path w="7728" h="20339" extrusionOk="0">
                  <a:moveTo>
                    <a:pt x="4189" y="0"/>
                  </a:moveTo>
                  <a:cubicBezTo>
                    <a:pt x="3952" y="0"/>
                    <a:pt x="3693" y="24"/>
                    <a:pt x="3441" y="85"/>
                  </a:cubicBezTo>
                  <a:cubicBezTo>
                    <a:pt x="2250" y="381"/>
                    <a:pt x="1840" y="1010"/>
                    <a:pt x="2084" y="1010"/>
                  </a:cubicBezTo>
                  <a:cubicBezTo>
                    <a:pt x="2136" y="1010"/>
                    <a:pt x="2215" y="983"/>
                    <a:pt x="2322" y="919"/>
                  </a:cubicBezTo>
                  <a:cubicBezTo>
                    <a:pt x="2322" y="919"/>
                    <a:pt x="3072" y="1086"/>
                    <a:pt x="3287" y="1240"/>
                  </a:cubicBezTo>
                  <a:cubicBezTo>
                    <a:pt x="3501" y="1407"/>
                    <a:pt x="3727" y="1836"/>
                    <a:pt x="3858" y="2133"/>
                  </a:cubicBezTo>
                  <a:cubicBezTo>
                    <a:pt x="3989" y="2431"/>
                    <a:pt x="4096" y="2741"/>
                    <a:pt x="4180" y="3086"/>
                  </a:cubicBezTo>
                  <a:cubicBezTo>
                    <a:pt x="4346" y="3776"/>
                    <a:pt x="4442" y="4515"/>
                    <a:pt x="4465" y="5277"/>
                  </a:cubicBezTo>
                  <a:cubicBezTo>
                    <a:pt x="4501" y="6050"/>
                    <a:pt x="4453" y="6836"/>
                    <a:pt x="4406" y="7622"/>
                  </a:cubicBezTo>
                  <a:cubicBezTo>
                    <a:pt x="4358" y="8027"/>
                    <a:pt x="4346" y="8432"/>
                    <a:pt x="4287" y="8837"/>
                  </a:cubicBezTo>
                  <a:lnTo>
                    <a:pt x="4215" y="9444"/>
                  </a:lnTo>
                  <a:lnTo>
                    <a:pt x="4120" y="9991"/>
                  </a:lnTo>
                  <a:lnTo>
                    <a:pt x="4084" y="10265"/>
                  </a:lnTo>
                  <a:lnTo>
                    <a:pt x="4001" y="10527"/>
                  </a:lnTo>
                  <a:cubicBezTo>
                    <a:pt x="3965" y="10706"/>
                    <a:pt x="3918" y="10896"/>
                    <a:pt x="3870" y="11075"/>
                  </a:cubicBezTo>
                  <a:cubicBezTo>
                    <a:pt x="3739" y="11432"/>
                    <a:pt x="3668" y="11813"/>
                    <a:pt x="3513" y="12182"/>
                  </a:cubicBezTo>
                  <a:cubicBezTo>
                    <a:pt x="3263" y="12920"/>
                    <a:pt x="2953" y="13659"/>
                    <a:pt x="2608" y="14385"/>
                  </a:cubicBezTo>
                  <a:cubicBezTo>
                    <a:pt x="2263" y="15111"/>
                    <a:pt x="1882" y="15837"/>
                    <a:pt x="1477" y="16552"/>
                  </a:cubicBezTo>
                  <a:lnTo>
                    <a:pt x="846" y="17623"/>
                  </a:lnTo>
                  <a:lnTo>
                    <a:pt x="227" y="18671"/>
                  </a:lnTo>
                  <a:lnTo>
                    <a:pt x="227" y="18742"/>
                  </a:lnTo>
                  <a:cubicBezTo>
                    <a:pt x="1" y="19100"/>
                    <a:pt x="12" y="19588"/>
                    <a:pt x="286" y="19945"/>
                  </a:cubicBezTo>
                  <a:cubicBezTo>
                    <a:pt x="484" y="20204"/>
                    <a:pt x="772" y="20339"/>
                    <a:pt x="1063" y="20339"/>
                  </a:cubicBezTo>
                  <a:cubicBezTo>
                    <a:pt x="1279" y="20339"/>
                    <a:pt x="1496" y="20264"/>
                    <a:pt x="1679" y="20112"/>
                  </a:cubicBezTo>
                  <a:cubicBezTo>
                    <a:pt x="2072" y="19802"/>
                    <a:pt x="2382" y="19504"/>
                    <a:pt x="2691" y="19171"/>
                  </a:cubicBezTo>
                  <a:cubicBezTo>
                    <a:pt x="2858" y="19016"/>
                    <a:pt x="3013" y="18850"/>
                    <a:pt x="3156" y="18683"/>
                  </a:cubicBezTo>
                  <a:cubicBezTo>
                    <a:pt x="3310" y="18516"/>
                    <a:pt x="3453" y="18361"/>
                    <a:pt x="3608" y="18183"/>
                  </a:cubicBezTo>
                  <a:cubicBezTo>
                    <a:pt x="4180" y="17480"/>
                    <a:pt x="4739" y="16754"/>
                    <a:pt x="5227" y="15956"/>
                  </a:cubicBezTo>
                  <a:cubicBezTo>
                    <a:pt x="5716" y="15171"/>
                    <a:pt x="6180" y="14349"/>
                    <a:pt x="6537" y="13456"/>
                  </a:cubicBezTo>
                  <a:cubicBezTo>
                    <a:pt x="6728" y="13028"/>
                    <a:pt x="6882" y="12563"/>
                    <a:pt x="7037" y="12111"/>
                  </a:cubicBezTo>
                  <a:cubicBezTo>
                    <a:pt x="7097" y="11873"/>
                    <a:pt x="7180" y="11634"/>
                    <a:pt x="7240" y="11396"/>
                  </a:cubicBezTo>
                  <a:lnTo>
                    <a:pt x="7323" y="11039"/>
                  </a:lnTo>
                  <a:cubicBezTo>
                    <a:pt x="7359" y="10920"/>
                    <a:pt x="7371" y="10777"/>
                    <a:pt x="7394" y="10670"/>
                  </a:cubicBezTo>
                  <a:lnTo>
                    <a:pt x="7537" y="9920"/>
                  </a:lnTo>
                  <a:cubicBezTo>
                    <a:pt x="7561" y="9682"/>
                    <a:pt x="7573" y="9456"/>
                    <a:pt x="7609" y="9218"/>
                  </a:cubicBezTo>
                  <a:cubicBezTo>
                    <a:pt x="7668" y="8753"/>
                    <a:pt x="7680" y="8289"/>
                    <a:pt x="7716" y="7801"/>
                  </a:cubicBezTo>
                  <a:cubicBezTo>
                    <a:pt x="7728" y="6860"/>
                    <a:pt x="7692" y="5884"/>
                    <a:pt x="7549" y="4919"/>
                  </a:cubicBezTo>
                  <a:cubicBezTo>
                    <a:pt x="7382" y="3931"/>
                    <a:pt x="7132" y="2955"/>
                    <a:pt x="6668" y="2014"/>
                  </a:cubicBezTo>
                  <a:cubicBezTo>
                    <a:pt x="6442" y="1550"/>
                    <a:pt x="6144" y="1097"/>
                    <a:pt x="5811" y="681"/>
                  </a:cubicBezTo>
                  <a:cubicBezTo>
                    <a:pt x="5668" y="490"/>
                    <a:pt x="5358" y="288"/>
                    <a:pt x="5096" y="145"/>
                  </a:cubicBezTo>
                  <a:cubicBezTo>
                    <a:pt x="5003" y="83"/>
                    <a:pt x="4635" y="0"/>
                    <a:pt x="4189" y="0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1668130" y="2631367"/>
              <a:ext cx="581716" cy="671062"/>
            </a:xfrm>
            <a:custGeom>
              <a:avLst/>
              <a:gdLst/>
              <a:ahLst/>
              <a:cxnLst/>
              <a:rect l="l" t="t" r="r" b="b"/>
              <a:pathLst>
                <a:path w="12657" h="14601" extrusionOk="0">
                  <a:moveTo>
                    <a:pt x="9407" y="1"/>
                  </a:moveTo>
                  <a:cubicBezTo>
                    <a:pt x="8844" y="1"/>
                    <a:pt x="8326" y="221"/>
                    <a:pt x="7906" y="724"/>
                  </a:cubicBezTo>
                  <a:lnTo>
                    <a:pt x="1250" y="8796"/>
                  </a:lnTo>
                  <a:cubicBezTo>
                    <a:pt x="0" y="10297"/>
                    <a:pt x="214" y="12535"/>
                    <a:pt x="1715" y="13785"/>
                  </a:cubicBezTo>
                  <a:cubicBezTo>
                    <a:pt x="2373" y="14333"/>
                    <a:pt x="3172" y="14600"/>
                    <a:pt x="3969" y="14600"/>
                  </a:cubicBezTo>
                  <a:cubicBezTo>
                    <a:pt x="4988" y="14600"/>
                    <a:pt x="6001" y="14163"/>
                    <a:pt x="6703" y="13321"/>
                  </a:cubicBezTo>
                  <a:cubicBezTo>
                    <a:pt x="6834" y="13154"/>
                    <a:pt x="6965" y="12964"/>
                    <a:pt x="7072" y="12785"/>
                  </a:cubicBezTo>
                  <a:lnTo>
                    <a:pt x="11954" y="3998"/>
                  </a:lnTo>
                  <a:cubicBezTo>
                    <a:pt x="12656" y="2760"/>
                    <a:pt x="12204" y="1165"/>
                    <a:pt x="10942" y="462"/>
                  </a:cubicBezTo>
                  <a:cubicBezTo>
                    <a:pt x="10421" y="168"/>
                    <a:pt x="9897" y="1"/>
                    <a:pt x="9407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2030893" y="2535035"/>
              <a:ext cx="291203" cy="274289"/>
            </a:xfrm>
            <a:custGeom>
              <a:avLst/>
              <a:gdLst/>
              <a:ahLst/>
              <a:cxnLst/>
              <a:rect l="l" t="t" r="r" b="b"/>
              <a:pathLst>
                <a:path w="6336" h="5968" extrusionOk="0">
                  <a:moveTo>
                    <a:pt x="1978" y="0"/>
                  </a:moveTo>
                  <a:cubicBezTo>
                    <a:pt x="1473" y="0"/>
                    <a:pt x="1" y="2844"/>
                    <a:pt x="1" y="2844"/>
                  </a:cubicBezTo>
                  <a:lnTo>
                    <a:pt x="2882" y="5856"/>
                  </a:lnTo>
                  <a:cubicBezTo>
                    <a:pt x="2882" y="5856"/>
                    <a:pt x="3127" y="5967"/>
                    <a:pt x="3546" y="5967"/>
                  </a:cubicBezTo>
                  <a:cubicBezTo>
                    <a:pt x="4035" y="5967"/>
                    <a:pt x="4761" y="5815"/>
                    <a:pt x="5609" y="5154"/>
                  </a:cubicBezTo>
                  <a:cubicBezTo>
                    <a:pt x="6323" y="4582"/>
                    <a:pt x="5728" y="3880"/>
                    <a:pt x="5728" y="3880"/>
                  </a:cubicBezTo>
                  <a:cubicBezTo>
                    <a:pt x="6335" y="3034"/>
                    <a:pt x="5645" y="2570"/>
                    <a:pt x="5645" y="2570"/>
                  </a:cubicBezTo>
                  <a:cubicBezTo>
                    <a:pt x="5645" y="2570"/>
                    <a:pt x="6192" y="2022"/>
                    <a:pt x="5561" y="1439"/>
                  </a:cubicBezTo>
                  <a:cubicBezTo>
                    <a:pt x="5332" y="1233"/>
                    <a:pt x="4804" y="1169"/>
                    <a:pt x="4240" y="1169"/>
                  </a:cubicBezTo>
                  <a:cubicBezTo>
                    <a:pt x="3338" y="1169"/>
                    <a:pt x="2346" y="1332"/>
                    <a:pt x="2346" y="1332"/>
                  </a:cubicBezTo>
                  <a:cubicBezTo>
                    <a:pt x="2346" y="1332"/>
                    <a:pt x="2466" y="224"/>
                    <a:pt x="2025" y="10"/>
                  </a:cubicBezTo>
                  <a:cubicBezTo>
                    <a:pt x="2010" y="4"/>
                    <a:pt x="1995" y="0"/>
                    <a:pt x="197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2003546" y="4405377"/>
              <a:ext cx="388454" cy="253194"/>
            </a:xfrm>
            <a:custGeom>
              <a:avLst/>
              <a:gdLst/>
              <a:ahLst/>
              <a:cxnLst/>
              <a:rect l="l" t="t" r="r" b="b"/>
              <a:pathLst>
                <a:path w="8452" h="5509" extrusionOk="0">
                  <a:moveTo>
                    <a:pt x="3051" y="1"/>
                  </a:moveTo>
                  <a:cubicBezTo>
                    <a:pt x="852" y="1"/>
                    <a:pt x="1096" y="2463"/>
                    <a:pt x="1096" y="2463"/>
                  </a:cubicBezTo>
                  <a:cubicBezTo>
                    <a:pt x="822" y="2463"/>
                    <a:pt x="786" y="2475"/>
                    <a:pt x="120" y="2618"/>
                  </a:cubicBezTo>
                  <a:cubicBezTo>
                    <a:pt x="548" y="3547"/>
                    <a:pt x="429" y="4487"/>
                    <a:pt x="1" y="5368"/>
                  </a:cubicBezTo>
                  <a:cubicBezTo>
                    <a:pt x="1264" y="5472"/>
                    <a:pt x="2477" y="5509"/>
                    <a:pt x="3568" y="5509"/>
                  </a:cubicBezTo>
                  <a:cubicBezTo>
                    <a:pt x="6385" y="5509"/>
                    <a:pt x="8395" y="5261"/>
                    <a:pt x="8395" y="5261"/>
                  </a:cubicBezTo>
                  <a:lnTo>
                    <a:pt x="8442" y="2297"/>
                  </a:lnTo>
                  <a:cubicBezTo>
                    <a:pt x="8452" y="1361"/>
                    <a:pt x="7680" y="662"/>
                    <a:pt x="6821" y="662"/>
                  </a:cubicBezTo>
                  <a:cubicBezTo>
                    <a:pt x="6609" y="662"/>
                    <a:pt x="6392" y="705"/>
                    <a:pt x="6180" y="796"/>
                  </a:cubicBezTo>
                  <a:cubicBezTo>
                    <a:pt x="5489" y="1089"/>
                    <a:pt x="5270" y="1475"/>
                    <a:pt x="5173" y="1748"/>
                  </a:cubicBezTo>
                  <a:lnTo>
                    <a:pt x="5173" y="1748"/>
                  </a:lnTo>
                  <a:cubicBezTo>
                    <a:pt x="5172" y="1747"/>
                    <a:pt x="5172" y="1747"/>
                    <a:pt x="5172" y="1747"/>
                  </a:cubicBezTo>
                  <a:cubicBezTo>
                    <a:pt x="5171" y="1747"/>
                    <a:pt x="5170" y="1748"/>
                    <a:pt x="5169" y="1750"/>
                  </a:cubicBezTo>
                  <a:lnTo>
                    <a:pt x="5169" y="1750"/>
                  </a:lnTo>
                  <a:cubicBezTo>
                    <a:pt x="5231" y="1199"/>
                    <a:pt x="4588" y="117"/>
                    <a:pt x="3299" y="11"/>
                  </a:cubicBezTo>
                  <a:cubicBezTo>
                    <a:pt x="3213" y="4"/>
                    <a:pt x="3131" y="1"/>
                    <a:pt x="3051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1878260" y="4528412"/>
              <a:ext cx="513327" cy="167570"/>
            </a:xfrm>
            <a:custGeom>
              <a:avLst/>
              <a:gdLst/>
              <a:ahLst/>
              <a:cxnLst/>
              <a:rect l="l" t="t" r="r" b="b"/>
              <a:pathLst>
                <a:path w="11169" h="3646" extrusionOk="0">
                  <a:moveTo>
                    <a:pt x="2893" y="1"/>
                  </a:moveTo>
                  <a:cubicBezTo>
                    <a:pt x="0" y="560"/>
                    <a:pt x="512" y="2382"/>
                    <a:pt x="512" y="2382"/>
                  </a:cubicBezTo>
                  <a:cubicBezTo>
                    <a:pt x="524" y="2382"/>
                    <a:pt x="536" y="2382"/>
                    <a:pt x="536" y="2394"/>
                  </a:cubicBezTo>
                  <a:cubicBezTo>
                    <a:pt x="512" y="2584"/>
                    <a:pt x="655" y="3072"/>
                    <a:pt x="655" y="3072"/>
                  </a:cubicBezTo>
                  <a:cubicBezTo>
                    <a:pt x="2345" y="3511"/>
                    <a:pt x="4305" y="3645"/>
                    <a:pt x="6071" y="3645"/>
                  </a:cubicBezTo>
                  <a:cubicBezTo>
                    <a:pt x="8861" y="3645"/>
                    <a:pt x="11168" y="3311"/>
                    <a:pt x="11168" y="3311"/>
                  </a:cubicBezTo>
                  <a:lnTo>
                    <a:pt x="11168" y="2644"/>
                  </a:lnTo>
                  <a:cubicBezTo>
                    <a:pt x="11168" y="2644"/>
                    <a:pt x="9565" y="2805"/>
                    <a:pt x="7251" y="2805"/>
                  </a:cubicBezTo>
                  <a:cubicBezTo>
                    <a:pt x="5953" y="2805"/>
                    <a:pt x="4432" y="2754"/>
                    <a:pt x="2846" y="2596"/>
                  </a:cubicBezTo>
                  <a:cubicBezTo>
                    <a:pt x="3215" y="1763"/>
                    <a:pt x="3286" y="870"/>
                    <a:pt x="2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2264553" y="4522943"/>
              <a:ext cx="70089" cy="69537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58" y="1"/>
                    <a:pt x="25" y="334"/>
                    <a:pt x="1" y="751"/>
                  </a:cubicBezTo>
                  <a:cubicBezTo>
                    <a:pt x="1" y="1167"/>
                    <a:pt x="346" y="1513"/>
                    <a:pt x="763" y="1513"/>
                  </a:cubicBezTo>
                  <a:cubicBezTo>
                    <a:pt x="1180" y="1513"/>
                    <a:pt x="1525" y="1167"/>
                    <a:pt x="1525" y="751"/>
                  </a:cubicBezTo>
                  <a:cubicBezTo>
                    <a:pt x="1525" y="334"/>
                    <a:pt x="118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2047898" y="4514762"/>
              <a:ext cx="136271" cy="21923"/>
            </a:xfrm>
            <a:custGeom>
              <a:avLst/>
              <a:gdLst/>
              <a:ahLst/>
              <a:cxnLst/>
              <a:rect l="l" t="t" r="r" b="b"/>
              <a:pathLst>
                <a:path w="2965" h="477" extrusionOk="0">
                  <a:moveTo>
                    <a:pt x="179" y="0"/>
                  </a:moveTo>
                  <a:cubicBezTo>
                    <a:pt x="107" y="0"/>
                    <a:pt x="36" y="60"/>
                    <a:pt x="12" y="131"/>
                  </a:cubicBezTo>
                  <a:cubicBezTo>
                    <a:pt x="0" y="214"/>
                    <a:pt x="60" y="298"/>
                    <a:pt x="155" y="298"/>
                  </a:cubicBezTo>
                  <a:lnTo>
                    <a:pt x="2786" y="476"/>
                  </a:lnTo>
                  <a:lnTo>
                    <a:pt x="2798" y="476"/>
                  </a:lnTo>
                  <a:cubicBezTo>
                    <a:pt x="2869" y="476"/>
                    <a:pt x="2953" y="417"/>
                    <a:pt x="2953" y="333"/>
                  </a:cubicBezTo>
                  <a:cubicBezTo>
                    <a:pt x="2965" y="250"/>
                    <a:pt x="2905" y="179"/>
                    <a:pt x="2810" y="17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1994814" y="4393795"/>
              <a:ext cx="198134" cy="116049"/>
            </a:xfrm>
            <a:custGeom>
              <a:avLst/>
              <a:gdLst/>
              <a:ahLst/>
              <a:cxnLst/>
              <a:rect l="l" t="t" r="r" b="b"/>
              <a:pathLst>
                <a:path w="4311" h="2525" extrusionOk="0">
                  <a:moveTo>
                    <a:pt x="1405" y="286"/>
                  </a:moveTo>
                  <a:cubicBezTo>
                    <a:pt x="1441" y="286"/>
                    <a:pt x="1465" y="310"/>
                    <a:pt x="1488" y="322"/>
                  </a:cubicBezTo>
                  <a:cubicBezTo>
                    <a:pt x="1548" y="370"/>
                    <a:pt x="1584" y="441"/>
                    <a:pt x="1631" y="501"/>
                  </a:cubicBezTo>
                  <a:cubicBezTo>
                    <a:pt x="1798" y="787"/>
                    <a:pt x="1869" y="1084"/>
                    <a:pt x="1941" y="1394"/>
                  </a:cubicBezTo>
                  <a:cubicBezTo>
                    <a:pt x="1941" y="1513"/>
                    <a:pt x="1977" y="1620"/>
                    <a:pt x="2000" y="1715"/>
                  </a:cubicBezTo>
                  <a:lnTo>
                    <a:pt x="1965" y="1680"/>
                  </a:lnTo>
                  <a:cubicBezTo>
                    <a:pt x="1703" y="1346"/>
                    <a:pt x="1500" y="965"/>
                    <a:pt x="1369" y="560"/>
                  </a:cubicBezTo>
                  <a:cubicBezTo>
                    <a:pt x="1322" y="441"/>
                    <a:pt x="1322" y="334"/>
                    <a:pt x="1369" y="310"/>
                  </a:cubicBezTo>
                  <a:cubicBezTo>
                    <a:pt x="1381" y="310"/>
                    <a:pt x="1393" y="286"/>
                    <a:pt x="1405" y="286"/>
                  </a:cubicBezTo>
                  <a:close/>
                  <a:moveTo>
                    <a:pt x="488" y="1025"/>
                  </a:moveTo>
                  <a:cubicBezTo>
                    <a:pt x="595" y="1025"/>
                    <a:pt x="691" y="1084"/>
                    <a:pt x="798" y="1144"/>
                  </a:cubicBezTo>
                  <a:cubicBezTo>
                    <a:pt x="1143" y="1346"/>
                    <a:pt x="1453" y="1584"/>
                    <a:pt x="1738" y="1870"/>
                  </a:cubicBezTo>
                  <a:cubicBezTo>
                    <a:pt x="1750" y="1894"/>
                    <a:pt x="1774" y="1906"/>
                    <a:pt x="1798" y="1941"/>
                  </a:cubicBezTo>
                  <a:cubicBezTo>
                    <a:pt x="1346" y="1846"/>
                    <a:pt x="869" y="1632"/>
                    <a:pt x="488" y="1299"/>
                  </a:cubicBezTo>
                  <a:cubicBezTo>
                    <a:pt x="357" y="1215"/>
                    <a:pt x="322" y="1156"/>
                    <a:pt x="334" y="1108"/>
                  </a:cubicBezTo>
                  <a:cubicBezTo>
                    <a:pt x="334" y="1060"/>
                    <a:pt x="417" y="1025"/>
                    <a:pt x="488" y="1025"/>
                  </a:cubicBezTo>
                  <a:close/>
                  <a:moveTo>
                    <a:pt x="1374" y="1"/>
                  </a:moveTo>
                  <a:cubicBezTo>
                    <a:pt x="1292" y="1"/>
                    <a:pt x="1215" y="25"/>
                    <a:pt x="1155" y="72"/>
                  </a:cubicBezTo>
                  <a:cubicBezTo>
                    <a:pt x="1048" y="144"/>
                    <a:pt x="965" y="322"/>
                    <a:pt x="1072" y="644"/>
                  </a:cubicBezTo>
                  <a:cubicBezTo>
                    <a:pt x="1107" y="798"/>
                    <a:pt x="1167" y="929"/>
                    <a:pt x="1226" y="1084"/>
                  </a:cubicBezTo>
                  <a:cubicBezTo>
                    <a:pt x="1143" y="1001"/>
                    <a:pt x="1036" y="941"/>
                    <a:pt x="929" y="882"/>
                  </a:cubicBezTo>
                  <a:cubicBezTo>
                    <a:pt x="798" y="810"/>
                    <a:pt x="655" y="727"/>
                    <a:pt x="476" y="727"/>
                  </a:cubicBezTo>
                  <a:cubicBezTo>
                    <a:pt x="274" y="727"/>
                    <a:pt x="60" y="858"/>
                    <a:pt x="24" y="1084"/>
                  </a:cubicBezTo>
                  <a:cubicBezTo>
                    <a:pt x="0" y="1322"/>
                    <a:pt x="203" y="1477"/>
                    <a:pt x="274" y="1537"/>
                  </a:cubicBezTo>
                  <a:cubicBezTo>
                    <a:pt x="536" y="1751"/>
                    <a:pt x="869" y="1953"/>
                    <a:pt x="1250" y="2096"/>
                  </a:cubicBezTo>
                  <a:cubicBezTo>
                    <a:pt x="1226" y="2180"/>
                    <a:pt x="1310" y="2251"/>
                    <a:pt x="1381" y="2251"/>
                  </a:cubicBezTo>
                  <a:lnTo>
                    <a:pt x="2167" y="2334"/>
                  </a:lnTo>
                  <a:cubicBezTo>
                    <a:pt x="2203" y="2346"/>
                    <a:pt x="2215" y="2358"/>
                    <a:pt x="2239" y="2358"/>
                  </a:cubicBezTo>
                  <a:cubicBezTo>
                    <a:pt x="2262" y="2358"/>
                    <a:pt x="2286" y="2358"/>
                    <a:pt x="2298" y="2346"/>
                  </a:cubicBezTo>
                  <a:lnTo>
                    <a:pt x="4132" y="2525"/>
                  </a:lnTo>
                  <a:lnTo>
                    <a:pt x="4144" y="2525"/>
                  </a:lnTo>
                  <a:cubicBezTo>
                    <a:pt x="4227" y="2525"/>
                    <a:pt x="4298" y="2465"/>
                    <a:pt x="4298" y="2394"/>
                  </a:cubicBezTo>
                  <a:cubicBezTo>
                    <a:pt x="4310" y="2299"/>
                    <a:pt x="4239" y="2227"/>
                    <a:pt x="4167" y="2227"/>
                  </a:cubicBezTo>
                  <a:lnTo>
                    <a:pt x="2441" y="2061"/>
                  </a:lnTo>
                  <a:cubicBezTo>
                    <a:pt x="2334" y="1834"/>
                    <a:pt x="2274" y="1584"/>
                    <a:pt x="2215" y="1334"/>
                  </a:cubicBezTo>
                  <a:cubicBezTo>
                    <a:pt x="2143" y="1001"/>
                    <a:pt x="2060" y="667"/>
                    <a:pt x="1869" y="346"/>
                  </a:cubicBezTo>
                  <a:cubicBezTo>
                    <a:pt x="1810" y="251"/>
                    <a:pt x="1738" y="144"/>
                    <a:pt x="1619" y="72"/>
                  </a:cubicBezTo>
                  <a:cubicBezTo>
                    <a:pt x="1542" y="25"/>
                    <a:pt x="1456" y="1"/>
                    <a:pt x="1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2521975" y="4405377"/>
              <a:ext cx="388362" cy="253194"/>
            </a:xfrm>
            <a:custGeom>
              <a:avLst/>
              <a:gdLst/>
              <a:ahLst/>
              <a:cxnLst/>
              <a:rect l="l" t="t" r="r" b="b"/>
              <a:pathLst>
                <a:path w="8450" h="5509" extrusionOk="0">
                  <a:moveTo>
                    <a:pt x="5399" y="1"/>
                  </a:moveTo>
                  <a:cubicBezTo>
                    <a:pt x="5319" y="1"/>
                    <a:pt x="5237" y="4"/>
                    <a:pt x="5151" y="11"/>
                  </a:cubicBezTo>
                  <a:cubicBezTo>
                    <a:pt x="3860" y="117"/>
                    <a:pt x="3217" y="1203"/>
                    <a:pt x="3293" y="1753"/>
                  </a:cubicBezTo>
                  <a:lnTo>
                    <a:pt x="3293" y="1753"/>
                  </a:lnTo>
                  <a:cubicBezTo>
                    <a:pt x="3292" y="1750"/>
                    <a:pt x="3290" y="1748"/>
                    <a:pt x="3289" y="1748"/>
                  </a:cubicBezTo>
                  <a:lnTo>
                    <a:pt x="3289" y="1748"/>
                  </a:lnTo>
                  <a:cubicBezTo>
                    <a:pt x="3180" y="1475"/>
                    <a:pt x="2961" y="1089"/>
                    <a:pt x="2282" y="796"/>
                  </a:cubicBezTo>
                  <a:cubicBezTo>
                    <a:pt x="2070" y="705"/>
                    <a:pt x="1852" y="662"/>
                    <a:pt x="1640" y="662"/>
                  </a:cubicBezTo>
                  <a:cubicBezTo>
                    <a:pt x="778" y="662"/>
                    <a:pt x="1" y="1361"/>
                    <a:pt x="20" y="2297"/>
                  </a:cubicBezTo>
                  <a:lnTo>
                    <a:pt x="55" y="5261"/>
                  </a:lnTo>
                  <a:cubicBezTo>
                    <a:pt x="55" y="5261"/>
                    <a:pt x="2065" y="5509"/>
                    <a:pt x="4882" y="5509"/>
                  </a:cubicBezTo>
                  <a:cubicBezTo>
                    <a:pt x="5973" y="5509"/>
                    <a:pt x="7186" y="5472"/>
                    <a:pt x="8449" y="5368"/>
                  </a:cubicBezTo>
                  <a:cubicBezTo>
                    <a:pt x="8021" y="4487"/>
                    <a:pt x="7902" y="3547"/>
                    <a:pt x="8330" y="2618"/>
                  </a:cubicBezTo>
                  <a:cubicBezTo>
                    <a:pt x="7663" y="2475"/>
                    <a:pt x="7628" y="2463"/>
                    <a:pt x="7354" y="2463"/>
                  </a:cubicBezTo>
                  <a:cubicBezTo>
                    <a:pt x="7354" y="2463"/>
                    <a:pt x="7598" y="1"/>
                    <a:pt x="5399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2568257" y="4522943"/>
              <a:ext cx="70089" cy="69537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58" y="1"/>
                    <a:pt x="25" y="334"/>
                    <a:pt x="1" y="751"/>
                  </a:cubicBezTo>
                  <a:cubicBezTo>
                    <a:pt x="1" y="1167"/>
                    <a:pt x="346" y="1513"/>
                    <a:pt x="763" y="1513"/>
                  </a:cubicBezTo>
                  <a:cubicBezTo>
                    <a:pt x="1180" y="1513"/>
                    <a:pt x="1525" y="1167"/>
                    <a:pt x="1525" y="751"/>
                  </a:cubicBezTo>
                  <a:cubicBezTo>
                    <a:pt x="1525" y="334"/>
                    <a:pt x="118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2522849" y="4528963"/>
              <a:ext cx="512776" cy="167570"/>
            </a:xfrm>
            <a:custGeom>
              <a:avLst/>
              <a:gdLst/>
              <a:ahLst/>
              <a:cxnLst/>
              <a:rect l="l" t="t" r="r" b="b"/>
              <a:pathLst>
                <a:path w="11157" h="3646" extrusionOk="0">
                  <a:moveTo>
                    <a:pt x="8276" y="1"/>
                  </a:moveTo>
                  <a:lnTo>
                    <a:pt x="8276" y="1"/>
                  </a:lnTo>
                  <a:cubicBezTo>
                    <a:pt x="7871" y="882"/>
                    <a:pt x="7942" y="1751"/>
                    <a:pt x="8311" y="2608"/>
                  </a:cubicBezTo>
                  <a:cubicBezTo>
                    <a:pt x="6752" y="2759"/>
                    <a:pt x="5258" y="2808"/>
                    <a:pt x="3978" y="2808"/>
                  </a:cubicBezTo>
                  <a:cubicBezTo>
                    <a:pt x="1631" y="2808"/>
                    <a:pt x="1" y="2644"/>
                    <a:pt x="1" y="2644"/>
                  </a:cubicBezTo>
                  <a:lnTo>
                    <a:pt x="1" y="3310"/>
                  </a:lnTo>
                  <a:cubicBezTo>
                    <a:pt x="1" y="3310"/>
                    <a:pt x="2304" y="3645"/>
                    <a:pt x="5090" y="3645"/>
                  </a:cubicBezTo>
                  <a:cubicBezTo>
                    <a:pt x="6854" y="3645"/>
                    <a:pt x="8812" y="3511"/>
                    <a:pt x="10502" y="3072"/>
                  </a:cubicBezTo>
                  <a:cubicBezTo>
                    <a:pt x="10502" y="3072"/>
                    <a:pt x="10657" y="2584"/>
                    <a:pt x="10621" y="2394"/>
                  </a:cubicBezTo>
                  <a:cubicBezTo>
                    <a:pt x="10633" y="2394"/>
                    <a:pt x="10657" y="2394"/>
                    <a:pt x="10657" y="2382"/>
                  </a:cubicBezTo>
                  <a:cubicBezTo>
                    <a:pt x="10657" y="2370"/>
                    <a:pt x="11157" y="560"/>
                    <a:pt x="8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2729714" y="4514762"/>
              <a:ext cx="136271" cy="21923"/>
            </a:xfrm>
            <a:custGeom>
              <a:avLst/>
              <a:gdLst/>
              <a:ahLst/>
              <a:cxnLst/>
              <a:rect l="l" t="t" r="r" b="b"/>
              <a:pathLst>
                <a:path w="2965" h="477" extrusionOk="0">
                  <a:moveTo>
                    <a:pt x="2786" y="0"/>
                  </a:moveTo>
                  <a:lnTo>
                    <a:pt x="155" y="179"/>
                  </a:lnTo>
                  <a:cubicBezTo>
                    <a:pt x="60" y="179"/>
                    <a:pt x="0" y="250"/>
                    <a:pt x="24" y="333"/>
                  </a:cubicBezTo>
                  <a:cubicBezTo>
                    <a:pt x="24" y="417"/>
                    <a:pt x="95" y="476"/>
                    <a:pt x="167" y="476"/>
                  </a:cubicBezTo>
                  <a:lnTo>
                    <a:pt x="179" y="476"/>
                  </a:lnTo>
                  <a:lnTo>
                    <a:pt x="2822" y="298"/>
                  </a:lnTo>
                  <a:cubicBezTo>
                    <a:pt x="2905" y="298"/>
                    <a:pt x="2965" y="214"/>
                    <a:pt x="2953" y="131"/>
                  </a:cubicBezTo>
                  <a:cubicBezTo>
                    <a:pt x="2941" y="60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2720385" y="4393381"/>
              <a:ext cx="197582" cy="116463"/>
            </a:xfrm>
            <a:custGeom>
              <a:avLst/>
              <a:gdLst/>
              <a:ahLst/>
              <a:cxnLst/>
              <a:rect l="l" t="t" r="r" b="b"/>
              <a:pathLst>
                <a:path w="4299" h="2534" extrusionOk="0">
                  <a:moveTo>
                    <a:pt x="2930" y="307"/>
                  </a:moveTo>
                  <a:cubicBezTo>
                    <a:pt x="2942" y="307"/>
                    <a:pt x="2965" y="307"/>
                    <a:pt x="2977" y="331"/>
                  </a:cubicBezTo>
                  <a:cubicBezTo>
                    <a:pt x="3001" y="355"/>
                    <a:pt x="3001" y="450"/>
                    <a:pt x="2977" y="581"/>
                  </a:cubicBezTo>
                  <a:cubicBezTo>
                    <a:pt x="2846" y="986"/>
                    <a:pt x="2644" y="1355"/>
                    <a:pt x="2382" y="1700"/>
                  </a:cubicBezTo>
                  <a:lnTo>
                    <a:pt x="2334" y="1748"/>
                  </a:lnTo>
                  <a:cubicBezTo>
                    <a:pt x="2346" y="1629"/>
                    <a:pt x="2370" y="1522"/>
                    <a:pt x="2394" y="1415"/>
                  </a:cubicBezTo>
                  <a:cubicBezTo>
                    <a:pt x="2465" y="1105"/>
                    <a:pt x="2525" y="796"/>
                    <a:pt x="2704" y="522"/>
                  </a:cubicBezTo>
                  <a:cubicBezTo>
                    <a:pt x="2751" y="450"/>
                    <a:pt x="2799" y="379"/>
                    <a:pt x="2858" y="343"/>
                  </a:cubicBezTo>
                  <a:cubicBezTo>
                    <a:pt x="2882" y="331"/>
                    <a:pt x="2918" y="307"/>
                    <a:pt x="2930" y="307"/>
                  </a:cubicBezTo>
                  <a:close/>
                  <a:moveTo>
                    <a:pt x="3858" y="1034"/>
                  </a:moveTo>
                  <a:cubicBezTo>
                    <a:pt x="3930" y="1034"/>
                    <a:pt x="4001" y="1069"/>
                    <a:pt x="4001" y="1117"/>
                  </a:cubicBezTo>
                  <a:cubicBezTo>
                    <a:pt x="3989" y="1165"/>
                    <a:pt x="3978" y="1224"/>
                    <a:pt x="3858" y="1308"/>
                  </a:cubicBezTo>
                  <a:cubicBezTo>
                    <a:pt x="3466" y="1629"/>
                    <a:pt x="2989" y="1867"/>
                    <a:pt x="2549" y="1950"/>
                  </a:cubicBezTo>
                  <a:cubicBezTo>
                    <a:pt x="2561" y="1915"/>
                    <a:pt x="2584" y="1903"/>
                    <a:pt x="2608" y="1879"/>
                  </a:cubicBezTo>
                  <a:cubicBezTo>
                    <a:pt x="2882" y="1593"/>
                    <a:pt x="3204" y="1355"/>
                    <a:pt x="3537" y="1153"/>
                  </a:cubicBezTo>
                  <a:cubicBezTo>
                    <a:pt x="3644" y="1093"/>
                    <a:pt x="3751" y="1034"/>
                    <a:pt x="3858" y="1034"/>
                  </a:cubicBezTo>
                  <a:close/>
                  <a:moveTo>
                    <a:pt x="2937" y="1"/>
                  </a:moveTo>
                  <a:cubicBezTo>
                    <a:pt x="2855" y="1"/>
                    <a:pt x="2769" y="28"/>
                    <a:pt x="2692" y="81"/>
                  </a:cubicBezTo>
                  <a:cubicBezTo>
                    <a:pt x="2573" y="153"/>
                    <a:pt x="2513" y="260"/>
                    <a:pt x="2442" y="355"/>
                  </a:cubicBezTo>
                  <a:cubicBezTo>
                    <a:pt x="2251" y="676"/>
                    <a:pt x="2168" y="1010"/>
                    <a:pt x="2096" y="1343"/>
                  </a:cubicBezTo>
                  <a:cubicBezTo>
                    <a:pt x="2037" y="1593"/>
                    <a:pt x="1977" y="1843"/>
                    <a:pt x="1870" y="2070"/>
                  </a:cubicBezTo>
                  <a:lnTo>
                    <a:pt x="144" y="2236"/>
                  </a:lnTo>
                  <a:cubicBezTo>
                    <a:pt x="60" y="2248"/>
                    <a:pt x="1" y="2308"/>
                    <a:pt x="13" y="2403"/>
                  </a:cubicBezTo>
                  <a:cubicBezTo>
                    <a:pt x="25" y="2474"/>
                    <a:pt x="84" y="2534"/>
                    <a:pt x="168" y="2534"/>
                  </a:cubicBezTo>
                  <a:lnTo>
                    <a:pt x="179" y="2534"/>
                  </a:lnTo>
                  <a:lnTo>
                    <a:pt x="2013" y="2355"/>
                  </a:lnTo>
                  <a:cubicBezTo>
                    <a:pt x="2025" y="2355"/>
                    <a:pt x="2037" y="2367"/>
                    <a:pt x="2073" y="2367"/>
                  </a:cubicBezTo>
                  <a:cubicBezTo>
                    <a:pt x="2096" y="2367"/>
                    <a:pt x="2108" y="2355"/>
                    <a:pt x="2144" y="2343"/>
                  </a:cubicBezTo>
                  <a:lnTo>
                    <a:pt x="2930" y="2260"/>
                  </a:lnTo>
                  <a:cubicBezTo>
                    <a:pt x="3025" y="2248"/>
                    <a:pt x="3085" y="2189"/>
                    <a:pt x="3061" y="2093"/>
                  </a:cubicBezTo>
                  <a:cubicBezTo>
                    <a:pt x="3430" y="1950"/>
                    <a:pt x="3775" y="1760"/>
                    <a:pt x="4025" y="1546"/>
                  </a:cubicBezTo>
                  <a:cubicBezTo>
                    <a:pt x="4108" y="1486"/>
                    <a:pt x="4299" y="1319"/>
                    <a:pt x="4287" y="1081"/>
                  </a:cubicBezTo>
                  <a:cubicBezTo>
                    <a:pt x="4275" y="867"/>
                    <a:pt x="4037" y="736"/>
                    <a:pt x="3835" y="736"/>
                  </a:cubicBezTo>
                  <a:cubicBezTo>
                    <a:pt x="3656" y="736"/>
                    <a:pt x="3513" y="819"/>
                    <a:pt x="3382" y="891"/>
                  </a:cubicBezTo>
                  <a:cubicBezTo>
                    <a:pt x="3275" y="950"/>
                    <a:pt x="3180" y="1010"/>
                    <a:pt x="3085" y="1093"/>
                  </a:cubicBezTo>
                  <a:cubicBezTo>
                    <a:pt x="3144" y="950"/>
                    <a:pt x="3204" y="807"/>
                    <a:pt x="3239" y="653"/>
                  </a:cubicBezTo>
                  <a:cubicBezTo>
                    <a:pt x="3346" y="331"/>
                    <a:pt x="3263" y="165"/>
                    <a:pt x="3156" y="81"/>
                  </a:cubicBezTo>
                  <a:cubicBezTo>
                    <a:pt x="3096" y="28"/>
                    <a:pt x="3019" y="1"/>
                    <a:pt x="2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32"/>
          <p:cNvGrpSpPr/>
          <p:nvPr/>
        </p:nvGrpSpPr>
        <p:grpSpPr>
          <a:xfrm>
            <a:off x="7791277" y="1807184"/>
            <a:ext cx="1031572" cy="802691"/>
            <a:chOff x="5439470" y="2950789"/>
            <a:chExt cx="1031572" cy="802691"/>
          </a:xfrm>
        </p:grpSpPr>
        <p:sp>
          <p:nvSpPr>
            <p:cNvPr id="517" name="Google Shape;517;p32"/>
            <p:cNvSpPr/>
            <p:nvPr/>
          </p:nvSpPr>
          <p:spPr>
            <a:xfrm>
              <a:off x="5439470" y="2950789"/>
              <a:ext cx="1031572" cy="784307"/>
            </a:xfrm>
            <a:custGeom>
              <a:avLst/>
              <a:gdLst/>
              <a:ahLst/>
              <a:cxnLst/>
              <a:rect l="l" t="t" r="r" b="b"/>
              <a:pathLst>
                <a:path w="22445" h="17065" extrusionOk="0">
                  <a:moveTo>
                    <a:pt x="18489" y="0"/>
                  </a:moveTo>
                  <a:cubicBezTo>
                    <a:pt x="18419" y="0"/>
                    <a:pt x="18348" y="8"/>
                    <a:pt x="18277" y="25"/>
                  </a:cubicBezTo>
                  <a:lnTo>
                    <a:pt x="811" y="4406"/>
                  </a:lnTo>
                  <a:cubicBezTo>
                    <a:pt x="311" y="4537"/>
                    <a:pt x="1" y="5061"/>
                    <a:pt x="120" y="5561"/>
                  </a:cubicBezTo>
                  <a:lnTo>
                    <a:pt x="1108" y="9574"/>
                  </a:lnTo>
                  <a:cubicBezTo>
                    <a:pt x="930" y="9788"/>
                    <a:pt x="858" y="10109"/>
                    <a:pt x="930" y="10407"/>
                  </a:cubicBezTo>
                  <a:lnTo>
                    <a:pt x="2418" y="16336"/>
                  </a:lnTo>
                  <a:cubicBezTo>
                    <a:pt x="2540" y="16774"/>
                    <a:pt x="2933" y="17064"/>
                    <a:pt x="3364" y="17064"/>
                  </a:cubicBezTo>
                  <a:cubicBezTo>
                    <a:pt x="3437" y="17064"/>
                    <a:pt x="3511" y="17056"/>
                    <a:pt x="3585" y="17039"/>
                  </a:cubicBezTo>
                  <a:lnTo>
                    <a:pt x="6442" y="16324"/>
                  </a:lnTo>
                  <a:cubicBezTo>
                    <a:pt x="6192" y="15289"/>
                    <a:pt x="6811" y="14241"/>
                    <a:pt x="7835" y="13991"/>
                  </a:cubicBezTo>
                  <a:cubicBezTo>
                    <a:pt x="7992" y="13953"/>
                    <a:pt x="8149" y="13935"/>
                    <a:pt x="8303" y="13935"/>
                  </a:cubicBezTo>
                  <a:cubicBezTo>
                    <a:pt x="9176" y="13935"/>
                    <a:pt x="9958" y="14513"/>
                    <a:pt x="10181" y="15384"/>
                  </a:cubicBezTo>
                  <a:lnTo>
                    <a:pt x="17753" y="13479"/>
                  </a:lnTo>
                  <a:cubicBezTo>
                    <a:pt x="17503" y="12443"/>
                    <a:pt x="18122" y="11395"/>
                    <a:pt x="19146" y="11145"/>
                  </a:cubicBezTo>
                  <a:cubicBezTo>
                    <a:pt x="19305" y="11105"/>
                    <a:pt x="19465" y="11086"/>
                    <a:pt x="19623" y="11086"/>
                  </a:cubicBezTo>
                  <a:cubicBezTo>
                    <a:pt x="20442" y="11086"/>
                    <a:pt x="21196" y="11608"/>
                    <a:pt x="21456" y="12407"/>
                  </a:cubicBezTo>
                  <a:cubicBezTo>
                    <a:pt x="21611" y="12264"/>
                    <a:pt x="21694" y="12074"/>
                    <a:pt x="21730" y="11860"/>
                  </a:cubicBezTo>
                  <a:lnTo>
                    <a:pt x="22337" y="11717"/>
                  </a:lnTo>
                  <a:cubicBezTo>
                    <a:pt x="22409" y="11693"/>
                    <a:pt x="22444" y="11621"/>
                    <a:pt x="22420" y="11562"/>
                  </a:cubicBezTo>
                  <a:lnTo>
                    <a:pt x="21647" y="8454"/>
                  </a:lnTo>
                  <a:cubicBezTo>
                    <a:pt x="21676" y="8416"/>
                    <a:pt x="21633" y="8377"/>
                    <a:pt x="21585" y="8377"/>
                  </a:cubicBezTo>
                  <a:cubicBezTo>
                    <a:pt x="21574" y="8377"/>
                    <a:pt x="21562" y="8379"/>
                    <a:pt x="21551" y="8383"/>
                  </a:cubicBezTo>
                  <a:lnTo>
                    <a:pt x="20992" y="8514"/>
                  </a:lnTo>
                  <a:lnTo>
                    <a:pt x="20420" y="6192"/>
                  </a:lnTo>
                  <a:cubicBezTo>
                    <a:pt x="20742" y="5895"/>
                    <a:pt x="20623" y="5442"/>
                    <a:pt x="20623" y="5442"/>
                  </a:cubicBezTo>
                  <a:lnTo>
                    <a:pt x="19432" y="727"/>
                  </a:lnTo>
                  <a:cubicBezTo>
                    <a:pt x="19319" y="298"/>
                    <a:pt x="18917" y="0"/>
                    <a:pt x="18489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8" name="Google Shape;518;p32"/>
            <p:cNvGrpSpPr/>
            <p:nvPr/>
          </p:nvGrpSpPr>
          <p:grpSpPr>
            <a:xfrm>
              <a:off x="5506526" y="3004884"/>
              <a:ext cx="853983" cy="682644"/>
              <a:chOff x="5506526" y="3004884"/>
              <a:chExt cx="853983" cy="682644"/>
            </a:xfrm>
          </p:grpSpPr>
          <p:sp>
            <p:nvSpPr>
              <p:cNvPr id="519" name="Google Shape;519;p32"/>
              <p:cNvSpPr/>
              <p:nvPr/>
            </p:nvSpPr>
            <p:spPr>
              <a:xfrm>
                <a:off x="6155251" y="3004884"/>
                <a:ext cx="139029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1" extrusionOk="0">
                    <a:moveTo>
                      <a:pt x="2330" y="0"/>
                    </a:moveTo>
                    <a:cubicBezTo>
                      <a:pt x="2292" y="0"/>
                      <a:pt x="2253" y="5"/>
                      <a:pt x="2215" y="15"/>
                    </a:cubicBezTo>
                    <a:lnTo>
                      <a:pt x="369" y="479"/>
                    </a:lnTo>
                    <a:cubicBezTo>
                      <a:pt x="131" y="539"/>
                      <a:pt x="0" y="777"/>
                      <a:pt x="60" y="1015"/>
                    </a:cubicBezTo>
                    <a:lnTo>
                      <a:pt x="274" y="1824"/>
                    </a:lnTo>
                    <a:cubicBezTo>
                      <a:pt x="324" y="2034"/>
                      <a:pt x="500" y="2160"/>
                      <a:pt x="696" y="2160"/>
                    </a:cubicBezTo>
                    <a:cubicBezTo>
                      <a:pt x="733" y="2160"/>
                      <a:pt x="772" y="2155"/>
                      <a:pt x="810" y="2146"/>
                    </a:cubicBezTo>
                    <a:lnTo>
                      <a:pt x="2655" y="1682"/>
                    </a:lnTo>
                    <a:cubicBezTo>
                      <a:pt x="2894" y="1622"/>
                      <a:pt x="3025" y="1384"/>
                      <a:pt x="2965" y="1146"/>
                    </a:cubicBezTo>
                    <a:lnTo>
                      <a:pt x="2751" y="324"/>
                    </a:lnTo>
                    <a:cubicBezTo>
                      <a:pt x="2701" y="125"/>
                      <a:pt x="2526" y="0"/>
                      <a:pt x="2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5987267" y="3047213"/>
                <a:ext cx="139029" cy="9909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56" extrusionOk="0">
                    <a:moveTo>
                      <a:pt x="2312" y="1"/>
                    </a:moveTo>
                    <a:cubicBezTo>
                      <a:pt x="2280" y="1"/>
                      <a:pt x="2247" y="4"/>
                      <a:pt x="2215" y="10"/>
                    </a:cubicBezTo>
                    <a:lnTo>
                      <a:pt x="369" y="475"/>
                    </a:lnTo>
                    <a:cubicBezTo>
                      <a:pt x="131" y="534"/>
                      <a:pt x="0" y="772"/>
                      <a:pt x="60" y="1011"/>
                    </a:cubicBezTo>
                    <a:lnTo>
                      <a:pt x="262" y="1832"/>
                    </a:lnTo>
                    <a:cubicBezTo>
                      <a:pt x="312" y="2032"/>
                      <a:pt x="487" y="2156"/>
                      <a:pt x="683" y="2156"/>
                    </a:cubicBezTo>
                    <a:cubicBezTo>
                      <a:pt x="721" y="2156"/>
                      <a:pt x="759" y="2151"/>
                      <a:pt x="798" y="2142"/>
                    </a:cubicBezTo>
                    <a:lnTo>
                      <a:pt x="2643" y="1689"/>
                    </a:lnTo>
                    <a:cubicBezTo>
                      <a:pt x="2881" y="1630"/>
                      <a:pt x="3024" y="1392"/>
                      <a:pt x="2965" y="1153"/>
                    </a:cubicBezTo>
                    <a:lnTo>
                      <a:pt x="2750" y="332"/>
                    </a:lnTo>
                    <a:cubicBezTo>
                      <a:pt x="2699" y="126"/>
                      <a:pt x="2515" y="1"/>
                      <a:pt x="2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5818181" y="3089680"/>
                <a:ext cx="139029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1" extrusionOk="0">
                    <a:moveTo>
                      <a:pt x="2330" y="1"/>
                    </a:moveTo>
                    <a:cubicBezTo>
                      <a:pt x="2292" y="1"/>
                      <a:pt x="2253" y="5"/>
                      <a:pt x="2215" y="15"/>
                    </a:cubicBezTo>
                    <a:lnTo>
                      <a:pt x="369" y="479"/>
                    </a:lnTo>
                    <a:cubicBezTo>
                      <a:pt x="131" y="539"/>
                      <a:pt x="0" y="777"/>
                      <a:pt x="60" y="1015"/>
                    </a:cubicBezTo>
                    <a:lnTo>
                      <a:pt x="274" y="1837"/>
                    </a:lnTo>
                    <a:cubicBezTo>
                      <a:pt x="324" y="2036"/>
                      <a:pt x="499" y="2161"/>
                      <a:pt x="695" y="2161"/>
                    </a:cubicBezTo>
                    <a:cubicBezTo>
                      <a:pt x="733" y="2161"/>
                      <a:pt x="771" y="2156"/>
                      <a:pt x="810" y="2146"/>
                    </a:cubicBezTo>
                    <a:lnTo>
                      <a:pt x="2655" y="1682"/>
                    </a:lnTo>
                    <a:cubicBezTo>
                      <a:pt x="2893" y="1622"/>
                      <a:pt x="3024" y="1384"/>
                      <a:pt x="2965" y="1146"/>
                    </a:cubicBezTo>
                    <a:lnTo>
                      <a:pt x="2750" y="325"/>
                    </a:lnTo>
                    <a:cubicBezTo>
                      <a:pt x="2701" y="125"/>
                      <a:pt x="2525" y="1"/>
                      <a:pt x="2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5650151" y="3131871"/>
                <a:ext cx="138523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160" extrusionOk="0">
                    <a:moveTo>
                      <a:pt x="2324" y="0"/>
                    </a:moveTo>
                    <a:cubicBezTo>
                      <a:pt x="2288" y="0"/>
                      <a:pt x="2252" y="5"/>
                      <a:pt x="2215" y="14"/>
                    </a:cubicBezTo>
                    <a:lnTo>
                      <a:pt x="370" y="478"/>
                    </a:lnTo>
                    <a:cubicBezTo>
                      <a:pt x="132" y="538"/>
                      <a:pt x="1" y="776"/>
                      <a:pt x="60" y="1014"/>
                    </a:cubicBezTo>
                    <a:lnTo>
                      <a:pt x="263" y="1836"/>
                    </a:lnTo>
                    <a:cubicBezTo>
                      <a:pt x="313" y="2035"/>
                      <a:pt x="488" y="2159"/>
                      <a:pt x="684" y="2159"/>
                    </a:cubicBezTo>
                    <a:cubicBezTo>
                      <a:pt x="721" y="2159"/>
                      <a:pt x="760" y="2155"/>
                      <a:pt x="799" y="2145"/>
                    </a:cubicBezTo>
                    <a:lnTo>
                      <a:pt x="2644" y="1693"/>
                    </a:lnTo>
                    <a:cubicBezTo>
                      <a:pt x="2882" y="1633"/>
                      <a:pt x="3013" y="1395"/>
                      <a:pt x="2954" y="1145"/>
                    </a:cubicBezTo>
                    <a:lnTo>
                      <a:pt x="2751" y="335"/>
                    </a:lnTo>
                    <a:cubicBezTo>
                      <a:pt x="2701" y="134"/>
                      <a:pt x="2522" y="0"/>
                      <a:pt x="2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5506526" y="3174522"/>
                <a:ext cx="113613" cy="98768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149" extrusionOk="0">
                    <a:moveTo>
                      <a:pt x="1776" y="0"/>
                    </a:moveTo>
                    <a:cubicBezTo>
                      <a:pt x="1739" y="0"/>
                      <a:pt x="1700" y="5"/>
                      <a:pt x="1661" y="15"/>
                    </a:cubicBezTo>
                    <a:cubicBezTo>
                      <a:pt x="1661" y="15"/>
                      <a:pt x="530" y="86"/>
                      <a:pt x="173" y="860"/>
                    </a:cubicBezTo>
                    <a:cubicBezTo>
                      <a:pt x="0" y="1309"/>
                      <a:pt x="6" y="2149"/>
                      <a:pt x="222" y="2149"/>
                    </a:cubicBezTo>
                    <a:cubicBezTo>
                      <a:pt x="229" y="2149"/>
                      <a:pt x="237" y="2148"/>
                      <a:pt x="245" y="2146"/>
                    </a:cubicBezTo>
                    <a:lnTo>
                      <a:pt x="2090" y="1681"/>
                    </a:lnTo>
                    <a:cubicBezTo>
                      <a:pt x="2328" y="1622"/>
                      <a:pt x="2471" y="1384"/>
                      <a:pt x="2412" y="1146"/>
                    </a:cubicBezTo>
                    <a:lnTo>
                      <a:pt x="2197" y="324"/>
                    </a:lnTo>
                    <a:cubicBezTo>
                      <a:pt x="2147" y="125"/>
                      <a:pt x="1972" y="0"/>
                      <a:pt x="17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6221480" y="3269705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41" y="1"/>
                    </a:moveTo>
                    <a:cubicBezTo>
                      <a:pt x="2304" y="1"/>
                      <a:pt x="2265" y="6"/>
                      <a:pt x="2226" y="15"/>
                    </a:cubicBezTo>
                    <a:lnTo>
                      <a:pt x="381" y="480"/>
                    </a:lnTo>
                    <a:cubicBezTo>
                      <a:pt x="143" y="527"/>
                      <a:pt x="0" y="777"/>
                      <a:pt x="71" y="1015"/>
                    </a:cubicBezTo>
                    <a:lnTo>
                      <a:pt x="274" y="1825"/>
                    </a:lnTo>
                    <a:cubicBezTo>
                      <a:pt x="324" y="2027"/>
                      <a:pt x="503" y="2160"/>
                      <a:pt x="701" y="2160"/>
                    </a:cubicBezTo>
                    <a:cubicBezTo>
                      <a:pt x="737" y="2160"/>
                      <a:pt x="773" y="2156"/>
                      <a:pt x="810" y="2146"/>
                    </a:cubicBezTo>
                    <a:lnTo>
                      <a:pt x="2655" y="1682"/>
                    </a:lnTo>
                    <a:cubicBezTo>
                      <a:pt x="2893" y="1623"/>
                      <a:pt x="3024" y="1384"/>
                      <a:pt x="2965" y="1146"/>
                    </a:cubicBezTo>
                    <a:lnTo>
                      <a:pt x="2762" y="325"/>
                    </a:lnTo>
                    <a:cubicBezTo>
                      <a:pt x="2712" y="125"/>
                      <a:pt x="2537" y="1"/>
                      <a:pt x="2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6053450" y="3311897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24" y="1"/>
                    </a:moveTo>
                    <a:cubicBezTo>
                      <a:pt x="2288" y="1"/>
                      <a:pt x="2252" y="5"/>
                      <a:pt x="2215" y="14"/>
                    </a:cubicBezTo>
                    <a:lnTo>
                      <a:pt x="370" y="478"/>
                    </a:lnTo>
                    <a:cubicBezTo>
                      <a:pt x="132" y="538"/>
                      <a:pt x="1" y="776"/>
                      <a:pt x="60" y="1014"/>
                    </a:cubicBezTo>
                    <a:lnTo>
                      <a:pt x="275" y="1836"/>
                    </a:lnTo>
                    <a:cubicBezTo>
                      <a:pt x="325" y="2035"/>
                      <a:pt x="500" y="2160"/>
                      <a:pt x="695" y="2160"/>
                    </a:cubicBezTo>
                    <a:cubicBezTo>
                      <a:pt x="733" y="2160"/>
                      <a:pt x="772" y="2155"/>
                      <a:pt x="810" y="2145"/>
                    </a:cubicBezTo>
                    <a:lnTo>
                      <a:pt x="2656" y="1681"/>
                    </a:lnTo>
                    <a:cubicBezTo>
                      <a:pt x="2894" y="1621"/>
                      <a:pt x="3025" y="1383"/>
                      <a:pt x="2965" y="1145"/>
                    </a:cubicBezTo>
                    <a:lnTo>
                      <a:pt x="2751" y="335"/>
                    </a:lnTo>
                    <a:cubicBezTo>
                      <a:pt x="2701" y="134"/>
                      <a:pt x="2522" y="1"/>
                      <a:pt x="23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5884914" y="3354548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42" y="0"/>
                    </a:moveTo>
                    <a:cubicBezTo>
                      <a:pt x="2304" y="0"/>
                      <a:pt x="2266" y="5"/>
                      <a:pt x="2227" y="15"/>
                    </a:cubicBezTo>
                    <a:lnTo>
                      <a:pt x="382" y="467"/>
                    </a:lnTo>
                    <a:cubicBezTo>
                      <a:pt x="144" y="527"/>
                      <a:pt x="1" y="765"/>
                      <a:pt x="60" y="1015"/>
                    </a:cubicBezTo>
                    <a:lnTo>
                      <a:pt x="275" y="1824"/>
                    </a:lnTo>
                    <a:cubicBezTo>
                      <a:pt x="325" y="2026"/>
                      <a:pt x="503" y="2159"/>
                      <a:pt x="701" y="2159"/>
                    </a:cubicBezTo>
                    <a:cubicBezTo>
                      <a:pt x="737" y="2159"/>
                      <a:pt x="774" y="2155"/>
                      <a:pt x="810" y="2146"/>
                    </a:cubicBezTo>
                    <a:lnTo>
                      <a:pt x="2656" y="1682"/>
                    </a:lnTo>
                    <a:cubicBezTo>
                      <a:pt x="2894" y="1622"/>
                      <a:pt x="3025" y="1384"/>
                      <a:pt x="2965" y="1146"/>
                    </a:cubicBezTo>
                    <a:lnTo>
                      <a:pt x="2763" y="324"/>
                    </a:lnTo>
                    <a:cubicBezTo>
                      <a:pt x="2713" y="125"/>
                      <a:pt x="2538" y="0"/>
                      <a:pt x="2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5716379" y="3396693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24" y="1"/>
                    </a:moveTo>
                    <a:cubicBezTo>
                      <a:pt x="2288" y="1"/>
                      <a:pt x="2252" y="5"/>
                      <a:pt x="2215" y="14"/>
                    </a:cubicBezTo>
                    <a:lnTo>
                      <a:pt x="370" y="479"/>
                    </a:lnTo>
                    <a:cubicBezTo>
                      <a:pt x="132" y="538"/>
                      <a:pt x="1" y="776"/>
                      <a:pt x="60" y="1015"/>
                    </a:cubicBezTo>
                    <a:lnTo>
                      <a:pt x="262" y="1836"/>
                    </a:lnTo>
                    <a:cubicBezTo>
                      <a:pt x="312" y="2036"/>
                      <a:pt x="488" y="2160"/>
                      <a:pt x="683" y="2160"/>
                    </a:cubicBezTo>
                    <a:cubicBezTo>
                      <a:pt x="721" y="2160"/>
                      <a:pt x="760" y="2155"/>
                      <a:pt x="798" y="2146"/>
                    </a:cubicBezTo>
                    <a:lnTo>
                      <a:pt x="2644" y="1681"/>
                    </a:lnTo>
                    <a:cubicBezTo>
                      <a:pt x="2882" y="1622"/>
                      <a:pt x="3025" y="1384"/>
                      <a:pt x="2965" y="1146"/>
                    </a:cubicBezTo>
                    <a:lnTo>
                      <a:pt x="2751" y="336"/>
                    </a:lnTo>
                    <a:cubicBezTo>
                      <a:pt x="2700" y="134"/>
                      <a:pt x="2522" y="1"/>
                      <a:pt x="23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5547844" y="3439344"/>
                <a:ext cx="176808" cy="248184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5400" extrusionOk="0">
                    <a:moveTo>
                      <a:pt x="2337" y="1"/>
                    </a:moveTo>
                    <a:cubicBezTo>
                      <a:pt x="2300" y="1"/>
                      <a:pt x="2264" y="6"/>
                      <a:pt x="2227" y="15"/>
                    </a:cubicBezTo>
                    <a:lnTo>
                      <a:pt x="370" y="480"/>
                    </a:lnTo>
                    <a:cubicBezTo>
                      <a:pt x="143" y="539"/>
                      <a:pt x="0" y="777"/>
                      <a:pt x="60" y="1015"/>
                    </a:cubicBezTo>
                    <a:lnTo>
                      <a:pt x="1096" y="5075"/>
                    </a:lnTo>
                    <a:cubicBezTo>
                      <a:pt x="1146" y="5275"/>
                      <a:pt x="1321" y="5399"/>
                      <a:pt x="1517" y="5399"/>
                    </a:cubicBezTo>
                    <a:cubicBezTo>
                      <a:pt x="1554" y="5399"/>
                      <a:pt x="1593" y="5395"/>
                      <a:pt x="1632" y="5385"/>
                    </a:cubicBezTo>
                    <a:lnTo>
                      <a:pt x="3477" y="4921"/>
                    </a:lnTo>
                    <a:cubicBezTo>
                      <a:pt x="3715" y="4861"/>
                      <a:pt x="3846" y="4623"/>
                      <a:pt x="3787" y="4385"/>
                    </a:cubicBezTo>
                    <a:lnTo>
                      <a:pt x="2751" y="325"/>
                    </a:lnTo>
                    <a:cubicBezTo>
                      <a:pt x="2701" y="125"/>
                      <a:pt x="2526" y="1"/>
                      <a:pt x="23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9" name="Google Shape;529;p32"/>
            <p:cNvSpPr/>
            <p:nvPr/>
          </p:nvSpPr>
          <p:spPr>
            <a:xfrm>
              <a:off x="5743174" y="3608522"/>
              <a:ext cx="159297" cy="144958"/>
            </a:xfrm>
            <a:custGeom>
              <a:avLst/>
              <a:gdLst/>
              <a:ahLst/>
              <a:cxnLst/>
              <a:rect l="l" t="t" r="r" b="b"/>
              <a:pathLst>
                <a:path w="3466" h="3154" extrusionOk="0">
                  <a:moveTo>
                    <a:pt x="1734" y="724"/>
                  </a:moveTo>
                  <a:cubicBezTo>
                    <a:pt x="2112" y="724"/>
                    <a:pt x="2456" y="986"/>
                    <a:pt x="2537" y="1359"/>
                  </a:cubicBezTo>
                  <a:cubicBezTo>
                    <a:pt x="2656" y="1811"/>
                    <a:pt x="2382" y="2275"/>
                    <a:pt x="1930" y="2371"/>
                  </a:cubicBezTo>
                  <a:cubicBezTo>
                    <a:pt x="1860" y="2389"/>
                    <a:pt x="1790" y="2398"/>
                    <a:pt x="1720" y="2398"/>
                  </a:cubicBezTo>
                  <a:cubicBezTo>
                    <a:pt x="1351" y="2398"/>
                    <a:pt x="1008" y="2144"/>
                    <a:pt x="918" y="1763"/>
                  </a:cubicBezTo>
                  <a:cubicBezTo>
                    <a:pt x="799" y="1323"/>
                    <a:pt x="1084" y="859"/>
                    <a:pt x="1525" y="751"/>
                  </a:cubicBezTo>
                  <a:cubicBezTo>
                    <a:pt x="1595" y="733"/>
                    <a:pt x="1665" y="724"/>
                    <a:pt x="1734" y="724"/>
                  </a:cubicBezTo>
                  <a:close/>
                  <a:moveTo>
                    <a:pt x="1739" y="0"/>
                  </a:moveTo>
                  <a:cubicBezTo>
                    <a:pt x="1610" y="0"/>
                    <a:pt x="1478" y="16"/>
                    <a:pt x="1346" y="49"/>
                  </a:cubicBezTo>
                  <a:cubicBezTo>
                    <a:pt x="501" y="263"/>
                    <a:pt x="1" y="1120"/>
                    <a:pt x="203" y="1954"/>
                  </a:cubicBezTo>
                  <a:cubicBezTo>
                    <a:pt x="386" y="2683"/>
                    <a:pt x="1033" y="3154"/>
                    <a:pt x="1735" y="3154"/>
                  </a:cubicBezTo>
                  <a:cubicBezTo>
                    <a:pt x="1859" y="3154"/>
                    <a:pt x="1984" y="3139"/>
                    <a:pt x="2108" y="3109"/>
                  </a:cubicBezTo>
                  <a:cubicBezTo>
                    <a:pt x="2954" y="2895"/>
                    <a:pt x="3466" y="2037"/>
                    <a:pt x="3251" y="1204"/>
                  </a:cubicBezTo>
                  <a:cubicBezTo>
                    <a:pt x="3080" y="478"/>
                    <a:pt x="2448" y="0"/>
                    <a:pt x="1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6263579" y="3477399"/>
              <a:ext cx="159297" cy="144774"/>
            </a:xfrm>
            <a:custGeom>
              <a:avLst/>
              <a:gdLst/>
              <a:ahLst/>
              <a:cxnLst/>
              <a:rect l="l" t="t" r="r" b="b"/>
              <a:pathLst>
                <a:path w="3466" h="3150" extrusionOk="0">
                  <a:moveTo>
                    <a:pt x="1741" y="732"/>
                  </a:moveTo>
                  <a:cubicBezTo>
                    <a:pt x="2112" y="732"/>
                    <a:pt x="2456" y="995"/>
                    <a:pt x="2537" y="1378"/>
                  </a:cubicBezTo>
                  <a:cubicBezTo>
                    <a:pt x="2668" y="1818"/>
                    <a:pt x="2382" y="2283"/>
                    <a:pt x="1930" y="2390"/>
                  </a:cubicBezTo>
                  <a:cubicBezTo>
                    <a:pt x="1862" y="2408"/>
                    <a:pt x="1793" y="2417"/>
                    <a:pt x="1726" y="2417"/>
                  </a:cubicBezTo>
                  <a:cubicBezTo>
                    <a:pt x="1354" y="2417"/>
                    <a:pt x="1008" y="2154"/>
                    <a:pt x="918" y="1771"/>
                  </a:cubicBezTo>
                  <a:cubicBezTo>
                    <a:pt x="799" y="1330"/>
                    <a:pt x="1084" y="866"/>
                    <a:pt x="1537" y="759"/>
                  </a:cubicBezTo>
                  <a:cubicBezTo>
                    <a:pt x="1605" y="740"/>
                    <a:pt x="1673" y="732"/>
                    <a:pt x="1741" y="732"/>
                  </a:cubicBezTo>
                  <a:close/>
                  <a:moveTo>
                    <a:pt x="1725" y="1"/>
                  </a:moveTo>
                  <a:cubicBezTo>
                    <a:pt x="1604" y="1"/>
                    <a:pt x="1481" y="15"/>
                    <a:pt x="1358" y="44"/>
                  </a:cubicBezTo>
                  <a:cubicBezTo>
                    <a:pt x="501" y="259"/>
                    <a:pt x="1" y="1116"/>
                    <a:pt x="203" y="1949"/>
                  </a:cubicBezTo>
                  <a:cubicBezTo>
                    <a:pt x="385" y="2678"/>
                    <a:pt x="1033" y="3149"/>
                    <a:pt x="1735" y="3149"/>
                  </a:cubicBezTo>
                  <a:cubicBezTo>
                    <a:pt x="1858" y="3149"/>
                    <a:pt x="1984" y="3135"/>
                    <a:pt x="2108" y="3104"/>
                  </a:cubicBezTo>
                  <a:cubicBezTo>
                    <a:pt x="2965" y="2890"/>
                    <a:pt x="3466" y="2033"/>
                    <a:pt x="3263" y="1199"/>
                  </a:cubicBezTo>
                  <a:cubicBezTo>
                    <a:pt x="3080" y="487"/>
                    <a:pt x="2436" y="1"/>
                    <a:pt x="17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5489842" y="3160412"/>
              <a:ext cx="888729" cy="229846"/>
            </a:xfrm>
            <a:custGeom>
              <a:avLst/>
              <a:gdLst/>
              <a:ahLst/>
              <a:cxnLst/>
              <a:rect l="l" t="t" r="r" b="b"/>
              <a:pathLst>
                <a:path w="19337" h="5001" extrusionOk="0">
                  <a:moveTo>
                    <a:pt x="19300" y="0"/>
                  </a:moveTo>
                  <a:lnTo>
                    <a:pt x="0" y="4846"/>
                  </a:lnTo>
                  <a:lnTo>
                    <a:pt x="36" y="5001"/>
                  </a:lnTo>
                  <a:lnTo>
                    <a:pt x="19336" y="155"/>
                  </a:lnTo>
                  <a:lnTo>
                    <a:pt x="19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2"/>
          <p:cNvGrpSpPr/>
          <p:nvPr/>
        </p:nvGrpSpPr>
        <p:grpSpPr>
          <a:xfrm>
            <a:off x="7959610" y="3274336"/>
            <a:ext cx="620302" cy="681973"/>
            <a:chOff x="3071128" y="3454741"/>
            <a:chExt cx="620302" cy="681973"/>
          </a:xfrm>
        </p:grpSpPr>
        <p:sp>
          <p:nvSpPr>
            <p:cNvPr id="533" name="Google Shape;533;p32"/>
            <p:cNvSpPr/>
            <p:nvPr/>
          </p:nvSpPr>
          <p:spPr>
            <a:xfrm>
              <a:off x="3532993" y="3971467"/>
              <a:ext cx="94140" cy="165247"/>
            </a:xfrm>
            <a:custGeom>
              <a:avLst/>
              <a:gdLst/>
              <a:ahLst/>
              <a:cxnLst/>
              <a:rect l="l" t="t" r="r" b="b"/>
              <a:pathLst>
                <a:path w="1419" h="2491" extrusionOk="0">
                  <a:moveTo>
                    <a:pt x="840" y="1"/>
                  </a:moveTo>
                  <a:cubicBezTo>
                    <a:pt x="585" y="1"/>
                    <a:pt x="359" y="183"/>
                    <a:pt x="310" y="431"/>
                  </a:cubicBezTo>
                  <a:lnTo>
                    <a:pt x="57" y="1849"/>
                  </a:lnTo>
                  <a:cubicBezTo>
                    <a:pt x="1" y="2158"/>
                    <a:pt x="197" y="2425"/>
                    <a:pt x="478" y="2481"/>
                  </a:cubicBezTo>
                  <a:cubicBezTo>
                    <a:pt x="512" y="2487"/>
                    <a:pt x="546" y="2490"/>
                    <a:pt x="580" y="2490"/>
                  </a:cubicBezTo>
                  <a:cubicBezTo>
                    <a:pt x="835" y="2490"/>
                    <a:pt x="1060" y="2308"/>
                    <a:pt x="1110" y="2060"/>
                  </a:cubicBezTo>
                  <a:lnTo>
                    <a:pt x="1363" y="642"/>
                  </a:lnTo>
                  <a:cubicBezTo>
                    <a:pt x="1419" y="347"/>
                    <a:pt x="1222" y="66"/>
                    <a:pt x="941" y="10"/>
                  </a:cubicBezTo>
                  <a:cubicBezTo>
                    <a:pt x="907" y="4"/>
                    <a:pt x="874" y="1"/>
                    <a:pt x="840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3071128" y="3885821"/>
              <a:ext cx="94140" cy="165247"/>
            </a:xfrm>
            <a:custGeom>
              <a:avLst/>
              <a:gdLst/>
              <a:ahLst/>
              <a:cxnLst/>
              <a:rect l="l" t="t" r="r" b="b"/>
              <a:pathLst>
                <a:path w="1419" h="2491" extrusionOk="0">
                  <a:moveTo>
                    <a:pt x="840" y="0"/>
                  </a:moveTo>
                  <a:cubicBezTo>
                    <a:pt x="584" y="0"/>
                    <a:pt x="359" y="183"/>
                    <a:pt x="309" y="431"/>
                  </a:cubicBezTo>
                  <a:lnTo>
                    <a:pt x="43" y="1849"/>
                  </a:lnTo>
                  <a:cubicBezTo>
                    <a:pt x="0" y="2144"/>
                    <a:pt x="183" y="2424"/>
                    <a:pt x="464" y="2480"/>
                  </a:cubicBezTo>
                  <a:cubicBezTo>
                    <a:pt x="499" y="2487"/>
                    <a:pt x="535" y="2490"/>
                    <a:pt x="569" y="2490"/>
                  </a:cubicBezTo>
                  <a:cubicBezTo>
                    <a:pt x="834" y="2490"/>
                    <a:pt x="1058" y="2308"/>
                    <a:pt x="1095" y="2059"/>
                  </a:cubicBezTo>
                  <a:lnTo>
                    <a:pt x="1362" y="642"/>
                  </a:lnTo>
                  <a:cubicBezTo>
                    <a:pt x="1418" y="333"/>
                    <a:pt x="1222" y="52"/>
                    <a:pt x="941" y="10"/>
                  </a:cubicBezTo>
                  <a:cubicBezTo>
                    <a:pt x="907" y="3"/>
                    <a:pt x="873" y="0"/>
                    <a:pt x="840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3086055" y="3454741"/>
              <a:ext cx="605375" cy="591930"/>
            </a:xfrm>
            <a:custGeom>
              <a:avLst/>
              <a:gdLst/>
              <a:ahLst/>
              <a:cxnLst/>
              <a:rect l="l" t="t" r="r" b="b"/>
              <a:pathLst>
                <a:path w="9125" h="8923" extrusionOk="0">
                  <a:moveTo>
                    <a:pt x="2655" y="0"/>
                  </a:moveTo>
                  <a:cubicBezTo>
                    <a:pt x="1752" y="0"/>
                    <a:pt x="1558" y="1174"/>
                    <a:pt x="1558" y="1174"/>
                  </a:cubicBezTo>
                  <a:lnTo>
                    <a:pt x="1067" y="3799"/>
                  </a:lnTo>
                  <a:cubicBezTo>
                    <a:pt x="730" y="3869"/>
                    <a:pt x="590" y="4220"/>
                    <a:pt x="590" y="4220"/>
                  </a:cubicBezTo>
                  <a:lnTo>
                    <a:pt x="0" y="7406"/>
                  </a:lnTo>
                  <a:lnTo>
                    <a:pt x="8015" y="8922"/>
                  </a:lnTo>
                  <a:cubicBezTo>
                    <a:pt x="8015" y="8922"/>
                    <a:pt x="8591" y="5904"/>
                    <a:pt x="8647" y="5638"/>
                  </a:cubicBezTo>
                  <a:cubicBezTo>
                    <a:pt x="8703" y="5385"/>
                    <a:pt x="8366" y="5132"/>
                    <a:pt x="8366" y="5132"/>
                  </a:cubicBezTo>
                  <a:cubicBezTo>
                    <a:pt x="8366" y="5132"/>
                    <a:pt x="8633" y="3714"/>
                    <a:pt x="8872" y="2437"/>
                  </a:cubicBezTo>
                  <a:cubicBezTo>
                    <a:pt x="9124" y="1146"/>
                    <a:pt x="8086" y="1005"/>
                    <a:pt x="8086" y="1005"/>
                  </a:cubicBezTo>
                  <a:cubicBezTo>
                    <a:pt x="8086" y="1005"/>
                    <a:pt x="3959" y="233"/>
                    <a:pt x="2878" y="23"/>
                  </a:cubicBezTo>
                  <a:cubicBezTo>
                    <a:pt x="2799" y="7"/>
                    <a:pt x="2725" y="0"/>
                    <a:pt x="2655" y="0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3113984" y="3903202"/>
              <a:ext cx="487087" cy="110850"/>
            </a:xfrm>
            <a:custGeom>
              <a:avLst/>
              <a:gdLst/>
              <a:ahLst/>
              <a:cxnLst/>
              <a:rect l="l" t="t" r="r" b="b"/>
              <a:pathLst>
                <a:path w="7342" h="1671" extrusionOk="0">
                  <a:moveTo>
                    <a:pt x="56" y="1"/>
                  </a:moveTo>
                  <a:lnTo>
                    <a:pt x="0" y="295"/>
                  </a:lnTo>
                  <a:lnTo>
                    <a:pt x="7300" y="1671"/>
                  </a:lnTo>
                  <a:lnTo>
                    <a:pt x="7342" y="1376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3289987" y="3951631"/>
              <a:ext cx="137860" cy="57780"/>
            </a:xfrm>
            <a:custGeom>
              <a:avLst/>
              <a:gdLst/>
              <a:ahLst/>
              <a:cxnLst/>
              <a:rect l="l" t="t" r="r" b="b"/>
              <a:pathLst>
                <a:path w="2078" h="871" extrusionOk="0">
                  <a:moveTo>
                    <a:pt x="84" y="0"/>
                  </a:moveTo>
                  <a:lnTo>
                    <a:pt x="0" y="506"/>
                  </a:lnTo>
                  <a:lnTo>
                    <a:pt x="1979" y="871"/>
                  </a:lnTo>
                  <a:lnTo>
                    <a:pt x="2078" y="37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3138199" y="3727732"/>
              <a:ext cx="75498" cy="69057"/>
            </a:xfrm>
            <a:custGeom>
              <a:avLst/>
              <a:gdLst/>
              <a:ahLst/>
              <a:cxnLst/>
              <a:rect l="l" t="t" r="r" b="b"/>
              <a:pathLst>
                <a:path w="1138" h="1041" extrusionOk="0">
                  <a:moveTo>
                    <a:pt x="593" y="0"/>
                  </a:moveTo>
                  <a:cubicBezTo>
                    <a:pt x="341" y="0"/>
                    <a:pt x="107" y="174"/>
                    <a:pt x="56" y="428"/>
                  </a:cubicBezTo>
                  <a:cubicBezTo>
                    <a:pt x="0" y="708"/>
                    <a:pt x="197" y="989"/>
                    <a:pt x="477" y="1031"/>
                  </a:cubicBezTo>
                  <a:cubicBezTo>
                    <a:pt x="510" y="1038"/>
                    <a:pt x="542" y="1041"/>
                    <a:pt x="574" y="1041"/>
                  </a:cubicBezTo>
                  <a:cubicBezTo>
                    <a:pt x="820" y="1041"/>
                    <a:pt x="1044" y="858"/>
                    <a:pt x="1081" y="610"/>
                  </a:cubicBezTo>
                  <a:cubicBezTo>
                    <a:pt x="1137" y="329"/>
                    <a:pt x="941" y="49"/>
                    <a:pt x="674" y="7"/>
                  </a:cubicBezTo>
                  <a:cubicBezTo>
                    <a:pt x="647" y="2"/>
                    <a:pt x="620" y="0"/>
                    <a:pt x="593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3562846" y="3807606"/>
              <a:ext cx="76427" cy="69986"/>
            </a:xfrm>
            <a:custGeom>
              <a:avLst/>
              <a:gdLst/>
              <a:ahLst/>
              <a:cxnLst/>
              <a:rect l="l" t="t" r="r" b="b"/>
              <a:pathLst>
                <a:path w="1152" h="1055" extrusionOk="0">
                  <a:moveTo>
                    <a:pt x="573" y="0"/>
                  </a:moveTo>
                  <a:cubicBezTo>
                    <a:pt x="320" y="0"/>
                    <a:pt x="106" y="183"/>
                    <a:pt x="56" y="431"/>
                  </a:cubicBezTo>
                  <a:cubicBezTo>
                    <a:pt x="0" y="712"/>
                    <a:pt x="197" y="992"/>
                    <a:pt x="477" y="1048"/>
                  </a:cubicBezTo>
                  <a:cubicBezTo>
                    <a:pt x="504" y="1053"/>
                    <a:pt x="532" y="1055"/>
                    <a:pt x="558" y="1055"/>
                  </a:cubicBezTo>
                  <a:cubicBezTo>
                    <a:pt x="810" y="1055"/>
                    <a:pt x="1044" y="881"/>
                    <a:pt x="1095" y="627"/>
                  </a:cubicBezTo>
                  <a:cubicBezTo>
                    <a:pt x="1151" y="347"/>
                    <a:pt x="955" y="66"/>
                    <a:pt x="674" y="10"/>
                  </a:cubicBezTo>
                  <a:cubicBezTo>
                    <a:pt x="640" y="3"/>
                    <a:pt x="606" y="0"/>
                    <a:pt x="573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3218272" y="3529175"/>
              <a:ext cx="399581" cy="182096"/>
            </a:xfrm>
            <a:custGeom>
              <a:avLst/>
              <a:gdLst/>
              <a:ahLst/>
              <a:cxnLst/>
              <a:rect l="l" t="t" r="r" b="b"/>
              <a:pathLst>
                <a:path w="6023" h="2745" extrusionOk="0">
                  <a:moveTo>
                    <a:pt x="1093" y="1"/>
                  </a:moveTo>
                  <a:cubicBezTo>
                    <a:pt x="652" y="1"/>
                    <a:pt x="264" y="243"/>
                    <a:pt x="169" y="838"/>
                  </a:cubicBezTo>
                  <a:cubicBezTo>
                    <a:pt x="0" y="1680"/>
                    <a:pt x="421" y="1905"/>
                    <a:pt x="969" y="2017"/>
                  </a:cubicBezTo>
                  <a:lnTo>
                    <a:pt x="4731" y="2719"/>
                  </a:lnTo>
                  <a:cubicBezTo>
                    <a:pt x="4820" y="2735"/>
                    <a:pt x="4909" y="2744"/>
                    <a:pt x="4995" y="2744"/>
                  </a:cubicBezTo>
                  <a:cubicBezTo>
                    <a:pt x="5419" y="2744"/>
                    <a:pt x="5779" y="2524"/>
                    <a:pt x="5896" y="1905"/>
                  </a:cubicBezTo>
                  <a:cubicBezTo>
                    <a:pt x="6022" y="1231"/>
                    <a:pt x="5643" y="838"/>
                    <a:pt x="5096" y="725"/>
                  </a:cubicBezTo>
                  <a:lnTo>
                    <a:pt x="1334" y="24"/>
                  </a:lnTo>
                  <a:cubicBezTo>
                    <a:pt x="1253" y="9"/>
                    <a:pt x="1172" y="1"/>
                    <a:pt x="1093" y="1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3377490" y="3465488"/>
              <a:ext cx="122070" cy="82059"/>
            </a:xfrm>
            <a:custGeom>
              <a:avLst/>
              <a:gdLst/>
              <a:ahLst/>
              <a:cxnLst/>
              <a:rect l="l" t="t" r="r" b="b"/>
              <a:pathLst>
                <a:path w="1840" h="1237" extrusionOk="0">
                  <a:moveTo>
                    <a:pt x="183" y="1"/>
                  </a:moveTo>
                  <a:lnTo>
                    <a:pt x="1" y="927"/>
                  </a:lnTo>
                  <a:lnTo>
                    <a:pt x="1657" y="1236"/>
                  </a:lnTo>
                  <a:lnTo>
                    <a:pt x="1840" y="31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3271345" y="3737948"/>
              <a:ext cx="224503" cy="208631"/>
            </a:xfrm>
            <a:custGeom>
              <a:avLst/>
              <a:gdLst/>
              <a:ahLst/>
              <a:cxnLst/>
              <a:rect l="l" t="t" r="r" b="b"/>
              <a:pathLst>
                <a:path w="3384" h="3145" extrusionOk="0">
                  <a:moveTo>
                    <a:pt x="1228" y="0"/>
                  </a:moveTo>
                  <a:cubicBezTo>
                    <a:pt x="764" y="0"/>
                    <a:pt x="367" y="328"/>
                    <a:pt x="281" y="807"/>
                  </a:cubicBezTo>
                  <a:lnTo>
                    <a:pt x="99" y="1776"/>
                  </a:lnTo>
                  <a:cubicBezTo>
                    <a:pt x="0" y="2323"/>
                    <a:pt x="351" y="2828"/>
                    <a:pt x="885" y="2941"/>
                  </a:cubicBezTo>
                  <a:lnTo>
                    <a:pt x="1938" y="3123"/>
                  </a:lnTo>
                  <a:cubicBezTo>
                    <a:pt x="2006" y="3137"/>
                    <a:pt x="2075" y="3144"/>
                    <a:pt x="2141" y="3144"/>
                  </a:cubicBezTo>
                  <a:cubicBezTo>
                    <a:pt x="2606" y="3144"/>
                    <a:pt x="3005" y="2816"/>
                    <a:pt x="3103" y="2337"/>
                  </a:cubicBezTo>
                  <a:lnTo>
                    <a:pt x="3271" y="1369"/>
                  </a:lnTo>
                  <a:cubicBezTo>
                    <a:pt x="3383" y="835"/>
                    <a:pt x="3033" y="316"/>
                    <a:pt x="2485" y="217"/>
                  </a:cubicBezTo>
                  <a:lnTo>
                    <a:pt x="1432" y="21"/>
                  </a:lnTo>
                  <a:cubicBezTo>
                    <a:pt x="1363" y="7"/>
                    <a:pt x="1295" y="0"/>
                    <a:pt x="1228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3300203" y="3764551"/>
              <a:ext cx="167714" cy="156357"/>
            </a:xfrm>
            <a:custGeom>
              <a:avLst/>
              <a:gdLst/>
              <a:ahLst/>
              <a:cxnLst/>
              <a:rect l="l" t="t" r="r" b="b"/>
              <a:pathLst>
                <a:path w="2528" h="2357" extrusionOk="0">
                  <a:moveTo>
                    <a:pt x="803" y="0"/>
                  </a:moveTo>
                  <a:cubicBezTo>
                    <a:pt x="517" y="0"/>
                    <a:pt x="274" y="206"/>
                    <a:pt x="225" y="476"/>
                  </a:cubicBezTo>
                  <a:lnTo>
                    <a:pt x="57" y="1445"/>
                  </a:lnTo>
                  <a:cubicBezTo>
                    <a:pt x="1" y="1782"/>
                    <a:pt x="211" y="2091"/>
                    <a:pt x="520" y="2147"/>
                  </a:cubicBezTo>
                  <a:lnTo>
                    <a:pt x="1573" y="2343"/>
                  </a:lnTo>
                  <a:cubicBezTo>
                    <a:pt x="1615" y="2352"/>
                    <a:pt x="1656" y="2356"/>
                    <a:pt x="1697" y="2356"/>
                  </a:cubicBezTo>
                  <a:cubicBezTo>
                    <a:pt x="1986" y="2356"/>
                    <a:pt x="2238" y="2149"/>
                    <a:pt x="2275" y="1866"/>
                  </a:cubicBezTo>
                  <a:lnTo>
                    <a:pt x="2457" y="897"/>
                  </a:lnTo>
                  <a:cubicBezTo>
                    <a:pt x="2527" y="574"/>
                    <a:pt x="2303" y="252"/>
                    <a:pt x="1980" y="195"/>
                  </a:cubicBezTo>
                  <a:lnTo>
                    <a:pt x="927" y="13"/>
                  </a:lnTo>
                  <a:cubicBezTo>
                    <a:pt x="885" y="4"/>
                    <a:pt x="844" y="0"/>
                    <a:pt x="803" y="0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544;p32"/>
            <p:cNvGrpSpPr/>
            <p:nvPr/>
          </p:nvGrpSpPr>
          <p:grpSpPr>
            <a:xfrm>
              <a:off x="3313272" y="3781003"/>
              <a:ext cx="141574" cy="124321"/>
              <a:chOff x="3313272" y="3781003"/>
              <a:chExt cx="141574" cy="124321"/>
            </a:xfrm>
          </p:grpSpPr>
          <p:sp>
            <p:nvSpPr>
              <p:cNvPr id="545" name="Google Shape;545;p32"/>
              <p:cNvSpPr/>
              <p:nvPr/>
            </p:nvSpPr>
            <p:spPr>
              <a:xfrm>
                <a:off x="3329061" y="3781003"/>
                <a:ext cx="125785" cy="33102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499" extrusionOk="0">
                    <a:moveTo>
                      <a:pt x="99" y="0"/>
                    </a:moveTo>
                    <a:cubicBezTo>
                      <a:pt x="53" y="0"/>
                      <a:pt x="15" y="27"/>
                      <a:pt x="15" y="74"/>
                    </a:cubicBezTo>
                    <a:cubicBezTo>
                      <a:pt x="1" y="130"/>
                      <a:pt x="43" y="158"/>
                      <a:pt x="85" y="186"/>
                    </a:cubicBezTo>
                    <a:lnTo>
                      <a:pt x="1798" y="495"/>
                    </a:lnTo>
                    <a:cubicBezTo>
                      <a:pt x="1805" y="497"/>
                      <a:pt x="1812" y="499"/>
                      <a:pt x="1819" y="499"/>
                    </a:cubicBezTo>
                    <a:cubicBezTo>
                      <a:pt x="1853" y="499"/>
                      <a:pt x="1884" y="471"/>
                      <a:pt x="1896" y="425"/>
                    </a:cubicBezTo>
                    <a:cubicBezTo>
                      <a:pt x="1896" y="369"/>
                      <a:pt x="1882" y="341"/>
                      <a:pt x="1826" y="326"/>
                    </a:cubicBezTo>
                    <a:lnTo>
                      <a:pt x="127" y="4"/>
                    </a:lnTo>
                    <a:cubicBezTo>
                      <a:pt x="117" y="1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3327204" y="3798650"/>
                <a:ext cx="123928" cy="32903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96" extrusionOk="0">
                    <a:moveTo>
                      <a:pt x="72" y="1"/>
                    </a:moveTo>
                    <a:cubicBezTo>
                      <a:pt x="34" y="1"/>
                      <a:pt x="12" y="28"/>
                      <a:pt x="1" y="75"/>
                    </a:cubicBezTo>
                    <a:cubicBezTo>
                      <a:pt x="1" y="131"/>
                      <a:pt x="15" y="159"/>
                      <a:pt x="71" y="173"/>
                    </a:cubicBezTo>
                    <a:lnTo>
                      <a:pt x="1769" y="496"/>
                    </a:lnTo>
                    <a:cubicBezTo>
                      <a:pt x="1826" y="496"/>
                      <a:pt x="1854" y="482"/>
                      <a:pt x="1868" y="425"/>
                    </a:cubicBezTo>
                    <a:cubicBezTo>
                      <a:pt x="1868" y="369"/>
                      <a:pt x="1854" y="341"/>
                      <a:pt x="1797" y="313"/>
                    </a:cubicBezTo>
                    <a:lnTo>
                      <a:pt x="99" y="4"/>
                    </a:lnTo>
                    <a:cubicBezTo>
                      <a:pt x="89" y="2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3323489" y="3817557"/>
                <a:ext cx="124857" cy="32837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495" extrusionOk="0">
                    <a:moveTo>
                      <a:pt x="99" y="0"/>
                    </a:moveTo>
                    <a:cubicBezTo>
                      <a:pt x="57" y="0"/>
                      <a:pt x="15" y="14"/>
                      <a:pt x="1" y="70"/>
                    </a:cubicBezTo>
                    <a:cubicBezTo>
                      <a:pt x="1" y="126"/>
                      <a:pt x="15" y="155"/>
                      <a:pt x="71" y="169"/>
                    </a:cubicBezTo>
                    <a:lnTo>
                      <a:pt x="1769" y="491"/>
                    </a:lnTo>
                    <a:cubicBezTo>
                      <a:pt x="1779" y="494"/>
                      <a:pt x="1788" y="495"/>
                      <a:pt x="1796" y="495"/>
                    </a:cubicBezTo>
                    <a:cubicBezTo>
                      <a:pt x="1835" y="495"/>
                      <a:pt x="1858" y="468"/>
                      <a:pt x="1882" y="421"/>
                    </a:cubicBezTo>
                    <a:cubicBezTo>
                      <a:pt x="1882" y="365"/>
                      <a:pt x="1853" y="337"/>
                      <a:pt x="1811" y="309"/>
                    </a:cubicBez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3318845" y="3835203"/>
                <a:ext cx="125785" cy="32704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493" extrusionOk="0">
                    <a:moveTo>
                      <a:pt x="127" y="1"/>
                    </a:moveTo>
                    <a:cubicBezTo>
                      <a:pt x="71" y="1"/>
                      <a:pt x="28" y="29"/>
                      <a:pt x="14" y="71"/>
                    </a:cubicBezTo>
                    <a:cubicBezTo>
                      <a:pt x="0" y="113"/>
                      <a:pt x="28" y="155"/>
                      <a:pt x="85" y="169"/>
                    </a:cubicBezTo>
                    <a:lnTo>
                      <a:pt x="1783" y="492"/>
                    </a:lnTo>
                    <a:cubicBezTo>
                      <a:pt x="1839" y="492"/>
                      <a:pt x="1867" y="464"/>
                      <a:pt x="1895" y="422"/>
                    </a:cubicBezTo>
                    <a:cubicBezTo>
                      <a:pt x="1895" y="366"/>
                      <a:pt x="1867" y="324"/>
                      <a:pt x="1825" y="310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3316059" y="3851987"/>
                <a:ext cx="124857" cy="3323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501" extrusionOk="0">
                    <a:moveTo>
                      <a:pt x="113" y="0"/>
                    </a:moveTo>
                    <a:cubicBezTo>
                      <a:pt x="56" y="0"/>
                      <a:pt x="28" y="43"/>
                      <a:pt x="0" y="71"/>
                    </a:cubicBezTo>
                    <a:cubicBezTo>
                      <a:pt x="0" y="127"/>
                      <a:pt x="28" y="169"/>
                      <a:pt x="70" y="183"/>
                    </a:cubicBezTo>
                    <a:lnTo>
                      <a:pt x="1769" y="492"/>
                    </a:lnTo>
                    <a:cubicBezTo>
                      <a:pt x="1781" y="498"/>
                      <a:pt x="1793" y="501"/>
                      <a:pt x="1804" y="501"/>
                    </a:cubicBezTo>
                    <a:cubicBezTo>
                      <a:pt x="1842" y="501"/>
                      <a:pt x="1870" y="465"/>
                      <a:pt x="1881" y="422"/>
                    </a:cubicBezTo>
                    <a:cubicBezTo>
                      <a:pt x="1881" y="379"/>
                      <a:pt x="1867" y="337"/>
                      <a:pt x="1811" y="32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3313272" y="3871890"/>
                <a:ext cx="123928" cy="33434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504" extrusionOk="0">
                    <a:moveTo>
                      <a:pt x="65" y="0"/>
                    </a:moveTo>
                    <a:cubicBezTo>
                      <a:pt x="31" y="0"/>
                      <a:pt x="11" y="36"/>
                      <a:pt x="0" y="79"/>
                    </a:cubicBezTo>
                    <a:cubicBezTo>
                      <a:pt x="0" y="122"/>
                      <a:pt x="14" y="164"/>
                      <a:pt x="70" y="178"/>
                    </a:cubicBezTo>
                    <a:lnTo>
                      <a:pt x="1769" y="501"/>
                    </a:lnTo>
                    <a:cubicBezTo>
                      <a:pt x="1776" y="502"/>
                      <a:pt x="1783" y="503"/>
                      <a:pt x="1790" y="503"/>
                    </a:cubicBezTo>
                    <a:cubicBezTo>
                      <a:pt x="1832" y="503"/>
                      <a:pt x="1855" y="467"/>
                      <a:pt x="1867" y="430"/>
                    </a:cubicBezTo>
                    <a:cubicBezTo>
                      <a:pt x="1867" y="374"/>
                      <a:pt x="1853" y="332"/>
                      <a:pt x="1797" y="318"/>
                    </a:cubicBezTo>
                    <a:lnTo>
                      <a:pt x="98" y="9"/>
                    </a:lnTo>
                    <a:cubicBezTo>
                      <a:pt x="86" y="3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1" name="Google Shape;551;p32"/>
          <p:cNvSpPr/>
          <p:nvPr/>
        </p:nvSpPr>
        <p:spPr>
          <a:xfrm>
            <a:off x="2885868" y="223416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2"/>
          <p:cNvSpPr/>
          <p:nvPr/>
        </p:nvSpPr>
        <p:spPr>
          <a:xfrm>
            <a:off x="188934" y="594475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2"/>
          <p:cNvSpPr/>
          <p:nvPr/>
        </p:nvSpPr>
        <p:spPr>
          <a:xfrm>
            <a:off x="371308" y="827419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538951" y="1261352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838811" y="1063657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2"/>
          <p:cNvSpPr/>
          <p:nvPr/>
        </p:nvSpPr>
        <p:spPr>
          <a:xfrm>
            <a:off x="5864890" y="3815066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2"/>
          <p:cNvSpPr/>
          <p:nvPr/>
        </p:nvSpPr>
        <p:spPr>
          <a:xfrm>
            <a:off x="7778228" y="1244157"/>
            <a:ext cx="181714" cy="159135"/>
          </a:xfrm>
          <a:custGeom>
            <a:avLst/>
            <a:gdLst/>
            <a:ahLst/>
            <a:cxnLst/>
            <a:rect l="l" t="t" r="r" b="b"/>
            <a:pathLst>
              <a:path w="6020" h="5272" extrusionOk="0">
                <a:moveTo>
                  <a:pt x="3018" y="0"/>
                </a:moveTo>
                <a:cubicBezTo>
                  <a:pt x="3018" y="0"/>
                  <a:pt x="2576" y="2636"/>
                  <a:pt x="1" y="2636"/>
                </a:cubicBezTo>
                <a:cubicBezTo>
                  <a:pt x="1" y="2636"/>
                  <a:pt x="2957" y="3322"/>
                  <a:pt x="3018" y="5272"/>
                </a:cubicBezTo>
                <a:cubicBezTo>
                  <a:pt x="3079" y="3322"/>
                  <a:pt x="6019" y="2636"/>
                  <a:pt x="6019" y="2636"/>
                </a:cubicBezTo>
                <a:cubicBezTo>
                  <a:pt x="3459" y="2636"/>
                  <a:pt x="3018" y="0"/>
                  <a:pt x="3018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"/>
          <p:cNvSpPr/>
          <p:nvPr/>
        </p:nvSpPr>
        <p:spPr>
          <a:xfrm>
            <a:off x="8347717" y="4241220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2"/>
          <p:cNvSpPr/>
          <p:nvPr/>
        </p:nvSpPr>
        <p:spPr>
          <a:xfrm>
            <a:off x="5878674" y="631065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51;p32">
            <a:extLst>
              <a:ext uri="{FF2B5EF4-FFF2-40B4-BE49-F238E27FC236}">
                <a16:creationId xmlns:a16="http://schemas.microsoft.com/office/drawing/2014/main" id="{B6241650-1A3C-20A0-1D1C-046C8380199F}"/>
              </a:ext>
            </a:extLst>
          </p:cNvPr>
          <p:cNvSpPr/>
          <p:nvPr/>
        </p:nvSpPr>
        <p:spPr>
          <a:xfrm>
            <a:off x="3324231" y="4271201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51;p32">
            <a:extLst>
              <a:ext uri="{FF2B5EF4-FFF2-40B4-BE49-F238E27FC236}">
                <a16:creationId xmlns:a16="http://schemas.microsoft.com/office/drawing/2014/main" id="{8E9A79E2-EE54-0317-C5EB-0BC214BD937B}"/>
              </a:ext>
            </a:extLst>
          </p:cNvPr>
          <p:cNvSpPr/>
          <p:nvPr/>
        </p:nvSpPr>
        <p:spPr>
          <a:xfrm>
            <a:off x="297634" y="4190978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4C7F0E-A637-3FF5-4D62-BA0B997225B0}"/>
              </a:ext>
            </a:extLst>
          </p:cNvPr>
          <p:cNvSpPr txBox="1"/>
          <p:nvPr/>
        </p:nvSpPr>
        <p:spPr>
          <a:xfrm>
            <a:off x="155641" y="136188"/>
            <a:ext cx="6345743" cy="338554"/>
          </a:xfrm>
          <a:prstGeom prst="rect">
            <a:avLst/>
          </a:prstGeom>
          <a:solidFill>
            <a:srgbClr val="D4F775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Ex 4: Underline and correct the article mistakes in the sentences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F206E-9D5D-811F-A156-677CD27A88C7}"/>
              </a:ext>
            </a:extLst>
          </p:cNvPr>
          <p:cNvSpPr txBox="1"/>
          <p:nvPr/>
        </p:nvSpPr>
        <p:spPr>
          <a:xfrm>
            <a:off x="155641" y="590251"/>
            <a:ext cx="6202430" cy="34778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1. Ottawa is a 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capital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of Canada.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→ the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 He’s the 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Englishman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He lives in Oxford.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→ an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3. When people travel, they use an 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find their way round.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→ a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4. Can you see a 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Big Ben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from where you are standing?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→ the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5. Canadians love ice hockey, the 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winter sport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→ 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E30AA6-210B-DBAF-BFDE-92C48CD1BF9D}"/>
              </a:ext>
            </a:extLst>
          </p:cNvPr>
          <p:cNvSpPr/>
          <p:nvPr/>
        </p:nvSpPr>
        <p:spPr>
          <a:xfrm>
            <a:off x="6501384" y="590251"/>
            <a:ext cx="2505883" cy="3477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“capital”: thủ đô 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“the”</a:t>
            </a: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“Englishman”: người đàn ông Anh: danh từ số ít 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“an”</a:t>
            </a: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“map”: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“a”</a:t>
            </a: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“Big Ben”: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“the”</a:t>
            </a: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“winter sport”: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“a”</a:t>
            </a:r>
            <a:endParaRPr lang="en-VN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oogle Shape;795;p37">
            <a:extLst>
              <a:ext uri="{FF2B5EF4-FFF2-40B4-BE49-F238E27FC236}">
                <a16:creationId xmlns:a16="http://schemas.microsoft.com/office/drawing/2014/main" id="{FFB6AEC0-1922-DE4F-6D4B-D037F72E3E4C}"/>
              </a:ext>
            </a:extLst>
          </p:cNvPr>
          <p:cNvGrpSpPr/>
          <p:nvPr/>
        </p:nvGrpSpPr>
        <p:grpSpPr>
          <a:xfrm>
            <a:off x="155641" y="4264260"/>
            <a:ext cx="883815" cy="716180"/>
            <a:chOff x="272740" y="1762263"/>
            <a:chExt cx="883815" cy="716180"/>
          </a:xfrm>
        </p:grpSpPr>
        <p:sp>
          <p:nvSpPr>
            <p:cNvPr id="26" name="Google Shape;796;p37">
              <a:extLst>
                <a:ext uri="{FF2B5EF4-FFF2-40B4-BE49-F238E27FC236}">
                  <a16:creationId xmlns:a16="http://schemas.microsoft.com/office/drawing/2014/main" id="{69847730-853A-DC0D-8B7B-FBD1BEEFB8A3}"/>
                </a:ext>
              </a:extLst>
            </p:cNvPr>
            <p:cNvSpPr/>
            <p:nvPr/>
          </p:nvSpPr>
          <p:spPr>
            <a:xfrm>
              <a:off x="272740" y="1762263"/>
              <a:ext cx="883815" cy="715251"/>
            </a:xfrm>
            <a:custGeom>
              <a:avLst/>
              <a:gdLst/>
              <a:ahLst/>
              <a:cxnLst/>
              <a:rect l="l" t="t" r="r" b="b"/>
              <a:pathLst>
                <a:path w="13322" h="10782" extrusionOk="0">
                  <a:moveTo>
                    <a:pt x="10683" y="1"/>
                  </a:moveTo>
                  <a:lnTo>
                    <a:pt x="0" y="4464"/>
                  </a:lnTo>
                  <a:lnTo>
                    <a:pt x="2625" y="10781"/>
                  </a:lnTo>
                  <a:lnTo>
                    <a:pt x="13322" y="6317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7;p37">
              <a:extLst>
                <a:ext uri="{FF2B5EF4-FFF2-40B4-BE49-F238E27FC236}">
                  <a16:creationId xmlns:a16="http://schemas.microsoft.com/office/drawing/2014/main" id="{17BE722C-4972-5527-0B61-56255B1DE9D7}"/>
                </a:ext>
              </a:extLst>
            </p:cNvPr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9841" y="352"/>
                  </a:lnTo>
                  <a:lnTo>
                    <a:pt x="7047" y="4086"/>
                  </a:lnTo>
                  <a:lnTo>
                    <a:pt x="6135" y="1896"/>
                  </a:lnTo>
                  <a:lnTo>
                    <a:pt x="4534" y="2555"/>
                  </a:lnTo>
                  <a:lnTo>
                    <a:pt x="5447" y="4745"/>
                  </a:lnTo>
                  <a:lnTo>
                    <a:pt x="815" y="4114"/>
                  </a:lnTo>
                  <a:lnTo>
                    <a:pt x="0" y="4450"/>
                  </a:lnTo>
                  <a:lnTo>
                    <a:pt x="211" y="4984"/>
                  </a:lnTo>
                  <a:lnTo>
                    <a:pt x="4394" y="5559"/>
                  </a:lnTo>
                  <a:lnTo>
                    <a:pt x="1053" y="6963"/>
                  </a:lnTo>
                  <a:lnTo>
                    <a:pt x="1713" y="8563"/>
                  </a:lnTo>
                  <a:lnTo>
                    <a:pt x="4605" y="7342"/>
                  </a:lnTo>
                  <a:lnTo>
                    <a:pt x="4605" y="7342"/>
                  </a:lnTo>
                  <a:lnTo>
                    <a:pt x="2429" y="10276"/>
                  </a:lnTo>
                  <a:lnTo>
                    <a:pt x="2639" y="10781"/>
                  </a:lnTo>
                  <a:lnTo>
                    <a:pt x="3482" y="10430"/>
                  </a:lnTo>
                  <a:lnTo>
                    <a:pt x="6261" y="6696"/>
                  </a:lnTo>
                  <a:lnTo>
                    <a:pt x="7173" y="8886"/>
                  </a:lnTo>
                  <a:lnTo>
                    <a:pt x="8788" y="8213"/>
                  </a:lnTo>
                  <a:lnTo>
                    <a:pt x="7875" y="6037"/>
                  </a:lnTo>
                  <a:lnTo>
                    <a:pt x="12508" y="6668"/>
                  </a:lnTo>
                  <a:lnTo>
                    <a:pt x="13308" y="6317"/>
                  </a:lnTo>
                  <a:lnTo>
                    <a:pt x="13097" y="5798"/>
                  </a:lnTo>
                  <a:lnTo>
                    <a:pt x="9504" y="5307"/>
                  </a:lnTo>
                  <a:lnTo>
                    <a:pt x="12395" y="4100"/>
                  </a:lnTo>
                  <a:lnTo>
                    <a:pt x="11722" y="2485"/>
                  </a:lnTo>
                  <a:lnTo>
                    <a:pt x="8353" y="3903"/>
                  </a:lnTo>
                  <a:lnTo>
                    <a:pt x="10893" y="506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8;p37">
              <a:extLst>
                <a:ext uri="{FF2B5EF4-FFF2-40B4-BE49-F238E27FC236}">
                  <a16:creationId xmlns:a16="http://schemas.microsoft.com/office/drawing/2014/main" id="{9932C37A-2AE4-84A3-C3B5-DBE6D3EC2ADD}"/>
                </a:ext>
              </a:extLst>
            </p:cNvPr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10388" y="113"/>
                  </a:lnTo>
                  <a:lnTo>
                    <a:pt x="6977" y="4675"/>
                  </a:lnTo>
                  <a:lnTo>
                    <a:pt x="5854" y="2008"/>
                  </a:lnTo>
                  <a:lnTo>
                    <a:pt x="4815" y="2457"/>
                  </a:lnTo>
                  <a:lnTo>
                    <a:pt x="5924" y="5124"/>
                  </a:lnTo>
                  <a:lnTo>
                    <a:pt x="253" y="4352"/>
                  </a:lnTo>
                  <a:lnTo>
                    <a:pt x="0" y="4450"/>
                  </a:lnTo>
                  <a:lnTo>
                    <a:pt x="85" y="4647"/>
                  </a:lnTo>
                  <a:lnTo>
                    <a:pt x="5559" y="5405"/>
                  </a:lnTo>
                  <a:lnTo>
                    <a:pt x="1151" y="7244"/>
                  </a:lnTo>
                  <a:lnTo>
                    <a:pt x="1587" y="8283"/>
                  </a:lnTo>
                  <a:lnTo>
                    <a:pt x="5517" y="6640"/>
                  </a:lnTo>
                  <a:lnTo>
                    <a:pt x="2555" y="10613"/>
                  </a:lnTo>
                  <a:lnTo>
                    <a:pt x="2639" y="10781"/>
                  </a:lnTo>
                  <a:lnTo>
                    <a:pt x="2920" y="10669"/>
                  </a:lnTo>
                  <a:lnTo>
                    <a:pt x="6107" y="6402"/>
                  </a:lnTo>
                  <a:lnTo>
                    <a:pt x="6415" y="6275"/>
                  </a:lnTo>
                  <a:lnTo>
                    <a:pt x="7454" y="8774"/>
                  </a:lnTo>
                  <a:lnTo>
                    <a:pt x="8507" y="8325"/>
                  </a:lnTo>
                  <a:lnTo>
                    <a:pt x="7454" y="5840"/>
                  </a:lnTo>
                  <a:lnTo>
                    <a:pt x="7763" y="5700"/>
                  </a:lnTo>
                  <a:lnTo>
                    <a:pt x="13055" y="6430"/>
                  </a:lnTo>
                  <a:lnTo>
                    <a:pt x="13308" y="6317"/>
                  </a:lnTo>
                  <a:lnTo>
                    <a:pt x="13238" y="6135"/>
                  </a:lnTo>
                  <a:lnTo>
                    <a:pt x="8367" y="5447"/>
                  </a:lnTo>
                  <a:lnTo>
                    <a:pt x="12283" y="3819"/>
                  </a:lnTo>
                  <a:lnTo>
                    <a:pt x="11834" y="2766"/>
                  </a:lnTo>
                  <a:lnTo>
                    <a:pt x="7440" y="4605"/>
                  </a:lnTo>
                  <a:lnTo>
                    <a:pt x="10753" y="169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866;p37">
            <a:extLst>
              <a:ext uri="{FF2B5EF4-FFF2-40B4-BE49-F238E27FC236}">
                <a16:creationId xmlns:a16="http://schemas.microsoft.com/office/drawing/2014/main" id="{BBC37D56-2B2F-3C4B-523D-0F4987C95381}"/>
              </a:ext>
            </a:extLst>
          </p:cNvPr>
          <p:cNvGrpSpPr/>
          <p:nvPr/>
        </p:nvGrpSpPr>
        <p:grpSpPr>
          <a:xfrm>
            <a:off x="8254684" y="4280302"/>
            <a:ext cx="620302" cy="681973"/>
            <a:chOff x="3071128" y="3454741"/>
            <a:chExt cx="620302" cy="681973"/>
          </a:xfrm>
        </p:grpSpPr>
        <p:sp>
          <p:nvSpPr>
            <p:cNvPr id="97" name="Google Shape;867;p37">
              <a:extLst>
                <a:ext uri="{FF2B5EF4-FFF2-40B4-BE49-F238E27FC236}">
                  <a16:creationId xmlns:a16="http://schemas.microsoft.com/office/drawing/2014/main" id="{8329F617-5763-3DE7-FF2A-8A38C2E0473A}"/>
                </a:ext>
              </a:extLst>
            </p:cNvPr>
            <p:cNvSpPr/>
            <p:nvPr/>
          </p:nvSpPr>
          <p:spPr>
            <a:xfrm>
              <a:off x="3532993" y="3971467"/>
              <a:ext cx="94140" cy="165247"/>
            </a:xfrm>
            <a:custGeom>
              <a:avLst/>
              <a:gdLst/>
              <a:ahLst/>
              <a:cxnLst/>
              <a:rect l="l" t="t" r="r" b="b"/>
              <a:pathLst>
                <a:path w="1419" h="2491" extrusionOk="0">
                  <a:moveTo>
                    <a:pt x="840" y="1"/>
                  </a:moveTo>
                  <a:cubicBezTo>
                    <a:pt x="585" y="1"/>
                    <a:pt x="359" y="183"/>
                    <a:pt x="310" y="431"/>
                  </a:cubicBezTo>
                  <a:lnTo>
                    <a:pt x="57" y="1849"/>
                  </a:lnTo>
                  <a:cubicBezTo>
                    <a:pt x="1" y="2158"/>
                    <a:pt x="197" y="2425"/>
                    <a:pt x="478" y="2481"/>
                  </a:cubicBezTo>
                  <a:cubicBezTo>
                    <a:pt x="512" y="2487"/>
                    <a:pt x="546" y="2490"/>
                    <a:pt x="580" y="2490"/>
                  </a:cubicBezTo>
                  <a:cubicBezTo>
                    <a:pt x="835" y="2490"/>
                    <a:pt x="1060" y="2308"/>
                    <a:pt x="1110" y="2060"/>
                  </a:cubicBezTo>
                  <a:lnTo>
                    <a:pt x="1363" y="642"/>
                  </a:lnTo>
                  <a:cubicBezTo>
                    <a:pt x="1419" y="347"/>
                    <a:pt x="1222" y="66"/>
                    <a:pt x="941" y="10"/>
                  </a:cubicBezTo>
                  <a:cubicBezTo>
                    <a:pt x="907" y="4"/>
                    <a:pt x="874" y="1"/>
                    <a:pt x="840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68;p37">
              <a:extLst>
                <a:ext uri="{FF2B5EF4-FFF2-40B4-BE49-F238E27FC236}">
                  <a16:creationId xmlns:a16="http://schemas.microsoft.com/office/drawing/2014/main" id="{591738F3-B8A7-55A4-9049-2C99615D0A6C}"/>
                </a:ext>
              </a:extLst>
            </p:cNvPr>
            <p:cNvSpPr/>
            <p:nvPr/>
          </p:nvSpPr>
          <p:spPr>
            <a:xfrm>
              <a:off x="3071128" y="3885821"/>
              <a:ext cx="94140" cy="165247"/>
            </a:xfrm>
            <a:custGeom>
              <a:avLst/>
              <a:gdLst/>
              <a:ahLst/>
              <a:cxnLst/>
              <a:rect l="l" t="t" r="r" b="b"/>
              <a:pathLst>
                <a:path w="1419" h="2491" extrusionOk="0">
                  <a:moveTo>
                    <a:pt x="840" y="0"/>
                  </a:moveTo>
                  <a:cubicBezTo>
                    <a:pt x="584" y="0"/>
                    <a:pt x="359" y="183"/>
                    <a:pt x="309" y="431"/>
                  </a:cubicBezTo>
                  <a:lnTo>
                    <a:pt x="43" y="1849"/>
                  </a:lnTo>
                  <a:cubicBezTo>
                    <a:pt x="0" y="2144"/>
                    <a:pt x="183" y="2424"/>
                    <a:pt x="464" y="2480"/>
                  </a:cubicBezTo>
                  <a:cubicBezTo>
                    <a:pt x="499" y="2487"/>
                    <a:pt x="535" y="2490"/>
                    <a:pt x="569" y="2490"/>
                  </a:cubicBezTo>
                  <a:cubicBezTo>
                    <a:pt x="834" y="2490"/>
                    <a:pt x="1058" y="2308"/>
                    <a:pt x="1095" y="2059"/>
                  </a:cubicBezTo>
                  <a:lnTo>
                    <a:pt x="1362" y="642"/>
                  </a:lnTo>
                  <a:cubicBezTo>
                    <a:pt x="1418" y="333"/>
                    <a:pt x="1222" y="52"/>
                    <a:pt x="941" y="10"/>
                  </a:cubicBezTo>
                  <a:cubicBezTo>
                    <a:pt x="907" y="3"/>
                    <a:pt x="873" y="0"/>
                    <a:pt x="840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69;p37">
              <a:extLst>
                <a:ext uri="{FF2B5EF4-FFF2-40B4-BE49-F238E27FC236}">
                  <a16:creationId xmlns:a16="http://schemas.microsoft.com/office/drawing/2014/main" id="{9DEDFECF-32E2-C2C4-8C6F-96A6964DF9DA}"/>
                </a:ext>
              </a:extLst>
            </p:cNvPr>
            <p:cNvSpPr/>
            <p:nvPr/>
          </p:nvSpPr>
          <p:spPr>
            <a:xfrm>
              <a:off x="3086055" y="3454741"/>
              <a:ext cx="605375" cy="591930"/>
            </a:xfrm>
            <a:custGeom>
              <a:avLst/>
              <a:gdLst/>
              <a:ahLst/>
              <a:cxnLst/>
              <a:rect l="l" t="t" r="r" b="b"/>
              <a:pathLst>
                <a:path w="9125" h="8923" extrusionOk="0">
                  <a:moveTo>
                    <a:pt x="2655" y="0"/>
                  </a:moveTo>
                  <a:cubicBezTo>
                    <a:pt x="1752" y="0"/>
                    <a:pt x="1558" y="1174"/>
                    <a:pt x="1558" y="1174"/>
                  </a:cubicBezTo>
                  <a:lnTo>
                    <a:pt x="1067" y="3799"/>
                  </a:lnTo>
                  <a:cubicBezTo>
                    <a:pt x="730" y="3869"/>
                    <a:pt x="590" y="4220"/>
                    <a:pt x="590" y="4220"/>
                  </a:cubicBezTo>
                  <a:lnTo>
                    <a:pt x="0" y="7406"/>
                  </a:lnTo>
                  <a:lnTo>
                    <a:pt x="8015" y="8922"/>
                  </a:lnTo>
                  <a:cubicBezTo>
                    <a:pt x="8015" y="8922"/>
                    <a:pt x="8591" y="5904"/>
                    <a:pt x="8647" y="5638"/>
                  </a:cubicBezTo>
                  <a:cubicBezTo>
                    <a:pt x="8703" y="5385"/>
                    <a:pt x="8366" y="5132"/>
                    <a:pt x="8366" y="5132"/>
                  </a:cubicBezTo>
                  <a:cubicBezTo>
                    <a:pt x="8366" y="5132"/>
                    <a:pt x="8633" y="3714"/>
                    <a:pt x="8872" y="2437"/>
                  </a:cubicBezTo>
                  <a:cubicBezTo>
                    <a:pt x="9124" y="1146"/>
                    <a:pt x="8086" y="1005"/>
                    <a:pt x="8086" y="1005"/>
                  </a:cubicBezTo>
                  <a:cubicBezTo>
                    <a:pt x="8086" y="1005"/>
                    <a:pt x="3959" y="233"/>
                    <a:pt x="2878" y="23"/>
                  </a:cubicBezTo>
                  <a:cubicBezTo>
                    <a:pt x="2799" y="7"/>
                    <a:pt x="2725" y="0"/>
                    <a:pt x="2655" y="0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70;p37">
              <a:extLst>
                <a:ext uri="{FF2B5EF4-FFF2-40B4-BE49-F238E27FC236}">
                  <a16:creationId xmlns:a16="http://schemas.microsoft.com/office/drawing/2014/main" id="{176B24BF-7D00-CFB4-C66F-5E6AEF8D3D8F}"/>
                </a:ext>
              </a:extLst>
            </p:cNvPr>
            <p:cNvSpPr/>
            <p:nvPr/>
          </p:nvSpPr>
          <p:spPr>
            <a:xfrm>
              <a:off x="3113984" y="3903202"/>
              <a:ext cx="487087" cy="110850"/>
            </a:xfrm>
            <a:custGeom>
              <a:avLst/>
              <a:gdLst/>
              <a:ahLst/>
              <a:cxnLst/>
              <a:rect l="l" t="t" r="r" b="b"/>
              <a:pathLst>
                <a:path w="7342" h="1671" extrusionOk="0">
                  <a:moveTo>
                    <a:pt x="56" y="1"/>
                  </a:moveTo>
                  <a:lnTo>
                    <a:pt x="0" y="295"/>
                  </a:lnTo>
                  <a:lnTo>
                    <a:pt x="7300" y="1671"/>
                  </a:lnTo>
                  <a:lnTo>
                    <a:pt x="7342" y="1376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71;p37">
              <a:extLst>
                <a:ext uri="{FF2B5EF4-FFF2-40B4-BE49-F238E27FC236}">
                  <a16:creationId xmlns:a16="http://schemas.microsoft.com/office/drawing/2014/main" id="{840FA02A-3231-ACEF-4B57-B9CE0B268D3B}"/>
                </a:ext>
              </a:extLst>
            </p:cNvPr>
            <p:cNvSpPr/>
            <p:nvPr/>
          </p:nvSpPr>
          <p:spPr>
            <a:xfrm>
              <a:off x="3289987" y="3951631"/>
              <a:ext cx="137860" cy="57780"/>
            </a:xfrm>
            <a:custGeom>
              <a:avLst/>
              <a:gdLst/>
              <a:ahLst/>
              <a:cxnLst/>
              <a:rect l="l" t="t" r="r" b="b"/>
              <a:pathLst>
                <a:path w="2078" h="871" extrusionOk="0">
                  <a:moveTo>
                    <a:pt x="84" y="0"/>
                  </a:moveTo>
                  <a:lnTo>
                    <a:pt x="0" y="506"/>
                  </a:lnTo>
                  <a:lnTo>
                    <a:pt x="1979" y="871"/>
                  </a:lnTo>
                  <a:lnTo>
                    <a:pt x="2078" y="37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72;p37">
              <a:extLst>
                <a:ext uri="{FF2B5EF4-FFF2-40B4-BE49-F238E27FC236}">
                  <a16:creationId xmlns:a16="http://schemas.microsoft.com/office/drawing/2014/main" id="{9BAE4412-CD69-0753-EC1C-045D913DCCD1}"/>
                </a:ext>
              </a:extLst>
            </p:cNvPr>
            <p:cNvSpPr/>
            <p:nvPr/>
          </p:nvSpPr>
          <p:spPr>
            <a:xfrm>
              <a:off x="3138199" y="3727732"/>
              <a:ext cx="75498" cy="69057"/>
            </a:xfrm>
            <a:custGeom>
              <a:avLst/>
              <a:gdLst/>
              <a:ahLst/>
              <a:cxnLst/>
              <a:rect l="l" t="t" r="r" b="b"/>
              <a:pathLst>
                <a:path w="1138" h="1041" extrusionOk="0">
                  <a:moveTo>
                    <a:pt x="593" y="0"/>
                  </a:moveTo>
                  <a:cubicBezTo>
                    <a:pt x="341" y="0"/>
                    <a:pt x="107" y="174"/>
                    <a:pt x="56" y="428"/>
                  </a:cubicBezTo>
                  <a:cubicBezTo>
                    <a:pt x="0" y="708"/>
                    <a:pt x="197" y="989"/>
                    <a:pt x="477" y="1031"/>
                  </a:cubicBezTo>
                  <a:cubicBezTo>
                    <a:pt x="510" y="1038"/>
                    <a:pt x="542" y="1041"/>
                    <a:pt x="574" y="1041"/>
                  </a:cubicBezTo>
                  <a:cubicBezTo>
                    <a:pt x="820" y="1041"/>
                    <a:pt x="1044" y="858"/>
                    <a:pt x="1081" y="610"/>
                  </a:cubicBezTo>
                  <a:cubicBezTo>
                    <a:pt x="1137" y="329"/>
                    <a:pt x="941" y="49"/>
                    <a:pt x="674" y="7"/>
                  </a:cubicBezTo>
                  <a:cubicBezTo>
                    <a:pt x="647" y="2"/>
                    <a:pt x="620" y="0"/>
                    <a:pt x="593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73;p37">
              <a:extLst>
                <a:ext uri="{FF2B5EF4-FFF2-40B4-BE49-F238E27FC236}">
                  <a16:creationId xmlns:a16="http://schemas.microsoft.com/office/drawing/2014/main" id="{3EF598DD-BA2D-ED3D-05D5-2F22B2E83C93}"/>
                </a:ext>
              </a:extLst>
            </p:cNvPr>
            <p:cNvSpPr/>
            <p:nvPr/>
          </p:nvSpPr>
          <p:spPr>
            <a:xfrm>
              <a:off x="3562846" y="3807606"/>
              <a:ext cx="76427" cy="69986"/>
            </a:xfrm>
            <a:custGeom>
              <a:avLst/>
              <a:gdLst/>
              <a:ahLst/>
              <a:cxnLst/>
              <a:rect l="l" t="t" r="r" b="b"/>
              <a:pathLst>
                <a:path w="1152" h="1055" extrusionOk="0">
                  <a:moveTo>
                    <a:pt x="573" y="0"/>
                  </a:moveTo>
                  <a:cubicBezTo>
                    <a:pt x="320" y="0"/>
                    <a:pt x="106" y="183"/>
                    <a:pt x="56" y="431"/>
                  </a:cubicBezTo>
                  <a:cubicBezTo>
                    <a:pt x="0" y="712"/>
                    <a:pt x="197" y="992"/>
                    <a:pt x="477" y="1048"/>
                  </a:cubicBezTo>
                  <a:cubicBezTo>
                    <a:pt x="504" y="1053"/>
                    <a:pt x="532" y="1055"/>
                    <a:pt x="558" y="1055"/>
                  </a:cubicBezTo>
                  <a:cubicBezTo>
                    <a:pt x="810" y="1055"/>
                    <a:pt x="1044" y="881"/>
                    <a:pt x="1095" y="627"/>
                  </a:cubicBezTo>
                  <a:cubicBezTo>
                    <a:pt x="1151" y="347"/>
                    <a:pt x="955" y="66"/>
                    <a:pt x="674" y="10"/>
                  </a:cubicBezTo>
                  <a:cubicBezTo>
                    <a:pt x="640" y="3"/>
                    <a:pt x="606" y="0"/>
                    <a:pt x="573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74;p37">
              <a:extLst>
                <a:ext uri="{FF2B5EF4-FFF2-40B4-BE49-F238E27FC236}">
                  <a16:creationId xmlns:a16="http://schemas.microsoft.com/office/drawing/2014/main" id="{4CE49EAE-1F76-A1B6-4733-9EE493DC7896}"/>
                </a:ext>
              </a:extLst>
            </p:cNvPr>
            <p:cNvSpPr/>
            <p:nvPr/>
          </p:nvSpPr>
          <p:spPr>
            <a:xfrm>
              <a:off x="3218272" y="3529175"/>
              <a:ext cx="399581" cy="182096"/>
            </a:xfrm>
            <a:custGeom>
              <a:avLst/>
              <a:gdLst/>
              <a:ahLst/>
              <a:cxnLst/>
              <a:rect l="l" t="t" r="r" b="b"/>
              <a:pathLst>
                <a:path w="6023" h="2745" extrusionOk="0">
                  <a:moveTo>
                    <a:pt x="1093" y="1"/>
                  </a:moveTo>
                  <a:cubicBezTo>
                    <a:pt x="652" y="1"/>
                    <a:pt x="264" y="243"/>
                    <a:pt x="169" y="838"/>
                  </a:cubicBezTo>
                  <a:cubicBezTo>
                    <a:pt x="0" y="1680"/>
                    <a:pt x="421" y="1905"/>
                    <a:pt x="969" y="2017"/>
                  </a:cubicBezTo>
                  <a:lnTo>
                    <a:pt x="4731" y="2719"/>
                  </a:lnTo>
                  <a:cubicBezTo>
                    <a:pt x="4820" y="2735"/>
                    <a:pt x="4909" y="2744"/>
                    <a:pt x="4995" y="2744"/>
                  </a:cubicBezTo>
                  <a:cubicBezTo>
                    <a:pt x="5419" y="2744"/>
                    <a:pt x="5779" y="2524"/>
                    <a:pt x="5896" y="1905"/>
                  </a:cubicBezTo>
                  <a:cubicBezTo>
                    <a:pt x="6022" y="1231"/>
                    <a:pt x="5643" y="838"/>
                    <a:pt x="5096" y="725"/>
                  </a:cubicBezTo>
                  <a:lnTo>
                    <a:pt x="1334" y="24"/>
                  </a:lnTo>
                  <a:cubicBezTo>
                    <a:pt x="1253" y="9"/>
                    <a:pt x="1172" y="1"/>
                    <a:pt x="1093" y="1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75;p37">
              <a:extLst>
                <a:ext uri="{FF2B5EF4-FFF2-40B4-BE49-F238E27FC236}">
                  <a16:creationId xmlns:a16="http://schemas.microsoft.com/office/drawing/2014/main" id="{80AF467B-74AD-5510-C7FA-8BDD8A20448F}"/>
                </a:ext>
              </a:extLst>
            </p:cNvPr>
            <p:cNvSpPr/>
            <p:nvPr/>
          </p:nvSpPr>
          <p:spPr>
            <a:xfrm>
              <a:off x="3377490" y="3465488"/>
              <a:ext cx="122070" cy="82059"/>
            </a:xfrm>
            <a:custGeom>
              <a:avLst/>
              <a:gdLst/>
              <a:ahLst/>
              <a:cxnLst/>
              <a:rect l="l" t="t" r="r" b="b"/>
              <a:pathLst>
                <a:path w="1840" h="1237" extrusionOk="0">
                  <a:moveTo>
                    <a:pt x="183" y="1"/>
                  </a:moveTo>
                  <a:lnTo>
                    <a:pt x="1" y="927"/>
                  </a:lnTo>
                  <a:lnTo>
                    <a:pt x="1657" y="1236"/>
                  </a:lnTo>
                  <a:lnTo>
                    <a:pt x="1840" y="31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76;p37">
              <a:extLst>
                <a:ext uri="{FF2B5EF4-FFF2-40B4-BE49-F238E27FC236}">
                  <a16:creationId xmlns:a16="http://schemas.microsoft.com/office/drawing/2014/main" id="{B6EC20A9-937B-A3AB-03D6-D4CC921B05F3}"/>
                </a:ext>
              </a:extLst>
            </p:cNvPr>
            <p:cNvSpPr/>
            <p:nvPr/>
          </p:nvSpPr>
          <p:spPr>
            <a:xfrm>
              <a:off x="3271345" y="3737948"/>
              <a:ext cx="224503" cy="208631"/>
            </a:xfrm>
            <a:custGeom>
              <a:avLst/>
              <a:gdLst/>
              <a:ahLst/>
              <a:cxnLst/>
              <a:rect l="l" t="t" r="r" b="b"/>
              <a:pathLst>
                <a:path w="3384" h="3145" extrusionOk="0">
                  <a:moveTo>
                    <a:pt x="1228" y="0"/>
                  </a:moveTo>
                  <a:cubicBezTo>
                    <a:pt x="764" y="0"/>
                    <a:pt x="367" y="328"/>
                    <a:pt x="281" y="807"/>
                  </a:cubicBezTo>
                  <a:lnTo>
                    <a:pt x="99" y="1776"/>
                  </a:lnTo>
                  <a:cubicBezTo>
                    <a:pt x="0" y="2323"/>
                    <a:pt x="351" y="2828"/>
                    <a:pt x="885" y="2941"/>
                  </a:cubicBezTo>
                  <a:lnTo>
                    <a:pt x="1938" y="3123"/>
                  </a:lnTo>
                  <a:cubicBezTo>
                    <a:pt x="2006" y="3137"/>
                    <a:pt x="2075" y="3144"/>
                    <a:pt x="2141" y="3144"/>
                  </a:cubicBezTo>
                  <a:cubicBezTo>
                    <a:pt x="2606" y="3144"/>
                    <a:pt x="3005" y="2816"/>
                    <a:pt x="3103" y="2337"/>
                  </a:cubicBezTo>
                  <a:lnTo>
                    <a:pt x="3271" y="1369"/>
                  </a:lnTo>
                  <a:cubicBezTo>
                    <a:pt x="3383" y="835"/>
                    <a:pt x="3033" y="316"/>
                    <a:pt x="2485" y="217"/>
                  </a:cubicBezTo>
                  <a:lnTo>
                    <a:pt x="1432" y="21"/>
                  </a:lnTo>
                  <a:cubicBezTo>
                    <a:pt x="1363" y="7"/>
                    <a:pt x="1295" y="0"/>
                    <a:pt x="1228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77;p37">
              <a:extLst>
                <a:ext uri="{FF2B5EF4-FFF2-40B4-BE49-F238E27FC236}">
                  <a16:creationId xmlns:a16="http://schemas.microsoft.com/office/drawing/2014/main" id="{EB77BC15-60DC-BA1A-F27C-8FEE49ABCD13}"/>
                </a:ext>
              </a:extLst>
            </p:cNvPr>
            <p:cNvSpPr/>
            <p:nvPr/>
          </p:nvSpPr>
          <p:spPr>
            <a:xfrm>
              <a:off x="3300203" y="3764551"/>
              <a:ext cx="167714" cy="156357"/>
            </a:xfrm>
            <a:custGeom>
              <a:avLst/>
              <a:gdLst/>
              <a:ahLst/>
              <a:cxnLst/>
              <a:rect l="l" t="t" r="r" b="b"/>
              <a:pathLst>
                <a:path w="2528" h="2357" extrusionOk="0">
                  <a:moveTo>
                    <a:pt x="803" y="0"/>
                  </a:moveTo>
                  <a:cubicBezTo>
                    <a:pt x="517" y="0"/>
                    <a:pt x="274" y="206"/>
                    <a:pt x="225" y="476"/>
                  </a:cubicBezTo>
                  <a:lnTo>
                    <a:pt x="57" y="1445"/>
                  </a:lnTo>
                  <a:cubicBezTo>
                    <a:pt x="1" y="1782"/>
                    <a:pt x="211" y="2091"/>
                    <a:pt x="520" y="2147"/>
                  </a:cubicBezTo>
                  <a:lnTo>
                    <a:pt x="1573" y="2343"/>
                  </a:lnTo>
                  <a:cubicBezTo>
                    <a:pt x="1615" y="2352"/>
                    <a:pt x="1656" y="2356"/>
                    <a:pt x="1697" y="2356"/>
                  </a:cubicBezTo>
                  <a:cubicBezTo>
                    <a:pt x="1986" y="2356"/>
                    <a:pt x="2238" y="2149"/>
                    <a:pt x="2275" y="1866"/>
                  </a:cubicBezTo>
                  <a:lnTo>
                    <a:pt x="2457" y="897"/>
                  </a:lnTo>
                  <a:cubicBezTo>
                    <a:pt x="2527" y="574"/>
                    <a:pt x="2303" y="252"/>
                    <a:pt x="1980" y="195"/>
                  </a:cubicBezTo>
                  <a:lnTo>
                    <a:pt x="927" y="13"/>
                  </a:lnTo>
                  <a:cubicBezTo>
                    <a:pt x="885" y="4"/>
                    <a:pt x="844" y="0"/>
                    <a:pt x="803" y="0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" name="Google Shape;878;p37">
              <a:extLst>
                <a:ext uri="{FF2B5EF4-FFF2-40B4-BE49-F238E27FC236}">
                  <a16:creationId xmlns:a16="http://schemas.microsoft.com/office/drawing/2014/main" id="{13C219BE-C1A3-073F-3895-C040EA832963}"/>
                </a:ext>
              </a:extLst>
            </p:cNvPr>
            <p:cNvGrpSpPr/>
            <p:nvPr/>
          </p:nvGrpSpPr>
          <p:grpSpPr>
            <a:xfrm>
              <a:off x="3313272" y="3781003"/>
              <a:ext cx="141574" cy="124321"/>
              <a:chOff x="3313272" y="3781003"/>
              <a:chExt cx="141574" cy="124321"/>
            </a:xfrm>
          </p:grpSpPr>
          <p:sp>
            <p:nvSpPr>
              <p:cNvPr id="109" name="Google Shape;879;p37">
                <a:extLst>
                  <a:ext uri="{FF2B5EF4-FFF2-40B4-BE49-F238E27FC236}">
                    <a16:creationId xmlns:a16="http://schemas.microsoft.com/office/drawing/2014/main" id="{DC908D0F-FCAD-2960-8FAC-697C890DC115}"/>
                  </a:ext>
                </a:extLst>
              </p:cNvPr>
              <p:cNvSpPr/>
              <p:nvPr/>
            </p:nvSpPr>
            <p:spPr>
              <a:xfrm>
                <a:off x="3329061" y="3781003"/>
                <a:ext cx="125785" cy="33102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499" extrusionOk="0">
                    <a:moveTo>
                      <a:pt x="99" y="0"/>
                    </a:moveTo>
                    <a:cubicBezTo>
                      <a:pt x="53" y="0"/>
                      <a:pt x="15" y="27"/>
                      <a:pt x="15" y="74"/>
                    </a:cubicBezTo>
                    <a:cubicBezTo>
                      <a:pt x="1" y="130"/>
                      <a:pt x="43" y="158"/>
                      <a:pt x="85" y="186"/>
                    </a:cubicBezTo>
                    <a:lnTo>
                      <a:pt x="1798" y="495"/>
                    </a:lnTo>
                    <a:cubicBezTo>
                      <a:pt x="1805" y="497"/>
                      <a:pt x="1812" y="499"/>
                      <a:pt x="1819" y="499"/>
                    </a:cubicBezTo>
                    <a:cubicBezTo>
                      <a:pt x="1853" y="499"/>
                      <a:pt x="1884" y="471"/>
                      <a:pt x="1896" y="425"/>
                    </a:cubicBezTo>
                    <a:cubicBezTo>
                      <a:pt x="1896" y="369"/>
                      <a:pt x="1882" y="341"/>
                      <a:pt x="1826" y="326"/>
                    </a:cubicBezTo>
                    <a:lnTo>
                      <a:pt x="127" y="4"/>
                    </a:lnTo>
                    <a:cubicBezTo>
                      <a:pt x="117" y="1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80;p37">
                <a:extLst>
                  <a:ext uri="{FF2B5EF4-FFF2-40B4-BE49-F238E27FC236}">
                    <a16:creationId xmlns:a16="http://schemas.microsoft.com/office/drawing/2014/main" id="{818CAFCF-084B-6FAB-F480-B018B3B307FA}"/>
                  </a:ext>
                </a:extLst>
              </p:cNvPr>
              <p:cNvSpPr/>
              <p:nvPr/>
            </p:nvSpPr>
            <p:spPr>
              <a:xfrm>
                <a:off x="3327204" y="3798650"/>
                <a:ext cx="123928" cy="32903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96" extrusionOk="0">
                    <a:moveTo>
                      <a:pt x="72" y="1"/>
                    </a:moveTo>
                    <a:cubicBezTo>
                      <a:pt x="34" y="1"/>
                      <a:pt x="12" y="28"/>
                      <a:pt x="1" y="75"/>
                    </a:cubicBezTo>
                    <a:cubicBezTo>
                      <a:pt x="1" y="131"/>
                      <a:pt x="15" y="159"/>
                      <a:pt x="71" y="173"/>
                    </a:cubicBezTo>
                    <a:lnTo>
                      <a:pt x="1769" y="496"/>
                    </a:lnTo>
                    <a:cubicBezTo>
                      <a:pt x="1826" y="496"/>
                      <a:pt x="1854" y="482"/>
                      <a:pt x="1868" y="425"/>
                    </a:cubicBezTo>
                    <a:cubicBezTo>
                      <a:pt x="1868" y="369"/>
                      <a:pt x="1854" y="341"/>
                      <a:pt x="1797" y="313"/>
                    </a:cubicBezTo>
                    <a:lnTo>
                      <a:pt x="99" y="4"/>
                    </a:lnTo>
                    <a:cubicBezTo>
                      <a:pt x="89" y="2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81;p37">
                <a:extLst>
                  <a:ext uri="{FF2B5EF4-FFF2-40B4-BE49-F238E27FC236}">
                    <a16:creationId xmlns:a16="http://schemas.microsoft.com/office/drawing/2014/main" id="{27AC88F4-BC40-C6AC-6361-F8FAEE860C2D}"/>
                  </a:ext>
                </a:extLst>
              </p:cNvPr>
              <p:cNvSpPr/>
              <p:nvPr/>
            </p:nvSpPr>
            <p:spPr>
              <a:xfrm>
                <a:off x="3323489" y="3817557"/>
                <a:ext cx="124857" cy="32837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495" extrusionOk="0">
                    <a:moveTo>
                      <a:pt x="99" y="0"/>
                    </a:moveTo>
                    <a:cubicBezTo>
                      <a:pt x="57" y="0"/>
                      <a:pt x="15" y="14"/>
                      <a:pt x="1" y="70"/>
                    </a:cubicBezTo>
                    <a:cubicBezTo>
                      <a:pt x="1" y="126"/>
                      <a:pt x="15" y="155"/>
                      <a:pt x="71" y="169"/>
                    </a:cubicBezTo>
                    <a:lnTo>
                      <a:pt x="1769" y="491"/>
                    </a:lnTo>
                    <a:cubicBezTo>
                      <a:pt x="1779" y="494"/>
                      <a:pt x="1788" y="495"/>
                      <a:pt x="1796" y="495"/>
                    </a:cubicBezTo>
                    <a:cubicBezTo>
                      <a:pt x="1835" y="495"/>
                      <a:pt x="1858" y="468"/>
                      <a:pt x="1882" y="421"/>
                    </a:cubicBezTo>
                    <a:cubicBezTo>
                      <a:pt x="1882" y="365"/>
                      <a:pt x="1853" y="337"/>
                      <a:pt x="1811" y="309"/>
                    </a:cubicBez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82;p37">
                <a:extLst>
                  <a:ext uri="{FF2B5EF4-FFF2-40B4-BE49-F238E27FC236}">
                    <a16:creationId xmlns:a16="http://schemas.microsoft.com/office/drawing/2014/main" id="{40350E1A-EB71-FCEE-B248-375DB3D0DCE5}"/>
                  </a:ext>
                </a:extLst>
              </p:cNvPr>
              <p:cNvSpPr/>
              <p:nvPr/>
            </p:nvSpPr>
            <p:spPr>
              <a:xfrm>
                <a:off x="3318845" y="3835203"/>
                <a:ext cx="125785" cy="32704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493" extrusionOk="0">
                    <a:moveTo>
                      <a:pt x="127" y="1"/>
                    </a:moveTo>
                    <a:cubicBezTo>
                      <a:pt x="71" y="1"/>
                      <a:pt x="28" y="29"/>
                      <a:pt x="14" y="71"/>
                    </a:cubicBezTo>
                    <a:cubicBezTo>
                      <a:pt x="0" y="113"/>
                      <a:pt x="28" y="155"/>
                      <a:pt x="85" y="169"/>
                    </a:cubicBezTo>
                    <a:lnTo>
                      <a:pt x="1783" y="492"/>
                    </a:lnTo>
                    <a:cubicBezTo>
                      <a:pt x="1839" y="492"/>
                      <a:pt x="1867" y="464"/>
                      <a:pt x="1895" y="422"/>
                    </a:cubicBezTo>
                    <a:cubicBezTo>
                      <a:pt x="1895" y="366"/>
                      <a:pt x="1867" y="324"/>
                      <a:pt x="1825" y="310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83;p37">
                <a:extLst>
                  <a:ext uri="{FF2B5EF4-FFF2-40B4-BE49-F238E27FC236}">
                    <a16:creationId xmlns:a16="http://schemas.microsoft.com/office/drawing/2014/main" id="{52F7159B-85AF-7D31-D0C4-A9D5C9825CBC}"/>
                  </a:ext>
                </a:extLst>
              </p:cNvPr>
              <p:cNvSpPr/>
              <p:nvPr/>
            </p:nvSpPr>
            <p:spPr>
              <a:xfrm>
                <a:off x="3316059" y="3851987"/>
                <a:ext cx="124857" cy="3323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501" extrusionOk="0">
                    <a:moveTo>
                      <a:pt x="113" y="0"/>
                    </a:moveTo>
                    <a:cubicBezTo>
                      <a:pt x="56" y="0"/>
                      <a:pt x="28" y="43"/>
                      <a:pt x="0" y="71"/>
                    </a:cubicBezTo>
                    <a:cubicBezTo>
                      <a:pt x="0" y="127"/>
                      <a:pt x="28" y="169"/>
                      <a:pt x="70" y="183"/>
                    </a:cubicBezTo>
                    <a:lnTo>
                      <a:pt x="1769" y="492"/>
                    </a:lnTo>
                    <a:cubicBezTo>
                      <a:pt x="1781" y="498"/>
                      <a:pt x="1793" y="501"/>
                      <a:pt x="1804" y="501"/>
                    </a:cubicBezTo>
                    <a:cubicBezTo>
                      <a:pt x="1842" y="501"/>
                      <a:pt x="1870" y="465"/>
                      <a:pt x="1881" y="422"/>
                    </a:cubicBezTo>
                    <a:cubicBezTo>
                      <a:pt x="1881" y="379"/>
                      <a:pt x="1867" y="337"/>
                      <a:pt x="1811" y="32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84;p37">
                <a:extLst>
                  <a:ext uri="{FF2B5EF4-FFF2-40B4-BE49-F238E27FC236}">
                    <a16:creationId xmlns:a16="http://schemas.microsoft.com/office/drawing/2014/main" id="{DC59BB5E-3A12-0807-84B2-62A9D80D1B7D}"/>
                  </a:ext>
                </a:extLst>
              </p:cNvPr>
              <p:cNvSpPr/>
              <p:nvPr/>
            </p:nvSpPr>
            <p:spPr>
              <a:xfrm>
                <a:off x="3313272" y="3871890"/>
                <a:ext cx="123928" cy="33434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504" extrusionOk="0">
                    <a:moveTo>
                      <a:pt x="65" y="0"/>
                    </a:moveTo>
                    <a:cubicBezTo>
                      <a:pt x="31" y="0"/>
                      <a:pt x="11" y="36"/>
                      <a:pt x="0" y="79"/>
                    </a:cubicBezTo>
                    <a:cubicBezTo>
                      <a:pt x="0" y="122"/>
                      <a:pt x="14" y="164"/>
                      <a:pt x="70" y="178"/>
                    </a:cubicBezTo>
                    <a:lnTo>
                      <a:pt x="1769" y="501"/>
                    </a:lnTo>
                    <a:cubicBezTo>
                      <a:pt x="1776" y="502"/>
                      <a:pt x="1783" y="503"/>
                      <a:pt x="1790" y="503"/>
                    </a:cubicBezTo>
                    <a:cubicBezTo>
                      <a:pt x="1832" y="503"/>
                      <a:pt x="1855" y="467"/>
                      <a:pt x="1867" y="430"/>
                    </a:cubicBezTo>
                    <a:cubicBezTo>
                      <a:pt x="1867" y="374"/>
                      <a:pt x="1853" y="332"/>
                      <a:pt x="1797" y="318"/>
                    </a:cubicBezTo>
                    <a:lnTo>
                      <a:pt x="98" y="9"/>
                    </a:lnTo>
                    <a:cubicBezTo>
                      <a:pt x="86" y="3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9267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005;p58">
            <a:extLst>
              <a:ext uri="{FF2B5EF4-FFF2-40B4-BE49-F238E27FC236}">
                <a16:creationId xmlns:a16="http://schemas.microsoft.com/office/drawing/2014/main" id="{0AF75C77-CB04-AF52-3F9A-84404EA77FFB}"/>
              </a:ext>
            </a:extLst>
          </p:cNvPr>
          <p:cNvSpPr/>
          <p:nvPr/>
        </p:nvSpPr>
        <p:spPr>
          <a:xfrm>
            <a:off x="5046795" y="2402832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006;p58">
            <a:extLst>
              <a:ext uri="{FF2B5EF4-FFF2-40B4-BE49-F238E27FC236}">
                <a16:creationId xmlns:a16="http://schemas.microsoft.com/office/drawing/2014/main" id="{50D86C24-EAD9-1364-ED65-E2D2B82AB5C4}"/>
              </a:ext>
            </a:extLst>
          </p:cNvPr>
          <p:cNvSpPr/>
          <p:nvPr/>
        </p:nvSpPr>
        <p:spPr>
          <a:xfrm>
            <a:off x="8008563" y="459164"/>
            <a:ext cx="147182" cy="128799"/>
          </a:xfrm>
          <a:custGeom>
            <a:avLst/>
            <a:gdLst/>
            <a:ahLst/>
            <a:cxnLst/>
            <a:rect l="l" t="t" r="r" b="b"/>
            <a:pathLst>
              <a:path w="4876" h="4267" extrusionOk="0">
                <a:moveTo>
                  <a:pt x="2438" y="0"/>
                </a:moveTo>
                <a:cubicBezTo>
                  <a:pt x="2438" y="0"/>
                  <a:pt x="2072" y="2133"/>
                  <a:pt x="0" y="2133"/>
                </a:cubicBezTo>
                <a:cubicBezTo>
                  <a:pt x="0" y="2133"/>
                  <a:pt x="2377" y="2682"/>
                  <a:pt x="2438" y="4266"/>
                </a:cubicBezTo>
                <a:cubicBezTo>
                  <a:pt x="2499" y="2682"/>
                  <a:pt x="4876" y="2133"/>
                  <a:pt x="4876" y="2133"/>
                </a:cubicBezTo>
                <a:cubicBezTo>
                  <a:pt x="2804" y="2133"/>
                  <a:pt x="2438" y="0"/>
                  <a:pt x="2438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007;p58">
            <a:extLst>
              <a:ext uri="{FF2B5EF4-FFF2-40B4-BE49-F238E27FC236}">
                <a16:creationId xmlns:a16="http://schemas.microsoft.com/office/drawing/2014/main" id="{8BDCC8F1-5306-7B62-2030-E76AFC2070F0}"/>
              </a:ext>
            </a:extLst>
          </p:cNvPr>
          <p:cNvSpPr/>
          <p:nvPr/>
        </p:nvSpPr>
        <p:spPr>
          <a:xfrm>
            <a:off x="7894433" y="2641298"/>
            <a:ext cx="181714" cy="159135"/>
          </a:xfrm>
          <a:custGeom>
            <a:avLst/>
            <a:gdLst/>
            <a:ahLst/>
            <a:cxnLst/>
            <a:rect l="l" t="t" r="r" b="b"/>
            <a:pathLst>
              <a:path w="6020" h="5272" extrusionOk="0">
                <a:moveTo>
                  <a:pt x="3018" y="0"/>
                </a:moveTo>
                <a:cubicBezTo>
                  <a:pt x="3018" y="0"/>
                  <a:pt x="2576" y="2636"/>
                  <a:pt x="1" y="2636"/>
                </a:cubicBezTo>
                <a:cubicBezTo>
                  <a:pt x="1" y="2636"/>
                  <a:pt x="2957" y="3322"/>
                  <a:pt x="3018" y="5272"/>
                </a:cubicBezTo>
                <a:cubicBezTo>
                  <a:pt x="3079" y="3322"/>
                  <a:pt x="6019" y="2636"/>
                  <a:pt x="6019" y="2636"/>
                </a:cubicBezTo>
                <a:cubicBezTo>
                  <a:pt x="3459" y="2636"/>
                  <a:pt x="3018" y="0"/>
                  <a:pt x="3018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008;p58">
            <a:extLst>
              <a:ext uri="{FF2B5EF4-FFF2-40B4-BE49-F238E27FC236}">
                <a16:creationId xmlns:a16="http://schemas.microsoft.com/office/drawing/2014/main" id="{A46DF555-734C-4F7D-4F1D-9D8E043AF651}"/>
              </a:ext>
            </a:extLst>
          </p:cNvPr>
          <p:cNvSpPr/>
          <p:nvPr/>
        </p:nvSpPr>
        <p:spPr>
          <a:xfrm>
            <a:off x="4714760" y="2524236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009;p58">
            <a:extLst>
              <a:ext uri="{FF2B5EF4-FFF2-40B4-BE49-F238E27FC236}">
                <a16:creationId xmlns:a16="http://schemas.microsoft.com/office/drawing/2014/main" id="{E7E4C214-D41A-7DFA-740B-86964781C4D9}"/>
              </a:ext>
            </a:extLst>
          </p:cNvPr>
          <p:cNvSpPr/>
          <p:nvPr/>
        </p:nvSpPr>
        <p:spPr>
          <a:xfrm>
            <a:off x="7971254" y="1910519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010;p58">
            <a:extLst>
              <a:ext uri="{FF2B5EF4-FFF2-40B4-BE49-F238E27FC236}">
                <a16:creationId xmlns:a16="http://schemas.microsoft.com/office/drawing/2014/main" id="{51677623-C0A4-2E51-E2A5-7EC0FB8C97B3}"/>
              </a:ext>
            </a:extLst>
          </p:cNvPr>
          <p:cNvSpPr/>
          <p:nvPr/>
        </p:nvSpPr>
        <p:spPr>
          <a:xfrm>
            <a:off x="6300907" y="913023"/>
            <a:ext cx="807147" cy="522442"/>
          </a:xfrm>
          <a:custGeom>
            <a:avLst/>
            <a:gdLst/>
            <a:ahLst/>
            <a:cxnLst/>
            <a:rect l="l" t="t" r="r" b="b"/>
            <a:pathLst>
              <a:path w="26740" h="17308" extrusionOk="0">
                <a:moveTo>
                  <a:pt x="14444" y="0"/>
                </a:moveTo>
                <a:cubicBezTo>
                  <a:pt x="11351" y="0"/>
                  <a:pt x="8670" y="1615"/>
                  <a:pt x="7146" y="4038"/>
                </a:cubicBezTo>
                <a:cubicBezTo>
                  <a:pt x="6598" y="3839"/>
                  <a:pt x="6003" y="3733"/>
                  <a:pt x="5379" y="3733"/>
                </a:cubicBezTo>
                <a:cubicBezTo>
                  <a:pt x="2408" y="3733"/>
                  <a:pt x="0" y="6125"/>
                  <a:pt x="0" y="9096"/>
                </a:cubicBezTo>
                <a:cubicBezTo>
                  <a:pt x="0" y="12067"/>
                  <a:pt x="2408" y="14474"/>
                  <a:pt x="5379" y="14474"/>
                </a:cubicBezTo>
                <a:cubicBezTo>
                  <a:pt x="6171" y="14474"/>
                  <a:pt x="6963" y="14276"/>
                  <a:pt x="7649" y="13987"/>
                </a:cubicBezTo>
                <a:cubicBezTo>
                  <a:pt x="9218" y="15998"/>
                  <a:pt x="11686" y="17308"/>
                  <a:pt x="14444" y="17308"/>
                </a:cubicBezTo>
                <a:cubicBezTo>
                  <a:pt x="18131" y="17308"/>
                  <a:pt x="21255" y="15007"/>
                  <a:pt x="22519" y="11747"/>
                </a:cubicBezTo>
                <a:cubicBezTo>
                  <a:pt x="22824" y="11854"/>
                  <a:pt x="23129" y="11884"/>
                  <a:pt x="23449" y="11884"/>
                </a:cubicBezTo>
                <a:cubicBezTo>
                  <a:pt x="25277" y="11884"/>
                  <a:pt x="26739" y="10421"/>
                  <a:pt x="26739" y="8593"/>
                </a:cubicBezTo>
                <a:cubicBezTo>
                  <a:pt x="26739" y="6765"/>
                  <a:pt x="25262" y="5272"/>
                  <a:pt x="23449" y="5272"/>
                </a:cubicBezTo>
                <a:cubicBezTo>
                  <a:pt x="23098" y="5272"/>
                  <a:pt x="22778" y="5333"/>
                  <a:pt x="22458" y="5424"/>
                </a:cubicBezTo>
                <a:cubicBezTo>
                  <a:pt x="21178" y="2255"/>
                  <a:pt x="18085" y="0"/>
                  <a:pt x="144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011;p58">
            <a:extLst>
              <a:ext uri="{FF2B5EF4-FFF2-40B4-BE49-F238E27FC236}">
                <a16:creationId xmlns:a16="http://schemas.microsoft.com/office/drawing/2014/main" id="{4BCC148A-CFD4-6CDA-D0CC-23206ABB18FF}"/>
              </a:ext>
            </a:extLst>
          </p:cNvPr>
          <p:cNvSpPr/>
          <p:nvPr/>
        </p:nvSpPr>
        <p:spPr>
          <a:xfrm>
            <a:off x="7604295" y="459162"/>
            <a:ext cx="255275" cy="223067"/>
          </a:xfrm>
          <a:custGeom>
            <a:avLst/>
            <a:gdLst/>
            <a:ahLst/>
            <a:cxnLst/>
            <a:rect l="l" t="t" r="r" b="b"/>
            <a:pathLst>
              <a:path w="8457" h="7390" extrusionOk="0">
                <a:moveTo>
                  <a:pt x="4236" y="0"/>
                </a:moveTo>
                <a:cubicBezTo>
                  <a:pt x="4236" y="0"/>
                  <a:pt x="3627" y="3703"/>
                  <a:pt x="1" y="3703"/>
                </a:cubicBezTo>
                <a:cubicBezTo>
                  <a:pt x="1" y="3703"/>
                  <a:pt x="4130" y="4662"/>
                  <a:pt x="4236" y="7390"/>
                </a:cubicBezTo>
                <a:cubicBezTo>
                  <a:pt x="4328" y="4678"/>
                  <a:pt x="8457" y="3703"/>
                  <a:pt x="8457" y="3703"/>
                </a:cubicBezTo>
                <a:cubicBezTo>
                  <a:pt x="4846" y="3687"/>
                  <a:pt x="4236" y="0"/>
                  <a:pt x="4236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012;p58">
            <a:extLst>
              <a:ext uri="{FF2B5EF4-FFF2-40B4-BE49-F238E27FC236}">
                <a16:creationId xmlns:a16="http://schemas.microsoft.com/office/drawing/2014/main" id="{82EC3120-348A-965B-A23D-99A3CF2D5A9B}"/>
              </a:ext>
            </a:extLst>
          </p:cNvPr>
          <p:cNvSpPr/>
          <p:nvPr/>
        </p:nvSpPr>
        <p:spPr>
          <a:xfrm>
            <a:off x="5203139" y="773206"/>
            <a:ext cx="889914" cy="575809"/>
          </a:xfrm>
          <a:custGeom>
            <a:avLst/>
            <a:gdLst/>
            <a:ahLst/>
            <a:cxnLst/>
            <a:rect l="l" t="t" r="r" b="b"/>
            <a:pathLst>
              <a:path w="29482" h="19076" extrusionOk="0">
                <a:moveTo>
                  <a:pt x="15922" y="0"/>
                </a:moveTo>
                <a:cubicBezTo>
                  <a:pt x="12524" y="0"/>
                  <a:pt x="9553" y="1783"/>
                  <a:pt x="7862" y="4464"/>
                </a:cubicBezTo>
                <a:cubicBezTo>
                  <a:pt x="7253" y="4251"/>
                  <a:pt x="6613" y="4114"/>
                  <a:pt x="5927" y="4114"/>
                </a:cubicBezTo>
                <a:cubicBezTo>
                  <a:pt x="2651" y="4114"/>
                  <a:pt x="0" y="6765"/>
                  <a:pt x="0" y="10041"/>
                </a:cubicBezTo>
                <a:cubicBezTo>
                  <a:pt x="0" y="13316"/>
                  <a:pt x="2651" y="15968"/>
                  <a:pt x="5927" y="15968"/>
                </a:cubicBezTo>
                <a:cubicBezTo>
                  <a:pt x="6811" y="15968"/>
                  <a:pt x="7649" y="15754"/>
                  <a:pt x="8410" y="15404"/>
                </a:cubicBezTo>
                <a:cubicBezTo>
                  <a:pt x="10163" y="17643"/>
                  <a:pt x="12875" y="19076"/>
                  <a:pt x="15922" y="19076"/>
                </a:cubicBezTo>
                <a:cubicBezTo>
                  <a:pt x="19990" y="19076"/>
                  <a:pt x="23448" y="16516"/>
                  <a:pt x="24820" y="12936"/>
                </a:cubicBezTo>
                <a:cubicBezTo>
                  <a:pt x="25140" y="13027"/>
                  <a:pt x="25475" y="13088"/>
                  <a:pt x="25840" y="13088"/>
                </a:cubicBezTo>
                <a:cubicBezTo>
                  <a:pt x="27836" y="13088"/>
                  <a:pt x="29482" y="11473"/>
                  <a:pt x="29482" y="9447"/>
                </a:cubicBezTo>
                <a:cubicBezTo>
                  <a:pt x="29482" y="7435"/>
                  <a:pt x="27867" y="5820"/>
                  <a:pt x="25856" y="5820"/>
                </a:cubicBezTo>
                <a:cubicBezTo>
                  <a:pt x="25475" y="5820"/>
                  <a:pt x="25124" y="5866"/>
                  <a:pt x="24774" y="5988"/>
                </a:cubicBezTo>
                <a:cubicBezTo>
                  <a:pt x="23372" y="2484"/>
                  <a:pt x="19944" y="0"/>
                  <a:pt x="15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013;p58">
            <a:extLst>
              <a:ext uri="{FF2B5EF4-FFF2-40B4-BE49-F238E27FC236}">
                <a16:creationId xmlns:a16="http://schemas.microsoft.com/office/drawing/2014/main" id="{29649583-1865-CD54-F0A1-4E6F5D12CCE3}"/>
              </a:ext>
            </a:extLst>
          </p:cNvPr>
          <p:cNvSpPr/>
          <p:nvPr/>
        </p:nvSpPr>
        <p:spPr>
          <a:xfrm>
            <a:off x="5637742" y="1102011"/>
            <a:ext cx="352289" cy="302182"/>
          </a:xfrm>
          <a:custGeom>
            <a:avLst/>
            <a:gdLst/>
            <a:ahLst/>
            <a:cxnLst/>
            <a:rect l="l" t="t" r="r" b="b"/>
            <a:pathLst>
              <a:path w="11671" h="10011" extrusionOk="0">
                <a:moveTo>
                  <a:pt x="11671" y="1"/>
                </a:moveTo>
                <a:lnTo>
                  <a:pt x="11671" y="1"/>
                </a:lnTo>
                <a:cubicBezTo>
                  <a:pt x="5775" y="62"/>
                  <a:pt x="6795" y="6994"/>
                  <a:pt x="6795" y="6994"/>
                </a:cubicBezTo>
                <a:cubicBezTo>
                  <a:pt x="6020" y="6812"/>
                  <a:pt x="5331" y="6733"/>
                  <a:pt x="4718" y="6733"/>
                </a:cubicBezTo>
                <a:cubicBezTo>
                  <a:pt x="765" y="6733"/>
                  <a:pt x="0" y="10011"/>
                  <a:pt x="0" y="10011"/>
                </a:cubicBezTo>
                <a:cubicBezTo>
                  <a:pt x="1611" y="8080"/>
                  <a:pt x="3604" y="7598"/>
                  <a:pt x="5192" y="7598"/>
                </a:cubicBezTo>
                <a:cubicBezTo>
                  <a:pt x="6773" y="7598"/>
                  <a:pt x="7953" y="8076"/>
                  <a:pt x="7953" y="8076"/>
                </a:cubicBezTo>
                <a:cubicBezTo>
                  <a:pt x="5897" y="1037"/>
                  <a:pt x="11671" y="1"/>
                  <a:pt x="11671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014;p58">
            <a:extLst>
              <a:ext uri="{FF2B5EF4-FFF2-40B4-BE49-F238E27FC236}">
                <a16:creationId xmlns:a16="http://schemas.microsoft.com/office/drawing/2014/main" id="{8AA700FE-600A-1015-6B7D-D325F40364EA}"/>
              </a:ext>
            </a:extLst>
          </p:cNvPr>
          <p:cNvSpPr/>
          <p:nvPr/>
        </p:nvSpPr>
        <p:spPr>
          <a:xfrm>
            <a:off x="6025891" y="1298727"/>
            <a:ext cx="208367" cy="78813"/>
          </a:xfrm>
          <a:custGeom>
            <a:avLst/>
            <a:gdLst/>
            <a:ahLst/>
            <a:cxnLst/>
            <a:rect l="l" t="t" r="r" b="b"/>
            <a:pathLst>
              <a:path w="6903" h="2611" extrusionOk="0">
                <a:moveTo>
                  <a:pt x="672" y="1"/>
                </a:moveTo>
                <a:cubicBezTo>
                  <a:pt x="274" y="1"/>
                  <a:pt x="0" y="112"/>
                  <a:pt x="0" y="112"/>
                </a:cubicBezTo>
                <a:cubicBezTo>
                  <a:pt x="2316" y="294"/>
                  <a:pt x="2849" y="2595"/>
                  <a:pt x="2849" y="2610"/>
                </a:cubicBezTo>
                <a:cubicBezTo>
                  <a:pt x="3721" y="1512"/>
                  <a:pt x="4563" y="1189"/>
                  <a:pt x="5250" y="1189"/>
                </a:cubicBezTo>
                <a:cubicBezTo>
                  <a:pt x="6233" y="1189"/>
                  <a:pt x="6902" y="1848"/>
                  <a:pt x="6902" y="1848"/>
                </a:cubicBezTo>
                <a:cubicBezTo>
                  <a:pt x="6376" y="1122"/>
                  <a:pt x="5771" y="878"/>
                  <a:pt x="5196" y="878"/>
                </a:cubicBezTo>
                <a:cubicBezTo>
                  <a:pt x="4022" y="878"/>
                  <a:pt x="2971" y="1894"/>
                  <a:pt x="2971" y="1894"/>
                </a:cubicBezTo>
                <a:cubicBezTo>
                  <a:pt x="2317" y="302"/>
                  <a:pt x="1327" y="1"/>
                  <a:pt x="672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015;p58">
            <a:extLst>
              <a:ext uri="{FF2B5EF4-FFF2-40B4-BE49-F238E27FC236}">
                <a16:creationId xmlns:a16="http://schemas.microsoft.com/office/drawing/2014/main" id="{A28BFE5A-67C6-54B5-5970-478D46475BD9}"/>
              </a:ext>
            </a:extLst>
          </p:cNvPr>
          <p:cNvSpPr txBox="1">
            <a:spLocks noGrp="1"/>
          </p:cNvSpPr>
          <p:nvPr/>
        </p:nvSpPr>
        <p:spPr>
          <a:xfrm>
            <a:off x="679885" y="2130837"/>
            <a:ext cx="4022987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6800" b="0" i="0" u="none" strike="noStrike" cap="none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accent1"/>
                </a:solidFill>
                <a:latin typeface="Francois One"/>
                <a:ea typeface="Francois One"/>
                <a:cs typeface="Francois One"/>
                <a:sym typeface="Francoi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accent1"/>
                </a:solidFill>
                <a:latin typeface="Francois One"/>
                <a:ea typeface="Francois One"/>
                <a:cs typeface="Francois One"/>
                <a:sym typeface="Francoi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accent1"/>
                </a:solidFill>
                <a:latin typeface="Francois One"/>
                <a:ea typeface="Francois One"/>
                <a:cs typeface="Francois One"/>
                <a:sym typeface="Francoi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accent1"/>
                </a:solidFill>
                <a:latin typeface="Francois One"/>
                <a:ea typeface="Francois One"/>
                <a:cs typeface="Francois One"/>
                <a:sym typeface="Francoi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accent1"/>
                </a:solidFill>
                <a:latin typeface="Francois One"/>
                <a:ea typeface="Francois One"/>
                <a:cs typeface="Francois One"/>
                <a:sym typeface="Francoi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accent1"/>
                </a:solidFill>
                <a:latin typeface="Francois One"/>
                <a:ea typeface="Francois One"/>
                <a:cs typeface="Francois One"/>
                <a:sym typeface="Francoi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accent1"/>
                </a:solidFill>
                <a:latin typeface="Francois One"/>
                <a:ea typeface="Francois One"/>
                <a:cs typeface="Francois One"/>
                <a:sym typeface="Francoi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rancois One"/>
              <a:buNone/>
              <a:defRPr sz="3600" b="0" i="0" u="none" strike="noStrike" cap="none">
                <a:solidFill>
                  <a:schemeClr val="accent1"/>
                </a:solidFill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Thanks!</a:t>
            </a:r>
            <a:endParaRPr sz="8000" dirty="0"/>
          </a:p>
        </p:txBody>
      </p:sp>
      <p:sp>
        <p:nvSpPr>
          <p:cNvPr id="39" name="Google Shape;2016;p58">
            <a:extLst>
              <a:ext uri="{FF2B5EF4-FFF2-40B4-BE49-F238E27FC236}">
                <a16:creationId xmlns:a16="http://schemas.microsoft.com/office/drawing/2014/main" id="{E9F94FF3-FFE3-29C6-C4B9-93FB22B6923B}"/>
              </a:ext>
            </a:extLst>
          </p:cNvPr>
          <p:cNvSpPr txBox="1">
            <a:spLocks noGrp="1"/>
          </p:cNvSpPr>
          <p:nvPr/>
        </p:nvSpPr>
        <p:spPr>
          <a:xfrm>
            <a:off x="948362" y="3208191"/>
            <a:ext cx="2997018" cy="26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64592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6"/>
                </a:solidFill>
              </a:rPr>
              <a:t>Do you have any questions?</a:t>
            </a:r>
            <a:endParaRPr b="1" dirty="0">
              <a:solidFill>
                <a:schemeClr val="accent6"/>
              </a:solidFill>
            </a:endParaRPr>
          </a:p>
        </p:txBody>
      </p:sp>
      <p:grpSp>
        <p:nvGrpSpPr>
          <p:cNvPr id="44" name="Google Shape;2021;p58">
            <a:extLst>
              <a:ext uri="{FF2B5EF4-FFF2-40B4-BE49-F238E27FC236}">
                <a16:creationId xmlns:a16="http://schemas.microsoft.com/office/drawing/2014/main" id="{7E2C2FF9-BB61-0FF7-E5FB-0EE982C244A6}"/>
              </a:ext>
            </a:extLst>
          </p:cNvPr>
          <p:cNvGrpSpPr/>
          <p:nvPr/>
        </p:nvGrpSpPr>
        <p:grpSpPr>
          <a:xfrm>
            <a:off x="5517696" y="1164343"/>
            <a:ext cx="2362067" cy="3519994"/>
            <a:chOff x="5944234" y="1062782"/>
            <a:chExt cx="2362067" cy="3519994"/>
          </a:xfrm>
        </p:grpSpPr>
        <p:sp>
          <p:nvSpPr>
            <p:cNvPr id="52" name="Google Shape;2022;p58">
              <a:extLst>
                <a:ext uri="{FF2B5EF4-FFF2-40B4-BE49-F238E27FC236}">
                  <a16:creationId xmlns:a16="http://schemas.microsoft.com/office/drawing/2014/main" id="{E1AB2834-0274-9FD6-13A9-54C6898ABC8C}"/>
                </a:ext>
              </a:extLst>
            </p:cNvPr>
            <p:cNvSpPr/>
            <p:nvPr/>
          </p:nvSpPr>
          <p:spPr>
            <a:xfrm>
              <a:off x="6611534" y="1075249"/>
              <a:ext cx="1646018" cy="1751485"/>
            </a:xfrm>
            <a:custGeom>
              <a:avLst/>
              <a:gdLst/>
              <a:ahLst/>
              <a:cxnLst/>
              <a:rect l="l" t="t" r="r" b="b"/>
              <a:pathLst>
                <a:path w="54531" h="58025" extrusionOk="0">
                  <a:moveTo>
                    <a:pt x="32055" y="0"/>
                  </a:moveTo>
                  <a:cubicBezTo>
                    <a:pt x="27335" y="0"/>
                    <a:pt x="23058" y="1161"/>
                    <a:pt x="20707" y="3145"/>
                  </a:cubicBezTo>
                  <a:cubicBezTo>
                    <a:pt x="17766" y="3617"/>
                    <a:pt x="7543" y="5766"/>
                    <a:pt x="5669" y="12805"/>
                  </a:cubicBezTo>
                  <a:cubicBezTo>
                    <a:pt x="4602" y="16812"/>
                    <a:pt x="6019" y="19387"/>
                    <a:pt x="5257" y="24582"/>
                  </a:cubicBezTo>
                  <a:cubicBezTo>
                    <a:pt x="4968" y="26593"/>
                    <a:pt x="2363" y="28680"/>
                    <a:pt x="2058" y="30798"/>
                  </a:cubicBezTo>
                  <a:cubicBezTo>
                    <a:pt x="1677" y="33449"/>
                    <a:pt x="3597" y="36070"/>
                    <a:pt x="3261" y="38599"/>
                  </a:cubicBezTo>
                  <a:cubicBezTo>
                    <a:pt x="2987" y="40580"/>
                    <a:pt x="671" y="44236"/>
                    <a:pt x="473" y="45973"/>
                  </a:cubicBezTo>
                  <a:cubicBezTo>
                    <a:pt x="1" y="49995"/>
                    <a:pt x="1357" y="51717"/>
                    <a:pt x="1997" y="52890"/>
                  </a:cubicBezTo>
                  <a:cubicBezTo>
                    <a:pt x="1997" y="52890"/>
                    <a:pt x="2972" y="53073"/>
                    <a:pt x="4587" y="53393"/>
                  </a:cubicBezTo>
                  <a:cubicBezTo>
                    <a:pt x="4591" y="53394"/>
                    <a:pt x="4594" y="53394"/>
                    <a:pt x="4598" y="53394"/>
                  </a:cubicBezTo>
                  <a:cubicBezTo>
                    <a:pt x="4976" y="53394"/>
                    <a:pt x="5627" y="50375"/>
                    <a:pt x="6079" y="50375"/>
                  </a:cubicBezTo>
                  <a:cubicBezTo>
                    <a:pt x="6084" y="50375"/>
                    <a:pt x="6090" y="50375"/>
                    <a:pt x="6095" y="50376"/>
                  </a:cubicBezTo>
                  <a:cubicBezTo>
                    <a:pt x="6629" y="50468"/>
                    <a:pt x="6964" y="53804"/>
                    <a:pt x="7604" y="53896"/>
                  </a:cubicBezTo>
                  <a:cubicBezTo>
                    <a:pt x="11970" y="54601"/>
                    <a:pt x="18151" y="55392"/>
                    <a:pt x="23411" y="55392"/>
                  </a:cubicBezTo>
                  <a:cubicBezTo>
                    <a:pt x="23603" y="55392"/>
                    <a:pt x="23793" y="55391"/>
                    <a:pt x="23982" y="55389"/>
                  </a:cubicBezTo>
                  <a:cubicBezTo>
                    <a:pt x="23998" y="55480"/>
                    <a:pt x="24013" y="55526"/>
                    <a:pt x="24013" y="55526"/>
                  </a:cubicBezTo>
                  <a:cubicBezTo>
                    <a:pt x="29467" y="57492"/>
                    <a:pt x="39066" y="57964"/>
                    <a:pt x="45191" y="58025"/>
                  </a:cubicBezTo>
                  <a:cubicBezTo>
                    <a:pt x="45815" y="58025"/>
                    <a:pt x="46714" y="54810"/>
                    <a:pt x="47263" y="54810"/>
                  </a:cubicBezTo>
                  <a:cubicBezTo>
                    <a:pt x="47718" y="54810"/>
                    <a:pt x="47856" y="58025"/>
                    <a:pt x="48233" y="58025"/>
                  </a:cubicBezTo>
                  <a:cubicBezTo>
                    <a:pt x="48234" y="58025"/>
                    <a:pt x="48236" y="58025"/>
                    <a:pt x="48238" y="58025"/>
                  </a:cubicBezTo>
                  <a:cubicBezTo>
                    <a:pt x="49883" y="58010"/>
                    <a:pt x="50889" y="57994"/>
                    <a:pt x="50889" y="57994"/>
                  </a:cubicBezTo>
                  <a:cubicBezTo>
                    <a:pt x="51666" y="56867"/>
                    <a:pt x="53281" y="55404"/>
                    <a:pt x="53494" y="51382"/>
                  </a:cubicBezTo>
                  <a:cubicBezTo>
                    <a:pt x="53586" y="49630"/>
                    <a:pt x="51910" y="45638"/>
                    <a:pt x="51986" y="43657"/>
                  </a:cubicBezTo>
                  <a:cubicBezTo>
                    <a:pt x="52062" y="41098"/>
                    <a:pt x="54408" y="38828"/>
                    <a:pt x="54469" y="36161"/>
                  </a:cubicBezTo>
                  <a:cubicBezTo>
                    <a:pt x="54530" y="34059"/>
                    <a:pt x="52291" y="31545"/>
                    <a:pt x="52352" y="29518"/>
                  </a:cubicBezTo>
                  <a:cubicBezTo>
                    <a:pt x="52489" y="24277"/>
                    <a:pt x="54073" y="21977"/>
                    <a:pt x="53921" y="17832"/>
                  </a:cubicBezTo>
                  <a:cubicBezTo>
                    <a:pt x="53439" y="4950"/>
                    <a:pt x="41802" y="0"/>
                    <a:pt x="32055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3;p58">
              <a:extLst>
                <a:ext uri="{FF2B5EF4-FFF2-40B4-BE49-F238E27FC236}">
                  <a16:creationId xmlns:a16="http://schemas.microsoft.com/office/drawing/2014/main" id="{A6D85A36-DC6B-A081-8F5F-E61B87BC9850}"/>
                </a:ext>
              </a:extLst>
            </p:cNvPr>
            <p:cNvSpPr/>
            <p:nvPr/>
          </p:nvSpPr>
          <p:spPr>
            <a:xfrm>
              <a:off x="7111458" y="1062782"/>
              <a:ext cx="143530" cy="186966"/>
            </a:xfrm>
            <a:custGeom>
              <a:avLst/>
              <a:gdLst/>
              <a:ahLst/>
              <a:cxnLst/>
              <a:rect l="l" t="t" r="r" b="b"/>
              <a:pathLst>
                <a:path w="4755" h="6194" extrusionOk="0">
                  <a:moveTo>
                    <a:pt x="3303" y="1"/>
                  </a:moveTo>
                  <a:cubicBezTo>
                    <a:pt x="3210" y="1"/>
                    <a:pt x="3117" y="22"/>
                    <a:pt x="3032" y="69"/>
                  </a:cubicBezTo>
                  <a:cubicBezTo>
                    <a:pt x="2667" y="267"/>
                    <a:pt x="2636" y="785"/>
                    <a:pt x="2651" y="1196"/>
                  </a:cubicBezTo>
                  <a:lnTo>
                    <a:pt x="2819" y="5021"/>
                  </a:lnTo>
                  <a:lnTo>
                    <a:pt x="2819" y="5021"/>
                  </a:lnTo>
                  <a:lnTo>
                    <a:pt x="1509" y="1654"/>
                  </a:lnTo>
                  <a:cubicBezTo>
                    <a:pt x="1365" y="1265"/>
                    <a:pt x="1099" y="795"/>
                    <a:pt x="711" y="795"/>
                  </a:cubicBezTo>
                  <a:cubicBezTo>
                    <a:pt x="688" y="795"/>
                    <a:pt x="664" y="797"/>
                    <a:pt x="640" y="800"/>
                  </a:cubicBezTo>
                  <a:cubicBezTo>
                    <a:pt x="138" y="861"/>
                    <a:pt x="0" y="1501"/>
                    <a:pt x="77" y="2004"/>
                  </a:cubicBezTo>
                  <a:cubicBezTo>
                    <a:pt x="305" y="3649"/>
                    <a:pt x="1250" y="5203"/>
                    <a:pt x="2591" y="6194"/>
                  </a:cubicBezTo>
                  <a:lnTo>
                    <a:pt x="4007" y="5508"/>
                  </a:lnTo>
                  <a:cubicBezTo>
                    <a:pt x="4647" y="4107"/>
                    <a:pt x="4754" y="2492"/>
                    <a:pt x="4312" y="1044"/>
                  </a:cubicBezTo>
                  <a:cubicBezTo>
                    <a:pt x="4221" y="755"/>
                    <a:pt x="4099" y="450"/>
                    <a:pt x="3870" y="252"/>
                  </a:cubicBezTo>
                  <a:cubicBezTo>
                    <a:pt x="3723" y="105"/>
                    <a:pt x="3511" y="1"/>
                    <a:pt x="3303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4;p58">
              <a:extLst>
                <a:ext uri="{FF2B5EF4-FFF2-40B4-BE49-F238E27FC236}">
                  <a16:creationId xmlns:a16="http://schemas.microsoft.com/office/drawing/2014/main" id="{1BF5A507-6538-58DB-D9B9-F77E61BA76BF}"/>
                </a:ext>
              </a:extLst>
            </p:cNvPr>
            <p:cNvSpPr/>
            <p:nvPr/>
          </p:nvSpPr>
          <p:spPr>
            <a:xfrm>
              <a:off x="6585786" y="1196200"/>
              <a:ext cx="618611" cy="1496240"/>
            </a:xfrm>
            <a:custGeom>
              <a:avLst/>
              <a:gdLst/>
              <a:ahLst/>
              <a:cxnLst/>
              <a:rect l="l" t="t" r="r" b="b"/>
              <a:pathLst>
                <a:path w="20494" h="49569" extrusionOk="0">
                  <a:moveTo>
                    <a:pt x="18766" y="0"/>
                  </a:moveTo>
                  <a:cubicBezTo>
                    <a:pt x="16714" y="0"/>
                    <a:pt x="12315" y="912"/>
                    <a:pt x="9858" y="2947"/>
                  </a:cubicBezTo>
                  <a:cubicBezTo>
                    <a:pt x="7085" y="5248"/>
                    <a:pt x="5379" y="8432"/>
                    <a:pt x="5227" y="11692"/>
                  </a:cubicBezTo>
                  <a:cubicBezTo>
                    <a:pt x="5181" y="12927"/>
                    <a:pt x="5303" y="14222"/>
                    <a:pt x="5440" y="15456"/>
                  </a:cubicBezTo>
                  <a:cubicBezTo>
                    <a:pt x="5714" y="17832"/>
                    <a:pt x="5958" y="20087"/>
                    <a:pt x="4968" y="22129"/>
                  </a:cubicBezTo>
                  <a:cubicBezTo>
                    <a:pt x="4678" y="22708"/>
                    <a:pt x="4297" y="23272"/>
                    <a:pt x="3916" y="23820"/>
                  </a:cubicBezTo>
                  <a:cubicBezTo>
                    <a:pt x="3353" y="24643"/>
                    <a:pt x="2758" y="25496"/>
                    <a:pt x="2515" y="26471"/>
                  </a:cubicBezTo>
                  <a:cubicBezTo>
                    <a:pt x="2103" y="28101"/>
                    <a:pt x="2698" y="29762"/>
                    <a:pt x="3292" y="31362"/>
                  </a:cubicBezTo>
                  <a:cubicBezTo>
                    <a:pt x="3855" y="32916"/>
                    <a:pt x="4450" y="34546"/>
                    <a:pt x="4069" y="36116"/>
                  </a:cubicBezTo>
                  <a:cubicBezTo>
                    <a:pt x="3825" y="37136"/>
                    <a:pt x="3216" y="38005"/>
                    <a:pt x="2606" y="38843"/>
                  </a:cubicBezTo>
                  <a:cubicBezTo>
                    <a:pt x="2286" y="39300"/>
                    <a:pt x="1936" y="39772"/>
                    <a:pt x="1646" y="40275"/>
                  </a:cubicBezTo>
                  <a:cubicBezTo>
                    <a:pt x="1" y="43216"/>
                    <a:pt x="488" y="47116"/>
                    <a:pt x="2835" y="49569"/>
                  </a:cubicBezTo>
                  <a:lnTo>
                    <a:pt x="2926" y="49523"/>
                  </a:lnTo>
                  <a:cubicBezTo>
                    <a:pt x="641" y="47131"/>
                    <a:pt x="153" y="43322"/>
                    <a:pt x="1768" y="40443"/>
                  </a:cubicBezTo>
                  <a:cubicBezTo>
                    <a:pt x="2027" y="39955"/>
                    <a:pt x="2378" y="39467"/>
                    <a:pt x="2698" y="39010"/>
                  </a:cubicBezTo>
                  <a:cubicBezTo>
                    <a:pt x="3307" y="38142"/>
                    <a:pt x="3962" y="37258"/>
                    <a:pt x="4206" y="36222"/>
                  </a:cubicBezTo>
                  <a:cubicBezTo>
                    <a:pt x="4602" y="34577"/>
                    <a:pt x="4008" y="32947"/>
                    <a:pt x="3429" y="31347"/>
                  </a:cubicBezTo>
                  <a:cubicBezTo>
                    <a:pt x="2850" y="29762"/>
                    <a:pt x="2256" y="28117"/>
                    <a:pt x="2667" y="26547"/>
                  </a:cubicBezTo>
                  <a:cubicBezTo>
                    <a:pt x="2896" y="25588"/>
                    <a:pt x="3475" y="24750"/>
                    <a:pt x="4038" y="23957"/>
                  </a:cubicBezTo>
                  <a:cubicBezTo>
                    <a:pt x="4419" y="23394"/>
                    <a:pt x="4815" y="22830"/>
                    <a:pt x="5105" y="22220"/>
                  </a:cubicBezTo>
                  <a:cubicBezTo>
                    <a:pt x="6095" y="20118"/>
                    <a:pt x="5836" y="17741"/>
                    <a:pt x="5592" y="15456"/>
                  </a:cubicBezTo>
                  <a:cubicBezTo>
                    <a:pt x="5455" y="14222"/>
                    <a:pt x="5333" y="12942"/>
                    <a:pt x="5379" y="11708"/>
                  </a:cubicBezTo>
                  <a:cubicBezTo>
                    <a:pt x="5531" y="8508"/>
                    <a:pt x="7207" y="5370"/>
                    <a:pt x="9950" y="3099"/>
                  </a:cubicBezTo>
                  <a:cubicBezTo>
                    <a:pt x="12376" y="1095"/>
                    <a:pt x="16685" y="198"/>
                    <a:pt x="18719" y="198"/>
                  </a:cubicBezTo>
                  <a:cubicBezTo>
                    <a:pt x="18818" y="198"/>
                    <a:pt x="18912" y="200"/>
                    <a:pt x="19000" y="205"/>
                  </a:cubicBezTo>
                  <a:cubicBezTo>
                    <a:pt x="19396" y="220"/>
                    <a:pt x="19670" y="311"/>
                    <a:pt x="19823" y="494"/>
                  </a:cubicBezTo>
                  <a:cubicBezTo>
                    <a:pt x="20082" y="799"/>
                    <a:pt x="20066" y="1302"/>
                    <a:pt x="20036" y="1911"/>
                  </a:cubicBezTo>
                  <a:cubicBezTo>
                    <a:pt x="20006" y="2597"/>
                    <a:pt x="19960" y="3389"/>
                    <a:pt x="20310" y="4151"/>
                  </a:cubicBezTo>
                  <a:lnTo>
                    <a:pt x="20493" y="4074"/>
                  </a:lnTo>
                  <a:cubicBezTo>
                    <a:pt x="20143" y="3343"/>
                    <a:pt x="20188" y="2581"/>
                    <a:pt x="20219" y="1911"/>
                  </a:cubicBezTo>
                  <a:cubicBezTo>
                    <a:pt x="20265" y="1271"/>
                    <a:pt x="20295" y="692"/>
                    <a:pt x="19975" y="357"/>
                  </a:cubicBezTo>
                  <a:cubicBezTo>
                    <a:pt x="19777" y="144"/>
                    <a:pt x="19472" y="37"/>
                    <a:pt x="19046" y="6"/>
                  </a:cubicBezTo>
                  <a:cubicBezTo>
                    <a:pt x="18958" y="2"/>
                    <a:pt x="18865" y="0"/>
                    <a:pt x="18766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5;p58">
              <a:extLst>
                <a:ext uri="{FF2B5EF4-FFF2-40B4-BE49-F238E27FC236}">
                  <a16:creationId xmlns:a16="http://schemas.microsoft.com/office/drawing/2014/main" id="{C847DA64-9795-C34E-06CC-F6B898560D6A}"/>
                </a:ext>
              </a:extLst>
            </p:cNvPr>
            <p:cNvSpPr/>
            <p:nvPr/>
          </p:nvSpPr>
          <p:spPr>
            <a:xfrm>
              <a:off x="7655965" y="1123243"/>
              <a:ext cx="650336" cy="1720968"/>
            </a:xfrm>
            <a:custGeom>
              <a:avLst/>
              <a:gdLst/>
              <a:ahLst/>
              <a:cxnLst/>
              <a:rect l="l" t="t" r="r" b="b"/>
              <a:pathLst>
                <a:path w="21545" h="57014" extrusionOk="0">
                  <a:moveTo>
                    <a:pt x="16" y="1"/>
                  </a:moveTo>
                  <a:lnTo>
                    <a:pt x="1" y="184"/>
                  </a:lnTo>
                  <a:cubicBezTo>
                    <a:pt x="3901" y="473"/>
                    <a:pt x="8914" y="1113"/>
                    <a:pt x="13149" y="3612"/>
                  </a:cubicBezTo>
                  <a:cubicBezTo>
                    <a:pt x="17415" y="6126"/>
                    <a:pt x="20173" y="10453"/>
                    <a:pt x="20158" y="14612"/>
                  </a:cubicBezTo>
                  <a:cubicBezTo>
                    <a:pt x="20158" y="16547"/>
                    <a:pt x="19594" y="18452"/>
                    <a:pt x="19061" y="20295"/>
                  </a:cubicBezTo>
                  <a:cubicBezTo>
                    <a:pt x="18909" y="20813"/>
                    <a:pt x="18741" y="21346"/>
                    <a:pt x="18604" y="21880"/>
                  </a:cubicBezTo>
                  <a:cubicBezTo>
                    <a:pt x="18071" y="23860"/>
                    <a:pt x="17507" y="26770"/>
                    <a:pt x="18573" y="29269"/>
                  </a:cubicBezTo>
                  <a:cubicBezTo>
                    <a:pt x="18878" y="29955"/>
                    <a:pt x="19289" y="30625"/>
                    <a:pt x="19701" y="31265"/>
                  </a:cubicBezTo>
                  <a:cubicBezTo>
                    <a:pt x="20554" y="32606"/>
                    <a:pt x="21346" y="33870"/>
                    <a:pt x="21148" y="35348"/>
                  </a:cubicBezTo>
                  <a:cubicBezTo>
                    <a:pt x="20996" y="36415"/>
                    <a:pt x="20341" y="37268"/>
                    <a:pt x="19655" y="38167"/>
                  </a:cubicBezTo>
                  <a:cubicBezTo>
                    <a:pt x="19107" y="38883"/>
                    <a:pt x="18528" y="39630"/>
                    <a:pt x="18253" y="40483"/>
                  </a:cubicBezTo>
                  <a:cubicBezTo>
                    <a:pt x="17690" y="42159"/>
                    <a:pt x="18269" y="43896"/>
                    <a:pt x="18817" y="45572"/>
                  </a:cubicBezTo>
                  <a:cubicBezTo>
                    <a:pt x="19030" y="46196"/>
                    <a:pt x="19244" y="46821"/>
                    <a:pt x="19396" y="47461"/>
                  </a:cubicBezTo>
                  <a:cubicBezTo>
                    <a:pt x="20188" y="50752"/>
                    <a:pt x="19289" y="54363"/>
                    <a:pt x="17050" y="56907"/>
                  </a:cubicBezTo>
                  <a:lnTo>
                    <a:pt x="17187" y="57014"/>
                  </a:lnTo>
                  <a:cubicBezTo>
                    <a:pt x="19472" y="54424"/>
                    <a:pt x="20386" y="50752"/>
                    <a:pt x="19579" y="47461"/>
                  </a:cubicBezTo>
                  <a:cubicBezTo>
                    <a:pt x="19427" y="46806"/>
                    <a:pt x="19213" y="46181"/>
                    <a:pt x="19015" y="45556"/>
                  </a:cubicBezTo>
                  <a:cubicBezTo>
                    <a:pt x="18451" y="43896"/>
                    <a:pt x="17903" y="42204"/>
                    <a:pt x="18436" y="40574"/>
                  </a:cubicBezTo>
                  <a:cubicBezTo>
                    <a:pt x="18695" y="39767"/>
                    <a:pt x="19274" y="39020"/>
                    <a:pt x="19807" y="38319"/>
                  </a:cubicBezTo>
                  <a:cubicBezTo>
                    <a:pt x="20478" y="37420"/>
                    <a:pt x="21179" y="36506"/>
                    <a:pt x="21331" y="35394"/>
                  </a:cubicBezTo>
                  <a:cubicBezTo>
                    <a:pt x="21544" y="33855"/>
                    <a:pt x="20691" y="32499"/>
                    <a:pt x="19868" y="31189"/>
                  </a:cubicBezTo>
                  <a:cubicBezTo>
                    <a:pt x="19457" y="30549"/>
                    <a:pt x="19046" y="29894"/>
                    <a:pt x="18756" y="29208"/>
                  </a:cubicBezTo>
                  <a:cubicBezTo>
                    <a:pt x="17720" y="26755"/>
                    <a:pt x="18284" y="23876"/>
                    <a:pt x="18802" y="21941"/>
                  </a:cubicBezTo>
                  <a:cubicBezTo>
                    <a:pt x="18924" y="21407"/>
                    <a:pt x="19076" y="20859"/>
                    <a:pt x="19244" y="20356"/>
                  </a:cubicBezTo>
                  <a:cubicBezTo>
                    <a:pt x="19792" y="18482"/>
                    <a:pt x="20341" y="16578"/>
                    <a:pt x="20341" y="14612"/>
                  </a:cubicBezTo>
                  <a:cubicBezTo>
                    <a:pt x="20356" y="10316"/>
                    <a:pt x="17644" y="6034"/>
                    <a:pt x="13256" y="3444"/>
                  </a:cubicBezTo>
                  <a:cubicBezTo>
                    <a:pt x="8990" y="930"/>
                    <a:pt x="3947" y="275"/>
                    <a:pt x="16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6;p58">
              <a:extLst>
                <a:ext uri="{FF2B5EF4-FFF2-40B4-BE49-F238E27FC236}">
                  <a16:creationId xmlns:a16="http://schemas.microsoft.com/office/drawing/2014/main" id="{2828974B-0BF5-B1D2-C6D3-4ECDA921B2DF}"/>
                </a:ext>
              </a:extLst>
            </p:cNvPr>
            <p:cNvSpPr/>
            <p:nvPr/>
          </p:nvSpPr>
          <p:spPr>
            <a:xfrm>
              <a:off x="6715491" y="1256902"/>
              <a:ext cx="385402" cy="1372301"/>
            </a:xfrm>
            <a:custGeom>
              <a:avLst/>
              <a:gdLst/>
              <a:ahLst/>
              <a:cxnLst/>
              <a:rect l="l" t="t" r="r" b="b"/>
              <a:pathLst>
                <a:path w="12768" h="45463" extrusionOk="0">
                  <a:moveTo>
                    <a:pt x="12700" y="0"/>
                  </a:moveTo>
                  <a:cubicBezTo>
                    <a:pt x="12693" y="0"/>
                    <a:pt x="12686" y="2"/>
                    <a:pt x="12677" y="7"/>
                  </a:cubicBezTo>
                  <a:cubicBezTo>
                    <a:pt x="10757" y="982"/>
                    <a:pt x="9050" y="2383"/>
                    <a:pt x="7725" y="4105"/>
                  </a:cubicBezTo>
                  <a:cubicBezTo>
                    <a:pt x="6415" y="5811"/>
                    <a:pt x="5470" y="7807"/>
                    <a:pt x="5028" y="9925"/>
                  </a:cubicBezTo>
                  <a:cubicBezTo>
                    <a:pt x="4586" y="12043"/>
                    <a:pt x="4617" y="14267"/>
                    <a:pt x="5104" y="16370"/>
                  </a:cubicBezTo>
                  <a:cubicBezTo>
                    <a:pt x="5241" y="16903"/>
                    <a:pt x="5379" y="17406"/>
                    <a:pt x="5561" y="17924"/>
                  </a:cubicBezTo>
                  <a:cubicBezTo>
                    <a:pt x="5729" y="18442"/>
                    <a:pt x="5958" y="18930"/>
                    <a:pt x="6156" y="19432"/>
                  </a:cubicBezTo>
                  <a:cubicBezTo>
                    <a:pt x="6338" y="19920"/>
                    <a:pt x="6521" y="20438"/>
                    <a:pt x="6628" y="20956"/>
                  </a:cubicBezTo>
                  <a:cubicBezTo>
                    <a:pt x="6735" y="21474"/>
                    <a:pt x="6780" y="22007"/>
                    <a:pt x="6658" y="22510"/>
                  </a:cubicBezTo>
                  <a:cubicBezTo>
                    <a:pt x="6567" y="23028"/>
                    <a:pt x="6308" y="23485"/>
                    <a:pt x="5958" y="23881"/>
                  </a:cubicBezTo>
                  <a:cubicBezTo>
                    <a:pt x="5622" y="24262"/>
                    <a:pt x="5196" y="24597"/>
                    <a:pt x="4754" y="24917"/>
                  </a:cubicBezTo>
                  <a:cubicBezTo>
                    <a:pt x="4327" y="25237"/>
                    <a:pt x="3885" y="25542"/>
                    <a:pt x="3459" y="25892"/>
                  </a:cubicBezTo>
                  <a:cubicBezTo>
                    <a:pt x="3063" y="26228"/>
                    <a:pt x="2667" y="26624"/>
                    <a:pt x="2423" y="27127"/>
                  </a:cubicBezTo>
                  <a:cubicBezTo>
                    <a:pt x="2149" y="27614"/>
                    <a:pt x="2042" y="28147"/>
                    <a:pt x="2011" y="28711"/>
                  </a:cubicBezTo>
                  <a:cubicBezTo>
                    <a:pt x="1996" y="29260"/>
                    <a:pt x="2072" y="29793"/>
                    <a:pt x="2194" y="30326"/>
                  </a:cubicBezTo>
                  <a:cubicBezTo>
                    <a:pt x="2423" y="31377"/>
                    <a:pt x="2849" y="32383"/>
                    <a:pt x="3108" y="33404"/>
                  </a:cubicBezTo>
                  <a:cubicBezTo>
                    <a:pt x="3230" y="33922"/>
                    <a:pt x="3306" y="34455"/>
                    <a:pt x="3306" y="34988"/>
                  </a:cubicBezTo>
                  <a:cubicBezTo>
                    <a:pt x="3306" y="35522"/>
                    <a:pt x="3215" y="36055"/>
                    <a:pt x="3047" y="36558"/>
                  </a:cubicBezTo>
                  <a:cubicBezTo>
                    <a:pt x="2697" y="37578"/>
                    <a:pt x="2118" y="38477"/>
                    <a:pt x="1539" y="39391"/>
                  </a:cubicBezTo>
                  <a:cubicBezTo>
                    <a:pt x="1250" y="39849"/>
                    <a:pt x="975" y="40306"/>
                    <a:pt x="747" y="40793"/>
                  </a:cubicBezTo>
                  <a:cubicBezTo>
                    <a:pt x="518" y="41296"/>
                    <a:pt x="320" y="41783"/>
                    <a:pt x="183" y="42317"/>
                  </a:cubicBezTo>
                  <a:cubicBezTo>
                    <a:pt x="61" y="42850"/>
                    <a:pt x="0" y="43414"/>
                    <a:pt x="61" y="43947"/>
                  </a:cubicBezTo>
                  <a:cubicBezTo>
                    <a:pt x="122" y="44465"/>
                    <a:pt x="305" y="44998"/>
                    <a:pt x="625" y="45440"/>
                  </a:cubicBezTo>
                  <a:cubicBezTo>
                    <a:pt x="640" y="45455"/>
                    <a:pt x="652" y="45463"/>
                    <a:pt x="661" y="45463"/>
                  </a:cubicBezTo>
                  <a:cubicBezTo>
                    <a:pt x="671" y="45463"/>
                    <a:pt x="678" y="45455"/>
                    <a:pt x="686" y="45440"/>
                  </a:cubicBezTo>
                  <a:cubicBezTo>
                    <a:pt x="701" y="45425"/>
                    <a:pt x="701" y="45410"/>
                    <a:pt x="686" y="45379"/>
                  </a:cubicBezTo>
                  <a:cubicBezTo>
                    <a:pt x="381" y="44968"/>
                    <a:pt x="198" y="44450"/>
                    <a:pt x="137" y="43917"/>
                  </a:cubicBezTo>
                  <a:cubicBezTo>
                    <a:pt x="76" y="43383"/>
                    <a:pt x="153" y="42850"/>
                    <a:pt x="259" y="42332"/>
                  </a:cubicBezTo>
                  <a:cubicBezTo>
                    <a:pt x="396" y="41829"/>
                    <a:pt x="594" y="41311"/>
                    <a:pt x="823" y="40839"/>
                  </a:cubicBezTo>
                  <a:cubicBezTo>
                    <a:pt x="1052" y="40351"/>
                    <a:pt x="1326" y="39894"/>
                    <a:pt x="1615" y="39437"/>
                  </a:cubicBezTo>
                  <a:cubicBezTo>
                    <a:pt x="2194" y="38523"/>
                    <a:pt x="2773" y="37609"/>
                    <a:pt x="3139" y="36588"/>
                  </a:cubicBezTo>
                  <a:cubicBezTo>
                    <a:pt x="3306" y="36070"/>
                    <a:pt x="3428" y="35537"/>
                    <a:pt x="3428" y="34988"/>
                  </a:cubicBezTo>
                  <a:cubicBezTo>
                    <a:pt x="3428" y="34455"/>
                    <a:pt x="3352" y="33922"/>
                    <a:pt x="3215" y="33388"/>
                  </a:cubicBezTo>
                  <a:cubicBezTo>
                    <a:pt x="2971" y="32337"/>
                    <a:pt x="2545" y="31347"/>
                    <a:pt x="2331" y="30311"/>
                  </a:cubicBezTo>
                  <a:cubicBezTo>
                    <a:pt x="2209" y="29793"/>
                    <a:pt x="2149" y="29260"/>
                    <a:pt x="2164" y="28726"/>
                  </a:cubicBezTo>
                  <a:cubicBezTo>
                    <a:pt x="2194" y="28193"/>
                    <a:pt x="2301" y="27660"/>
                    <a:pt x="2545" y="27203"/>
                  </a:cubicBezTo>
                  <a:cubicBezTo>
                    <a:pt x="2804" y="26730"/>
                    <a:pt x="3185" y="26350"/>
                    <a:pt x="3581" y="25999"/>
                  </a:cubicBezTo>
                  <a:cubicBezTo>
                    <a:pt x="4007" y="25649"/>
                    <a:pt x="4434" y="25374"/>
                    <a:pt x="4876" y="25054"/>
                  </a:cubicBezTo>
                  <a:cubicBezTo>
                    <a:pt x="5318" y="24750"/>
                    <a:pt x="5759" y="24399"/>
                    <a:pt x="6110" y="24003"/>
                  </a:cubicBezTo>
                  <a:cubicBezTo>
                    <a:pt x="6491" y="23607"/>
                    <a:pt x="6765" y="23089"/>
                    <a:pt x="6872" y="22556"/>
                  </a:cubicBezTo>
                  <a:cubicBezTo>
                    <a:pt x="6994" y="22007"/>
                    <a:pt x="6948" y="21444"/>
                    <a:pt x="6841" y="20910"/>
                  </a:cubicBezTo>
                  <a:cubicBezTo>
                    <a:pt x="6719" y="20377"/>
                    <a:pt x="6536" y="19874"/>
                    <a:pt x="6338" y="19371"/>
                  </a:cubicBezTo>
                  <a:cubicBezTo>
                    <a:pt x="5942" y="18381"/>
                    <a:pt x="5546" y="17391"/>
                    <a:pt x="5302" y="16340"/>
                  </a:cubicBezTo>
                  <a:cubicBezTo>
                    <a:pt x="4815" y="14267"/>
                    <a:pt x="4784" y="12073"/>
                    <a:pt x="5226" y="9986"/>
                  </a:cubicBezTo>
                  <a:cubicBezTo>
                    <a:pt x="6064" y="5796"/>
                    <a:pt x="8929" y="2079"/>
                    <a:pt x="12738" y="113"/>
                  </a:cubicBezTo>
                  <a:cubicBezTo>
                    <a:pt x="12768" y="113"/>
                    <a:pt x="12768" y="83"/>
                    <a:pt x="12738" y="22"/>
                  </a:cubicBezTo>
                  <a:cubicBezTo>
                    <a:pt x="12727" y="11"/>
                    <a:pt x="12716" y="0"/>
                    <a:pt x="12700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27;p58">
              <a:extLst>
                <a:ext uri="{FF2B5EF4-FFF2-40B4-BE49-F238E27FC236}">
                  <a16:creationId xmlns:a16="http://schemas.microsoft.com/office/drawing/2014/main" id="{4257B444-C564-8F72-C8EF-BD486C364ECE}"/>
                </a:ext>
              </a:extLst>
            </p:cNvPr>
            <p:cNvSpPr/>
            <p:nvPr/>
          </p:nvSpPr>
          <p:spPr>
            <a:xfrm>
              <a:off x="6725151" y="3239332"/>
              <a:ext cx="1056415" cy="1157172"/>
            </a:xfrm>
            <a:custGeom>
              <a:avLst/>
              <a:gdLst/>
              <a:ahLst/>
              <a:cxnLst/>
              <a:rect l="l" t="t" r="r" b="b"/>
              <a:pathLst>
                <a:path w="34998" h="38336" extrusionOk="0">
                  <a:moveTo>
                    <a:pt x="16521" y="1"/>
                  </a:moveTo>
                  <a:cubicBezTo>
                    <a:pt x="9583" y="1"/>
                    <a:pt x="2406" y="1825"/>
                    <a:pt x="945" y="5315"/>
                  </a:cubicBezTo>
                  <a:cubicBezTo>
                    <a:pt x="0" y="7509"/>
                    <a:pt x="229" y="36228"/>
                    <a:pt x="229" y="36228"/>
                  </a:cubicBezTo>
                  <a:cubicBezTo>
                    <a:pt x="2691" y="37890"/>
                    <a:pt x="4785" y="38312"/>
                    <a:pt x="6279" y="38312"/>
                  </a:cubicBezTo>
                  <a:cubicBezTo>
                    <a:pt x="7827" y="38312"/>
                    <a:pt x="8730" y="37859"/>
                    <a:pt x="8730" y="37859"/>
                  </a:cubicBezTo>
                  <a:lnTo>
                    <a:pt x="14962" y="17366"/>
                  </a:lnTo>
                  <a:lnTo>
                    <a:pt x="19182" y="16574"/>
                  </a:lnTo>
                  <a:lnTo>
                    <a:pt x="26389" y="38194"/>
                  </a:lnTo>
                  <a:cubicBezTo>
                    <a:pt x="26985" y="38293"/>
                    <a:pt x="27581" y="38336"/>
                    <a:pt x="28165" y="38336"/>
                  </a:cubicBezTo>
                  <a:cubicBezTo>
                    <a:pt x="31798" y="38336"/>
                    <a:pt x="34997" y="36685"/>
                    <a:pt x="34997" y="36685"/>
                  </a:cubicBezTo>
                  <a:cubicBezTo>
                    <a:pt x="34997" y="36685"/>
                    <a:pt x="32544" y="12521"/>
                    <a:pt x="30579" y="5193"/>
                  </a:cubicBezTo>
                  <a:cubicBezTo>
                    <a:pt x="29631" y="1684"/>
                    <a:pt x="23186" y="1"/>
                    <a:pt x="16521" y="1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28;p58">
              <a:extLst>
                <a:ext uri="{FF2B5EF4-FFF2-40B4-BE49-F238E27FC236}">
                  <a16:creationId xmlns:a16="http://schemas.microsoft.com/office/drawing/2014/main" id="{9BDD1C7D-8C84-F63F-E1B7-7EBDF7497FEF}"/>
                </a:ext>
              </a:extLst>
            </p:cNvPr>
            <p:cNvSpPr/>
            <p:nvPr/>
          </p:nvSpPr>
          <p:spPr>
            <a:xfrm>
              <a:off x="7071433" y="3726729"/>
              <a:ext cx="349090" cy="48326"/>
            </a:xfrm>
            <a:custGeom>
              <a:avLst/>
              <a:gdLst/>
              <a:ahLst/>
              <a:cxnLst/>
              <a:rect l="l" t="t" r="r" b="b"/>
              <a:pathLst>
                <a:path w="11565" h="1601" extrusionOk="0">
                  <a:moveTo>
                    <a:pt x="11535" y="0"/>
                  </a:moveTo>
                  <a:cubicBezTo>
                    <a:pt x="10575" y="107"/>
                    <a:pt x="9615" y="214"/>
                    <a:pt x="8640" y="320"/>
                  </a:cubicBezTo>
                  <a:cubicBezTo>
                    <a:pt x="7680" y="412"/>
                    <a:pt x="6720" y="549"/>
                    <a:pt x="5745" y="671"/>
                  </a:cubicBezTo>
                  <a:cubicBezTo>
                    <a:pt x="4800" y="777"/>
                    <a:pt x="3825" y="915"/>
                    <a:pt x="2880" y="1052"/>
                  </a:cubicBezTo>
                  <a:cubicBezTo>
                    <a:pt x="1921" y="1174"/>
                    <a:pt x="946" y="1326"/>
                    <a:pt x="1" y="1478"/>
                  </a:cubicBezTo>
                  <a:lnTo>
                    <a:pt x="16" y="1600"/>
                  </a:lnTo>
                  <a:cubicBezTo>
                    <a:pt x="991" y="1509"/>
                    <a:pt x="1936" y="1402"/>
                    <a:pt x="2911" y="1296"/>
                  </a:cubicBezTo>
                  <a:cubicBezTo>
                    <a:pt x="3886" y="1174"/>
                    <a:pt x="4861" y="1067"/>
                    <a:pt x="5806" y="930"/>
                  </a:cubicBezTo>
                  <a:cubicBezTo>
                    <a:pt x="6766" y="823"/>
                    <a:pt x="7726" y="686"/>
                    <a:pt x="8685" y="549"/>
                  </a:cubicBezTo>
                  <a:cubicBezTo>
                    <a:pt x="9630" y="412"/>
                    <a:pt x="10605" y="290"/>
                    <a:pt x="11565" y="138"/>
                  </a:cubicBezTo>
                  <a:lnTo>
                    <a:pt x="11535" y="0"/>
                  </a:lnTo>
                  <a:close/>
                </a:path>
              </a:pathLst>
            </a:custGeom>
            <a:solidFill>
              <a:srgbClr val="3779E2"/>
            </a:solidFill>
            <a:ln w="9525" cap="flat" cmpd="sng">
              <a:solidFill>
                <a:srgbClr val="1E40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29;p58">
              <a:extLst>
                <a:ext uri="{FF2B5EF4-FFF2-40B4-BE49-F238E27FC236}">
                  <a16:creationId xmlns:a16="http://schemas.microsoft.com/office/drawing/2014/main" id="{5609461D-D04C-1717-ACB6-17D8C9A109ED}"/>
                </a:ext>
              </a:extLst>
            </p:cNvPr>
            <p:cNvSpPr/>
            <p:nvPr/>
          </p:nvSpPr>
          <p:spPr>
            <a:xfrm>
              <a:off x="7220909" y="3375376"/>
              <a:ext cx="9689" cy="310453"/>
            </a:xfrm>
            <a:custGeom>
              <a:avLst/>
              <a:gdLst/>
              <a:ahLst/>
              <a:cxnLst/>
              <a:rect l="l" t="t" r="r" b="b"/>
              <a:pathLst>
                <a:path w="321" h="10285" extrusionOk="0">
                  <a:moveTo>
                    <a:pt x="16" y="0"/>
                  </a:moveTo>
                  <a:cubicBezTo>
                    <a:pt x="1" y="853"/>
                    <a:pt x="1" y="1722"/>
                    <a:pt x="1" y="2575"/>
                  </a:cubicBezTo>
                  <a:cubicBezTo>
                    <a:pt x="1" y="3428"/>
                    <a:pt x="16" y="4282"/>
                    <a:pt x="16" y="5150"/>
                  </a:cubicBezTo>
                  <a:cubicBezTo>
                    <a:pt x="16" y="6003"/>
                    <a:pt x="31" y="6856"/>
                    <a:pt x="62" y="7710"/>
                  </a:cubicBezTo>
                  <a:cubicBezTo>
                    <a:pt x="77" y="8578"/>
                    <a:pt x="92" y="9431"/>
                    <a:pt x="153" y="10284"/>
                  </a:cubicBezTo>
                  <a:lnTo>
                    <a:pt x="290" y="10284"/>
                  </a:lnTo>
                  <a:cubicBezTo>
                    <a:pt x="321" y="9431"/>
                    <a:pt x="321" y="8578"/>
                    <a:pt x="321" y="7710"/>
                  </a:cubicBezTo>
                  <a:cubicBezTo>
                    <a:pt x="321" y="6856"/>
                    <a:pt x="321" y="6003"/>
                    <a:pt x="305" y="5150"/>
                  </a:cubicBezTo>
                  <a:lnTo>
                    <a:pt x="244" y="2575"/>
                  </a:lnTo>
                  <a:cubicBezTo>
                    <a:pt x="214" y="1722"/>
                    <a:pt x="183" y="853"/>
                    <a:pt x="153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30;p58">
              <a:extLst>
                <a:ext uri="{FF2B5EF4-FFF2-40B4-BE49-F238E27FC236}">
                  <a16:creationId xmlns:a16="http://schemas.microsoft.com/office/drawing/2014/main" id="{E648B3FD-D293-770A-BA1F-6A19AA2280D1}"/>
                </a:ext>
              </a:extLst>
            </p:cNvPr>
            <p:cNvSpPr/>
            <p:nvPr/>
          </p:nvSpPr>
          <p:spPr>
            <a:xfrm>
              <a:off x="7228727" y="3410330"/>
              <a:ext cx="59827" cy="255727"/>
            </a:xfrm>
            <a:custGeom>
              <a:avLst/>
              <a:gdLst/>
              <a:ahLst/>
              <a:cxnLst/>
              <a:rect l="l" t="t" r="r" b="b"/>
              <a:pathLst>
                <a:path w="1982" h="8472" fill="none" extrusionOk="0">
                  <a:moveTo>
                    <a:pt x="1" y="8471"/>
                  </a:moveTo>
                  <a:cubicBezTo>
                    <a:pt x="1" y="8471"/>
                    <a:pt x="1341" y="8349"/>
                    <a:pt x="1661" y="7085"/>
                  </a:cubicBezTo>
                  <a:cubicBezTo>
                    <a:pt x="1981" y="5851"/>
                    <a:pt x="1951" y="0"/>
                    <a:pt x="1951" y="0"/>
                  </a:cubicBezTo>
                </a:path>
              </a:pathLst>
            </a:custGeom>
            <a:solidFill>
              <a:srgbClr val="1E407A"/>
            </a:solidFill>
            <a:ln w="7225" cap="flat" cmpd="sng">
              <a:solidFill>
                <a:srgbClr val="1E407A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31;p58">
              <a:extLst>
                <a:ext uri="{FF2B5EF4-FFF2-40B4-BE49-F238E27FC236}">
                  <a16:creationId xmlns:a16="http://schemas.microsoft.com/office/drawing/2014/main" id="{2B16F92A-DB3C-2A4C-D683-08E9C36ADBF2}"/>
                </a:ext>
              </a:extLst>
            </p:cNvPr>
            <p:cNvSpPr/>
            <p:nvPr/>
          </p:nvSpPr>
          <p:spPr>
            <a:xfrm>
              <a:off x="7534561" y="3476556"/>
              <a:ext cx="136617" cy="175224"/>
            </a:xfrm>
            <a:custGeom>
              <a:avLst/>
              <a:gdLst/>
              <a:ahLst/>
              <a:cxnLst/>
              <a:rect l="l" t="t" r="r" b="b"/>
              <a:pathLst>
                <a:path w="4526" h="5805" extrusionOk="0">
                  <a:moveTo>
                    <a:pt x="138" y="0"/>
                  </a:moveTo>
                  <a:lnTo>
                    <a:pt x="0" y="61"/>
                  </a:lnTo>
                  <a:cubicBezTo>
                    <a:pt x="122" y="671"/>
                    <a:pt x="305" y="1280"/>
                    <a:pt x="579" y="1844"/>
                  </a:cubicBezTo>
                  <a:cubicBezTo>
                    <a:pt x="838" y="2407"/>
                    <a:pt x="1174" y="2956"/>
                    <a:pt x="1570" y="3443"/>
                  </a:cubicBezTo>
                  <a:cubicBezTo>
                    <a:pt x="1951" y="3946"/>
                    <a:pt x="2393" y="4403"/>
                    <a:pt x="2880" y="4799"/>
                  </a:cubicBezTo>
                  <a:cubicBezTo>
                    <a:pt x="3352" y="5196"/>
                    <a:pt x="3886" y="5546"/>
                    <a:pt x="4465" y="5805"/>
                  </a:cubicBezTo>
                  <a:lnTo>
                    <a:pt x="4526" y="5698"/>
                  </a:lnTo>
                  <a:cubicBezTo>
                    <a:pt x="3992" y="5378"/>
                    <a:pt x="3490" y="5013"/>
                    <a:pt x="3032" y="4617"/>
                  </a:cubicBezTo>
                  <a:cubicBezTo>
                    <a:pt x="2591" y="4205"/>
                    <a:pt x="2164" y="3779"/>
                    <a:pt x="1798" y="3276"/>
                  </a:cubicBezTo>
                  <a:cubicBezTo>
                    <a:pt x="1433" y="2788"/>
                    <a:pt x="1097" y="2270"/>
                    <a:pt x="823" y="1722"/>
                  </a:cubicBezTo>
                  <a:cubicBezTo>
                    <a:pt x="534" y="1158"/>
                    <a:pt x="305" y="594"/>
                    <a:pt x="138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32;p58">
              <a:extLst>
                <a:ext uri="{FF2B5EF4-FFF2-40B4-BE49-F238E27FC236}">
                  <a16:creationId xmlns:a16="http://schemas.microsoft.com/office/drawing/2014/main" id="{2D586FE7-FF5B-1961-EAF4-B3390E306C02}"/>
                </a:ext>
              </a:extLst>
            </p:cNvPr>
            <p:cNvSpPr/>
            <p:nvPr/>
          </p:nvSpPr>
          <p:spPr>
            <a:xfrm>
              <a:off x="6739398" y="3382258"/>
              <a:ext cx="178484" cy="292523"/>
            </a:xfrm>
            <a:custGeom>
              <a:avLst/>
              <a:gdLst/>
              <a:ahLst/>
              <a:cxnLst/>
              <a:rect l="l" t="t" r="r" b="b"/>
              <a:pathLst>
                <a:path w="5913" h="9691" extrusionOk="0">
                  <a:moveTo>
                    <a:pt x="5775" y="1"/>
                  </a:moveTo>
                  <a:cubicBezTo>
                    <a:pt x="5653" y="945"/>
                    <a:pt x="5409" y="1905"/>
                    <a:pt x="5089" y="2804"/>
                  </a:cubicBezTo>
                  <a:cubicBezTo>
                    <a:pt x="4769" y="3688"/>
                    <a:pt x="4343" y="4572"/>
                    <a:pt x="3855" y="5394"/>
                  </a:cubicBezTo>
                  <a:cubicBezTo>
                    <a:pt x="3368" y="6187"/>
                    <a:pt x="2789" y="6964"/>
                    <a:pt x="2134" y="7680"/>
                  </a:cubicBezTo>
                  <a:cubicBezTo>
                    <a:pt x="1494" y="8381"/>
                    <a:pt x="793" y="9020"/>
                    <a:pt x="1" y="9599"/>
                  </a:cubicBezTo>
                  <a:lnTo>
                    <a:pt x="77" y="9691"/>
                  </a:lnTo>
                  <a:cubicBezTo>
                    <a:pt x="899" y="9173"/>
                    <a:pt x="1646" y="8548"/>
                    <a:pt x="2332" y="7847"/>
                  </a:cubicBezTo>
                  <a:cubicBezTo>
                    <a:pt x="3002" y="7146"/>
                    <a:pt x="3611" y="6354"/>
                    <a:pt x="4099" y="5516"/>
                  </a:cubicBezTo>
                  <a:cubicBezTo>
                    <a:pt x="4602" y="4678"/>
                    <a:pt x="5013" y="3810"/>
                    <a:pt x="5318" y="2880"/>
                  </a:cubicBezTo>
                  <a:cubicBezTo>
                    <a:pt x="5623" y="1951"/>
                    <a:pt x="5836" y="991"/>
                    <a:pt x="5912" y="16"/>
                  </a:cubicBezTo>
                  <a:lnTo>
                    <a:pt x="5775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33;p58">
              <a:extLst>
                <a:ext uri="{FF2B5EF4-FFF2-40B4-BE49-F238E27FC236}">
                  <a16:creationId xmlns:a16="http://schemas.microsoft.com/office/drawing/2014/main" id="{76443086-4A7C-2446-C8D4-5537788F1ADD}"/>
                </a:ext>
              </a:extLst>
            </p:cNvPr>
            <p:cNvSpPr/>
            <p:nvPr/>
          </p:nvSpPr>
          <p:spPr>
            <a:xfrm>
              <a:off x="6580263" y="2342837"/>
              <a:ext cx="1233933" cy="1181562"/>
            </a:xfrm>
            <a:custGeom>
              <a:avLst/>
              <a:gdLst/>
              <a:ahLst/>
              <a:cxnLst/>
              <a:rect l="l" t="t" r="r" b="b"/>
              <a:pathLst>
                <a:path w="40879" h="39144" extrusionOk="0">
                  <a:moveTo>
                    <a:pt x="10678" y="1"/>
                  </a:moveTo>
                  <a:cubicBezTo>
                    <a:pt x="9482" y="1"/>
                    <a:pt x="8408" y="274"/>
                    <a:pt x="7588" y="1008"/>
                  </a:cubicBezTo>
                  <a:cubicBezTo>
                    <a:pt x="5973" y="2456"/>
                    <a:pt x="1" y="34497"/>
                    <a:pt x="3505" y="36736"/>
                  </a:cubicBezTo>
                  <a:cubicBezTo>
                    <a:pt x="6293" y="38534"/>
                    <a:pt x="13089" y="39144"/>
                    <a:pt x="20082" y="39144"/>
                  </a:cubicBezTo>
                  <a:cubicBezTo>
                    <a:pt x="28949" y="39144"/>
                    <a:pt x="34586" y="38519"/>
                    <a:pt x="37375" y="36736"/>
                  </a:cubicBezTo>
                  <a:cubicBezTo>
                    <a:pt x="40879" y="34497"/>
                    <a:pt x="34647" y="1983"/>
                    <a:pt x="32819" y="780"/>
                  </a:cubicBezTo>
                  <a:cubicBezTo>
                    <a:pt x="32014" y="247"/>
                    <a:pt x="31074" y="42"/>
                    <a:pt x="30064" y="42"/>
                  </a:cubicBezTo>
                  <a:cubicBezTo>
                    <a:pt x="26889" y="42"/>
                    <a:pt x="23032" y="2068"/>
                    <a:pt x="20569" y="2288"/>
                  </a:cubicBezTo>
                  <a:cubicBezTo>
                    <a:pt x="18199" y="2076"/>
                    <a:pt x="13975" y="1"/>
                    <a:pt x="10678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2034;p58">
              <a:extLst>
                <a:ext uri="{FF2B5EF4-FFF2-40B4-BE49-F238E27FC236}">
                  <a16:creationId xmlns:a16="http://schemas.microsoft.com/office/drawing/2014/main" id="{CAB64A5D-8178-3EE6-87C0-6C96FC87F408}"/>
                </a:ext>
              </a:extLst>
            </p:cNvPr>
            <p:cNvSpPr/>
            <p:nvPr/>
          </p:nvSpPr>
          <p:spPr>
            <a:xfrm>
              <a:off x="7364409" y="2351380"/>
              <a:ext cx="478312" cy="516284"/>
            </a:xfrm>
            <a:custGeom>
              <a:avLst/>
              <a:gdLst/>
              <a:ahLst/>
              <a:cxnLst/>
              <a:rect l="l" t="t" r="r" b="b"/>
              <a:pathLst>
                <a:path w="15846" h="17104" extrusionOk="0">
                  <a:moveTo>
                    <a:pt x="3795" y="1"/>
                  </a:moveTo>
                  <a:cubicBezTo>
                    <a:pt x="1502" y="1"/>
                    <a:pt x="268" y="1850"/>
                    <a:pt x="92" y="4123"/>
                  </a:cubicBezTo>
                  <a:lnTo>
                    <a:pt x="61" y="4580"/>
                  </a:lnTo>
                  <a:cubicBezTo>
                    <a:pt x="0" y="5326"/>
                    <a:pt x="259" y="5951"/>
                    <a:pt x="533" y="6484"/>
                  </a:cubicBezTo>
                  <a:cubicBezTo>
                    <a:pt x="853" y="7018"/>
                    <a:pt x="1219" y="7536"/>
                    <a:pt x="1554" y="8038"/>
                  </a:cubicBezTo>
                  <a:cubicBezTo>
                    <a:pt x="2209" y="9090"/>
                    <a:pt x="2865" y="10141"/>
                    <a:pt x="3489" y="11162"/>
                  </a:cubicBezTo>
                  <a:cubicBezTo>
                    <a:pt x="4099" y="12213"/>
                    <a:pt x="4693" y="13249"/>
                    <a:pt x="5165" y="14239"/>
                  </a:cubicBezTo>
                  <a:cubicBezTo>
                    <a:pt x="5409" y="14727"/>
                    <a:pt x="5622" y="15199"/>
                    <a:pt x="5790" y="15641"/>
                  </a:cubicBezTo>
                  <a:cubicBezTo>
                    <a:pt x="5836" y="15763"/>
                    <a:pt x="5866" y="15854"/>
                    <a:pt x="5912" y="15946"/>
                  </a:cubicBezTo>
                  <a:cubicBezTo>
                    <a:pt x="6003" y="16113"/>
                    <a:pt x="6018" y="16007"/>
                    <a:pt x="6018" y="16098"/>
                  </a:cubicBezTo>
                  <a:cubicBezTo>
                    <a:pt x="9279" y="16555"/>
                    <a:pt x="12539" y="16875"/>
                    <a:pt x="15800" y="17104"/>
                  </a:cubicBezTo>
                  <a:cubicBezTo>
                    <a:pt x="15830" y="16753"/>
                    <a:pt x="15846" y="16327"/>
                    <a:pt x="15830" y="16022"/>
                  </a:cubicBezTo>
                  <a:cubicBezTo>
                    <a:pt x="15815" y="15611"/>
                    <a:pt x="15754" y="15230"/>
                    <a:pt x="15693" y="14895"/>
                  </a:cubicBezTo>
                  <a:cubicBezTo>
                    <a:pt x="15587" y="14255"/>
                    <a:pt x="14048" y="8907"/>
                    <a:pt x="10208" y="3041"/>
                  </a:cubicBezTo>
                  <a:cubicBezTo>
                    <a:pt x="8228" y="603"/>
                    <a:pt x="4449" y="40"/>
                    <a:pt x="4068" y="9"/>
                  </a:cubicBezTo>
                  <a:cubicBezTo>
                    <a:pt x="3975" y="3"/>
                    <a:pt x="3884" y="1"/>
                    <a:pt x="3795" y="1"/>
                  </a:cubicBezTo>
                  <a:close/>
                </a:path>
              </a:pathLst>
            </a:custGeom>
            <a:solidFill>
              <a:srgbClr val="38B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2035;p58">
              <a:extLst>
                <a:ext uri="{FF2B5EF4-FFF2-40B4-BE49-F238E27FC236}">
                  <a16:creationId xmlns:a16="http://schemas.microsoft.com/office/drawing/2014/main" id="{7F9AD405-7E05-0FE4-CF6A-A036E28FFBEF}"/>
                </a:ext>
              </a:extLst>
            </p:cNvPr>
            <p:cNvSpPr/>
            <p:nvPr/>
          </p:nvSpPr>
          <p:spPr>
            <a:xfrm>
              <a:off x="6524179" y="4426236"/>
              <a:ext cx="141658" cy="117752"/>
            </a:xfrm>
            <a:custGeom>
              <a:avLst/>
              <a:gdLst/>
              <a:ahLst/>
              <a:cxnLst/>
              <a:rect l="l" t="t" r="r" b="b"/>
              <a:pathLst>
                <a:path w="4693" h="3901" extrusionOk="0">
                  <a:moveTo>
                    <a:pt x="4083" y="0"/>
                  </a:moveTo>
                  <a:lnTo>
                    <a:pt x="4083" y="0"/>
                  </a:lnTo>
                  <a:cubicBezTo>
                    <a:pt x="0" y="808"/>
                    <a:pt x="716" y="3367"/>
                    <a:pt x="716" y="3367"/>
                  </a:cubicBezTo>
                  <a:cubicBezTo>
                    <a:pt x="1920" y="3626"/>
                    <a:pt x="2529" y="3794"/>
                    <a:pt x="3931" y="3901"/>
                  </a:cubicBezTo>
                  <a:cubicBezTo>
                    <a:pt x="4525" y="2667"/>
                    <a:pt x="4693" y="1341"/>
                    <a:pt x="4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2036;p58">
              <a:extLst>
                <a:ext uri="{FF2B5EF4-FFF2-40B4-BE49-F238E27FC236}">
                  <a16:creationId xmlns:a16="http://schemas.microsoft.com/office/drawing/2014/main" id="{DE1DD8A4-3C58-1951-A92E-EBDA34D72019}"/>
                </a:ext>
              </a:extLst>
            </p:cNvPr>
            <p:cNvSpPr/>
            <p:nvPr/>
          </p:nvSpPr>
          <p:spPr>
            <a:xfrm>
              <a:off x="6641448" y="4310779"/>
              <a:ext cx="361405" cy="236590"/>
            </a:xfrm>
            <a:custGeom>
              <a:avLst/>
              <a:gdLst/>
              <a:ahLst/>
              <a:cxnLst/>
              <a:rect l="l" t="t" r="r" b="b"/>
              <a:pathLst>
                <a:path w="11973" h="7838" extrusionOk="0">
                  <a:moveTo>
                    <a:pt x="4290" y="0"/>
                  </a:moveTo>
                  <a:cubicBezTo>
                    <a:pt x="1186" y="0"/>
                    <a:pt x="1539" y="3505"/>
                    <a:pt x="1539" y="3505"/>
                  </a:cubicBezTo>
                  <a:cubicBezTo>
                    <a:pt x="1143" y="3521"/>
                    <a:pt x="1097" y="3536"/>
                    <a:pt x="153" y="3734"/>
                  </a:cubicBezTo>
                  <a:cubicBezTo>
                    <a:pt x="762" y="5059"/>
                    <a:pt x="579" y="6400"/>
                    <a:pt x="0" y="7634"/>
                  </a:cubicBezTo>
                  <a:cubicBezTo>
                    <a:pt x="1792" y="7784"/>
                    <a:pt x="3513" y="7837"/>
                    <a:pt x="5063" y="7837"/>
                  </a:cubicBezTo>
                  <a:cubicBezTo>
                    <a:pt x="9048" y="7837"/>
                    <a:pt x="11900" y="7482"/>
                    <a:pt x="11900" y="7482"/>
                  </a:cubicBezTo>
                  <a:lnTo>
                    <a:pt x="11961" y="3277"/>
                  </a:lnTo>
                  <a:cubicBezTo>
                    <a:pt x="11973" y="1947"/>
                    <a:pt x="10880" y="949"/>
                    <a:pt x="9662" y="949"/>
                  </a:cubicBezTo>
                  <a:cubicBezTo>
                    <a:pt x="9359" y="949"/>
                    <a:pt x="9049" y="1010"/>
                    <a:pt x="8746" y="1144"/>
                  </a:cubicBezTo>
                  <a:cubicBezTo>
                    <a:pt x="7770" y="1549"/>
                    <a:pt x="7475" y="2102"/>
                    <a:pt x="7320" y="2498"/>
                  </a:cubicBezTo>
                  <a:lnTo>
                    <a:pt x="7320" y="2498"/>
                  </a:lnTo>
                  <a:cubicBezTo>
                    <a:pt x="7320" y="2494"/>
                    <a:pt x="7319" y="2491"/>
                    <a:pt x="7318" y="2491"/>
                  </a:cubicBezTo>
                  <a:cubicBezTo>
                    <a:pt x="7317" y="2491"/>
                    <a:pt x="7316" y="2492"/>
                    <a:pt x="7316" y="2493"/>
                  </a:cubicBezTo>
                  <a:lnTo>
                    <a:pt x="7316" y="2493"/>
                  </a:lnTo>
                  <a:cubicBezTo>
                    <a:pt x="7389" y="1680"/>
                    <a:pt x="6490" y="167"/>
                    <a:pt x="4662" y="16"/>
                  </a:cubicBezTo>
                  <a:cubicBezTo>
                    <a:pt x="4533" y="6"/>
                    <a:pt x="4409" y="0"/>
                    <a:pt x="4290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2037;p58">
              <a:extLst>
                <a:ext uri="{FF2B5EF4-FFF2-40B4-BE49-F238E27FC236}">
                  <a16:creationId xmlns:a16="http://schemas.microsoft.com/office/drawing/2014/main" id="{0AA49384-8DEF-F4F0-7AC1-C87C923198EB}"/>
                </a:ext>
              </a:extLst>
            </p:cNvPr>
            <p:cNvSpPr/>
            <p:nvPr/>
          </p:nvSpPr>
          <p:spPr>
            <a:xfrm>
              <a:off x="6542833" y="4525092"/>
              <a:ext cx="459657" cy="57684"/>
            </a:xfrm>
            <a:custGeom>
              <a:avLst/>
              <a:gdLst/>
              <a:ahLst/>
              <a:cxnLst/>
              <a:rect l="l" t="t" r="r" b="b"/>
              <a:pathLst>
                <a:path w="15228" h="1911" extrusionOk="0">
                  <a:moveTo>
                    <a:pt x="240" y="0"/>
                  </a:moveTo>
                  <a:cubicBezTo>
                    <a:pt x="0" y="0"/>
                    <a:pt x="312" y="1083"/>
                    <a:pt x="312" y="1083"/>
                  </a:cubicBezTo>
                  <a:cubicBezTo>
                    <a:pt x="2724" y="1717"/>
                    <a:pt x="5518" y="1911"/>
                    <a:pt x="8030" y="1911"/>
                  </a:cubicBezTo>
                  <a:cubicBezTo>
                    <a:pt x="11975" y="1911"/>
                    <a:pt x="15228" y="1433"/>
                    <a:pt x="15228" y="1433"/>
                  </a:cubicBezTo>
                  <a:lnTo>
                    <a:pt x="15228" y="473"/>
                  </a:lnTo>
                  <a:cubicBezTo>
                    <a:pt x="15228" y="473"/>
                    <a:pt x="12946" y="700"/>
                    <a:pt x="9652" y="700"/>
                  </a:cubicBezTo>
                  <a:cubicBezTo>
                    <a:pt x="6963" y="700"/>
                    <a:pt x="3599" y="549"/>
                    <a:pt x="251" y="1"/>
                  </a:cubicBezTo>
                  <a:cubicBezTo>
                    <a:pt x="247" y="1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038;p58">
              <a:extLst>
                <a:ext uri="{FF2B5EF4-FFF2-40B4-BE49-F238E27FC236}">
                  <a16:creationId xmlns:a16="http://schemas.microsoft.com/office/drawing/2014/main" id="{1674B35E-064B-822B-3EB5-10D3E73D23DB}"/>
                </a:ext>
              </a:extLst>
            </p:cNvPr>
            <p:cNvSpPr/>
            <p:nvPr/>
          </p:nvSpPr>
          <p:spPr>
            <a:xfrm>
              <a:off x="6884739" y="4421165"/>
              <a:ext cx="64868" cy="64868"/>
            </a:xfrm>
            <a:custGeom>
              <a:avLst/>
              <a:gdLst/>
              <a:ahLst/>
              <a:cxnLst/>
              <a:rect l="l" t="t" r="r" b="b"/>
              <a:pathLst>
                <a:path w="2149" h="2149" extrusionOk="0">
                  <a:moveTo>
                    <a:pt x="1055" y="0"/>
                  </a:moveTo>
                  <a:cubicBezTo>
                    <a:pt x="473" y="0"/>
                    <a:pt x="0" y="482"/>
                    <a:pt x="0" y="1067"/>
                  </a:cubicBezTo>
                  <a:cubicBezTo>
                    <a:pt x="0" y="1661"/>
                    <a:pt x="472" y="2149"/>
                    <a:pt x="1067" y="2149"/>
                  </a:cubicBezTo>
                  <a:cubicBezTo>
                    <a:pt x="1646" y="2149"/>
                    <a:pt x="2148" y="1677"/>
                    <a:pt x="2148" y="1082"/>
                  </a:cubicBezTo>
                  <a:cubicBezTo>
                    <a:pt x="2148" y="488"/>
                    <a:pt x="1676" y="1"/>
                    <a:pt x="1082" y="1"/>
                  </a:cubicBezTo>
                  <a:cubicBezTo>
                    <a:pt x="1073" y="0"/>
                    <a:pt x="1064" y="0"/>
                    <a:pt x="10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039;p58">
              <a:extLst>
                <a:ext uri="{FF2B5EF4-FFF2-40B4-BE49-F238E27FC236}">
                  <a16:creationId xmlns:a16="http://schemas.microsoft.com/office/drawing/2014/main" id="{966284EE-7983-C8BB-06B0-26F232C31DF1}"/>
                </a:ext>
              </a:extLst>
            </p:cNvPr>
            <p:cNvSpPr/>
            <p:nvPr/>
          </p:nvSpPr>
          <p:spPr>
            <a:xfrm>
              <a:off x="6682831" y="4412834"/>
              <a:ext cx="126505" cy="20315"/>
            </a:xfrm>
            <a:custGeom>
              <a:avLst/>
              <a:gdLst/>
              <a:ahLst/>
              <a:cxnLst/>
              <a:rect l="l" t="t" r="r" b="b"/>
              <a:pathLst>
                <a:path w="4191" h="673" extrusionOk="0">
                  <a:moveTo>
                    <a:pt x="215" y="1"/>
                  </a:moveTo>
                  <a:cubicBezTo>
                    <a:pt x="94" y="1"/>
                    <a:pt x="16" y="88"/>
                    <a:pt x="16" y="201"/>
                  </a:cubicBezTo>
                  <a:cubicBezTo>
                    <a:pt x="1" y="307"/>
                    <a:pt x="92" y="429"/>
                    <a:pt x="214" y="429"/>
                  </a:cubicBezTo>
                  <a:lnTo>
                    <a:pt x="3947" y="673"/>
                  </a:lnTo>
                  <a:lnTo>
                    <a:pt x="3962" y="673"/>
                  </a:lnTo>
                  <a:cubicBezTo>
                    <a:pt x="4069" y="673"/>
                    <a:pt x="4175" y="597"/>
                    <a:pt x="4175" y="490"/>
                  </a:cubicBezTo>
                  <a:cubicBezTo>
                    <a:pt x="4190" y="368"/>
                    <a:pt x="4099" y="261"/>
                    <a:pt x="3977" y="261"/>
                  </a:cubicBezTo>
                  <a:lnTo>
                    <a:pt x="244" y="2"/>
                  </a:lnTo>
                  <a:cubicBezTo>
                    <a:pt x="234" y="1"/>
                    <a:pt x="224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040;p58">
              <a:extLst>
                <a:ext uri="{FF2B5EF4-FFF2-40B4-BE49-F238E27FC236}">
                  <a16:creationId xmlns:a16="http://schemas.microsoft.com/office/drawing/2014/main" id="{27F6B66F-2FA3-1CCB-0315-6736FF0219D2}"/>
                </a:ext>
              </a:extLst>
            </p:cNvPr>
            <p:cNvSpPr/>
            <p:nvPr/>
          </p:nvSpPr>
          <p:spPr>
            <a:xfrm>
              <a:off x="6632694" y="4300335"/>
              <a:ext cx="184461" cy="108002"/>
            </a:xfrm>
            <a:custGeom>
              <a:avLst/>
              <a:gdLst/>
              <a:ahLst/>
              <a:cxnLst/>
              <a:rect l="l" t="t" r="r" b="b"/>
              <a:pathLst>
                <a:path w="6111" h="3578" extrusionOk="0">
                  <a:moveTo>
                    <a:pt x="1966" y="423"/>
                  </a:moveTo>
                  <a:cubicBezTo>
                    <a:pt x="1997" y="423"/>
                    <a:pt x="2042" y="438"/>
                    <a:pt x="2073" y="454"/>
                  </a:cubicBezTo>
                  <a:cubicBezTo>
                    <a:pt x="2180" y="515"/>
                    <a:pt x="2225" y="606"/>
                    <a:pt x="2286" y="728"/>
                  </a:cubicBezTo>
                  <a:cubicBezTo>
                    <a:pt x="2515" y="1124"/>
                    <a:pt x="2637" y="1551"/>
                    <a:pt x="2728" y="2008"/>
                  </a:cubicBezTo>
                  <a:cubicBezTo>
                    <a:pt x="2759" y="2130"/>
                    <a:pt x="2804" y="2282"/>
                    <a:pt x="2835" y="2434"/>
                  </a:cubicBezTo>
                  <a:lnTo>
                    <a:pt x="2759" y="2358"/>
                  </a:lnTo>
                  <a:cubicBezTo>
                    <a:pt x="2393" y="1886"/>
                    <a:pt x="2119" y="1353"/>
                    <a:pt x="1921" y="789"/>
                  </a:cubicBezTo>
                  <a:cubicBezTo>
                    <a:pt x="1860" y="606"/>
                    <a:pt x="1860" y="484"/>
                    <a:pt x="1905" y="438"/>
                  </a:cubicBezTo>
                  <a:cubicBezTo>
                    <a:pt x="1921" y="423"/>
                    <a:pt x="1936" y="423"/>
                    <a:pt x="1966" y="423"/>
                  </a:cubicBezTo>
                  <a:close/>
                  <a:moveTo>
                    <a:pt x="686" y="1444"/>
                  </a:moveTo>
                  <a:cubicBezTo>
                    <a:pt x="839" y="1444"/>
                    <a:pt x="991" y="1535"/>
                    <a:pt x="1128" y="1612"/>
                  </a:cubicBezTo>
                  <a:cubicBezTo>
                    <a:pt x="1601" y="1916"/>
                    <a:pt x="2058" y="2267"/>
                    <a:pt x="2454" y="2648"/>
                  </a:cubicBezTo>
                  <a:cubicBezTo>
                    <a:pt x="2484" y="2678"/>
                    <a:pt x="2515" y="2724"/>
                    <a:pt x="2530" y="2739"/>
                  </a:cubicBezTo>
                  <a:cubicBezTo>
                    <a:pt x="1905" y="2602"/>
                    <a:pt x="1220" y="2297"/>
                    <a:pt x="671" y="1840"/>
                  </a:cubicBezTo>
                  <a:cubicBezTo>
                    <a:pt x="488" y="1718"/>
                    <a:pt x="458" y="1642"/>
                    <a:pt x="473" y="1581"/>
                  </a:cubicBezTo>
                  <a:cubicBezTo>
                    <a:pt x="473" y="1505"/>
                    <a:pt x="595" y="1444"/>
                    <a:pt x="686" y="1444"/>
                  </a:cubicBezTo>
                  <a:close/>
                  <a:moveTo>
                    <a:pt x="1970" y="0"/>
                  </a:moveTo>
                  <a:cubicBezTo>
                    <a:pt x="1856" y="0"/>
                    <a:pt x="1745" y="35"/>
                    <a:pt x="1662" y="103"/>
                  </a:cubicBezTo>
                  <a:cubicBezTo>
                    <a:pt x="1509" y="210"/>
                    <a:pt x="1372" y="438"/>
                    <a:pt x="1524" y="911"/>
                  </a:cubicBezTo>
                  <a:cubicBezTo>
                    <a:pt x="1601" y="1124"/>
                    <a:pt x="1677" y="1322"/>
                    <a:pt x="1768" y="1520"/>
                  </a:cubicBezTo>
                  <a:cubicBezTo>
                    <a:pt x="1646" y="1429"/>
                    <a:pt x="1509" y="1337"/>
                    <a:pt x="1357" y="1261"/>
                  </a:cubicBezTo>
                  <a:cubicBezTo>
                    <a:pt x="1159" y="1139"/>
                    <a:pt x="961" y="1033"/>
                    <a:pt x="686" y="1033"/>
                  </a:cubicBezTo>
                  <a:cubicBezTo>
                    <a:pt x="397" y="1033"/>
                    <a:pt x="77" y="1216"/>
                    <a:pt x="47" y="1551"/>
                  </a:cubicBezTo>
                  <a:cubicBezTo>
                    <a:pt x="1" y="1886"/>
                    <a:pt x="306" y="2114"/>
                    <a:pt x="397" y="2191"/>
                  </a:cubicBezTo>
                  <a:cubicBezTo>
                    <a:pt x="763" y="2480"/>
                    <a:pt x="1235" y="2785"/>
                    <a:pt x="1768" y="2968"/>
                  </a:cubicBezTo>
                  <a:cubicBezTo>
                    <a:pt x="1753" y="3090"/>
                    <a:pt x="1844" y="3196"/>
                    <a:pt x="1966" y="3196"/>
                  </a:cubicBezTo>
                  <a:lnTo>
                    <a:pt x="3094" y="3318"/>
                  </a:lnTo>
                  <a:cubicBezTo>
                    <a:pt x="3124" y="3333"/>
                    <a:pt x="3170" y="3349"/>
                    <a:pt x="3185" y="3349"/>
                  </a:cubicBezTo>
                  <a:cubicBezTo>
                    <a:pt x="3200" y="3349"/>
                    <a:pt x="3246" y="3349"/>
                    <a:pt x="3261" y="3333"/>
                  </a:cubicBezTo>
                  <a:lnTo>
                    <a:pt x="5867" y="3577"/>
                  </a:lnTo>
                  <a:lnTo>
                    <a:pt x="5882" y="3577"/>
                  </a:lnTo>
                  <a:cubicBezTo>
                    <a:pt x="6004" y="3577"/>
                    <a:pt x="6095" y="3501"/>
                    <a:pt x="6095" y="3394"/>
                  </a:cubicBezTo>
                  <a:cubicBezTo>
                    <a:pt x="6110" y="3272"/>
                    <a:pt x="6019" y="3166"/>
                    <a:pt x="5912" y="3166"/>
                  </a:cubicBezTo>
                  <a:lnTo>
                    <a:pt x="3459" y="2922"/>
                  </a:lnTo>
                  <a:cubicBezTo>
                    <a:pt x="3307" y="2587"/>
                    <a:pt x="3246" y="2252"/>
                    <a:pt x="3139" y="1886"/>
                  </a:cubicBezTo>
                  <a:cubicBezTo>
                    <a:pt x="3033" y="1429"/>
                    <a:pt x="2941" y="941"/>
                    <a:pt x="2652" y="499"/>
                  </a:cubicBezTo>
                  <a:cubicBezTo>
                    <a:pt x="2560" y="347"/>
                    <a:pt x="2454" y="195"/>
                    <a:pt x="2301" y="103"/>
                  </a:cubicBezTo>
                  <a:cubicBezTo>
                    <a:pt x="2202" y="35"/>
                    <a:pt x="2084" y="0"/>
                    <a:pt x="1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2041;p58">
              <a:extLst>
                <a:ext uri="{FF2B5EF4-FFF2-40B4-BE49-F238E27FC236}">
                  <a16:creationId xmlns:a16="http://schemas.microsoft.com/office/drawing/2014/main" id="{A39A4E7B-30CB-269B-DB66-569178290240}"/>
                </a:ext>
              </a:extLst>
            </p:cNvPr>
            <p:cNvSpPr/>
            <p:nvPr/>
          </p:nvSpPr>
          <p:spPr>
            <a:xfrm>
              <a:off x="7846825" y="4419324"/>
              <a:ext cx="141688" cy="117782"/>
            </a:xfrm>
            <a:custGeom>
              <a:avLst/>
              <a:gdLst/>
              <a:ahLst/>
              <a:cxnLst/>
              <a:rect l="l" t="t" r="r" b="b"/>
              <a:pathLst>
                <a:path w="4694" h="3902" extrusionOk="0">
                  <a:moveTo>
                    <a:pt x="610" y="1"/>
                  </a:moveTo>
                  <a:lnTo>
                    <a:pt x="610" y="1"/>
                  </a:lnTo>
                  <a:cubicBezTo>
                    <a:pt x="1" y="1342"/>
                    <a:pt x="168" y="2667"/>
                    <a:pt x="762" y="3901"/>
                  </a:cubicBezTo>
                  <a:cubicBezTo>
                    <a:pt x="2179" y="3794"/>
                    <a:pt x="2789" y="3627"/>
                    <a:pt x="3977" y="3368"/>
                  </a:cubicBezTo>
                  <a:cubicBezTo>
                    <a:pt x="3977" y="3368"/>
                    <a:pt x="4693" y="808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2042;p58">
              <a:extLst>
                <a:ext uri="{FF2B5EF4-FFF2-40B4-BE49-F238E27FC236}">
                  <a16:creationId xmlns:a16="http://schemas.microsoft.com/office/drawing/2014/main" id="{01A90EDD-2BFB-6156-1C16-4192B6AA356A}"/>
                </a:ext>
              </a:extLst>
            </p:cNvPr>
            <p:cNvSpPr/>
            <p:nvPr/>
          </p:nvSpPr>
          <p:spPr>
            <a:xfrm>
              <a:off x="7510293" y="4303866"/>
              <a:ext cx="361405" cy="236590"/>
            </a:xfrm>
            <a:custGeom>
              <a:avLst/>
              <a:gdLst/>
              <a:ahLst/>
              <a:cxnLst/>
              <a:rect l="l" t="t" r="r" b="b"/>
              <a:pathLst>
                <a:path w="11973" h="7838" extrusionOk="0">
                  <a:moveTo>
                    <a:pt x="7682" y="1"/>
                  </a:moveTo>
                  <a:cubicBezTo>
                    <a:pt x="7564" y="1"/>
                    <a:pt x="7440" y="6"/>
                    <a:pt x="7310" y="17"/>
                  </a:cubicBezTo>
                  <a:cubicBezTo>
                    <a:pt x="5470" y="168"/>
                    <a:pt x="4586" y="1677"/>
                    <a:pt x="4657" y="2491"/>
                  </a:cubicBezTo>
                  <a:lnTo>
                    <a:pt x="4657" y="2491"/>
                  </a:lnTo>
                  <a:cubicBezTo>
                    <a:pt x="4656" y="2488"/>
                    <a:pt x="4655" y="2487"/>
                    <a:pt x="4654" y="2487"/>
                  </a:cubicBezTo>
                  <a:cubicBezTo>
                    <a:pt x="4652" y="2487"/>
                    <a:pt x="4652" y="2492"/>
                    <a:pt x="4654" y="2500"/>
                  </a:cubicBezTo>
                  <a:lnTo>
                    <a:pt x="4654" y="2500"/>
                  </a:lnTo>
                  <a:cubicBezTo>
                    <a:pt x="4500" y="2091"/>
                    <a:pt x="4205" y="1551"/>
                    <a:pt x="3227" y="1144"/>
                  </a:cubicBezTo>
                  <a:cubicBezTo>
                    <a:pt x="2924" y="1011"/>
                    <a:pt x="2613" y="949"/>
                    <a:pt x="2311" y="949"/>
                  </a:cubicBezTo>
                  <a:cubicBezTo>
                    <a:pt x="1092" y="949"/>
                    <a:pt x="0" y="1947"/>
                    <a:pt x="12" y="3277"/>
                  </a:cubicBezTo>
                  <a:lnTo>
                    <a:pt x="73" y="7482"/>
                  </a:lnTo>
                  <a:cubicBezTo>
                    <a:pt x="73" y="7482"/>
                    <a:pt x="2924" y="7838"/>
                    <a:pt x="6910" y="7838"/>
                  </a:cubicBezTo>
                  <a:cubicBezTo>
                    <a:pt x="8459" y="7838"/>
                    <a:pt x="10181" y="7784"/>
                    <a:pt x="11972" y="7635"/>
                  </a:cubicBezTo>
                  <a:cubicBezTo>
                    <a:pt x="11363" y="6401"/>
                    <a:pt x="11211" y="5045"/>
                    <a:pt x="11820" y="3734"/>
                  </a:cubicBezTo>
                  <a:cubicBezTo>
                    <a:pt x="10860" y="3536"/>
                    <a:pt x="10830" y="3521"/>
                    <a:pt x="10434" y="3506"/>
                  </a:cubicBezTo>
                  <a:cubicBezTo>
                    <a:pt x="10434" y="3506"/>
                    <a:pt x="10787" y="1"/>
                    <a:pt x="7682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2043;p58">
              <a:extLst>
                <a:ext uri="{FF2B5EF4-FFF2-40B4-BE49-F238E27FC236}">
                  <a16:creationId xmlns:a16="http://schemas.microsoft.com/office/drawing/2014/main" id="{8E5FD507-23B8-E7AE-D438-4819D74DE202}"/>
                </a:ext>
              </a:extLst>
            </p:cNvPr>
            <p:cNvSpPr/>
            <p:nvPr/>
          </p:nvSpPr>
          <p:spPr>
            <a:xfrm>
              <a:off x="7553880" y="4414253"/>
              <a:ext cx="64868" cy="64898"/>
            </a:xfrm>
            <a:custGeom>
              <a:avLst/>
              <a:gdLst/>
              <a:ahLst/>
              <a:cxnLst/>
              <a:rect l="l" t="t" r="r" b="b"/>
              <a:pathLst>
                <a:path w="2149" h="2150" extrusionOk="0">
                  <a:moveTo>
                    <a:pt x="1054" y="1"/>
                  </a:moveTo>
                  <a:cubicBezTo>
                    <a:pt x="473" y="1"/>
                    <a:pt x="0" y="468"/>
                    <a:pt x="0" y="1068"/>
                  </a:cubicBezTo>
                  <a:cubicBezTo>
                    <a:pt x="0" y="1662"/>
                    <a:pt x="473" y="2149"/>
                    <a:pt x="1067" y="2149"/>
                  </a:cubicBezTo>
                  <a:cubicBezTo>
                    <a:pt x="1646" y="2149"/>
                    <a:pt x="2149" y="1677"/>
                    <a:pt x="2149" y="1083"/>
                  </a:cubicBezTo>
                  <a:cubicBezTo>
                    <a:pt x="2149" y="489"/>
                    <a:pt x="1676" y="1"/>
                    <a:pt x="1082" y="1"/>
                  </a:cubicBezTo>
                  <a:cubicBezTo>
                    <a:pt x="1073" y="1"/>
                    <a:pt x="1064" y="1"/>
                    <a:pt x="1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2044;p58">
              <a:extLst>
                <a:ext uri="{FF2B5EF4-FFF2-40B4-BE49-F238E27FC236}">
                  <a16:creationId xmlns:a16="http://schemas.microsoft.com/office/drawing/2014/main" id="{134196A7-6A3C-3C98-BF61-E7D2828CFB8F}"/>
                </a:ext>
              </a:extLst>
            </p:cNvPr>
            <p:cNvSpPr/>
            <p:nvPr/>
          </p:nvSpPr>
          <p:spPr>
            <a:xfrm>
              <a:off x="7510655" y="4518180"/>
              <a:ext cx="459657" cy="57714"/>
            </a:xfrm>
            <a:custGeom>
              <a:avLst/>
              <a:gdLst/>
              <a:ahLst/>
              <a:cxnLst/>
              <a:rect l="l" t="t" r="r" b="b"/>
              <a:pathLst>
                <a:path w="15228" h="1912" extrusionOk="0">
                  <a:moveTo>
                    <a:pt x="14973" y="1"/>
                  </a:moveTo>
                  <a:cubicBezTo>
                    <a:pt x="14969" y="1"/>
                    <a:pt x="14966" y="1"/>
                    <a:pt x="14962" y="1"/>
                  </a:cubicBezTo>
                  <a:cubicBezTo>
                    <a:pt x="11592" y="545"/>
                    <a:pt x="8215" y="694"/>
                    <a:pt x="5525" y="694"/>
                  </a:cubicBezTo>
                  <a:cubicBezTo>
                    <a:pt x="2256" y="694"/>
                    <a:pt x="0" y="474"/>
                    <a:pt x="0" y="474"/>
                  </a:cubicBezTo>
                  <a:lnTo>
                    <a:pt x="0" y="1434"/>
                  </a:lnTo>
                  <a:cubicBezTo>
                    <a:pt x="0" y="1434"/>
                    <a:pt x="3247" y="1911"/>
                    <a:pt x="7191" y="1911"/>
                  </a:cubicBezTo>
                  <a:cubicBezTo>
                    <a:pt x="9703" y="1911"/>
                    <a:pt x="12498" y="1718"/>
                    <a:pt x="14916" y="1083"/>
                  </a:cubicBezTo>
                  <a:cubicBezTo>
                    <a:pt x="14916" y="1083"/>
                    <a:pt x="15228" y="1"/>
                    <a:pt x="14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2045;p58">
              <a:extLst>
                <a:ext uri="{FF2B5EF4-FFF2-40B4-BE49-F238E27FC236}">
                  <a16:creationId xmlns:a16="http://schemas.microsoft.com/office/drawing/2014/main" id="{CD2487D5-6BC3-9E9A-5CB8-69BCF4F0FFFC}"/>
                </a:ext>
              </a:extLst>
            </p:cNvPr>
            <p:cNvSpPr/>
            <p:nvPr/>
          </p:nvSpPr>
          <p:spPr>
            <a:xfrm>
              <a:off x="7703809" y="4405952"/>
              <a:ext cx="126505" cy="20315"/>
            </a:xfrm>
            <a:custGeom>
              <a:avLst/>
              <a:gdLst/>
              <a:ahLst/>
              <a:cxnLst/>
              <a:rect l="l" t="t" r="r" b="b"/>
              <a:pathLst>
                <a:path w="4191" h="673" extrusionOk="0">
                  <a:moveTo>
                    <a:pt x="3970" y="0"/>
                  </a:moveTo>
                  <a:cubicBezTo>
                    <a:pt x="3962" y="0"/>
                    <a:pt x="3954" y="1"/>
                    <a:pt x="3946" y="2"/>
                  </a:cubicBezTo>
                  <a:lnTo>
                    <a:pt x="214" y="261"/>
                  </a:lnTo>
                  <a:cubicBezTo>
                    <a:pt x="92" y="261"/>
                    <a:pt x="0" y="368"/>
                    <a:pt x="16" y="489"/>
                  </a:cubicBezTo>
                  <a:cubicBezTo>
                    <a:pt x="16" y="596"/>
                    <a:pt x="107" y="672"/>
                    <a:pt x="229" y="672"/>
                  </a:cubicBezTo>
                  <a:lnTo>
                    <a:pt x="244" y="672"/>
                  </a:lnTo>
                  <a:lnTo>
                    <a:pt x="3977" y="429"/>
                  </a:lnTo>
                  <a:cubicBezTo>
                    <a:pt x="4099" y="429"/>
                    <a:pt x="4190" y="307"/>
                    <a:pt x="4175" y="200"/>
                  </a:cubicBezTo>
                  <a:cubicBezTo>
                    <a:pt x="4147" y="87"/>
                    <a:pt x="4066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2046;p58">
              <a:extLst>
                <a:ext uri="{FF2B5EF4-FFF2-40B4-BE49-F238E27FC236}">
                  <a16:creationId xmlns:a16="http://schemas.microsoft.com/office/drawing/2014/main" id="{52778477-3263-7656-FA96-05D64E82E1F4}"/>
                </a:ext>
              </a:extLst>
            </p:cNvPr>
            <p:cNvSpPr/>
            <p:nvPr/>
          </p:nvSpPr>
          <p:spPr>
            <a:xfrm>
              <a:off x="7695055" y="4292517"/>
              <a:ext cx="184008" cy="108455"/>
            </a:xfrm>
            <a:custGeom>
              <a:avLst/>
              <a:gdLst/>
              <a:ahLst/>
              <a:cxnLst/>
              <a:rect l="l" t="t" r="r" b="b"/>
              <a:pathLst>
                <a:path w="6096" h="3593" extrusionOk="0">
                  <a:moveTo>
                    <a:pt x="4160" y="423"/>
                  </a:moveTo>
                  <a:cubicBezTo>
                    <a:pt x="4175" y="423"/>
                    <a:pt x="4191" y="423"/>
                    <a:pt x="4206" y="454"/>
                  </a:cubicBezTo>
                  <a:cubicBezTo>
                    <a:pt x="4267" y="484"/>
                    <a:pt x="4252" y="621"/>
                    <a:pt x="4191" y="789"/>
                  </a:cubicBezTo>
                  <a:cubicBezTo>
                    <a:pt x="4008" y="1368"/>
                    <a:pt x="3718" y="1901"/>
                    <a:pt x="3353" y="2373"/>
                  </a:cubicBezTo>
                  <a:lnTo>
                    <a:pt x="3277" y="2450"/>
                  </a:lnTo>
                  <a:cubicBezTo>
                    <a:pt x="3322" y="2312"/>
                    <a:pt x="3353" y="2160"/>
                    <a:pt x="3398" y="2008"/>
                  </a:cubicBezTo>
                  <a:cubicBezTo>
                    <a:pt x="3490" y="1551"/>
                    <a:pt x="3597" y="1139"/>
                    <a:pt x="3825" y="728"/>
                  </a:cubicBezTo>
                  <a:cubicBezTo>
                    <a:pt x="3886" y="637"/>
                    <a:pt x="3962" y="530"/>
                    <a:pt x="4038" y="469"/>
                  </a:cubicBezTo>
                  <a:cubicBezTo>
                    <a:pt x="4084" y="454"/>
                    <a:pt x="4115" y="423"/>
                    <a:pt x="4160" y="423"/>
                  </a:cubicBezTo>
                  <a:close/>
                  <a:moveTo>
                    <a:pt x="5425" y="1505"/>
                  </a:moveTo>
                  <a:cubicBezTo>
                    <a:pt x="5531" y="1505"/>
                    <a:pt x="5638" y="1551"/>
                    <a:pt x="5638" y="1627"/>
                  </a:cubicBezTo>
                  <a:cubicBezTo>
                    <a:pt x="5653" y="1673"/>
                    <a:pt x="5638" y="1749"/>
                    <a:pt x="5455" y="1901"/>
                  </a:cubicBezTo>
                  <a:cubicBezTo>
                    <a:pt x="4892" y="2358"/>
                    <a:pt x="4206" y="2678"/>
                    <a:pt x="3581" y="2800"/>
                  </a:cubicBezTo>
                  <a:cubicBezTo>
                    <a:pt x="3597" y="2754"/>
                    <a:pt x="3642" y="2724"/>
                    <a:pt x="3657" y="2693"/>
                  </a:cubicBezTo>
                  <a:cubicBezTo>
                    <a:pt x="4054" y="2297"/>
                    <a:pt x="4495" y="1962"/>
                    <a:pt x="4998" y="1673"/>
                  </a:cubicBezTo>
                  <a:cubicBezTo>
                    <a:pt x="5120" y="1581"/>
                    <a:pt x="5272" y="1505"/>
                    <a:pt x="5425" y="1505"/>
                  </a:cubicBezTo>
                  <a:close/>
                  <a:moveTo>
                    <a:pt x="4130" y="0"/>
                  </a:moveTo>
                  <a:cubicBezTo>
                    <a:pt x="4022" y="0"/>
                    <a:pt x="3911" y="31"/>
                    <a:pt x="3810" y="103"/>
                  </a:cubicBezTo>
                  <a:cubicBezTo>
                    <a:pt x="3657" y="210"/>
                    <a:pt x="3551" y="362"/>
                    <a:pt x="3475" y="515"/>
                  </a:cubicBezTo>
                  <a:cubicBezTo>
                    <a:pt x="3200" y="972"/>
                    <a:pt x="3094" y="1444"/>
                    <a:pt x="2972" y="1901"/>
                  </a:cubicBezTo>
                  <a:cubicBezTo>
                    <a:pt x="2896" y="2267"/>
                    <a:pt x="2804" y="2617"/>
                    <a:pt x="2652" y="2922"/>
                  </a:cubicBezTo>
                  <a:lnTo>
                    <a:pt x="214" y="3181"/>
                  </a:lnTo>
                  <a:cubicBezTo>
                    <a:pt x="92" y="3196"/>
                    <a:pt x="1" y="3288"/>
                    <a:pt x="16" y="3409"/>
                  </a:cubicBezTo>
                  <a:cubicBezTo>
                    <a:pt x="47" y="3516"/>
                    <a:pt x="123" y="3592"/>
                    <a:pt x="229" y="3592"/>
                  </a:cubicBezTo>
                  <a:lnTo>
                    <a:pt x="245" y="3592"/>
                  </a:lnTo>
                  <a:lnTo>
                    <a:pt x="2865" y="3349"/>
                  </a:lnTo>
                  <a:cubicBezTo>
                    <a:pt x="2880" y="3364"/>
                    <a:pt x="2911" y="3364"/>
                    <a:pt x="2941" y="3364"/>
                  </a:cubicBezTo>
                  <a:cubicBezTo>
                    <a:pt x="2972" y="3364"/>
                    <a:pt x="3018" y="3349"/>
                    <a:pt x="3033" y="3333"/>
                  </a:cubicBezTo>
                  <a:lnTo>
                    <a:pt x="4160" y="3211"/>
                  </a:lnTo>
                  <a:cubicBezTo>
                    <a:pt x="4267" y="3196"/>
                    <a:pt x="4358" y="3105"/>
                    <a:pt x="4343" y="2983"/>
                  </a:cubicBezTo>
                  <a:cubicBezTo>
                    <a:pt x="4876" y="2770"/>
                    <a:pt x="5349" y="2480"/>
                    <a:pt x="5714" y="2206"/>
                  </a:cubicBezTo>
                  <a:cubicBezTo>
                    <a:pt x="5806" y="2130"/>
                    <a:pt x="6095" y="1871"/>
                    <a:pt x="6080" y="1551"/>
                  </a:cubicBezTo>
                  <a:cubicBezTo>
                    <a:pt x="6034" y="1246"/>
                    <a:pt x="5730" y="1048"/>
                    <a:pt x="5425" y="1048"/>
                  </a:cubicBezTo>
                  <a:cubicBezTo>
                    <a:pt x="5181" y="1048"/>
                    <a:pt x="4953" y="1155"/>
                    <a:pt x="4770" y="1276"/>
                  </a:cubicBezTo>
                  <a:cubicBezTo>
                    <a:pt x="4633" y="1368"/>
                    <a:pt x="4480" y="1444"/>
                    <a:pt x="4343" y="1535"/>
                  </a:cubicBezTo>
                  <a:cubicBezTo>
                    <a:pt x="4434" y="1353"/>
                    <a:pt x="4511" y="1139"/>
                    <a:pt x="4587" y="926"/>
                  </a:cubicBezTo>
                  <a:cubicBezTo>
                    <a:pt x="4739" y="454"/>
                    <a:pt x="4617" y="225"/>
                    <a:pt x="4465" y="103"/>
                  </a:cubicBezTo>
                  <a:cubicBezTo>
                    <a:pt x="4369" y="39"/>
                    <a:pt x="4251" y="0"/>
                    <a:pt x="4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2047;p58">
              <a:extLst>
                <a:ext uri="{FF2B5EF4-FFF2-40B4-BE49-F238E27FC236}">
                  <a16:creationId xmlns:a16="http://schemas.microsoft.com/office/drawing/2014/main" id="{2451B6FA-E890-8F95-C7B0-81EBE220423F}"/>
                </a:ext>
              </a:extLst>
            </p:cNvPr>
            <p:cNvSpPr/>
            <p:nvPr/>
          </p:nvSpPr>
          <p:spPr>
            <a:xfrm>
              <a:off x="6491971" y="2351380"/>
              <a:ext cx="478312" cy="516284"/>
            </a:xfrm>
            <a:custGeom>
              <a:avLst/>
              <a:gdLst/>
              <a:ahLst/>
              <a:cxnLst/>
              <a:rect l="l" t="t" r="r" b="b"/>
              <a:pathLst>
                <a:path w="15846" h="17104" extrusionOk="0">
                  <a:moveTo>
                    <a:pt x="12065" y="1"/>
                  </a:moveTo>
                  <a:cubicBezTo>
                    <a:pt x="11976" y="1"/>
                    <a:pt x="11885" y="3"/>
                    <a:pt x="11793" y="9"/>
                  </a:cubicBezTo>
                  <a:cubicBezTo>
                    <a:pt x="11412" y="40"/>
                    <a:pt x="7619" y="603"/>
                    <a:pt x="5638" y="3041"/>
                  </a:cubicBezTo>
                  <a:cubicBezTo>
                    <a:pt x="1814" y="8907"/>
                    <a:pt x="260" y="14255"/>
                    <a:pt x="153" y="14895"/>
                  </a:cubicBezTo>
                  <a:cubicBezTo>
                    <a:pt x="92" y="15230"/>
                    <a:pt x="31" y="15611"/>
                    <a:pt x="16" y="16022"/>
                  </a:cubicBezTo>
                  <a:cubicBezTo>
                    <a:pt x="1" y="16327"/>
                    <a:pt x="16" y="16753"/>
                    <a:pt x="62" y="17104"/>
                  </a:cubicBezTo>
                  <a:cubicBezTo>
                    <a:pt x="3307" y="16875"/>
                    <a:pt x="6567" y="16555"/>
                    <a:pt x="9828" y="16098"/>
                  </a:cubicBezTo>
                  <a:cubicBezTo>
                    <a:pt x="9828" y="16007"/>
                    <a:pt x="9828" y="16113"/>
                    <a:pt x="9934" y="15946"/>
                  </a:cubicBezTo>
                  <a:cubicBezTo>
                    <a:pt x="9980" y="15854"/>
                    <a:pt x="10011" y="15763"/>
                    <a:pt x="10056" y="15641"/>
                  </a:cubicBezTo>
                  <a:cubicBezTo>
                    <a:pt x="10224" y="15199"/>
                    <a:pt x="10437" y="14727"/>
                    <a:pt x="10681" y="14239"/>
                  </a:cubicBezTo>
                  <a:cubicBezTo>
                    <a:pt x="11153" y="13249"/>
                    <a:pt x="11748" y="12213"/>
                    <a:pt x="12357" y="11162"/>
                  </a:cubicBezTo>
                  <a:cubicBezTo>
                    <a:pt x="12982" y="10141"/>
                    <a:pt x="13637" y="9090"/>
                    <a:pt x="14307" y="8038"/>
                  </a:cubicBezTo>
                  <a:cubicBezTo>
                    <a:pt x="14627" y="7536"/>
                    <a:pt x="14993" y="7018"/>
                    <a:pt x="15313" y="6484"/>
                  </a:cubicBezTo>
                  <a:cubicBezTo>
                    <a:pt x="15602" y="5951"/>
                    <a:pt x="15846" y="5326"/>
                    <a:pt x="15785" y="4580"/>
                  </a:cubicBezTo>
                  <a:lnTo>
                    <a:pt x="15755" y="4123"/>
                  </a:lnTo>
                  <a:cubicBezTo>
                    <a:pt x="15579" y="1850"/>
                    <a:pt x="14344" y="1"/>
                    <a:pt x="12065" y="1"/>
                  </a:cubicBezTo>
                  <a:close/>
                </a:path>
              </a:pathLst>
            </a:custGeom>
            <a:solidFill>
              <a:srgbClr val="38B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2048;p58">
              <a:extLst>
                <a:ext uri="{FF2B5EF4-FFF2-40B4-BE49-F238E27FC236}">
                  <a16:creationId xmlns:a16="http://schemas.microsoft.com/office/drawing/2014/main" id="{0AAA7C59-99FF-FB86-CB8C-C5EBA8E4F725}"/>
                </a:ext>
              </a:extLst>
            </p:cNvPr>
            <p:cNvSpPr/>
            <p:nvPr/>
          </p:nvSpPr>
          <p:spPr>
            <a:xfrm>
              <a:off x="7186891" y="2026227"/>
              <a:ext cx="370702" cy="458088"/>
            </a:xfrm>
            <a:custGeom>
              <a:avLst/>
              <a:gdLst/>
              <a:ahLst/>
              <a:cxnLst/>
              <a:rect l="l" t="t" r="r" b="b"/>
              <a:pathLst>
                <a:path w="12281" h="15176" extrusionOk="0">
                  <a:moveTo>
                    <a:pt x="7045" y="0"/>
                  </a:moveTo>
                  <a:cubicBezTo>
                    <a:pt x="5100" y="0"/>
                    <a:pt x="3309" y="1277"/>
                    <a:pt x="2743" y="3239"/>
                  </a:cubicBezTo>
                  <a:lnTo>
                    <a:pt x="686" y="10400"/>
                  </a:lnTo>
                  <a:cubicBezTo>
                    <a:pt x="0" y="12777"/>
                    <a:pt x="1722" y="14072"/>
                    <a:pt x="4099" y="14758"/>
                  </a:cubicBezTo>
                  <a:lnTo>
                    <a:pt x="4342" y="14834"/>
                  </a:lnTo>
                  <a:cubicBezTo>
                    <a:pt x="5082" y="15049"/>
                    <a:pt x="5801" y="15175"/>
                    <a:pt x="6460" y="15175"/>
                  </a:cubicBezTo>
                  <a:cubicBezTo>
                    <a:pt x="7906" y="15175"/>
                    <a:pt x="9067" y="14567"/>
                    <a:pt x="9538" y="12945"/>
                  </a:cubicBezTo>
                  <a:lnTo>
                    <a:pt x="11595" y="5784"/>
                  </a:lnTo>
                  <a:cubicBezTo>
                    <a:pt x="12280" y="3407"/>
                    <a:pt x="10909" y="939"/>
                    <a:pt x="8532" y="253"/>
                  </a:cubicBezTo>
                  <a:lnTo>
                    <a:pt x="8288" y="177"/>
                  </a:lnTo>
                  <a:cubicBezTo>
                    <a:pt x="7874" y="57"/>
                    <a:pt x="7456" y="0"/>
                    <a:pt x="704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2049;p58">
              <a:extLst>
                <a:ext uri="{FF2B5EF4-FFF2-40B4-BE49-F238E27FC236}">
                  <a16:creationId xmlns:a16="http://schemas.microsoft.com/office/drawing/2014/main" id="{5797FCDB-E7F1-9720-76FB-1BC1B1D90BFF}"/>
                </a:ext>
              </a:extLst>
            </p:cNvPr>
            <p:cNvSpPr/>
            <p:nvPr/>
          </p:nvSpPr>
          <p:spPr>
            <a:xfrm>
              <a:off x="6739398" y="1648009"/>
              <a:ext cx="378973" cy="332820"/>
            </a:xfrm>
            <a:custGeom>
              <a:avLst/>
              <a:gdLst/>
              <a:ahLst/>
              <a:cxnLst/>
              <a:rect l="l" t="t" r="r" b="b"/>
              <a:pathLst>
                <a:path w="12555" h="11026" extrusionOk="0">
                  <a:moveTo>
                    <a:pt x="6316" y="1"/>
                  </a:moveTo>
                  <a:cubicBezTo>
                    <a:pt x="4475" y="1"/>
                    <a:pt x="2674" y="932"/>
                    <a:pt x="1631" y="2621"/>
                  </a:cubicBezTo>
                  <a:cubicBezTo>
                    <a:pt x="1" y="5211"/>
                    <a:pt x="808" y="8608"/>
                    <a:pt x="3383" y="10208"/>
                  </a:cubicBezTo>
                  <a:cubicBezTo>
                    <a:pt x="4275" y="10762"/>
                    <a:pt x="5264" y="11026"/>
                    <a:pt x="6242" y="11026"/>
                  </a:cubicBezTo>
                  <a:cubicBezTo>
                    <a:pt x="8087" y="11026"/>
                    <a:pt x="9894" y="10088"/>
                    <a:pt x="10940" y="8395"/>
                  </a:cubicBezTo>
                  <a:cubicBezTo>
                    <a:pt x="12555" y="5805"/>
                    <a:pt x="11763" y="2423"/>
                    <a:pt x="9188" y="823"/>
                  </a:cubicBezTo>
                  <a:cubicBezTo>
                    <a:pt x="8292" y="266"/>
                    <a:pt x="7298" y="1"/>
                    <a:pt x="631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2050;p58">
              <a:extLst>
                <a:ext uri="{FF2B5EF4-FFF2-40B4-BE49-F238E27FC236}">
                  <a16:creationId xmlns:a16="http://schemas.microsoft.com/office/drawing/2014/main" id="{13C07C5B-4834-6BA3-0BE4-B2A731B6639A}"/>
                </a:ext>
              </a:extLst>
            </p:cNvPr>
            <p:cNvSpPr/>
            <p:nvPr/>
          </p:nvSpPr>
          <p:spPr>
            <a:xfrm>
              <a:off x="6769281" y="1750668"/>
              <a:ext cx="283347" cy="229738"/>
            </a:xfrm>
            <a:custGeom>
              <a:avLst/>
              <a:gdLst/>
              <a:ahLst/>
              <a:cxnLst/>
              <a:rect l="l" t="t" r="r" b="b"/>
              <a:pathLst>
                <a:path w="9387" h="7611" extrusionOk="0">
                  <a:moveTo>
                    <a:pt x="4066" y="1"/>
                  </a:moveTo>
                  <a:cubicBezTo>
                    <a:pt x="2819" y="1"/>
                    <a:pt x="1682" y="538"/>
                    <a:pt x="1052" y="1551"/>
                  </a:cubicBezTo>
                  <a:cubicBezTo>
                    <a:pt x="1" y="3242"/>
                    <a:pt x="793" y="5619"/>
                    <a:pt x="2804" y="6868"/>
                  </a:cubicBezTo>
                  <a:cubicBezTo>
                    <a:pt x="3611" y="7369"/>
                    <a:pt x="4494" y="7611"/>
                    <a:pt x="5329" y="7611"/>
                  </a:cubicBezTo>
                  <a:cubicBezTo>
                    <a:pt x="6575" y="7611"/>
                    <a:pt x="7715" y="7073"/>
                    <a:pt x="8335" y="6061"/>
                  </a:cubicBezTo>
                  <a:cubicBezTo>
                    <a:pt x="9386" y="4369"/>
                    <a:pt x="8609" y="1993"/>
                    <a:pt x="6598" y="743"/>
                  </a:cubicBezTo>
                  <a:cubicBezTo>
                    <a:pt x="5785" y="242"/>
                    <a:pt x="4901" y="1"/>
                    <a:pt x="406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2051;p58">
              <a:extLst>
                <a:ext uri="{FF2B5EF4-FFF2-40B4-BE49-F238E27FC236}">
                  <a16:creationId xmlns:a16="http://schemas.microsoft.com/office/drawing/2014/main" id="{98F46FA0-3761-F9CD-C0E7-FC2B0E87266A}"/>
                </a:ext>
              </a:extLst>
            </p:cNvPr>
            <p:cNvSpPr/>
            <p:nvPr/>
          </p:nvSpPr>
          <p:spPr>
            <a:xfrm>
              <a:off x="6795059" y="1751000"/>
              <a:ext cx="266292" cy="132029"/>
            </a:xfrm>
            <a:custGeom>
              <a:avLst/>
              <a:gdLst/>
              <a:ahLst/>
              <a:cxnLst/>
              <a:rect l="l" t="t" r="r" b="b"/>
              <a:pathLst>
                <a:path w="8822" h="4374" extrusionOk="0">
                  <a:moveTo>
                    <a:pt x="2682" y="1"/>
                  </a:moveTo>
                  <a:cubicBezTo>
                    <a:pt x="2240" y="1"/>
                    <a:pt x="1798" y="16"/>
                    <a:pt x="1387" y="92"/>
                  </a:cubicBezTo>
                  <a:cubicBezTo>
                    <a:pt x="960" y="138"/>
                    <a:pt x="549" y="245"/>
                    <a:pt x="122" y="397"/>
                  </a:cubicBezTo>
                  <a:cubicBezTo>
                    <a:pt x="46" y="428"/>
                    <a:pt x="0" y="504"/>
                    <a:pt x="15" y="626"/>
                  </a:cubicBezTo>
                  <a:cubicBezTo>
                    <a:pt x="28" y="701"/>
                    <a:pt x="92" y="755"/>
                    <a:pt x="174" y="755"/>
                  </a:cubicBezTo>
                  <a:cubicBezTo>
                    <a:pt x="191" y="755"/>
                    <a:pt x="210" y="753"/>
                    <a:pt x="229" y="748"/>
                  </a:cubicBezTo>
                  <a:lnTo>
                    <a:pt x="244" y="748"/>
                  </a:lnTo>
                  <a:cubicBezTo>
                    <a:pt x="945" y="582"/>
                    <a:pt x="1697" y="517"/>
                    <a:pt x="2430" y="517"/>
                  </a:cubicBezTo>
                  <a:cubicBezTo>
                    <a:pt x="2509" y="517"/>
                    <a:pt x="2588" y="518"/>
                    <a:pt x="2666" y="519"/>
                  </a:cubicBezTo>
                  <a:cubicBezTo>
                    <a:pt x="3474" y="565"/>
                    <a:pt x="4281" y="702"/>
                    <a:pt x="5028" y="1007"/>
                  </a:cubicBezTo>
                  <a:cubicBezTo>
                    <a:pt x="5759" y="1281"/>
                    <a:pt x="6445" y="1723"/>
                    <a:pt x="7024" y="2317"/>
                  </a:cubicBezTo>
                  <a:cubicBezTo>
                    <a:pt x="7344" y="2591"/>
                    <a:pt x="7557" y="2911"/>
                    <a:pt x="7816" y="3231"/>
                  </a:cubicBezTo>
                  <a:cubicBezTo>
                    <a:pt x="7953" y="3383"/>
                    <a:pt x="8029" y="3566"/>
                    <a:pt x="8151" y="3749"/>
                  </a:cubicBezTo>
                  <a:lnTo>
                    <a:pt x="8471" y="4282"/>
                  </a:lnTo>
                  <a:lnTo>
                    <a:pt x="8487" y="4298"/>
                  </a:lnTo>
                  <a:cubicBezTo>
                    <a:pt x="8507" y="4350"/>
                    <a:pt x="8571" y="4373"/>
                    <a:pt x="8633" y="4373"/>
                  </a:cubicBezTo>
                  <a:cubicBezTo>
                    <a:pt x="8662" y="4373"/>
                    <a:pt x="8691" y="4368"/>
                    <a:pt x="8715" y="4358"/>
                  </a:cubicBezTo>
                  <a:cubicBezTo>
                    <a:pt x="8806" y="4298"/>
                    <a:pt x="8822" y="4206"/>
                    <a:pt x="8791" y="4115"/>
                  </a:cubicBezTo>
                  <a:lnTo>
                    <a:pt x="8487" y="3536"/>
                  </a:lnTo>
                  <a:cubicBezTo>
                    <a:pt x="8380" y="3368"/>
                    <a:pt x="8288" y="3155"/>
                    <a:pt x="8167" y="2987"/>
                  </a:cubicBezTo>
                  <a:cubicBezTo>
                    <a:pt x="7923" y="2637"/>
                    <a:pt x="7694" y="2271"/>
                    <a:pt x="7359" y="1966"/>
                  </a:cubicBezTo>
                  <a:cubicBezTo>
                    <a:pt x="7191" y="1814"/>
                    <a:pt x="7054" y="1646"/>
                    <a:pt x="6887" y="1509"/>
                  </a:cubicBezTo>
                  <a:lnTo>
                    <a:pt x="6369" y="1113"/>
                  </a:lnTo>
                  <a:cubicBezTo>
                    <a:pt x="5988" y="885"/>
                    <a:pt x="5637" y="656"/>
                    <a:pt x="5211" y="504"/>
                  </a:cubicBezTo>
                  <a:cubicBezTo>
                    <a:pt x="4419" y="184"/>
                    <a:pt x="3535" y="1"/>
                    <a:pt x="268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2052;p58">
              <a:extLst>
                <a:ext uri="{FF2B5EF4-FFF2-40B4-BE49-F238E27FC236}">
                  <a16:creationId xmlns:a16="http://schemas.microsoft.com/office/drawing/2014/main" id="{35D261B8-1FB0-77CC-13AF-7FA6B7C0B2B8}"/>
                </a:ext>
              </a:extLst>
            </p:cNvPr>
            <p:cNvSpPr/>
            <p:nvPr/>
          </p:nvSpPr>
          <p:spPr>
            <a:xfrm>
              <a:off x="6878762" y="1842038"/>
              <a:ext cx="206496" cy="105376"/>
            </a:xfrm>
            <a:custGeom>
              <a:avLst/>
              <a:gdLst/>
              <a:ahLst/>
              <a:cxnLst/>
              <a:rect l="l" t="t" r="r" b="b"/>
              <a:pathLst>
                <a:path w="6841" h="3491" extrusionOk="0">
                  <a:moveTo>
                    <a:pt x="1958" y="0"/>
                  </a:moveTo>
                  <a:cubicBezTo>
                    <a:pt x="1314" y="0"/>
                    <a:pt x="696" y="123"/>
                    <a:pt x="91" y="367"/>
                  </a:cubicBezTo>
                  <a:cubicBezTo>
                    <a:pt x="46" y="383"/>
                    <a:pt x="0" y="444"/>
                    <a:pt x="0" y="565"/>
                  </a:cubicBezTo>
                  <a:cubicBezTo>
                    <a:pt x="0" y="632"/>
                    <a:pt x="58" y="675"/>
                    <a:pt x="123" y="675"/>
                  </a:cubicBezTo>
                  <a:cubicBezTo>
                    <a:pt x="133" y="675"/>
                    <a:pt x="143" y="674"/>
                    <a:pt x="152" y="672"/>
                  </a:cubicBezTo>
                  <a:lnTo>
                    <a:pt x="168" y="672"/>
                  </a:lnTo>
                  <a:cubicBezTo>
                    <a:pt x="674" y="600"/>
                    <a:pt x="1171" y="556"/>
                    <a:pt x="1666" y="556"/>
                  </a:cubicBezTo>
                  <a:cubicBezTo>
                    <a:pt x="1796" y="556"/>
                    <a:pt x="1927" y="559"/>
                    <a:pt x="2057" y="565"/>
                  </a:cubicBezTo>
                  <a:cubicBezTo>
                    <a:pt x="2666" y="581"/>
                    <a:pt x="3291" y="687"/>
                    <a:pt x="3870" y="916"/>
                  </a:cubicBezTo>
                  <a:cubicBezTo>
                    <a:pt x="4434" y="1144"/>
                    <a:pt x="4967" y="1480"/>
                    <a:pt x="5409" y="1906"/>
                  </a:cubicBezTo>
                  <a:cubicBezTo>
                    <a:pt x="5653" y="2119"/>
                    <a:pt x="5835" y="2363"/>
                    <a:pt x="6033" y="2622"/>
                  </a:cubicBezTo>
                  <a:cubicBezTo>
                    <a:pt x="6232" y="2866"/>
                    <a:pt x="6384" y="3140"/>
                    <a:pt x="6551" y="3415"/>
                  </a:cubicBezTo>
                  <a:lnTo>
                    <a:pt x="6567" y="3430"/>
                  </a:lnTo>
                  <a:cubicBezTo>
                    <a:pt x="6597" y="3470"/>
                    <a:pt x="6641" y="3491"/>
                    <a:pt x="6685" y="3491"/>
                  </a:cubicBezTo>
                  <a:cubicBezTo>
                    <a:pt x="6707" y="3491"/>
                    <a:pt x="6729" y="3486"/>
                    <a:pt x="6750" y="3475"/>
                  </a:cubicBezTo>
                  <a:cubicBezTo>
                    <a:pt x="6795" y="3430"/>
                    <a:pt x="6841" y="3354"/>
                    <a:pt x="6795" y="3277"/>
                  </a:cubicBezTo>
                  <a:cubicBezTo>
                    <a:pt x="6673" y="2973"/>
                    <a:pt x="6536" y="2668"/>
                    <a:pt x="6338" y="2378"/>
                  </a:cubicBezTo>
                  <a:cubicBezTo>
                    <a:pt x="6140" y="2104"/>
                    <a:pt x="5957" y="1815"/>
                    <a:pt x="5714" y="1586"/>
                  </a:cubicBezTo>
                  <a:cubicBezTo>
                    <a:pt x="5485" y="1312"/>
                    <a:pt x="5226" y="1114"/>
                    <a:pt x="4952" y="901"/>
                  </a:cubicBezTo>
                  <a:cubicBezTo>
                    <a:pt x="4662" y="733"/>
                    <a:pt x="4388" y="535"/>
                    <a:pt x="4053" y="428"/>
                  </a:cubicBezTo>
                  <a:cubicBezTo>
                    <a:pt x="3428" y="154"/>
                    <a:pt x="2758" y="2"/>
                    <a:pt x="2072" y="2"/>
                  </a:cubicBezTo>
                  <a:cubicBezTo>
                    <a:pt x="2034" y="1"/>
                    <a:pt x="1996" y="0"/>
                    <a:pt x="1958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2053;p58">
              <a:extLst>
                <a:ext uri="{FF2B5EF4-FFF2-40B4-BE49-F238E27FC236}">
                  <a16:creationId xmlns:a16="http://schemas.microsoft.com/office/drawing/2014/main" id="{C010DC34-3C59-DD8D-962F-F5B17F459838}"/>
                </a:ext>
              </a:extLst>
            </p:cNvPr>
            <p:cNvSpPr/>
            <p:nvPr/>
          </p:nvSpPr>
          <p:spPr>
            <a:xfrm>
              <a:off x="7755304" y="2022907"/>
              <a:ext cx="353225" cy="333061"/>
            </a:xfrm>
            <a:custGeom>
              <a:avLst/>
              <a:gdLst/>
              <a:ahLst/>
              <a:cxnLst/>
              <a:rect l="l" t="t" r="r" b="b"/>
              <a:pathLst>
                <a:path w="11702" h="11034" extrusionOk="0">
                  <a:moveTo>
                    <a:pt x="5820" y="0"/>
                  </a:moveTo>
                  <a:cubicBezTo>
                    <a:pt x="3137" y="0"/>
                    <a:pt x="802" y="2002"/>
                    <a:pt x="427" y="4751"/>
                  </a:cubicBezTo>
                  <a:cubicBezTo>
                    <a:pt x="1" y="7783"/>
                    <a:pt x="2088" y="10556"/>
                    <a:pt x="5090" y="10982"/>
                  </a:cubicBezTo>
                  <a:cubicBezTo>
                    <a:pt x="5341" y="11017"/>
                    <a:pt x="5590" y="11034"/>
                    <a:pt x="5837" y="11034"/>
                  </a:cubicBezTo>
                  <a:cubicBezTo>
                    <a:pt x="8528" y="11034"/>
                    <a:pt x="10899" y="9038"/>
                    <a:pt x="11275" y="6275"/>
                  </a:cubicBezTo>
                  <a:cubicBezTo>
                    <a:pt x="11702" y="3258"/>
                    <a:pt x="9630" y="470"/>
                    <a:pt x="6613" y="58"/>
                  </a:cubicBezTo>
                  <a:cubicBezTo>
                    <a:pt x="6346" y="19"/>
                    <a:pt x="6081" y="0"/>
                    <a:pt x="582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2054;p58">
              <a:extLst>
                <a:ext uri="{FF2B5EF4-FFF2-40B4-BE49-F238E27FC236}">
                  <a16:creationId xmlns:a16="http://schemas.microsoft.com/office/drawing/2014/main" id="{E79D45BF-0417-1AD7-637D-48114B2ECF36}"/>
                </a:ext>
              </a:extLst>
            </p:cNvPr>
            <p:cNvSpPr/>
            <p:nvPr/>
          </p:nvSpPr>
          <p:spPr>
            <a:xfrm>
              <a:off x="6924734" y="1227804"/>
              <a:ext cx="1222885" cy="1108635"/>
            </a:xfrm>
            <a:custGeom>
              <a:avLst/>
              <a:gdLst/>
              <a:ahLst/>
              <a:cxnLst/>
              <a:rect l="l" t="t" r="r" b="b"/>
              <a:pathLst>
                <a:path w="40513" h="36728" extrusionOk="0">
                  <a:moveTo>
                    <a:pt x="20401" y="1"/>
                  </a:moveTo>
                  <a:cubicBezTo>
                    <a:pt x="14072" y="1"/>
                    <a:pt x="7928" y="3420"/>
                    <a:pt x="4693" y="9427"/>
                  </a:cubicBezTo>
                  <a:cubicBezTo>
                    <a:pt x="1" y="18111"/>
                    <a:pt x="1600" y="28761"/>
                    <a:pt x="11641" y="34246"/>
                  </a:cubicBezTo>
                  <a:cubicBezTo>
                    <a:pt x="14799" y="35964"/>
                    <a:pt x="17788" y="36727"/>
                    <a:pt x="20553" y="36727"/>
                  </a:cubicBezTo>
                  <a:cubicBezTo>
                    <a:pt x="27179" y="36727"/>
                    <a:pt x="32520" y="32344"/>
                    <a:pt x="35820" y="26217"/>
                  </a:cubicBezTo>
                  <a:cubicBezTo>
                    <a:pt x="40513" y="17532"/>
                    <a:pt x="37329" y="6745"/>
                    <a:pt x="28736" y="2113"/>
                  </a:cubicBezTo>
                  <a:cubicBezTo>
                    <a:pt x="26081" y="680"/>
                    <a:pt x="23223" y="1"/>
                    <a:pt x="20401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2055;p58">
              <a:extLst>
                <a:ext uri="{FF2B5EF4-FFF2-40B4-BE49-F238E27FC236}">
                  <a16:creationId xmlns:a16="http://schemas.microsoft.com/office/drawing/2014/main" id="{8DFE437F-AA65-05C6-8153-416AD1534EA9}"/>
                </a:ext>
              </a:extLst>
            </p:cNvPr>
            <p:cNvSpPr/>
            <p:nvPr/>
          </p:nvSpPr>
          <p:spPr>
            <a:xfrm>
              <a:off x="6970253" y="1133053"/>
              <a:ext cx="1280870" cy="849315"/>
            </a:xfrm>
            <a:custGeom>
              <a:avLst/>
              <a:gdLst/>
              <a:ahLst/>
              <a:cxnLst/>
              <a:rect l="l" t="t" r="r" b="b"/>
              <a:pathLst>
                <a:path w="42434" h="28137" extrusionOk="0">
                  <a:moveTo>
                    <a:pt x="16582" y="0"/>
                  </a:moveTo>
                  <a:cubicBezTo>
                    <a:pt x="15372" y="0"/>
                    <a:pt x="14231" y="109"/>
                    <a:pt x="13195" y="331"/>
                  </a:cubicBezTo>
                  <a:cubicBezTo>
                    <a:pt x="6431" y="1809"/>
                    <a:pt x="1" y="6791"/>
                    <a:pt x="473" y="17700"/>
                  </a:cubicBezTo>
                  <a:cubicBezTo>
                    <a:pt x="473" y="17700"/>
                    <a:pt x="10118" y="15613"/>
                    <a:pt x="16867" y="7903"/>
                  </a:cubicBezTo>
                  <a:cubicBezTo>
                    <a:pt x="16867" y="7903"/>
                    <a:pt x="22992" y="21875"/>
                    <a:pt x="35836" y="28137"/>
                  </a:cubicBezTo>
                  <a:cubicBezTo>
                    <a:pt x="35836" y="28137"/>
                    <a:pt x="42433" y="16085"/>
                    <a:pt x="36811" y="9168"/>
                  </a:cubicBezTo>
                  <a:cubicBezTo>
                    <a:pt x="32051" y="3312"/>
                    <a:pt x="23262" y="0"/>
                    <a:pt x="16582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2056;p58">
              <a:extLst>
                <a:ext uri="{FF2B5EF4-FFF2-40B4-BE49-F238E27FC236}">
                  <a16:creationId xmlns:a16="http://schemas.microsoft.com/office/drawing/2014/main" id="{8C70D1EF-6041-8B72-1299-ACD4DBD07356}"/>
                </a:ext>
              </a:extLst>
            </p:cNvPr>
            <p:cNvSpPr/>
            <p:nvPr/>
          </p:nvSpPr>
          <p:spPr>
            <a:xfrm>
              <a:off x="7021326" y="1781819"/>
              <a:ext cx="359201" cy="282864"/>
            </a:xfrm>
            <a:custGeom>
              <a:avLst/>
              <a:gdLst/>
              <a:ahLst/>
              <a:cxnLst/>
              <a:rect l="l" t="t" r="r" b="b"/>
              <a:pathLst>
                <a:path w="11900" h="9371" extrusionOk="0">
                  <a:moveTo>
                    <a:pt x="10894" y="7756"/>
                  </a:moveTo>
                  <a:cubicBezTo>
                    <a:pt x="9888" y="9371"/>
                    <a:pt x="6856" y="9310"/>
                    <a:pt x="4129" y="7619"/>
                  </a:cubicBezTo>
                  <a:cubicBezTo>
                    <a:pt x="1387" y="5928"/>
                    <a:pt x="0" y="3246"/>
                    <a:pt x="991" y="1616"/>
                  </a:cubicBezTo>
                  <a:cubicBezTo>
                    <a:pt x="1981" y="1"/>
                    <a:pt x="5028" y="62"/>
                    <a:pt x="7755" y="1753"/>
                  </a:cubicBezTo>
                  <a:cubicBezTo>
                    <a:pt x="10498" y="3444"/>
                    <a:pt x="11899" y="6141"/>
                    <a:pt x="10894" y="7756"/>
                  </a:cubicBezTo>
                  <a:close/>
                </a:path>
              </a:pathLst>
            </a:custGeom>
            <a:solidFill>
              <a:srgbClr val="F89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2057;p58">
              <a:extLst>
                <a:ext uri="{FF2B5EF4-FFF2-40B4-BE49-F238E27FC236}">
                  <a16:creationId xmlns:a16="http://schemas.microsoft.com/office/drawing/2014/main" id="{CDCDEDD3-B97F-D272-7E27-11161D8B29FA}"/>
                </a:ext>
              </a:extLst>
            </p:cNvPr>
            <p:cNvSpPr/>
            <p:nvPr/>
          </p:nvSpPr>
          <p:spPr>
            <a:xfrm>
              <a:off x="7497766" y="1985568"/>
              <a:ext cx="371638" cy="259863"/>
            </a:xfrm>
            <a:custGeom>
              <a:avLst/>
              <a:gdLst/>
              <a:ahLst/>
              <a:cxnLst/>
              <a:rect l="l" t="t" r="r" b="b"/>
              <a:pathLst>
                <a:path w="12312" h="8609" extrusionOk="0">
                  <a:moveTo>
                    <a:pt x="11793" y="5744"/>
                  </a:moveTo>
                  <a:cubicBezTo>
                    <a:pt x="11306" y="7694"/>
                    <a:pt x="8365" y="8609"/>
                    <a:pt x="5242" y="7801"/>
                  </a:cubicBezTo>
                  <a:cubicBezTo>
                    <a:pt x="2118" y="7009"/>
                    <a:pt x="1" y="4769"/>
                    <a:pt x="503" y="2849"/>
                  </a:cubicBezTo>
                  <a:cubicBezTo>
                    <a:pt x="991" y="914"/>
                    <a:pt x="3931" y="0"/>
                    <a:pt x="7055" y="793"/>
                  </a:cubicBezTo>
                  <a:cubicBezTo>
                    <a:pt x="10178" y="1600"/>
                    <a:pt x="12311" y="3809"/>
                    <a:pt x="11793" y="5744"/>
                  </a:cubicBezTo>
                  <a:close/>
                </a:path>
              </a:pathLst>
            </a:custGeom>
            <a:solidFill>
              <a:srgbClr val="F89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2058;p58">
              <a:extLst>
                <a:ext uri="{FF2B5EF4-FFF2-40B4-BE49-F238E27FC236}">
                  <a16:creationId xmlns:a16="http://schemas.microsoft.com/office/drawing/2014/main" id="{C3743D4E-DCCA-9297-1063-6A5ACBEF357D}"/>
                </a:ext>
              </a:extLst>
            </p:cNvPr>
            <p:cNvSpPr/>
            <p:nvPr/>
          </p:nvSpPr>
          <p:spPr>
            <a:xfrm>
              <a:off x="7386927" y="1973041"/>
              <a:ext cx="142594" cy="82918"/>
            </a:xfrm>
            <a:custGeom>
              <a:avLst/>
              <a:gdLst/>
              <a:ahLst/>
              <a:cxnLst/>
              <a:rect l="l" t="t" r="r" b="b"/>
              <a:pathLst>
                <a:path w="4724" h="2747" extrusionOk="0">
                  <a:moveTo>
                    <a:pt x="109" y="0"/>
                  </a:moveTo>
                  <a:cubicBezTo>
                    <a:pt x="67" y="0"/>
                    <a:pt x="46" y="30"/>
                    <a:pt x="46" y="80"/>
                  </a:cubicBezTo>
                  <a:cubicBezTo>
                    <a:pt x="1" y="613"/>
                    <a:pt x="199" y="1147"/>
                    <a:pt x="519" y="1573"/>
                  </a:cubicBezTo>
                  <a:cubicBezTo>
                    <a:pt x="839" y="1985"/>
                    <a:pt x="1296" y="2305"/>
                    <a:pt x="1768" y="2503"/>
                  </a:cubicBezTo>
                  <a:cubicBezTo>
                    <a:pt x="2153" y="2643"/>
                    <a:pt x="2556" y="2747"/>
                    <a:pt x="2964" y="2747"/>
                  </a:cubicBezTo>
                  <a:cubicBezTo>
                    <a:pt x="3088" y="2747"/>
                    <a:pt x="3213" y="2737"/>
                    <a:pt x="3337" y="2716"/>
                  </a:cubicBezTo>
                  <a:cubicBezTo>
                    <a:pt x="3871" y="2640"/>
                    <a:pt x="4343" y="2365"/>
                    <a:pt x="4709" y="2000"/>
                  </a:cubicBezTo>
                  <a:cubicBezTo>
                    <a:pt x="4724" y="1985"/>
                    <a:pt x="4724" y="1924"/>
                    <a:pt x="4709" y="1893"/>
                  </a:cubicBezTo>
                  <a:cubicBezTo>
                    <a:pt x="4682" y="1867"/>
                    <a:pt x="4656" y="1850"/>
                    <a:pt x="4629" y="1850"/>
                  </a:cubicBezTo>
                  <a:cubicBezTo>
                    <a:pt x="4610" y="1850"/>
                    <a:pt x="4591" y="1859"/>
                    <a:pt x="4572" y="1878"/>
                  </a:cubicBezTo>
                  <a:cubicBezTo>
                    <a:pt x="4191" y="2183"/>
                    <a:pt x="3749" y="2396"/>
                    <a:pt x="3276" y="2426"/>
                  </a:cubicBezTo>
                  <a:cubicBezTo>
                    <a:pt x="3211" y="2431"/>
                    <a:pt x="3147" y="2432"/>
                    <a:pt x="3084" y="2432"/>
                  </a:cubicBezTo>
                  <a:cubicBezTo>
                    <a:pt x="2910" y="2432"/>
                    <a:pt x="2743" y="2418"/>
                    <a:pt x="2576" y="2396"/>
                  </a:cubicBezTo>
                  <a:cubicBezTo>
                    <a:pt x="2332" y="2350"/>
                    <a:pt x="2119" y="2274"/>
                    <a:pt x="1890" y="2183"/>
                  </a:cubicBezTo>
                  <a:cubicBezTo>
                    <a:pt x="1448" y="1985"/>
                    <a:pt x="1052" y="1726"/>
                    <a:pt x="747" y="1360"/>
                  </a:cubicBezTo>
                  <a:cubicBezTo>
                    <a:pt x="443" y="994"/>
                    <a:pt x="229" y="537"/>
                    <a:pt x="199" y="80"/>
                  </a:cubicBezTo>
                  <a:cubicBezTo>
                    <a:pt x="199" y="34"/>
                    <a:pt x="153" y="4"/>
                    <a:pt x="138" y="4"/>
                  </a:cubicBezTo>
                  <a:cubicBezTo>
                    <a:pt x="127" y="1"/>
                    <a:pt x="118" y="0"/>
                    <a:pt x="109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2059;p58">
              <a:extLst>
                <a:ext uri="{FF2B5EF4-FFF2-40B4-BE49-F238E27FC236}">
                  <a16:creationId xmlns:a16="http://schemas.microsoft.com/office/drawing/2014/main" id="{14EF7FA4-CB5D-3FB9-315D-02CB8047C7C4}"/>
                </a:ext>
              </a:extLst>
            </p:cNvPr>
            <p:cNvSpPr/>
            <p:nvPr/>
          </p:nvSpPr>
          <p:spPr>
            <a:xfrm>
              <a:off x="7137749" y="1546587"/>
              <a:ext cx="322798" cy="115910"/>
            </a:xfrm>
            <a:custGeom>
              <a:avLst/>
              <a:gdLst/>
              <a:ahLst/>
              <a:cxnLst/>
              <a:rect l="l" t="t" r="r" b="b"/>
              <a:pathLst>
                <a:path w="10694" h="3840" extrusionOk="0">
                  <a:moveTo>
                    <a:pt x="7695" y="1"/>
                  </a:moveTo>
                  <a:cubicBezTo>
                    <a:pt x="5393" y="1"/>
                    <a:pt x="1826" y="1943"/>
                    <a:pt x="1826" y="1943"/>
                  </a:cubicBezTo>
                  <a:cubicBezTo>
                    <a:pt x="0" y="3474"/>
                    <a:pt x="2719" y="3840"/>
                    <a:pt x="3812" y="3840"/>
                  </a:cubicBezTo>
                  <a:cubicBezTo>
                    <a:pt x="3904" y="3840"/>
                    <a:pt x="3985" y="3837"/>
                    <a:pt x="4051" y="3832"/>
                  </a:cubicBezTo>
                  <a:cubicBezTo>
                    <a:pt x="4904" y="3772"/>
                    <a:pt x="10694" y="2781"/>
                    <a:pt x="9338" y="694"/>
                  </a:cubicBezTo>
                  <a:cubicBezTo>
                    <a:pt x="9014" y="192"/>
                    <a:pt x="8416" y="1"/>
                    <a:pt x="7695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2060;p58">
              <a:extLst>
                <a:ext uri="{FF2B5EF4-FFF2-40B4-BE49-F238E27FC236}">
                  <a16:creationId xmlns:a16="http://schemas.microsoft.com/office/drawing/2014/main" id="{81735150-18CC-86AC-907B-B1ACD95403A0}"/>
                </a:ext>
              </a:extLst>
            </p:cNvPr>
            <p:cNvSpPr/>
            <p:nvPr/>
          </p:nvSpPr>
          <p:spPr>
            <a:xfrm>
              <a:off x="7665625" y="1705692"/>
              <a:ext cx="224275" cy="217241"/>
            </a:xfrm>
            <a:custGeom>
              <a:avLst/>
              <a:gdLst/>
              <a:ahLst/>
              <a:cxnLst/>
              <a:rect l="l" t="t" r="r" b="b"/>
              <a:pathLst>
                <a:path w="7430" h="7197" extrusionOk="0">
                  <a:moveTo>
                    <a:pt x="2778" y="0"/>
                  </a:moveTo>
                  <a:cubicBezTo>
                    <a:pt x="2655" y="0"/>
                    <a:pt x="2531" y="18"/>
                    <a:pt x="2408" y="55"/>
                  </a:cubicBezTo>
                  <a:cubicBezTo>
                    <a:pt x="1" y="755"/>
                    <a:pt x="3734" y="5280"/>
                    <a:pt x="4343" y="5890"/>
                  </a:cubicBezTo>
                  <a:cubicBezTo>
                    <a:pt x="4727" y="6265"/>
                    <a:pt x="5953" y="7196"/>
                    <a:pt x="6707" y="7196"/>
                  </a:cubicBezTo>
                  <a:cubicBezTo>
                    <a:pt x="7150" y="7196"/>
                    <a:pt x="7430" y="6876"/>
                    <a:pt x="7284" y="5936"/>
                  </a:cubicBezTo>
                  <a:cubicBezTo>
                    <a:pt x="7284" y="5936"/>
                    <a:pt x="5049" y="0"/>
                    <a:pt x="2778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2061;p58">
              <a:extLst>
                <a:ext uri="{FF2B5EF4-FFF2-40B4-BE49-F238E27FC236}">
                  <a16:creationId xmlns:a16="http://schemas.microsoft.com/office/drawing/2014/main" id="{54D99291-AEFA-D183-423E-EEB568FC6B38}"/>
                </a:ext>
              </a:extLst>
            </p:cNvPr>
            <p:cNvSpPr/>
            <p:nvPr/>
          </p:nvSpPr>
          <p:spPr>
            <a:xfrm>
              <a:off x="7464200" y="1700591"/>
              <a:ext cx="111775" cy="281505"/>
            </a:xfrm>
            <a:custGeom>
              <a:avLst/>
              <a:gdLst/>
              <a:ahLst/>
              <a:cxnLst/>
              <a:rect l="l" t="t" r="r" b="b"/>
              <a:pathLst>
                <a:path w="3703" h="9326" extrusionOk="0">
                  <a:moveTo>
                    <a:pt x="2441" y="0"/>
                  </a:moveTo>
                  <a:cubicBezTo>
                    <a:pt x="2421" y="0"/>
                    <a:pt x="2401" y="8"/>
                    <a:pt x="2392" y="25"/>
                  </a:cubicBezTo>
                  <a:cubicBezTo>
                    <a:pt x="1798" y="1077"/>
                    <a:pt x="1265" y="2159"/>
                    <a:pt x="808" y="3286"/>
                  </a:cubicBezTo>
                  <a:cubicBezTo>
                    <a:pt x="579" y="3834"/>
                    <a:pt x="366" y="4413"/>
                    <a:pt x="275" y="5038"/>
                  </a:cubicBezTo>
                  <a:cubicBezTo>
                    <a:pt x="259" y="5190"/>
                    <a:pt x="244" y="5358"/>
                    <a:pt x="259" y="5526"/>
                  </a:cubicBezTo>
                  <a:cubicBezTo>
                    <a:pt x="259" y="5602"/>
                    <a:pt x="275" y="5708"/>
                    <a:pt x="320" y="5800"/>
                  </a:cubicBezTo>
                  <a:cubicBezTo>
                    <a:pt x="351" y="5891"/>
                    <a:pt x="427" y="5983"/>
                    <a:pt x="518" y="6044"/>
                  </a:cubicBezTo>
                  <a:cubicBezTo>
                    <a:pt x="854" y="6242"/>
                    <a:pt x="1174" y="6257"/>
                    <a:pt x="1478" y="6272"/>
                  </a:cubicBezTo>
                  <a:cubicBezTo>
                    <a:pt x="1631" y="6280"/>
                    <a:pt x="1783" y="6280"/>
                    <a:pt x="1933" y="6280"/>
                  </a:cubicBezTo>
                  <a:cubicBezTo>
                    <a:pt x="2084" y="6280"/>
                    <a:pt x="2232" y="6280"/>
                    <a:pt x="2377" y="6287"/>
                  </a:cubicBezTo>
                  <a:cubicBezTo>
                    <a:pt x="2651" y="6318"/>
                    <a:pt x="2941" y="6348"/>
                    <a:pt x="3139" y="6501"/>
                  </a:cubicBezTo>
                  <a:cubicBezTo>
                    <a:pt x="3322" y="6653"/>
                    <a:pt x="3383" y="6927"/>
                    <a:pt x="3368" y="7186"/>
                  </a:cubicBezTo>
                  <a:cubicBezTo>
                    <a:pt x="3337" y="7476"/>
                    <a:pt x="3291" y="7735"/>
                    <a:pt x="3154" y="7994"/>
                  </a:cubicBezTo>
                  <a:cubicBezTo>
                    <a:pt x="2926" y="8481"/>
                    <a:pt x="2392" y="8801"/>
                    <a:pt x="1844" y="8954"/>
                  </a:cubicBezTo>
                  <a:cubicBezTo>
                    <a:pt x="1361" y="9110"/>
                    <a:pt x="844" y="9155"/>
                    <a:pt x="342" y="9155"/>
                  </a:cubicBezTo>
                  <a:cubicBezTo>
                    <a:pt x="258" y="9155"/>
                    <a:pt x="175" y="9154"/>
                    <a:pt x="92" y="9152"/>
                  </a:cubicBezTo>
                  <a:cubicBezTo>
                    <a:pt x="46" y="9152"/>
                    <a:pt x="16" y="9167"/>
                    <a:pt x="16" y="9213"/>
                  </a:cubicBezTo>
                  <a:cubicBezTo>
                    <a:pt x="0" y="9243"/>
                    <a:pt x="31" y="9289"/>
                    <a:pt x="61" y="9289"/>
                  </a:cubicBezTo>
                  <a:cubicBezTo>
                    <a:pt x="296" y="9311"/>
                    <a:pt x="513" y="9325"/>
                    <a:pt x="733" y="9325"/>
                  </a:cubicBezTo>
                  <a:cubicBezTo>
                    <a:pt x="813" y="9325"/>
                    <a:pt x="894" y="9323"/>
                    <a:pt x="975" y="9319"/>
                  </a:cubicBezTo>
                  <a:cubicBezTo>
                    <a:pt x="1295" y="9319"/>
                    <a:pt x="1585" y="9289"/>
                    <a:pt x="1905" y="9213"/>
                  </a:cubicBezTo>
                  <a:cubicBezTo>
                    <a:pt x="2210" y="9137"/>
                    <a:pt x="2514" y="9015"/>
                    <a:pt x="2773" y="8847"/>
                  </a:cubicBezTo>
                  <a:cubicBezTo>
                    <a:pt x="2910" y="8771"/>
                    <a:pt x="3048" y="8649"/>
                    <a:pt x="3154" y="8542"/>
                  </a:cubicBezTo>
                  <a:cubicBezTo>
                    <a:pt x="3276" y="8405"/>
                    <a:pt x="3368" y="8299"/>
                    <a:pt x="3444" y="8146"/>
                  </a:cubicBezTo>
                  <a:cubicBezTo>
                    <a:pt x="3596" y="7857"/>
                    <a:pt x="3672" y="7522"/>
                    <a:pt x="3687" y="7202"/>
                  </a:cubicBezTo>
                  <a:cubicBezTo>
                    <a:pt x="3703" y="7049"/>
                    <a:pt x="3703" y="6882"/>
                    <a:pt x="3657" y="6714"/>
                  </a:cubicBezTo>
                  <a:cubicBezTo>
                    <a:pt x="3596" y="6546"/>
                    <a:pt x="3505" y="6364"/>
                    <a:pt x="3352" y="6257"/>
                  </a:cubicBezTo>
                  <a:cubicBezTo>
                    <a:pt x="3200" y="6135"/>
                    <a:pt x="3017" y="6059"/>
                    <a:pt x="2865" y="6028"/>
                  </a:cubicBezTo>
                  <a:cubicBezTo>
                    <a:pt x="2697" y="5983"/>
                    <a:pt x="2545" y="5968"/>
                    <a:pt x="2392" y="5952"/>
                  </a:cubicBezTo>
                  <a:cubicBezTo>
                    <a:pt x="2088" y="5937"/>
                    <a:pt x="1783" y="5937"/>
                    <a:pt x="1494" y="5907"/>
                  </a:cubicBezTo>
                  <a:cubicBezTo>
                    <a:pt x="1219" y="5891"/>
                    <a:pt x="915" y="5861"/>
                    <a:pt x="701" y="5739"/>
                  </a:cubicBezTo>
                  <a:cubicBezTo>
                    <a:pt x="640" y="5708"/>
                    <a:pt x="610" y="5602"/>
                    <a:pt x="579" y="5480"/>
                  </a:cubicBezTo>
                  <a:cubicBezTo>
                    <a:pt x="579" y="5358"/>
                    <a:pt x="579" y="5206"/>
                    <a:pt x="610" y="5069"/>
                  </a:cubicBezTo>
                  <a:cubicBezTo>
                    <a:pt x="686" y="4505"/>
                    <a:pt x="884" y="3926"/>
                    <a:pt x="1082" y="3377"/>
                  </a:cubicBezTo>
                  <a:cubicBezTo>
                    <a:pt x="1265" y="2829"/>
                    <a:pt x="1494" y="2280"/>
                    <a:pt x="1753" y="1717"/>
                  </a:cubicBezTo>
                  <a:cubicBezTo>
                    <a:pt x="1981" y="1168"/>
                    <a:pt x="2240" y="620"/>
                    <a:pt x="2484" y="86"/>
                  </a:cubicBezTo>
                  <a:cubicBezTo>
                    <a:pt x="2499" y="41"/>
                    <a:pt x="2484" y="10"/>
                    <a:pt x="2484" y="10"/>
                  </a:cubicBezTo>
                  <a:cubicBezTo>
                    <a:pt x="2471" y="4"/>
                    <a:pt x="2456" y="0"/>
                    <a:pt x="2441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2062;p58">
              <a:extLst>
                <a:ext uri="{FF2B5EF4-FFF2-40B4-BE49-F238E27FC236}">
                  <a16:creationId xmlns:a16="http://schemas.microsoft.com/office/drawing/2014/main" id="{35BB5DCB-062D-4FD3-480A-2DA7E27F186A}"/>
                </a:ext>
              </a:extLst>
            </p:cNvPr>
            <p:cNvSpPr/>
            <p:nvPr/>
          </p:nvSpPr>
          <p:spPr>
            <a:xfrm>
              <a:off x="7603534" y="1885263"/>
              <a:ext cx="201485" cy="152012"/>
            </a:xfrm>
            <a:custGeom>
              <a:avLst/>
              <a:gdLst/>
              <a:ahLst/>
              <a:cxnLst/>
              <a:rect l="l" t="t" r="r" b="b"/>
              <a:pathLst>
                <a:path w="6675" h="5036" extrusionOk="0">
                  <a:moveTo>
                    <a:pt x="3199" y="1"/>
                  </a:moveTo>
                  <a:cubicBezTo>
                    <a:pt x="2664" y="1"/>
                    <a:pt x="2132" y="124"/>
                    <a:pt x="1662" y="368"/>
                  </a:cubicBezTo>
                  <a:cubicBezTo>
                    <a:pt x="808" y="794"/>
                    <a:pt x="153" y="1632"/>
                    <a:pt x="1" y="2577"/>
                  </a:cubicBezTo>
                  <a:cubicBezTo>
                    <a:pt x="1" y="2653"/>
                    <a:pt x="47" y="2714"/>
                    <a:pt x="108" y="2729"/>
                  </a:cubicBezTo>
                  <a:cubicBezTo>
                    <a:pt x="115" y="2732"/>
                    <a:pt x="124" y="2733"/>
                    <a:pt x="133" y="2733"/>
                  </a:cubicBezTo>
                  <a:cubicBezTo>
                    <a:pt x="177" y="2733"/>
                    <a:pt x="234" y="2701"/>
                    <a:pt x="260" y="2638"/>
                  </a:cubicBezTo>
                  <a:cubicBezTo>
                    <a:pt x="488" y="1815"/>
                    <a:pt x="1098" y="1145"/>
                    <a:pt x="1860" y="809"/>
                  </a:cubicBezTo>
                  <a:cubicBezTo>
                    <a:pt x="2238" y="628"/>
                    <a:pt x="2661" y="541"/>
                    <a:pt x="3087" y="541"/>
                  </a:cubicBezTo>
                  <a:cubicBezTo>
                    <a:pt x="3485" y="541"/>
                    <a:pt x="3884" y="617"/>
                    <a:pt x="4252" y="764"/>
                  </a:cubicBezTo>
                  <a:cubicBezTo>
                    <a:pt x="4633" y="916"/>
                    <a:pt x="4998" y="1145"/>
                    <a:pt x="5288" y="1434"/>
                  </a:cubicBezTo>
                  <a:cubicBezTo>
                    <a:pt x="5562" y="1724"/>
                    <a:pt x="5791" y="2059"/>
                    <a:pt x="5943" y="2440"/>
                  </a:cubicBezTo>
                  <a:cubicBezTo>
                    <a:pt x="6248" y="3201"/>
                    <a:pt x="6202" y="4116"/>
                    <a:pt x="5775" y="4862"/>
                  </a:cubicBezTo>
                  <a:cubicBezTo>
                    <a:pt x="5760" y="4923"/>
                    <a:pt x="5760" y="4999"/>
                    <a:pt x="5821" y="5014"/>
                  </a:cubicBezTo>
                  <a:cubicBezTo>
                    <a:pt x="5842" y="5028"/>
                    <a:pt x="5874" y="5036"/>
                    <a:pt x="5907" y="5036"/>
                  </a:cubicBezTo>
                  <a:cubicBezTo>
                    <a:pt x="5947" y="5036"/>
                    <a:pt x="5987" y="5024"/>
                    <a:pt x="6004" y="4999"/>
                  </a:cubicBezTo>
                  <a:cubicBezTo>
                    <a:pt x="6309" y="4634"/>
                    <a:pt x="6507" y="4177"/>
                    <a:pt x="6583" y="3689"/>
                  </a:cubicBezTo>
                  <a:cubicBezTo>
                    <a:pt x="6674" y="3217"/>
                    <a:pt x="6613" y="2729"/>
                    <a:pt x="6461" y="2272"/>
                  </a:cubicBezTo>
                  <a:cubicBezTo>
                    <a:pt x="6309" y="1815"/>
                    <a:pt x="6050" y="1373"/>
                    <a:pt x="5699" y="1023"/>
                  </a:cubicBezTo>
                  <a:cubicBezTo>
                    <a:pt x="5364" y="687"/>
                    <a:pt x="4937" y="428"/>
                    <a:pt x="4480" y="246"/>
                  </a:cubicBezTo>
                  <a:cubicBezTo>
                    <a:pt x="4071" y="82"/>
                    <a:pt x="3633" y="1"/>
                    <a:pt x="3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2063;p58">
              <a:extLst>
                <a:ext uri="{FF2B5EF4-FFF2-40B4-BE49-F238E27FC236}">
                  <a16:creationId xmlns:a16="http://schemas.microsoft.com/office/drawing/2014/main" id="{6F41069A-89F6-72D8-2A05-A7237016091D}"/>
                </a:ext>
              </a:extLst>
            </p:cNvPr>
            <p:cNvSpPr/>
            <p:nvPr/>
          </p:nvSpPr>
          <p:spPr>
            <a:xfrm>
              <a:off x="7786576" y="2009263"/>
              <a:ext cx="55239" cy="23997"/>
            </a:xfrm>
            <a:custGeom>
              <a:avLst/>
              <a:gdLst/>
              <a:ahLst/>
              <a:cxnLst/>
              <a:rect l="l" t="t" r="r" b="b"/>
              <a:pathLst>
                <a:path w="1830" h="795" extrusionOk="0">
                  <a:moveTo>
                    <a:pt x="261" y="1"/>
                  </a:moveTo>
                  <a:cubicBezTo>
                    <a:pt x="153" y="1"/>
                    <a:pt x="70" y="71"/>
                    <a:pt x="31" y="175"/>
                  </a:cubicBezTo>
                  <a:cubicBezTo>
                    <a:pt x="1" y="312"/>
                    <a:pt x="77" y="434"/>
                    <a:pt x="214" y="465"/>
                  </a:cubicBezTo>
                  <a:lnTo>
                    <a:pt x="1601" y="785"/>
                  </a:lnTo>
                  <a:cubicBezTo>
                    <a:pt x="1617" y="791"/>
                    <a:pt x="1634" y="794"/>
                    <a:pt x="1651" y="794"/>
                  </a:cubicBezTo>
                  <a:cubicBezTo>
                    <a:pt x="1712" y="794"/>
                    <a:pt x="1771" y="753"/>
                    <a:pt x="1783" y="693"/>
                  </a:cubicBezTo>
                  <a:cubicBezTo>
                    <a:pt x="1829" y="602"/>
                    <a:pt x="1768" y="526"/>
                    <a:pt x="1692" y="480"/>
                  </a:cubicBezTo>
                  <a:lnTo>
                    <a:pt x="336" y="8"/>
                  </a:lnTo>
                  <a:lnTo>
                    <a:pt x="321" y="8"/>
                  </a:lnTo>
                  <a:cubicBezTo>
                    <a:pt x="300" y="3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2064;p58">
              <a:extLst>
                <a:ext uri="{FF2B5EF4-FFF2-40B4-BE49-F238E27FC236}">
                  <a16:creationId xmlns:a16="http://schemas.microsoft.com/office/drawing/2014/main" id="{22D9393A-312B-483A-D1E8-D528D41016A5}"/>
                </a:ext>
              </a:extLst>
            </p:cNvPr>
            <p:cNvSpPr/>
            <p:nvPr/>
          </p:nvSpPr>
          <p:spPr>
            <a:xfrm>
              <a:off x="7789806" y="1991544"/>
              <a:ext cx="56144" cy="15274"/>
            </a:xfrm>
            <a:custGeom>
              <a:avLst/>
              <a:gdLst/>
              <a:ahLst/>
              <a:cxnLst/>
              <a:rect l="l" t="t" r="r" b="b"/>
              <a:pathLst>
                <a:path w="1860" h="506" extrusionOk="0">
                  <a:moveTo>
                    <a:pt x="259" y="0"/>
                  </a:moveTo>
                  <a:cubicBezTo>
                    <a:pt x="122" y="0"/>
                    <a:pt x="0" y="107"/>
                    <a:pt x="0" y="229"/>
                  </a:cubicBezTo>
                  <a:cubicBezTo>
                    <a:pt x="0" y="366"/>
                    <a:pt x="107" y="488"/>
                    <a:pt x="229" y="488"/>
                  </a:cubicBezTo>
                  <a:lnTo>
                    <a:pt x="1661" y="503"/>
                  </a:lnTo>
                  <a:cubicBezTo>
                    <a:pt x="1669" y="504"/>
                    <a:pt x="1677" y="505"/>
                    <a:pt x="1685" y="505"/>
                  </a:cubicBezTo>
                  <a:cubicBezTo>
                    <a:pt x="1765" y="505"/>
                    <a:pt x="1829" y="436"/>
                    <a:pt x="1829" y="366"/>
                  </a:cubicBezTo>
                  <a:cubicBezTo>
                    <a:pt x="1859" y="290"/>
                    <a:pt x="1798" y="214"/>
                    <a:pt x="1707" y="198"/>
                  </a:cubicBezTo>
                  <a:lnTo>
                    <a:pt x="275" y="31"/>
                  </a:lnTo>
                  <a:cubicBezTo>
                    <a:pt x="259" y="31"/>
                    <a:pt x="259" y="31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2065;p58">
              <a:extLst>
                <a:ext uri="{FF2B5EF4-FFF2-40B4-BE49-F238E27FC236}">
                  <a16:creationId xmlns:a16="http://schemas.microsoft.com/office/drawing/2014/main" id="{8E4FE0B7-FD79-28EC-A422-69E86F0238BD}"/>
                </a:ext>
              </a:extLst>
            </p:cNvPr>
            <p:cNvSpPr/>
            <p:nvPr/>
          </p:nvSpPr>
          <p:spPr>
            <a:xfrm>
              <a:off x="7792100" y="1966189"/>
              <a:ext cx="56144" cy="18534"/>
            </a:xfrm>
            <a:custGeom>
              <a:avLst/>
              <a:gdLst/>
              <a:ahLst/>
              <a:cxnLst/>
              <a:rect l="l" t="t" r="r" b="b"/>
              <a:pathLst>
                <a:path w="1860" h="614" extrusionOk="0">
                  <a:moveTo>
                    <a:pt x="1704" y="0"/>
                  </a:moveTo>
                  <a:cubicBezTo>
                    <a:pt x="1695" y="0"/>
                    <a:pt x="1686" y="1"/>
                    <a:pt x="1677" y="2"/>
                  </a:cubicBezTo>
                  <a:lnTo>
                    <a:pt x="260" y="155"/>
                  </a:lnTo>
                  <a:lnTo>
                    <a:pt x="199" y="155"/>
                  </a:lnTo>
                  <a:cubicBezTo>
                    <a:pt x="77" y="200"/>
                    <a:pt x="1" y="307"/>
                    <a:pt x="31" y="444"/>
                  </a:cubicBezTo>
                  <a:cubicBezTo>
                    <a:pt x="59" y="542"/>
                    <a:pt x="163" y="614"/>
                    <a:pt x="274" y="614"/>
                  </a:cubicBezTo>
                  <a:cubicBezTo>
                    <a:pt x="284" y="614"/>
                    <a:pt x="295" y="613"/>
                    <a:pt x="305" y="612"/>
                  </a:cubicBezTo>
                  <a:lnTo>
                    <a:pt x="1722" y="307"/>
                  </a:lnTo>
                  <a:cubicBezTo>
                    <a:pt x="1814" y="292"/>
                    <a:pt x="1859" y="216"/>
                    <a:pt x="1859" y="140"/>
                  </a:cubicBezTo>
                  <a:cubicBezTo>
                    <a:pt x="1859" y="70"/>
                    <a:pt x="1796" y="0"/>
                    <a:pt x="17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2066;p58">
              <a:extLst>
                <a:ext uri="{FF2B5EF4-FFF2-40B4-BE49-F238E27FC236}">
                  <a16:creationId xmlns:a16="http://schemas.microsoft.com/office/drawing/2014/main" id="{DDD30244-8518-71AC-71A5-4ED25EF804BF}"/>
                </a:ext>
              </a:extLst>
            </p:cNvPr>
            <p:cNvSpPr/>
            <p:nvPr/>
          </p:nvSpPr>
          <p:spPr>
            <a:xfrm>
              <a:off x="7187343" y="1719698"/>
              <a:ext cx="206073" cy="158743"/>
            </a:xfrm>
            <a:custGeom>
              <a:avLst/>
              <a:gdLst/>
              <a:ahLst/>
              <a:cxnLst/>
              <a:rect l="l" t="t" r="r" b="b"/>
              <a:pathLst>
                <a:path w="6827" h="5259" extrusionOk="0">
                  <a:moveTo>
                    <a:pt x="3186" y="1"/>
                  </a:moveTo>
                  <a:cubicBezTo>
                    <a:pt x="3155" y="1"/>
                    <a:pt x="3124" y="1"/>
                    <a:pt x="3093" y="2"/>
                  </a:cubicBezTo>
                  <a:cubicBezTo>
                    <a:pt x="2575" y="17"/>
                    <a:pt x="2088" y="139"/>
                    <a:pt x="1646" y="368"/>
                  </a:cubicBezTo>
                  <a:cubicBezTo>
                    <a:pt x="1204" y="581"/>
                    <a:pt x="808" y="916"/>
                    <a:pt x="518" y="1312"/>
                  </a:cubicBezTo>
                  <a:cubicBezTo>
                    <a:pt x="229" y="1724"/>
                    <a:pt x="61" y="2196"/>
                    <a:pt x="0" y="2668"/>
                  </a:cubicBezTo>
                  <a:cubicBezTo>
                    <a:pt x="0" y="2729"/>
                    <a:pt x="46" y="2790"/>
                    <a:pt x="92" y="2821"/>
                  </a:cubicBezTo>
                  <a:cubicBezTo>
                    <a:pt x="104" y="2823"/>
                    <a:pt x="117" y="2824"/>
                    <a:pt x="130" y="2824"/>
                  </a:cubicBezTo>
                  <a:cubicBezTo>
                    <a:pt x="192" y="2824"/>
                    <a:pt x="249" y="2793"/>
                    <a:pt x="275" y="2729"/>
                  </a:cubicBezTo>
                  <a:cubicBezTo>
                    <a:pt x="503" y="1861"/>
                    <a:pt x="1113" y="1175"/>
                    <a:pt x="1874" y="840"/>
                  </a:cubicBezTo>
                  <a:cubicBezTo>
                    <a:pt x="2255" y="672"/>
                    <a:pt x="2667" y="566"/>
                    <a:pt x="3093" y="566"/>
                  </a:cubicBezTo>
                  <a:cubicBezTo>
                    <a:pt x="3505" y="566"/>
                    <a:pt x="3931" y="642"/>
                    <a:pt x="4312" y="825"/>
                  </a:cubicBezTo>
                  <a:cubicBezTo>
                    <a:pt x="5089" y="1145"/>
                    <a:pt x="5744" y="1769"/>
                    <a:pt x="6049" y="2577"/>
                  </a:cubicBezTo>
                  <a:cubicBezTo>
                    <a:pt x="6339" y="3369"/>
                    <a:pt x="6308" y="4283"/>
                    <a:pt x="5897" y="5060"/>
                  </a:cubicBezTo>
                  <a:cubicBezTo>
                    <a:pt x="5851" y="5121"/>
                    <a:pt x="5866" y="5197"/>
                    <a:pt x="5927" y="5243"/>
                  </a:cubicBezTo>
                  <a:cubicBezTo>
                    <a:pt x="5947" y="5253"/>
                    <a:pt x="5971" y="5258"/>
                    <a:pt x="5995" y="5258"/>
                  </a:cubicBezTo>
                  <a:cubicBezTo>
                    <a:pt x="6044" y="5258"/>
                    <a:pt x="6095" y="5238"/>
                    <a:pt x="6125" y="5197"/>
                  </a:cubicBezTo>
                  <a:cubicBezTo>
                    <a:pt x="6689" y="4420"/>
                    <a:pt x="6826" y="3339"/>
                    <a:pt x="6506" y="2409"/>
                  </a:cubicBezTo>
                  <a:cubicBezTo>
                    <a:pt x="6186" y="1449"/>
                    <a:pt x="5455" y="672"/>
                    <a:pt x="4541" y="291"/>
                  </a:cubicBezTo>
                  <a:cubicBezTo>
                    <a:pt x="4112" y="106"/>
                    <a:pt x="3644" y="1"/>
                    <a:pt x="3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2067;p58">
              <a:extLst>
                <a:ext uri="{FF2B5EF4-FFF2-40B4-BE49-F238E27FC236}">
                  <a16:creationId xmlns:a16="http://schemas.microsoft.com/office/drawing/2014/main" id="{F5F628C7-DE5C-1052-39C5-799ED9FF2A92}"/>
                </a:ext>
              </a:extLst>
            </p:cNvPr>
            <p:cNvSpPr/>
            <p:nvPr/>
          </p:nvSpPr>
          <p:spPr>
            <a:xfrm>
              <a:off x="7150095" y="1752540"/>
              <a:ext cx="52914" cy="33536"/>
            </a:xfrm>
            <a:custGeom>
              <a:avLst/>
              <a:gdLst/>
              <a:ahLst/>
              <a:cxnLst/>
              <a:rect l="l" t="t" r="r" b="b"/>
              <a:pathLst>
                <a:path w="1753" h="1111" extrusionOk="0">
                  <a:moveTo>
                    <a:pt x="156" y="0"/>
                  </a:moveTo>
                  <a:cubicBezTo>
                    <a:pt x="108" y="0"/>
                    <a:pt x="65" y="24"/>
                    <a:pt x="46" y="72"/>
                  </a:cubicBezTo>
                  <a:cubicBezTo>
                    <a:pt x="0" y="148"/>
                    <a:pt x="15" y="270"/>
                    <a:pt x="92" y="300"/>
                  </a:cubicBezTo>
                  <a:lnTo>
                    <a:pt x="1356" y="1062"/>
                  </a:lnTo>
                  <a:cubicBezTo>
                    <a:pt x="1356" y="1062"/>
                    <a:pt x="1371" y="1062"/>
                    <a:pt x="1371" y="1093"/>
                  </a:cubicBezTo>
                  <a:cubicBezTo>
                    <a:pt x="1399" y="1104"/>
                    <a:pt x="1429" y="1110"/>
                    <a:pt x="1460" y="1110"/>
                  </a:cubicBezTo>
                  <a:cubicBezTo>
                    <a:pt x="1550" y="1110"/>
                    <a:pt x="1646" y="1062"/>
                    <a:pt x="1691" y="971"/>
                  </a:cubicBezTo>
                  <a:cubicBezTo>
                    <a:pt x="1752" y="864"/>
                    <a:pt x="1691" y="712"/>
                    <a:pt x="1585" y="651"/>
                  </a:cubicBezTo>
                  <a:lnTo>
                    <a:pt x="244" y="26"/>
                  </a:lnTo>
                  <a:cubicBezTo>
                    <a:pt x="215" y="9"/>
                    <a:pt x="185" y="0"/>
                    <a:pt x="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2068;p58">
              <a:extLst>
                <a:ext uri="{FF2B5EF4-FFF2-40B4-BE49-F238E27FC236}">
                  <a16:creationId xmlns:a16="http://schemas.microsoft.com/office/drawing/2014/main" id="{3EF69324-9AAD-A99E-ACD0-52C1F7EAE5B1}"/>
                </a:ext>
              </a:extLst>
            </p:cNvPr>
            <p:cNvSpPr/>
            <p:nvPr/>
          </p:nvSpPr>
          <p:spPr>
            <a:xfrm>
              <a:off x="7165731" y="1729599"/>
              <a:ext cx="48326" cy="41625"/>
            </a:xfrm>
            <a:custGeom>
              <a:avLst/>
              <a:gdLst/>
              <a:ahLst/>
              <a:cxnLst/>
              <a:rect l="l" t="t" r="r" b="b"/>
              <a:pathLst>
                <a:path w="1601" h="1379" extrusionOk="0">
                  <a:moveTo>
                    <a:pt x="200" y="1"/>
                  </a:moveTo>
                  <a:cubicBezTo>
                    <a:pt x="154" y="1"/>
                    <a:pt x="111" y="21"/>
                    <a:pt x="76" y="55"/>
                  </a:cubicBezTo>
                  <a:cubicBezTo>
                    <a:pt x="0" y="116"/>
                    <a:pt x="16" y="222"/>
                    <a:pt x="76" y="283"/>
                  </a:cubicBezTo>
                  <a:lnTo>
                    <a:pt x="1143" y="1319"/>
                  </a:lnTo>
                  <a:cubicBezTo>
                    <a:pt x="1143" y="1319"/>
                    <a:pt x="1143" y="1319"/>
                    <a:pt x="1143" y="1319"/>
                  </a:cubicBezTo>
                  <a:lnTo>
                    <a:pt x="1143" y="1319"/>
                  </a:lnTo>
                  <a:cubicBezTo>
                    <a:pt x="1143" y="1327"/>
                    <a:pt x="1147" y="1331"/>
                    <a:pt x="1149" y="1331"/>
                  </a:cubicBezTo>
                  <a:cubicBezTo>
                    <a:pt x="1151" y="1331"/>
                    <a:pt x="1151" y="1327"/>
                    <a:pt x="1143" y="1319"/>
                  </a:cubicBezTo>
                  <a:lnTo>
                    <a:pt x="1143" y="1319"/>
                  </a:lnTo>
                  <a:cubicBezTo>
                    <a:pt x="1202" y="1359"/>
                    <a:pt x="1263" y="1378"/>
                    <a:pt x="1320" y="1378"/>
                  </a:cubicBezTo>
                  <a:cubicBezTo>
                    <a:pt x="1397" y="1378"/>
                    <a:pt x="1465" y="1343"/>
                    <a:pt x="1509" y="1274"/>
                  </a:cubicBezTo>
                  <a:cubicBezTo>
                    <a:pt x="1600" y="1167"/>
                    <a:pt x="1585" y="1015"/>
                    <a:pt x="1463" y="939"/>
                  </a:cubicBezTo>
                  <a:lnTo>
                    <a:pt x="305" y="40"/>
                  </a:lnTo>
                  <a:cubicBezTo>
                    <a:pt x="272" y="13"/>
                    <a:pt x="235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2069;p58">
              <a:extLst>
                <a:ext uri="{FF2B5EF4-FFF2-40B4-BE49-F238E27FC236}">
                  <a16:creationId xmlns:a16="http://schemas.microsoft.com/office/drawing/2014/main" id="{B4C3A681-6EEF-B540-BDAA-C193C76683F0}"/>
                </a:ext>
              </a:extLst>
            </p:cNvPr>
            <p:cNvSpPr/>
            <p:nvPr/>
          </p:nvSpPr>
          <p:spPr>
            <a:xfrm>
              <a:off x="7185955" y="1705360"/>
              <a:ext cx="40055" cy="48236"/>
            </a:xfrm>
            <a:custGeom>
              <a:avLst/>
              <a:gdLst/>
              <a:ahLst/>
              <a:cxnLst/>
              <a:rect l="l" t="t" r="r" b="b"/>
              <a:pathLst>
                <a:path w="1327" h="1598" extrusionOk="0">
                  <a:moveTo>
                    <a:pt x="199" y="1"/>
                  </a:moveTo>
                  <a:cubicBezTo>
                    <a:pt x="169" y="1"/>
                    <a:pt x="137" y="8"/>
                    <a:pt x="107" y="20"/>
                  </a:cubicBezTo>
                  <a:cubicBezTo>
                    <a:pt x="31" y="81"/>
                    <a:pt x="1" y="172"/>
                    <a:pt x="46" y="248"/>
                  </a:cubicBezTo>
                  <a:lnTo>
                    <a:pt x="854" y="1483"/>
                  </a:lnTo>
                  <a:lnTo>
                    <a:pt x="869" y="1513"/>
                  </a:lnTo>
                  <a:cubicBezTo>
                    <a:pt x="919" y="1571"/>
                    <a:pt x="986" y="1597"/>
                    <a:pt x="1054" y="1597"/>
                  </a:cubicBezTo>
                  <a:cubicBezTo>
                    <a:pt x="1112" y="1597"/>
                    <a:pt x="1171" y="1578"/>
                    <a:pt x="1220" y="1543"/>
                  </a:cubicBezTo>
                  <a:cubicBezTo>
                    <a:pt x="1326" y="1452"/>
                    <a:pt x="1326" y="1300"/>
                    <a:pt x="1250" y="1208"/>
                  </a:cubicBezTo>
                  <a:lnTo>
                    <a:pt x="321" y="66"/>
                  </a:lnTo>
                  <a:cubicBezTo>
                    <a:pt x="293" y="19"/>
                    <a:pt x="247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2070;p58">
              <a:extLst>
                <a:ext uri="{FF2B5EF4-FFF2-40B4-BE49-F238E27FC236}">
                  <a16:creationId xmlns:a16="http://schemas.microsoft.com/office/drawing/2014/main" id="{0AA8B93F-878E-98B1-F167-F16A331E89F1}"/>
                </a:ext>
              </a:extLst>
            </p:cNvPr>
            <p:cNvSpPr/>
            <p:nvPr/>
          </p:nvSpPr>
          <p:spPr>
            <a:xfrm>
              <a:off x="7855579" y="1142561"/>
              <a:ext cx="315524" cy="1620240"/>
            </a:xfrm>
            <a:custGeom>
              <a:avLst/>
              <a:gdLst/>
              <a:ahLst/>
              <a:cxnLst/>
              <a:rect l="l" t="t" r="r" b="b"/>
              <a:pathLst>
                <a:path w="10453" h="53677" extrusionOk="0">
                  <a:moveTo>
                    <a:pt x="107" y="1"/>
                  </a:moveTo>
                  <a:cubicBezTo>
                    <a:pt x="92" y="1"/>
                    <a:pt x="76" y="1"/>
                    <a:pt x="15" y="62"/>
                  </a:cubicBezTo>
                  <a:cubicBezTo>
                    <a:pt x="0" y="77"/>
                    <a:pt x="15" y="123"/>
                    <a:pt x="31" y="123"/>
                  </a:cubicBezTo>
                  <a:cubicBezTo>
                    <a:pt x="4617" y="1982"/>
                    <a:pt x="8304" y="6065"/>
                    <a:pt x="9523" y="10895"/>
                  </a:cubicBezTo>
                  <a:cubicBezTo>
                    <a:pt x="10163" y="13302"/>
                    <a:pt x="10223" y="15846"/>
                    <a:pt x="9721" y="18269"/>
                  </a:cubicBezTo>
                  <a:cubicBezTo>
                    <a:pt x="9477" y="19488"/>
                    <a:pt x="9081" y="20661"/>
                    <a:pt x="8730" y="21864"/>
                  </a:cubicBezTo>
                  <a:cubicBezTo>
                    <a:pt x="8380" y="23068"/>
                    <a:pt x="8090" y="24287"/>
                    <a:pt x="8014" y="25536"/>
                  </a:cubicBezTo>
                  <a:cubicBezTo>
                    <a:pt x="7938" y="26801"/>
                    <a:pt x="8106" y="28096"/>
                    <a:pt x="8685" y="29223"/>
                  </a:cubicBezTo>
                  <a:cubicBezTo>
                    <a:pt x="8959" y="29787"/>
                    <a:pt x="9294" y="30320"/>
                    <a:pt x="9553" y="30869"/>
                  </a:cubicBezTo>
                  <a:cubicBezTo>
                    <a:pt x="9827" y="31433"/>
                    <a:pt x="10056" y="32012"/>
                    <a:pt x="10071" y="32621"/>
                  </a:cubicBezTo>
                  <a:cubicBezTo>
                    <a:pt x="10086" y="32926"/>
                    <a:pt x="10025" y="33230"/>
                    <a:pt x="9949" y="33520"/>
                  </a:cubicBezTo>
                  <a:cubicBezTo>
                    <a:pt x="9858" y="33809"/>
                    <a:pt x="9751" y="34099"/>
                    <a:pt x="9599" y="34358"/>
                  </a:cubicBezTo>
                  <a:cubicBezTo>
                    <a:pt x="9309" y="34891"/>
                    <a:pt x="8913" y="35379"/>
                    <a:pt x="8548" y="35881"/>
                  </a:cubicBezTo>
                  <a:cubicBezTo>
                    <a:pt x="8182" y="36384"/>
                    <a:pt x="7816" y="36902"/>
                    <a:pt x="7588" y="37496"/>
                  </a:cubicBezTo>
                  <a:cubicBezTo>
                    <a:pt x="7359" y="38091"/>
                    <a:pt x="7313" y="38746"/>
                    <a:pt x="7390" y="39370"/>
                  </a:cubicBezTo>
                  <a:cubicBezTo>
                    <a:pt x="7557" y="40620"/>
                    <a:pt x="8151" y="41747"/>
                    <a:pt x="8624" y="42890"/>
                  </a:cubicBezTo>
                  <a:cubicBezTo>
                    <a:pt x="8867" y="43469"/>
                    <a:pt x="9081" y="44033"/>
                    <a:pt x="9233" y="44642"/>
                  </a:cubicBezTo>
                  <a:cubicBezTo>
                    <a:pt x="9386" y="45236"/>
                    <a:pt x="9523" y="45846"/>
                    <a:pt x="9553" y="46470"/>
                  </a:cubicBezTo>
                  <a:cubicBezTo>
                    <a:pt x="9782" y="48954"/>
                    <a:pt x="9233" y="51498"/>
                    <a:pt x="7923" y="53616"/>
                  </a:cubicBezTo>
                  <a:cubicBezTo>
                    <a:pt x="7923" y="53631"/>
                    <a:pt x="7923" y="53647"/>
                    <a:pt x="7938" y="53677"/>
                  </a:cubicBezTo>
                  <a:cubicBezTo>
                    <a:pt x="7953" y="53677"/>
                    <a:pt x="7969" y="53677"/>
                    <a:pt x="7999" y="53647"/>
                  </a:cubicBezTo>
                  <a:cubicBezTo>
                    <a:pt x="9325" y="51544"/>
                    <a:pt x="9904" y="48969"/>
                    <a:pt x="9675" y="46470"/>
                  </a:cubicBezTo>
                  <a:cubicBezTo>
                    <a:pt x="9614" y="45846"/>
                    <a:pt x="9492" y="45236"/>
                    <a:pt x="9340" y="44627"/>
                  </a:cubicBezTo>
                  <a:cubicBezTo>
                    <a:pt x="9187" y="44017"/>
                    <a:pt x="8989" y="43423"/>
                    <a:pt x="8730" y="42859"/>
                  </a:cubicBezTo>
                  <a:cubicBezTo>
                    <a:pt x="8258" y="41717"/>
                    <a:pt x="7664" y="40589"/>
                    <a:pt x="7511" y="39355"/>
                  </a:cubicBezTo>
                  <a:cubicBezTo>
                    <a:pt x="7435" y="38746"/>
                    <a:pt x="7496" y="38106"/>
                    <a:pt x="7725" y="37542"/>
                  </a:cubicBezTo>
                  <a:cubicBezTo>
                    <a:pt x="7953" y="36963"/>
                    <a:pt x="8319" y="36460"/>
                    <a:pt x="8685" y="35958"/>
                  </a:cubicBezTo>
                  <a:cubicBezTo>
                    <a:pt x="9035" y="35470"/>
                    <a:pt x="9446" y="34967"/>
                    <a:pt x="9751" y="34419"/>
                  </a:cubicBezTo>
                  <a:cubicBezTo>
                    <a:pt x="9904" y="34129"/>
                    <a:pt x="10025" y="33840"/>
                    <a:pt x="10132" y="33535"/>
                  </a:cubicBezTo>
                  <a:cubicBezTo>
                    <a:pt x="10223" y="33230"/>
                    <a:pt x="10254" y="32910"/>
                    <a:pt x="10254" y="32590"/>
                  </a:cubicBezTo>
                  <a:cubicBezTo>
                    <a:pt x="10239" y="31951"/>
                    <a:pt x="10010" y="31326"/>
                    <a:pt x="9751" y="30777"/>
                  </a:cubicBezTo>
                  <a:cubicBezTo>
                    <a:pt x="9477" y="30198"/>
                    <a:pt x="9157" y="29680"/>
                    <a:pt x="8883" y="29117"/>
                  </a:cubicBezTo>
                  <a:cubicBezTo>
                    <a:pt x="8334" y="28020"/>
                    <a:pt x="8167" y="26755"/>
                    <a:pt x="8243" y="25521"/>
                  </a:cubicBezTo>
                  <a:cubicBezTo>
                    <a:pt x="8380" y="23022"/>
                    <a:pt x="9462" y="20722"/>
                    <a:pt x="9964" y="18269"/>
                  </a:cubicBezTo>
                  <a:cubicBezTo>
                    <a:pt x="10452" y="15816"/>
                    <a:pt x="10376" y="13241"/>
                    <a:pt x="9736" y="10818"/>
                  </a:cubicBezTo>
                  <a:cubicBezTo>
                    <a:pt x="9431" y="9599"/>
                    <a:pt x="8944" y="8442"/>
                    <a:pt x="8365" y="7329"/>
                  </a:cubicBezTo>
                  <a:cubicBezTo>
                    <a:pt x="7771" y="6232"/>
                    <a:pt x="7039" y="5196"/>
                    <a:pt x="6201" y="4267"/>
                  </a:cubicBezTo>
                  <a:cubicBezTo>
                    <a:pt x="4556" y="2408"/>
                    <a:pt x="2438" y="930"/>
                    <a:pt x="107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2071;p58">
              <a:extLst>
                <a:ext uri="{FF2B5EF4-FFF2-40B4-BE49-F238E27FC236}">
                  <a16:creationId xmlns:a16="http://schemas.microsoft.com/office/drawing/2014/main" id="{A2B597B0-DC0B-3312-428B-41DCEF88C3DF}"/>
                </a:ext>
              </a:extLst>
            </p:cNvPr>
            <p:cNvSpPr/>
            <p:nvPr/>
          </p:nvSpPr>
          <p:spPr>
            <a:xfrm>
              <a:off x="6965212" y="1983032"/>
              <a:ext cx="80956" cy="618581"/>
            </a:xfrm>
            <a:custGeom>
              <a:avLst/>
              <a:gdLst/>
              <a:ahLst/>
              <a:cxnLst/>
              <a:rect l="l" t="t" r="r" b="b"/>
              <a:pathLst>
                <a:path w="2682" h="20493" extrusionOk="0">
                  <a:moveTo>
                    <a:pt x="1682" y="0"/>
                  </a:moveTo>
                  <a:cubicBezTo>
                    <a:pt x="1673" y="0"/>
                    <a:pt x="1661" y="8"/>
                    <a:pt x="1646" y="23"/>
                  </a:cubicBezTo>
                  <a:cubicBezTo>
                    <a:pt x="915" y="572"/>
                    <a:pt x="427" y="1410"/>
                    <a:pt x="198" y="2309"/>
                  </a:cubicBezTo>
                  <a:cubicBezTo>
                    <a:pt x="0" y="3192"/>
                    <a:pt x="0" y="4152"/>
                    <a:pt x="168" y="5051"/>
                  </a:cubicBezTo>
                  <a:cubicBezTo>
                    <a:pt x="503" y="6880"/>
                    <a:pt x="1387" y="8495"/>
                    <a:pt x="1981" y="10201"/>
                  </a:cubicBezTo>
                  <a:cubicBezTo>
                    <a:pt x="2255" y="11069"/>
                    <a:pt x="2469" y="11953"/>
                    <a:pt x="2514" y="12852"/>
                  </a:cubicBezTo>
                  <a:cubicBezTo>
                    <a:pt x="2545" y="13751"/>
                    <a:pt x="2377" y="14650"/>
                    <a:pt x="1935" y="15442"/>
                  </a:cubicBezTo>
                  <a:cubicBezTo>
                    <a:pt x="1524" y="16250"/>
                    <a:pt x="945" y="16966"/>
                    <a:pt x="625" y="17849"/>
                  </a:cubicBezTo>
                  <a:cubicBezTo>
                    <a:pt x="473" y="18261"/>
                    <a:pt x="381" y="18748"/>
                    <a:pt x="397" y="19205"/>
                  </a:cubicBezTo>
                  <a:cubicBezTo>
                    <a:pt x="412" y="19662"/>
                    <a:pt x="564" y="20120"/>
                    <a:pt x="869" y="20470"/>
                  </a:cubicBezTo>
                  <a:cubicBezTo>
                    <a:pt x="876" y="20485"/>
                    <a:pt x="888" y="20493"/>
                    <a:pt x="899" y="20493"/>
                  </a:cubicBezTo>
                  <a:cubicBezTo>
                    <a:pt x="911" y="20493"/>
                    <a:pt x="922" y="20485"/>
                    <a:pt x="930" y="20470"/>
                  </a:cubicBezTo>
                  <a:cubicBezTo>
                    <a:pt x="945" y="20455"/>
                    <a:pt x="945" y="20439"/>
                    <a:pt x="930" y="20424"/>
                  </a:cubicBezTo>
                  <a:cubicBezTo>
                    <a:pt x="640" y="20074"/>
                    <a:pt x="503" y="19617"/>
                    <a:pt x="488" y="19175"/>
                  </a:cubicBezTo>
                  <a:cubicBezTo>
                    <a:pt x="473" y="18718"/>
                    <a:pt x="564" y="18291"/>
                    <a:pt x="716" y="17865"/>
                  </a:cubicBezTo>
                  <a:cubicBezTo>
                    <a:pt x="1036" y="17027"/>
                    <a:pt x="1615" y="16311"/>
                    <a:pt x="2027" y="15488"/>
                  </a:cubicBezTo>
                  <a:cubicBezTo>
                    <a:pt x="2484" y="14680"/>
                    <a:pt x="2682" y="13736"/>
                    <a:pt x="2636" y="12822"/>
                  </a:cubicBezTo>
                  <a:cubicBezTo>
                    <a:pt x="2621" y="11892"/>
                    <a:pt x="2408" y="10993"/>
                    <a:pt x="2133" y="10110"/>
                  </a:cubicBezTo>
                  <a:cubicBezTo>
                    <a:pt x="1554" y="8388"/>
                    <a:pt x="640" y="6758"/>
                    <a:pt x="305" y="4990"/>
                  </a:cubicBezTo>
                  <a:cubicBezTo>
                    <a:pt x="107" y="4091"/>
                    <a:pt x="107" y="3177"/>
                    <a:pt x="320" y="2309"/>
                  </a:cubicBezTo>
                  <a:cubicBezTo>
                    <a:pt x="534" y="1456"/>
                    <a:pt x="960" y="618"/>
                    <a:pt x="1692" y="54"/>
                  </a:cubicBezTo>
                  <a:cubicBezTo>
                    <a:pt x="1707" y="39"/>
                    <a:pt x="1707" y="23"/>
                    <a:pt x="1707" y="23"/>
                  </a:cubicBezTo>
                  <a:cubicBezTo>
                    <a:pt x="1699" y="8"/>
                    <a:pt x="1692" y="0"/>
                    <a:pt x="168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2072;p58">
              <a:extLst>
                <a:ext uri="{FF2B5EF4-FFF2-40B4-BE49-F238E27FC236}">
                  <a16:creationId xmlns:a16="http://schemas.microsoft.com/office/drawing/2014/main" id="{07930FC6-9A23-C75D-418F-88574E80F55D}"/>
                </a:ext>
              </a:extLst>
            </p:cNvPr>
            <p:cNvSpPr/>
            <p:nvPr/>
          </p:nvSpPr>
          <p:spPr>
            <a:xfrm>
              <a:off x="7499154" y="1265837"/>
              <a:ext cx="484741" cy="562015"/>
            </a:xfrm>
            <a:custGeom>
              <a:avLst/>
              <a:gdLst/>
              <a:ahLst/>
              <a:cxnLst/>
              <a:rect l="l" t="t" r="r" b="b"/>
              <a:pathLst>
                <a:path w="16059" h="18619" extrusionOk="0">
                  <a:moveTo>
                    <a:pt x="16" y="0"/>
                  </a:moveTo>
                  <a:cubicBezTo>
                    <a:pt x="0" y="15"/>
                    <a:pt x="0" y="31"/>
                    <a:pt x="0" y="46"/>
                  </a:cubicBezTo>
                  <a:cubicBezTo>
                    <a:pt x="762" y="1996"/>
                    <a:pt x="1692" y="3855"/>
                    <a:pt x="2773" y="5637"/>
                  </a:cubicBezTo>
                  <a:cubicBezTo>
                    <a:pt x="3855" y="7420"/>
                    <a:pt x="5074" y="9111"/>
                    <a:pt x="6445" y="10680"/>
                  </a:cubicBezTo>
                  <a:cubicBezTo>
                    <a:pt x="9172" y="13819"/>
                    <a:pt x="12402" y="16546"/>
                    <a:pt x="15998" y="18618"/>
                  </a:cubicBezTo>
                  <a:cubicBezTo>
                    <a:pt x="16013" y="18618"/>
                    <a:pt x="16029" y="18618"/>
                    <a:pt x="16059" y="18603"/>
                  </a:cubicBezTo>
                  <a:cubicBezTo>
                    <a:pt x="16059" y="18588"/>
                    <a:pt x="16059" y="18557"/>
                    <a:pt x="16029" y="18542"/>
                  </a:cubicBezTo>
                  <a:cubicBezTo>
                    <a:pt x="12463" y="16409"/>
                    <a:pt x="9249" y="13712"/>
                    <a:pt x="6567" y="10559"/>
                  </a:cubicBezTo>
                  <a:cubicBezTo>
                    <a:pt x="5226" y="8989"/>
                    <a:pt x="3992" y="7329"/>
                    <a:pt x="2910" y="5561"/>
                  </a:cubicBezTo>
                  <a:cubicBezTo>
                    <a:pt x="1829" y="3809"/>
                    <a:pt x="869" y="1935"/>
                    <a:pt x="76" y="31"/>
                  </a:cubicBezTo>
                  <a:cubicBezTo>
                    <a:pt x="61" y="15"/>
                    <a:pt x="31" y="15"/>
                    <a:pt x="16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2073;p58">
              <a:extLst>
                <a:ext uri="{FF2B5EF4-FFF2-40B4-BE49-F238E27FC236}">
                  <a16:creationId xmlns:a16="http://schemas.microsoft.com/office/drawing/2014/main" id="{DD878420-3AD6-5244-543B-2881FE30CD88}"/>
                </a:ext>
              </a:extLst>
            </p:cNvPr>
            <p:cNvSpPr/>
            <p:nvPr/>
          </p:nvSpPr>
          <p:spPr>
            <a:xfrm>
              <a:off x="7664719" y="1305198"/>
              <a:ext cx="366114" cy="369978"/>
            </a:xfrm>
            <a:custGeom>
              <a:avLst/>
              <a:gdLst/>
              <a:ahLst/>
              <a:cxnLst/>
              <a:rect l="l" t="t" r="r" b="b"/>
              <a:pathLst>
                <a:path w="12129" h="12257" extrusionOk="0">
                  <a:moveTo>
                    <a:pt x="47" y="0"/>
                  </a:moveTo>
                  <a:cubicBezTo>
                    <a:pt x="41" y="0"/>
                    <a:pt x="35" y="2"/>
                    <a:pt x="31" y="6"/>
                  </a:cubicBezTo>
                  <a:cubicBezTo>
                    <a:pt x="15" y="22"/>
                    <a:pt x="0" y="37"/>
                    <a:pt x="15" y="52"/>
                  </a:cubicBezTo>
                  <a:cubicBezTo>
                    <a:pt x="686" y="1347"/>
                    <a:pt x="1463" y="2596"/>
                    <a:pt x="2316" y="3754"/>
                  </a:cubicBezTo>
                  <a:cubicBezTo>
                    <a:pt x="3185" y="4912"/>
                    <a:pt x="4114" y="6025"/>
                    <a:pt x="5135" y="7045"/>
                  </a:cubicBezTo>
                  <a:cubicBezTo>
                    <a:pt x="7176" y="9102"/>
                    <a:pt x="9523" y="10885"/>
                    <a:pt x="12067" y="12256"/>
                  </a:cubicBezTo>
                  <a:cubicBezTo>
                    <a:pt x="12098" y="12256"/>
                    <a:pt x="12113" y="12256"/>
                    <a:pt x="12128" y="12226"/>
                  </a:cubicBezTo>
                  <a:cubicBezTo>
                    <a:pt x="12128" y="12210"/>
                    <a:pt x="12128" y="12195"/>
                    <a:pt x="12113" y="12180"/>
                  </a:cubicBezTo>
                  <a:cubicBezTo>
                    <a:pt x="9599" y="10748"/>
                    <a:pt x="7268" y="8996"/>
                    <a:pt x="5257" y="6939"/>
                  </a:cubicBezTo>
                  <a:cubicBezTo>
                    <a:pt x="4251" y="5903"/>
                    <a:pt x="3291" y="4821"/>
                    <a:pt x="2438" y="3663"/>
                  </a:cubicBezTo>
                  <a:cubicBezTo>
                    <a:pt x="1585" y="2490"/>
                    <a:pt x="793" y="1286"/>
                    <a:pt x="92" y="22"/>
                  </a:cubicBezTo>
                  <a:cubicBezTo>
                    <a:pt x="81" y="11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2074;p58">
              <a:extLst>
                <a:ext uri="{FF2B5EF4-FFF2-40B4-BE49-F238E27FC236}">
                  <a16:creationId xmlns:a16="http://schemas.microsoft.com/office/drawing/2014/main" id="{C80F05C3-F85C-4EAE-3752-800E7EF12A85}"/>
                </a:ext>
              </a:extLst>
            </p:cNvPr>
            <p:cNvSpPr/>
            <p:nvPr/>
          </p:nvSpPr>
          <p:spPr>
            <a:xfrm>
              <a:off x="7748422" y="1206765"/>
              <a:ext cx="340336" cy="467022"/>
            </a:xfrm>
            <a:custGeom>
              <a:avLst/>
              <a:gdLst/>
              <a:ahLst/>
              <a:cxnLst/>
              <a:rect l="l" t="t" r="r" b="b"/>
              <a:pathLst>
                <a:path w="11275" h="15472" extrusionOk="0">
                  <a:moveTo>
                    <a:pt x="63" y="1"/>
                  </a:moveTo>
                  <a:cubicBezTo>
                    <a:pt x="52" y="1"/>
                    <a:pt x="41" y="11"/>
                    <a:pt x="31" y="22"/>
                  </a:cubicBezTo>
                  <a:cubicBezTo>
                    <a:pt x="0" y="53"/>
                    <a:pt x="31" y="83"/>
                    <a:pt x="46" y="83"/>
                  </a:cubicBezTo>
                  <a:cubicBezTo>
                    <a:pt x="1570" y="738"/>
                    <a:pt x="3002" y="1607"/>
                    <a:pt x="4297" y="2658"/>
                  </a:cubicBezTo>
                  <a:cubicBezTo>
                    <a:pt x="5592" y="3709"/>
                    <a:pt x="6704" y="4928"/>
                    <a:pt x="7694" y="6254"/>
                  </a:cubicBezTo>
                  <a:cubicBezTo>
                    <a:pt x="9660" y="8920"/>
                    <a:pt x="10894" y="12119"/>
                    <a:pt x="11199" y="15441"/>
                  </a:cubicBezTo>
                  <a:cubicBezTo>
                    <a:pt x="11199" y="15456"/>
                    <a:pt x="11229" y="15471"/>
                    <a:pt x="11244" y="15471"/>
                  </a:cubicBezTo>
                  <a:cubicBezTo>
                    <a:pt x="11260" y="15471"/>
                    <a:pt x="11275" y="15456"/>
                    <a:pt x="11275" y="15441"/>
                  </a:cubicBezTo>
                  <a:cubicBezTo>
                    <a:pt x="11168" y="13780"/>
                    <a:pt x="10787" y="12119"/>
                    <a:pt x="10193" y="10565"/>
                  </a:cubicBezTo>
                  <a:cubicBezTo>
                    <a:pt x="9599" y="8996"/>
                    <a:pt x="8807" y="7518"/>
                    <a:pt x="7831" y="6162"/>
                  </a:cubicBezTo>
                  <a:cubicBezTo>
                    <a:pt x="6856" y="4806"/>
                    <a:pt x="5683" y="3587"/>
                    <a:pt x="4388" y="2536"/>
                  </a:cubicBezTo>
                  <a:cubicBezTo>
                    <a:pt x="3093" y="1500"/>
                    <a:pt x="1630" y="632"/>
                    <a:pt x="76" y="7"/>
                  </a:cubicBezTo>
                  <a:cubicBezTo>
                    <a:pt x="72" y="2"/>
                    <a:pt x="67" y="1"/>
                    <a:pt x="63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2075;p58">
              <a:extLst>
                <a:ext uri="{FF2B5EF4-FFF2-40B4-BE49-F238E27FC236}">
                  <a16:creationId xmlns:a16="http://schemas.microsoft.com/office/drawing/2014/main" id="{069BF605-AF5D-AE7B-E637-58CAF6180523}"/>
                </a:ext>
              </a:extLst>
            </p:cNvPr>
            <p:cNvSpPr/>
            <p:nvPr/>
          </p:nvSpPr>
          <p:spPr>
            <a:xfrm>
              <a:off x="6972577" y="1208606"/>
              <a:ext cx="474176" cy="343777"/>
            </a:xfrm>
            <a:custGeom>
              <a:avLst/>
              <a:gdLst/>
              <a:ahLst/>
              <a:cxnLst/>
              <a:rect l="l" t="t" r="r" b="b"/>
              <a:pathLst>
                <a:path w="15709" h="11389" extrusionOk="0">
                  <a:moveTo>
                    <a:pt x="15652" y="1"/>
                  </a:moveTo>
                  <a:cubicBezTo>
                    <a:pt x="15632" y="1"/>
                    <a:pt x="15617" y="11"/>
                    <a:pt x="15617" y="22"/>
                  </a:cubicBezTo>
                  <a:cubicBezTo>
                    <a:pt x="14337" y="3161"/>
                    <a:pt x="12143" y="5888"/>
                    <a:pt x="9401" y="7853"/>
                  </a:cubicBezTo>
                  <a:cubicBezTo>
                    <a:pt x="8030" y="8828"/>
                    <a:pt x="6552" y="9636"/>
                    <a:pt x="4967" y="10230"/>
                  </a:cubicBezTo>
                  <a:cubicBezTo>
                    <a:pt x="3383" y="10809"/>
                    <a:pt x="1707" y="11190"/>
                    <a:pt x="31" y="11297"/>
                  </a:cubicBezTo>
                  <a:cubicBezTo>
                    <a:pt x="0" y="11297"/>
                    <a:pt x="0" y="11312"/>
                    <a:pt x="15" y="11358"/>
                  </a:cubicBezTo>
                  <a:cubicBezTo>
                    <a:pt x="15" y="11373"/>
                    <a:pt x="31" y="11388"/>
                    <a:pt x="61" y="11388"/>
                  </a:cubicBezTo>
                  <a:cubicBezTo>
                    <a:pt x="1752" y="11312"/>
                    <a:pt x="3428" y="10977"/>
                    <a:pt x="5028" y="10382"/>
                  </a:cubicBezTo>
                  <a:cubicBezTo>
                    <a:pt x="6628" y="9788"/>
                    <a:pt x="8151" y="8996"/>
                    <a:pt x="9523" y="7990"/>
                  </a:cubicBezTo>
                  <a:cubicBezTo>
                    <a:pt x="10894" y="6970"/>
                    <a:pt x="12128" y="5796"/>
                    <a:pt x="13179" y="4456"/>
                  </a:cubicBezTo>
                  <a:cubicBezTo>
                    <a:pt x="14231" y="3130"/>
                    <a:pt x="15084" y="1637"/>
                    <a:pt x="15693" y="68"/>
                  </a:cubicBezTo>
                  <a:cubicBezTo>
                    <a:pt x="15708" y="37"/>
                    <a:pt x="15693" y="7"/>
                    <a:pt x="15678" y="7"/>
                  </a:cubicBezTo>
                  <a:cubicBezTo>
                    <a:pt x="15669" y="2"/>
                    <a:pt x="15660" y="1"/>
                    <a:pt x="15652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2076;p58">
              <a:extLst>
                <a:ext uri="{FF2B5EF4-FFF2-40B4-BE49-F238E27FC236}">
                  <a16:creationId xmlns:a16="http://schemas.microsoft.com/office/drawing/2014/main" id="{1CE12E39-AC52-8940-B40D-43E38535AB4A}"/>
                </a:ext>
              </a:extLst>
            </p:cNvPr>
            <p:cNvSpPr/>
            <p:nvPr/>
          </p:nvSpPr>
          <p:spPr>
            <a:xfrm>
              <a:off x="7057669" y="1259860"/>
              <a:ext cx="299405" cy="194905"/>
            </a:xfrm>
            <a:custGeom>
              <a:avLst/>
              <a:gdLst/>
              <a:ahLst/>
              <a:cxnLst/>
              <a:rect l="l" t="t" r="r" b="b"/>
              <a:pathLst>
                <a:path w="9919" h="6457" extrusionOk="0">
                  <a:moveTo>
                    <a:pt x="9857" y="0"/>
                  </a:moveTo>
                  <a:cubicBezTo>
                    <a:pt x="8029" y="747"/>
                    <a:pt x="6277" y="1661"/>
                    <a:pt x="4632" y="2727"/>
                  </a:cubicBezTo>
                  <a:cubicBezTo>
                    <a:pt x="3778" y="3261"/>
                    <a:pt x="2986" y="3855"/>
                    <a:pt x="2224" y="4464"/>
                  </a:cubicBezTo>
                  <a:cubicBezTo>
                    <a:pt x="1462" y="5089"/>
                    <a:pt x="716" y="5729"/>
                    <a:pt x="15" y="6414"/>
                  </a:cubicBezTo>
                  <a:cubicBezTo>
                    <a:pt x="4" y="6437"/>
                    <a:pt x="1" y="6451"/>
                    <a:pt x="12" y="6451"/>
                  </a:cubicBezTo>
                  <a:cubicBezTo>
                    <a:pt x="16" y="6451"/>
                    <a:pt x="22" y="6449"/>
                    <a:pt x="30" y="6445"/>
                  </a:cubicBezTo>
                  <a:cubicBezTo>
                    <a:pt x="38" y="6452"/>
                    <a:pt x="49" y="6456"/>
                    <a:pt x="61" y="6456"/>
                  </a:cubicBezTo>
                  <a:cubicBezTo>
                    <a:pt x="72" y="6456"/>
                    <a:pt x="84" y="6452"/>
                    <a:pt x="91" y="6445"/>
                  </a:cubicBezTo>
                  <a:cubicBezTo>
                    <a:pt x="807" y="5790"/>
                    <a:pt x="1554" y="5165"/>
                    <a:pt x="2331" y="4556"/>
                  </a:cubicBezTo>
                  <a:cubicBezTo>
                    <a:pt x="3123" y="3961"/>
                    <a:pt x="3915" y="3382"/>
                    <a:pt x="4738" y="2849"/>
                  </a:cubicBezTo>
                  <a:cubicBezTo>
                    <a:pt x="6368" y="1767"/>
                    <a:pt x="8105" y="853"/>
                    <a:pt x="9903" y="76"/>
                  </a:cubicBezTo>
                  <a:cubicBezTo>
                    <a:pt x="9918" y="61"/>
                    <a:pt x="9918" y="46"/>
                    <a:pt x="9918" y="15"/>
                  </a:cubicBezTo>
                  <a:cubicBezTo>
                    <a:pt x="9903" y="0"/>
                    <a:pt x="9873" y="0"/>
                    <a:pt x="9857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2077;p58">
              <a:extLst>
                <a:ext uri="{FF2B5EF4-FFF2-40B4-BE49-F238E27FC236}">
                  <a16:creationId xmlns:a16="http://schemas.microsoft.com/office/drawing/2014/main" id="{1A9C18BB-7BD3-59E6-C3CC-958A108C2883}"/>
                </a:ext>
              </a:extLst>
            </p:cNvPr>
            <p:cNvSpPr/>
            <p:nvPr/>
          </p:nvSpPr>
          <p:spPr>
            <a:xfrm>
              <a:off x="6082210" y="1661803"/>
              <a:ext cx="689878" cy="1175525"/>
            </a:xfrm>
            <a:custGeom>
              <a:avLst/>
              <a:gdLst/>
              <a:ahLst/>
              <a:cxnLst/>
              <a:rect l="l" t="t" r="r" b="b"/>
              <a:pathLst>
                <a:path w="22855" h="38944" extrusionOk="0">
                  <a:moveTo>
                    <a:pt x="0" y="0"/>
                  </a:moveTo>
                  <a:lnTo>
                    <a:pt x="4998" y="32483"/>
                  </a:lnTo>
                  <a:lnTo>
                    <a:pt x="22854" y="38943"/>
                  </a:lnTo>
                  <a:cubicBezTo>
                    <a:pt x="22854" y="38943"/>
                    <a:pt x="17613" y="7771"/>
                    <a:pt x="17628" y="7710"/>
                  </a:cubicBezTo>
                  <a:cubicBezTo>
                    <a:pt x="10483" y="28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2078;p58">
              <a:extLst>
                <a:ext uri="{FF2B5EF4-FFF2-40B4-BE49-F238E27FC236}">
                  <a16:creationId xmlns:a16="http://schemas.microsoft.com/office/drawing/2014/main" id="{135EC0C2-7A4C-AE27-13CA-C7C692C399C9}"/>
                </a:ext>
              </a:extLst>
            </p:cNvPr>
            <p:cNvSpPr/>
            <p:nvPr/>
          </p:nvSpPr>
          <p:spPr>
            <a:xfrm>
              <a:off x="6062892" y="1688940"/>
              <a:ext cx="711038" cy="1163541"/>
            </a:xfrm>
            <a:custGeom>
              <a:avLst/>
              <a:gdLst/>
              <a:ahLst/>
              <a:cxnLst/>
              <a:rect l="l" t="t" r="r" b="b"/>
              <a:pathLst>
                <a:path w="23556" h="38547" extrusionOk="0">
                  <a:moveTo>
                    <a:pt x="0" y="0"/>
                  </a:moveTo>
                  <a:lnTo>
                    <a:pt x="4541" y="31950"/>
                  </a:lnTo>
                  <a:lnTo>
                    <a:pt x="23555" y="38547"/>
                  </a:lnTo>
                  <a:cubicBezTo>
                    <a:pt x="23555" y="38547"/>
                    <a:pt x="18345" y="7390"/>
                    <a:pt x="18345" y="7329"/>
                  </a:cubicBezTo>
                  <a:cubicBezTo>
                    <a:pt x="10772" y="237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2079;p58">
              <a:extLst>
                <a:ext uri="{FF2B5EF4-FFF2-40B4-BE49-F238E27FC236}">
                  <a16:creationId xmlns:a16="http://schemas.microsoft.com/office/drawing/2014/main" id="{0460FC27-2BBC-A2C2-0600-357BA431252A}"/>
                </a:ext>
              </a:extLst>
            </p:cNvPr>
            <p:cNvSpPr/>
            <p:nvPr/>
          </p:nvSpPr>
          <p:spPr>
            <a:xfrm>
              <a:off x="6029326" y="1713299"/>
              <a:ext cx="746445" cy="1153459"/>
            </a:xfrm>
            <a:custGeom>
              <a:avLst/>
              <a:gdLst/>
              <a:ahLst/>
              <a:cxnLst/>
              <a:rect l="l" t="t" r="r" b="b"/>
              <a:pathLst>
                <a:path w="24729" h="38213" extrusionOk="0">
                  <a:moveTo>
                    <a:pt x="0" y="1"/>
                  </a:moveTo>
                  <a:lnTo>
                    <a:pt x="5714" y="31600"/>
                  </a:lnTo>
                  <a:lnTo>
                    <a:pt x="24728" y="38212"/>
                  </a:lnTo>
                  <a:cubicBezTo>
                    <a:pt x="24728" y="38212"/>
                    <a:pt x="19517" y="7040"/>
                    <a:pt x="19533" y="6979"/>
                  </a:cubicBezTo>
                  <a:cubicBezTo>
                    <a:pt x="12814" y="266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2080;p58">
              <a:extLst>
                <a:ext uri="{FF2B5EF4-FFF2-40B4-BE49-F238E27FC236}">
                  <a16:creationId xmlns:a16="http://schemas.microsoft.com/office/drawing/2014/main" id="{73CA2FA9-6EE1-9B9F-E5A7-7A87069D7B04}"/>
                </a:ext>
              </a:extLst>
            </p:cNvPr>
            <p:cNvSpPr/>
            <p:nvPr/>
          </p:nvSpPr>
          <p:spPr>
            <a:xfrm>
              <a:off x="6616605" y="1493462"/>
              <a:ext cx="645718" cy="1341572"/>
            </a:xfrm>
            <a:custGeom>
              <a:avLst/>
              <a:gdLst/>
              <a:ahLst/>
              <a:cxnLst/>
              <a:rect l="l" t="t" r="r" b="b"/>
              <a:pathLst>
                <a:path w="21392" h="44445" extrusionOk="0">
                  <a:moveTo>
                    <a:pt x="14642" y="1"/>
                  </a:moveTo>
                  <a:cubicBezTo>
                    <a:pt x="14642" y="1"/>
                    <a:pt x="5440" y="6583"/>
                    <a:pt x="1" y="13287"/>
                  </a:cubicBezTo>
                  <a:cubicBezTo>
                    <a:pt x="16" y="13348"/>
                    <a:pt x="5760" y="44444"/>
                    <a:pt x="5760" y="44444"/>
                  </a:cubicBezTo>
                  <a:lnTo>
                    <a:pt x="21392" y="33139"/>
                  </a:lnTo>
                  <a:lnTo>
                    <a:pt x="146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2081;p58">
              <a:extLst>
                <a:ext uri="{FF2B5EF4-FFF2-40B4-BE49-F238E27FC236}">
                  <a16:creationId xmlns:a16="http://schemas.microsoft.com/office/drawing/2014/main" id="{6BD645A1-3807-F418-B91F-59123FC9FD31}"/>
                </a:ext>
              </a:extLst>
            </p:cNvPr>
            <p:cNvSpPr/>
            <p:nvPr/>
          </p:nvSpPr>
          <p:spPr>
            <a:xfrm>
              <a:off x="6618899" y="1519693"/>
              <a:ext cx="680219" cy="1329589"/>
            </a:xfrm>
            <a:custGeom>
              <a:avLst/>
              <a:gdLst/>
              <a:ahLst/>
              <a:cxnLst/>
              <a:rect l="l" t="t" r="r" b="b"/>
              <a:pathLst>
                <a:path w="22535" h="44048" extrusionOk="0">
                  <a:moveTo>
                    <a:pt x="16059" y="0"/>
                  </a:moveTo>
                  <a:cubicBezTo>
                    <a:pt x="16059" y="0"/>
                    <a:pt x="5867" y="6018"/>
                    <a:pt x="1" y="12920"/>
                  </a:cubicBezTo>
                  <a:cubicBezTo>
                    <a:pt x="46" y="12966"/>
                    <a:pt x="5775" y="44047"/>
                    <a:pt x="5775" y="44047"/>
                  </a:cubicBezTo>
                  <a:lnTo>
                    <a:pt x="22535" y="32270"/>
                  </a:lnTo>
                  <a:lnTo>
                    <a:pt x="1605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2082;p58">
              <a:extLst>
                <a:ext uri="{FF2B5EF4-FFF2-40B4-BE49-F238E27FC236}">
                  <a16:creationId xmlns:a16="http://schemas.microsoft.com/office/drawing/2014/main" id="{4EBFCC7A-064E-0FBC-0C6B-460F9F2258D5}"/>
                </a:ext>
              </a:extLst>
            </p:cNvPr>
            <p:cNvSpPr/>
            <p:nvPr/>
          </p:nvSpPr>
          <p:spPr>
            <a:xfrm>
              <a:off x="6622129" y="1542211"/>
              <a:ext cx="680219" cy="1321771"/>
            </a:xfrm>
            <a:custGeom>
              <a:avLst/>
              <a:gdLst/>
              <a:ahLst/>
              <a:cxnLst/>
              <a:rect l="l" t="t" r="r" b="b"/>
              <a:pathLst>
                <a:path w="22535" h="43789" extrusionOk="0">
                  <a:moveTo>
                    <a:pt x="17232" y="1"/>
                  </a:moveTo>
                  <a:cubicBezTo>
                    <a:pt x="17232" y="1"/>
                    <a:pt x="5242" y="6613"/>
                    <a:pt x="0" y="12647"/>
                  </a:cubicBezTo>
                  <a:cubicBezTo>
                    <a:pt x="46" y="12677"/>
                    <a:pt x="5775" y="43789"/>
                    <a:pt x="5775" y="43789"/>
                  </a:cubicBezTo>
                  <a:lnTo>
                    <a:pt x="22534" y="31996"/>
                  </a:lnTo>
                  <a:lnTo>
                    <a:pt x="17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2083;p58">
              <a:extLst>
                <a:ext uri="{FF2B5EF4-FFF2-40B4-BE49-F238E27FC236}">
                  <a16:creationId xmlns:a16="http://schemas.microsoft.com/office/drawing/2014/main" id="{67247B5A-119F-F545-9468-3B736419694F}"/>
                </a:ext>
              </a:extLst>
            </p:cNvPr>
            <p:cNvSpPr/>
            <p:nvPr/>
          </p:nvSpPr>
          <p:spPr>
            <a:xfrm>
              <a:off x="5978344" y="1744390"/>
              <a:ext cx="789006" cy="1202118"/>
            </a:xfrm>
            <a:custGeom>
              <a:avLst/>
              <a:gdLst/>
              <a:ahLst/>
              <a:cxnLst/>
              <a:rect l="l" t="t" r="r" b="b"/>
              <a:pathLst>
                <a:path w="26139" h="39825" extrusionOk="0">
                  <a:moveTo>
                    <a:pt x="738" y="0"/>
                  </a:moveTo>
                  <a:cubicBezTo>
                    <a:pt x="259" y="0"/>
                    <a:pt x="0" y="634"/>
                    <a:pt x="166" y="1530"/>
                  </a:cubicBezTo>
                  <a:lnTo>
                    <a:pt x="5681" y="32779"/>
                  </a:lnTo>
                  <a:cubicBezTo>
                    <a:pt x="5849" y="33769"/>
                    <a:pt x="6458" y="34699"/>
                    <a:pt x="7052" y="34851"/>
                  </a:cubicBezTo>
                  <a:lnTo>
                    <a:pt x="25244" y="39803"/>
                  </a:lnTo>
                  <a:cubicBezTo>
                    <a:pt x="25299" y="39818"/>
                    <a:pt x="25351" y="39825"/>
                    <a:pt x="25402" y="39825"/>
                  </a:cubicBezTo>
                  <a:cubicBezTo>
                    <a:pt x="25871" y="39825"/>
                    <a:pt x="26139" y="39204"/>
                    <a:pt x="25960" y="38310"/>
                  </a:cubicBezTo>
                  <a:lnTo>
                    <a:pt x="20460" y="7046"/>
                  </a:lnTo>
                  <a:cubicBezTo>
                    <a:pt x="20292" y="6055"/>
                    <a:pt x="19683" y="5126"/>
                    <a:pt x="19089" y="4974"/>
                  </a:cubicBezTo>
                  <a:lnTo>
                    <a:pt x="897" y="22"/>
                  </a:lnTo>
                  <a:cubicBezTo>
                    <a:pt x="842" y="7"/>
                    <a:pt x="789" y="0"/>
                    <a:pt x="738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2084;p58">
              <a:extLst>
                <a:ext uri="{FF2B5EF4-FFF2-40B4-BE49-F238E27FC236}">
                  <a16:creationId xmlns:a16="http://schemas.microsoft.com/office/drawing/2014/main" id="{5CD78A09-B416-9604-39CA-A0A07A9619BA}"/>
                </a:ext>
              </a:extLst>
            </p:cNvPr>
            <p:cNvSpPr/>
            <p:nvPr/>
          </p:nvSpPr>
          <p:spPr>
            <a:xfrm>
              <a:off x="5985226" y="1755407"/>
              <a:ext cx="782184" cy="1191100"/>
            </a:xfrm>
            <a:custGeom>
              <a:avLst/>
              <a:gdLst/>
              <a:ahLst/>
              <a:cxnLst/>
              <a:rect l="l" t="t" r="r" b="b"/>
              <a:pathLst>
                <a:path w="25913" h="39460" extrusionOk="0">
                  <a:moveTo>
                    <a:pt x="738" y="1"/>
                  </a:moveTo>
                  <a:cubicBezTo>
                    <a:pt x="259" y="1"/>
                    <a:pt x="1" y="632"/>
                    <a:pt x="166" y="1500"/>
                  </a:cubicBezTo>
                  <a:lnTo>
                    <a:pt x="5605" y="32475"/>
                  </a:lnTo>
                  <a:cubicBezTo>
                    <a:pt x="5804" y="33450"/>
                    <a:pt x="6413" y="34380"/>
                    <a:pt x="6977" y="34532"/>
                  </a:cubicBezTo>
                  <a:lnTo>
                    <a:pt x="25016" y="39438"/>
                  </a:lnTo>
                  <a:cubicBezTo>
                    <a:pt x="25071" y="39453"/>
                    <a:pt x="25124" y="39460"/>
                    <a:pt x="25174" y="39460"/>
                  </a:cubicBezTo>
                  <a:cubicBezTo>
                    <a:pt x="25643" y="39460"/>
                    <a:pt x="25912" y="38840"/>
                    <a:pt x="25747" y="37960"/>
                  </a:cubicBezTo>
                  <a:lnTo>
                    <a:pt x="20308" y="6985"/>
                  </a:lnTo>
                  <a:cubicBezTo>
                    <a:pt x="20125" y="6026"/>
                    <a:pt x="19516" y="5081"/>
                    <a:pt x="18937" y="4929"/>
                  </a:cubicBezTo>
                  <a:lnTo>
                    <a:pt x="898" y="23"/>
                  </a:lnTo>
                  <a:cubicBezTo>
                    <a:pt x="842" y="8"/>
                    <a:pt x="789" y="1"/>
                    <a:pt x="738" y="1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2085;p58">
              <a:extLst>
                <a:ext uri="{FF2B5EF4-FFF2-40B4-BE49-F238E27FC236}">
                  <a16:creationId xmlns:a16="http://schemas.microsoft.com/office/drawing/2014/main" id="{DCAAC472-5A58-F0A5-DEDF-435C5E7EC192}"/>
                </a:ext>
              </a:extLst>
            </p:cNvPr>
            <p:cNvSpPr/>
            <p:nvPr/>
          </p:nvSpPr>
          <p:spPr>
            <a:xfrm>
              <a:off x="6651107" y="1561499"/>
              <a:ext cx="724832" cy="1368980"/>
            </a:xfrm>
            <a:custGeom>
              <a:avLst/>
              <a:gdLst/>
              <a:ahLst/>
              <a:cxnLst/>
              <a:rect l="l" t="t" r="r" b="b"/>
              <a:pathLst>
                <a:path w="24013" h="45353" extrusionOk="0">
                  <a:moveTo>
                    <a:pt x="17431" y="1"/>
                  </a:moveTo>
                  <a:cubicBezTo>
                    <a:pt x="17323" y="1"/>
                    <a:pt x="17215" y="35"/>
                    <a:pt x="17110" y="108"/>
                  </a:cubicBezTo>
                  <a:lnTo>
                    <a:pt x="808" y="10423"/>
                  </a:lnTo>
                  <a:cubicBezTo>
                    <a:pt x="259" y="10743"/>
                    <a:pt x="0" y="11840"/>
                    <a:pt x="168" y="12830"/>
                  </a:cubicBezTo>
                  <a:lnTo>
                    <a:pt x="5653" y="44079"/>
                  </a:lnTo>
                  <a:cubicBezTo>
                    <a:pt x="5798" y="44856"/>
                    <a:pt x="6176" y="45353"/>
                    <a:pt x="6594" y="45353"/>
                  </a:cubicBezTo>
                  <a:cubicBezTo>
                    <a:pt x="6700" y="45353"/>
                    <a:pt x="6809" y="45321"/>
                    <a:pt x="6917" y="45252"/>
                  </a:cubicBezTo>
                  <a:lnTo>
                    <a:pt x="23220" y="34938"/>
                  </a:lnTo>
                  <a:cubicBezTo>
                    <a:pt x="23753" y="34618"/>
                    <a:pt x="24012" y="33521"/>
                    <a:pt x="23844" y="32530"/>
                  </a:cubicBezTo>
                  <a:lnTo>
                    <a:pt x="18360" y="1282"/>
                  </a:lnTo>
                  <a:cubicBezTo>
                    <a:pt x="18227" y="498"/>
                    <a:pt x="17837" y="1"/>
                    <a:pt x="17431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2086;p58">
              <a:extLst>
                <a:ext uri="{FF2B5EF4-FFF2-40B4-BE49-F238E27FC236}">
                  <a16:creationId xmlns:a16="http://schemas.microsoft.com/office/drawing/2014/main" id="{77CBC62D-55BD-039E-CE51-388CB5604C2A}"/>
                </a:ext>
              </a:extLst>
            </p:cNvPr>
            <p:cNvSpPr/>
            <p:nvPr/>
          </p:nvSpPr>
          <p:spPr>
            <a:xfrm>
              <a:off x="6652948" y="1573905"/>
              <a:ext cx="719309" cy="1356635"/>
            </a:xfrm>
            <a:custGeom>
              <a:avLst/>
              <a:gdLst/>
              <a:ahLst/>
              <a:cxnLst/>
              <a:rect l="l" t="t" r="r" b="b"/>
              <a:pathLst>
                <a:path w="23830" h="44944" extrusionOk="0">
                  <a:moveTo>
                    <a:pt x="17287" y="1"/>
                  </a:moveTo>
                  <a:cubicBezTo>
                    <a:pt x="17184" y="1"/>
                    <a:pt x="17078" y="30"/>
                    <a:pt x="16973" y="94"/>
                  </a:cubicBezTo>
                  <a:lnTo>
                    <a:pt x="792" y="10317"/>
                  </a:lnTo>
                  <a:cubicBezTo>
                    <a:pt x="290" y="10637"/>
                    <a:pt x="0" y="11703"/>
                    <a:pt x="168" y="12678"/>
                  </a:cubicBezTo>
                  <a:lnTo>
                    <a:pt x="5592" y="43668"/>
                  </a:lnTo>
                  <a:cubicBezTo>
                    <a:pt x="5737" y="44455"/>
                    <a:pt x="6113" y="44943"/>
                    <a:pt x="6528" y="44943"/>
                  </a:cubicBezTo>
                  <a:cubicBezTo>
                    <a:pt x="6636" y="44943"/>
                    <a:pt x="6747" y="44910"/>
                    <a:pt x="6856" y="44841"/>
                  </a:cubicBezTo>
                  <a:lnTo>
                    <a:pt x="23022" y="34618"/>
                  </a:lnTo>
                  <a:cubicBezTo>
                    <a:pt x="23540" y="34298"/>
                    <a:pt x="23829" y="33232"/>
                    <a:pt x="23646" y="32257"/>
                  </a:cubicBezTo>
                  <a:lnTo>
                    <a:pt x="18222" y="1267"/>
                  </a:lnTo>
                  <a:cubicBezTo>
                    <a:pt x="18088" y="496"/>
                    <a:pt x="17708" y="1"/>
                    <a:pt x="17287" y="1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2087;p58">
              <a:extLst>
                <a:ext uri="{FF2B5EF4-FFF2-40B4-BE49-F238E27FC236}">
                  <a16:creationId xmlns:a16="http://schemas.microsoft.com/office/drawing/2014/main" id="{1A33D53D-5176-8275-6827-F8BDA1FD19E9}"/>
                </a:ext>
              </a:extLst>
            </p:cNvPr>
            <p:cNvSpPr/>
            <p:nvPr/>
          </p:nvSpPr>
          <p:spPr>
            <a:xfrm>
              <a:off x="6535679" y="1862141"/>
              <a:ext cx="349542" cy="1100123"/>
            </a:xfrm>
            <a:custGeom>
              <a:avLst/>
              <a:gdLst/>
              <a:ahLst/>
              <a:cxnLst/>
              <a:rect l="l" t="t" r="r" b="b"/>
              <a:pathLst>
                <a:path w="11580" h="36446" extrusionOk="0">
                  <a:moveTo>
                    <a:pt x="4817" y="1"/>
                  </a:moveTo>
                  <a:cubicBezTo>
                    <a:pt x="4761" y="1"/>
                    <a:pt x="4704" y="7"/>
                    <a:pt x="4647" y="21"/>
                  </a:cubicBezTo>
                  <a:lnTo>
                    <a:pt x="716" y="981"/>
                  </a:lnTo>
                  <a:cubicBezTo>
                    <a:pt x="290" y="1073"/>
                    <a:pt x="0" y="1575"/>
                    <a:pt x="91" y="2063"/>
                  </a:cubicBezTo>
                  <a:lnTo>
                    <a:pt x="6003" y="35719"/>
                  </a:lnTo>
                  <a:cubicBezTo>
                    <a:pt x="6082" y="36138"/>
                    <a:pt x="6397" y="36445"/>
                    <a:pt x="6765" y="36445"/>
                  </a:cubicBezTo>
                  <a:cubicBezTo>
                    <a:pt x="6825" y="36445"/>
                    <a:pt x="6886" y="36437"/>
                    <a:pt x="6948" y="36420"/>
                  </a:cubicBezTo>
                  <a:lnTo>
                    <a:pt x="10878" y="35475"/>
                  </a:lnTo>
                  <a:cubicBezTo>
                    <a:pt x="11305" y="35353"/>
                    <a:pt x="11579" y="34881"/>
                    <a:pt x="11503" y="34378"/>
                  </a:cubicBezTo>
                  <a:lnTo>
                    <a:pt x="5592" y="737"/>
                  </a:lnTo>
                  <a:cubicBezTo>
                    <a:pt x="5512" y="300"/>
                    <a:pt x="5190" y="1"/>
                    <a:pt x="4817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2088;p58">
              <a:extLst>
                <a:ext uri="{FF2B5EF4-FFF2-40B4-BE49-F238E27FC236}">
                  <a16:creationId xmlns:a16="http://schemas.microsoft.com/office/drawing/2014/main" id="{34321963-A7D0-EE07-836C-BF1D9AF7A8AB}"/>
                </a:ext>
              </a:extLst>
            </p:cNvPr>
            <p:cNvSpPr/>
            <p:nvPr/>
          </p:nvSpPr>
          <p:spPr>
            <a:xfrm>
              <a:off x="5944234" y="2039810"/>
              <a:ext cx="209665" cy="285460"/>
            </a:xfrm>
            <a:custGeom>
              <a:avLst/>
              <a:gdLst/>
              <a:ahLst/>
              <a:cxnLst/>
              <a:rect l="l" t="t" r="r" b="b"/>
              <a:pathLst>
                <a:path w="6946" h="9457" extrusionOk="0">
                  <a:moveTo>
                    <a:pt x="2230" y="0"/>
                  </a:moveTo>
                  <a:cubicBezTo>
                    <a:pt x="1352" y="0"/>
                    <a:pt x="321" y="2347"/>
                    <a:pt x="321" y="2347"/>
                  </a:cubicBezTo>
                  <a:cubicBezTo>
                    <a:pt x="321" y="2347"/>
                    <a:pt x="1" y="6933"/>
                    <a:pt x="1265" y="8594"/>
                  </a:cubicBezTo>
                  <a:cubicBezTo>
                    <a:pt x="1748" y="9220"/>
                    <a:pt x="2609" y="9457"/>
                    <a:pt x="3507" y="9457"/>
                  </a:cubicBezTo>
                  <a:cubicBezTo>
                    <a:pt x="4990" y="9457"/>
                    <a:pt x="6572" y="8811"/>
                    <a:pt x="6704" y="8213"/>
                  </a:cubicBezTo>
                  <a:cubicBezTo>
                    <a:pt x="6832" y="7617"/>
                    <a:pt x="5332" y="7510"/>
                    <a:pt x="4242" y="7510"/>
                  </a:cubicBezTo>
                  <a:cubicBezTo>
                    <a:pt x="3719" y="7510"/>
                    <a:pt x="3290" y="7534"/>
                    <a:pt x="3181" y="7541"/>
                  </a:cubicBezTo>
                  <a:lnTo>
                    <a:pt x="3181" y="7541"/>
                  </a:lnTo>
                  <a:cubicBezTo>
                    <a:pt x="3520" y="7518"/>
                    <a:pt x="6945" y="7263"/>
                    <a:pt x="6887" y="6278"/>
                  </a:cubicBezTo>
                  <a:cubicBezTo>
                    <a:pt x="6845" y="5689"/>
                    <a:pt x="5550" y="5559"/>
                    <a:pt x="4422" y="5559"/>
                  </a:cubicBezTo>
                  <a:cubicBezTo>
                    <a:pt x="3539" y="5559"/>
                    <a:pt x="2758" y="5638"/>
                    <a:pt x="2758" y="5638"/>
                  </a:cubicBezTo>
                  <a:cubicBezTo>
                    <a:pt x="2758" y="5638"/>
                    <a:pt x="6506" y="5181"/>
                    <a:pt x="6324" y="3962"/>
                  </a:cubicBezTo>
                  <a:cubicBezTo>
                    <a:pt x="6244" y="3470"/>
                    <a:pt x="5552" y="3323"/>
                    <a:pt x="4755" y="3323"/>
                  </a:cubicBezTo>
                  <a:cubicBezTo>
                    <a:pt x="4062" y="3323"/>
                    <a:pt x="3289" y="3435"/>
                    <a:pt x="2773" y="3526"/>
                  </a:cubicBezTo>
                  <a:lnTo>
                    <a:pt x="2773" y="3526"/>
                  </a:lnTo>
                  <a:cubicBezTo>
                    <a:pt x="3967" y="3276"/>
                    <a:pt x="6516" y="2661"/>
                    <a:pt x="6141" y="2028"/>
                  </a:cubicBezTo>
                  <a:cubicBezTo>
                    <a:pt x="5983" y="1753"/>
                    <a:pt x="5496" y="1662"/>
                    <a:pt x="4916" y="1662"/>
                  </a:cubicBezTo>
                  <a:cubicBezTo>
                    <a:pt x="3755" y="1662"/>
                    <a:pt x="2225" y="2028"/>
                    <a:pt x="2225" y="2028"/>
                  </a:cubicBezTo>
                  <a:cubicBezTo>
                    <a:pt x="2225" y="2028"/>
                    <a:pt x="3124" y="62"/>
                    <a:pt x="2256" y="1"/>
                  </a:cubicBezTo>
                  <a:cubicBezTo>
                    <a:pt x="2247" y="1"/>
                    <a:pt x="2239" y="0"/>
                    <a:pt x="223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2089;p58">
              <a:extLst>
                <a:ext uri="{FF2B5EF4-FFF2-40B4-BE49-F238E27FC236}">
                  <a16:creationId xmlns:a16="http://schemas.microsoft.com/office/drawing/2014/main" id="{0BDAAED5-059A-0E54-AC99-9DB871BB6474}"/>
                </a:ext>
              </a:extLst>
            </p:cNvPr>
            <p:cNvSpPr/>
            <p:nvPr/>
          </p:nvSpPr>
          <p:spPr>
            <a:xfrm>
              <a:off x="7223656" y="2376162"/>
              <a:ext cx="284252" cy="279966"/>
            </a:xfrm>
            <a:custGeom>
              <a:avLst/>
              <a:gdLst/>
              <a:ahLst/>
              <a:cxnLst/>
              <a:rect l="l" t="t" r="r" b="b"/>
              <a:pathLst>
                <a:path w="9417" h="9275" extrusionOk="0">
                  <a:moveTo>
                    <a:pt x="4751" y="1"/>
                  </a:moveTo>
                  <a:cubicBezTo>
                    <a:pt x="3805" y="1"/>
                    <a:pt x="2857" y="314"/>
                    <a:pt x="2073" y="955"/>
                  </a:cubicBezTo>
                  <a:cubicBezTo>
                    <a:pt x="275" y="2449"/>
                    <a:pt x="1" y="5130"/>
                    <a:pt x="1494" y="6943"/>
                  </a:cubicBezTo>
                  <a:lnTo>
                    <a:pt x="3414" y="9274"/>
                  </a:lnTo>
                  <a:cubicBezTo>
                    <a:pt x="5196" y="8269"/>
                    <a:pt x="7939" y="6197"/>
                    <a:pt x="9417" y="2601"/>
                  </a:cubicBezTo>
                  <a:lnTo>
                    <a:pt x="7512" y="1001"/>
                  </a:lnTo>
                  <a:cubicBezTo>
                    <a:pt x="6719" y="340"/>
                    <a:pt x="5736" y="1"/>
                    <a:pt x="4751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2090;p58">
              <a:extLst>
                <a:ext uri="{FF2B5EF4-FFF2-40B4-BE49-F238E27FC236}">
                  <a16:creationId xmlns:a16="http://schemas.microsoft.com/office/drawing/2014/main" id="{16251D8A-4824-0A2D-5EAD-A61F358CED20}"/>
                </a:ext>
              </a:extLst>
            </p:cNvPr>
            <p:cNvSpPr/>
            <p:nvPr/>
          </p:nvSpPr>
          <p:spPr>
            <a:xfrm>
              <a:off x="7326677" y="2454643"/>
              <a:ext cx="584563" cy="576201"/>
            </a:xfrm>
            <a:custGeom>
              <a:avLst/>
              <a:gdLst/>
              <a:ahLst/>
              <a:cxnLst/>
              <a:rect l="l" t="t" r="r" b="b"/>
              <a:pathLst>
                <a:path w="19366" h="19089" extrusionOk="0">
                  <a:moveTo>
                    <a:pt x="6004" y="1"/>
                  </a:moveTo>
                  <a:cubicBezTo>
                    <a:pt x="4556" y="3612"/>
                    <a:pt x="1783" y="5669"/>
                    <a:pt x="1" y="6674"/>
                  </a:cubicBezTo>
                  <a:lnTo>
                    <a:pt x="8457" y="16989"/>
                  </a:lnTo>
                  <a:cubicBezTo>
                    <a:pt x="8670" y="17248"/>
                    <a:pt x="8929" y="17522"/>
                    <a:pt x="9188" y="17751"/>
                  </a:cubicBezTo>
                  <a:cubicBezTo>
                    <a:pt x="10268" y="18648"/>
                    <a:pt x="11584" y="19089"/>
                    <a:pt x="12893" y="19089"/>
                  </a:cubicBezTo>
                  <a:cubicBezTo>
                    <a:pt x="14538" y="19089"/>
                    <a:pt x="16172" y="18393"/>
                    <a:pt x="17309" y="17035"/>
                  </a:cubicBezTo>
                  <a:cubicBezTo>
                    <a:pt x="19366" y="14582"/>
                    <a:pt x="19061" y="10940"/>
                    <a:pt x="16623" y="8914"/>
                  </a:cubicBezTo>
                  <a:lnTo>
                    <a:pt x="6004" y="1"/>
                  </a:lnTo>
                  <a:close/>
                </a:path>
              </a:pathLst>
            </a:custGeom>
            <a:solidFill>
              <a:srgbClr val="38B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2091;p58">
              <a:extLst>
                <a:ext uri="{FF2B5EF4-FFF2-40B4-BE49-F238E27FC236}">
                  <a16:creationId xmlns:a16="http://schemas.microsoft.com/office/drawing/2014/main" id="{8B7875EB-1056-C503-ADE4-0F0479CE0A69}"/>
                </a:ext>
              </a:extLst>
            </p:cNvPr>
            <p:cNvSpPr/>
            <p:nvPr/>
          </p:nvSpPr>
          <p:spPr>
            <a:xfrm>
              <a:off x="7505584" y="2453284"/>
              <a:ext cx="322889" cy="271816"/>
            </a:xfrm>
            <a:custGeom>
              <a:avLst/>
              <a:gdLst/>
              <a:ahLst/>
              <a:cxnLst/>
              <a:rect l="l" t="t" r="r" b="b"/>
              <a:pathLst>
                <a:path w="10697" h="9005" extrusionOk="0">
                  <a:moveTo>
                    <a:pt x="92" y="0"/>
                  </a:moveTo>
                  <a:lnTo>
                    <a:pt x="1" y="92"/>
                  </a:lnTo>
                  <a:cubicBezTo>
                    <a:pt x="869" y="853"/>
                    <a:pt x="1753" y="1615"/>
                    <a:pt x="2621" y="2362"/>
                  </a:cubicBezTo>
                  <a:cubicBezTo>
                    <a:pt x="3505" y="3124"/>
                    <a:pt x="4389" y="3870"/>
                    <a:pt x="5272" y="4617"/>
                  </a:cubicBezTo>
                  <a:cubicBezTo>
                    <a:pt x="6141" y="5378"/>
                    <a:pt x="7040" y="6095"/>
                    <a:pt x="7939" y="6841"/>
                  </a:cubicBezTo>
                  <a:cubicBezTo>
                    <a:pt x="8837" y="7557"/>
                    <a:pt x="9721" y="8289"/>
                    <a:pt x="10635" y="9005"/>
                  </a:cubicBezTo>
                  <a:lnTo>
                    <a:pt x="10696" y="8913"/>
                  </a:lnTo>
                  <a:cubicBezTo>
                    <a:pt x="9843" y="8136"/>
                    <a:pt x="8959" y="7390"/>
                    <a:pt x="8091" y="6628"/>
                  </a:cubicBezTo>
                  <a:cubicBezTo>
                    <a:pt x="7207" y="5881"/>
                    <a:pt x="6339" y="5150"/>
                    <a:pt x="5440" y="4403"/>
                  </a:cubicBezTo>
                  <a:cubicBezTo>
                    <a:pt x="4571" y="3657"/>
                    <a:pt x="3672" y="2910"/>
                    <a:pt x="2774" y="2194"/>
                  </a:cubicBezTo>
                  <a:cubicBezTo>
                    <a:pt x="1905" y="1448"/>
                    <a:pt x="991" y="732"/>
                    <a:pt x="92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2092;p58">
              <a:extLst>
                <a:ext uri="{FF2B5EF4-FFF2-40B4-BE49-F238E27FC236}">
                  <a16:creationId xmlns:a16="http://schemas.microsoft.com/office/drawing/2014/main" id="{7AE047E0-DE66-5F3A-B5CA-1D76369A7728}"/>
                </a:ext>
              </a:extLst>
            </p:cNvPr>
            <p:cNvSpPr/>
            <p:nvPr/>
          </p:nvSpPr>
          <p:spPr>
            <a:xfrm>
              <a:off x="7325319" y="2654709"/>
              <a:ext cx="510036" cy="379908"/>
            </a:xfrm>
            <a:custGeom>
              <a:avLst/>
              <a:gdLst/>
              <a:ahLst/>
              <a:cxnLst/>
              <a:rect l="l" t="t" r="r" b="b"/>
              <a:pathLst>
                <a:path w="16897" h="12586" extrusionOk="0">
                  <a:moveTo>
                    <a:pt x="76" y="1"/>
                  </a:moveTo>
                  <a:lnTo>
                    <a:pt x="0" y="107"/>
                  </a:lnTo>
                  <a:cubicBezTo>
                    <a:pt x="1158" y="1600"/>
                    <a:pt x="2362" y="3063"/>
                    <a:pt x="3550" y="4526"/>
                  </a:cubicBezTo>
                  <a:cubicBezTo>
                    <a:pt x="4739" y="5988"/>
                    <a:pt x="5942" y="7466"/>
                    <a:pt x="7146" y="8914"/>
                  </a:cubicBezTo>
                  <a:lnTo>
                    <a:pt x="8045" y="9995"/>
                  </a:lnTo>
                  <a:cubicBezTo>
                    <a:pt x="8197" y="10178"/>
                    <a:pt x="8349" y="10361"/>
                    <a:pt x="8502" y="10544"/>
                  </a:cubicBezTo>
                  <a:lnTo>
                    <a:pt x="9005" y="11062"/>
                  </a:lnTo>
                  <a:cubicBezTo>
                    <a:pt x="9721" y="11732"/>
                    <a:pt x="10604" y="12189"/>
                    <a:pt x="11549" y="12418"/>
                  </a:cubicBezTo>
                  <a:cubicBezTo>
                    <a:pt x="11999" y="12529"/>
                    <a:pt x="12464" y="12586"/>
                    <a:pt x="12929" y="12586"/>
                  </a:cubicBezTo>
                  <a:cubicBezTo>
                    <a:pt x="13423" y="12586"/>
                    <a:pt x="13919" y="12521"/>
                    <a:pt x="14398" y="12387"/>
                  </a:cubicBezTo>
                  <a:cubicBezTo>
                    <a:pt x="15327" y="12159"/>
                    <a:pt x="16196" y="11671"/>
                    <a:pt x="16897" y="11016"/>
                  </a:cubicBezTo>
                  <a:lnTo>
                    <a:pt x="16805" y="10925"/>
                  </a:lnTo>
                  <a:cubicBezTo>
                    <a:pt x="16089" y="11534"/>
                    <a:pt x="15251" y="11991"/>
                    <a:pt x="14337" y="12205"/>
                  </a:cubicBezTo>
                  <a:cubicBezTo>
                    <a:pt x="13888" y="12309"/>
                    <a:pt x="13431" y="12363"/>
                    <a:pt x="12977" y="12363"/>
                  </a:cubicBezTo>
                  <a:cubicBezTo>
                    <a:pt x="12506" y="12363"/>
                    <a:pt x="12037" y="12306"/>
                    <a:pt x="11579" y="12189"/>
                  </a:cubicBezTo>
                  <a:cubicBezTo>
                    <a:pt x="10681" y="11930"/>
                    <a:pt x="9843" y="11504"/>
                    <a:pt x="9157" y="10864"/>
                  </a:cubicBezTo>
                  <a:cubicBezTo>
                    <a:pt x="8989" y="10711"/>
                    <a:pt x="8837" y="10544"/>
                    <a:pt x="8685" y="10376"/>
                  </a:cubicBezTo>
                  <a:cubicBezTo>
                    <a:pt x="8532" y="10178"/>
                    <a:pt x="8380" y="10011"/>
                    <a:pt x="8228" y="9828"/>
                  </a:cubicBezTo>
                  <a:lnTo>
                    <a:pt x="7329" y="8715"/>
                  </a:lnTo>
                  <a:cubicBezTo>
                    <a:pt x="6155" y="7253"/>
                    <a:pt x="4937" y="5805"/>
                    <a:pt x="3733" y="4343"/>
                  </a:cubicBezTo>
                  <a:cubicBezTo>
                    <a:pt x="2514" y="2895"/>
                    <a:pt x="1326" y="1417"/>
                    <a:pt x="76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2093;p58">
              <a:extLst>
                <a:ext uri="{FF2B5EF4-FFF2-40B4-BE49-F238E27FC236}">
                  <a16:creationId xmlns:a16="http://schemas.microsoft.com/office/drawing/2014/main" id="{B574ECCE-B638-17AD-54D6-997A63BD8DF5}"/>
                </a:ext>
              </a:extLst>
            </p:cNvPr>
            <p:cNvSpPr/>
            <p:nvPr/>
          </p:nvSpPr>
          <p:spPr>
            <a:xfrm>
              <a:off x="7125706" y="2261942"/>
              <a:ext cx="307253" cy="315282"/>
            </a:xfrm>
            <a:custGeom>
              <a:avLst/>
              <a:gdLst/>
              <a:ahLst/>
              <a:cxnLst/>
              <a:rect l="l" t="t" r="r" b="b"/>
              <a:pathLst>
                <a:path w="10179" h="10445" extrusionOk="0">
                  <a:moveTo>
                    <a:pt x="6568" y="1"/>
                  </a:moveTo>
                  <a:cubicBezTo>
                    <a:pt x="6527" y="1"/>
                    <a:pt x="6492" y="11"/>
                    <a:pt x="6461" y="32"/>
                  </a:cubicBezTo>
                  <a:cubicBezTo>
                    <a:pt x="5806" y="489"/>
                    <a:pt x="6263" y="2485"/>
                    <a:pt x="6263" y="2485"/>
                  </a:cubicBezTo>
                  <a:cubicBezTo>
                    <a:pt x="6263" y="2485"/>
                    <a:pt x="1631" y="2667"/>
                    <a:pt x="854" y="3703"/>
                  </a:cubicBezTo>
                  <a:cubicBezTo>
                    <a:pt x="1" y="4816"/>
                    <a:pt x="1052" y="5532"/>
                    <a:pt x="1052" y="5532"/>
                  </a:cubicBezTo>
                  <a:cubicBezTo>
                    <a:pt x="1052" y="5532"/>
                    <a:pt x="62" y="6476"/>
                    <a:pt x="1311" y="7665"/>
                  </a:cubicBezTo>
                  <a:cubicBezTo>
                    <a:pt x="1311" y="7665"/>
                    <a:pt x="549" y="8990"/>
                    <a:pt x="1875" y="9676"/>
                  </a:cubicBezTo>
                  <a:cubicBezTo>
                    <a:pt x="3019" y="10266"/>
                    <a:pt x="3972" y="10444"/>
                    <a:pt x="4707" y="10444"/>
                  </a:cubicBezTo>
                  <a:cubicBezTo>
                    <a:pt x="5832" y="10444"/>
                    <a:pt x="6446" y="10026"/>
                    <a:pt x="6446" y="10026"/>
                  </a:cubicBezTo>
                  <a:lnTo>
                    <a:pt x="10178" y="4328"/>
                  </a:lnTo>
                  <a:cubicBezTo>
                    <a:pt x="10178" y="4328"/>
                    <a:pt x="7404" y="1"/>
                    <a:pt x="656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2094;p58">
              <a:extLst>
                <a:ext uri="{FF2B5EF4-FFF2-40B4-BE49-F238E27FC236}">
                  <a16:creationId xmlns:a16="http://schemas.microsoft.com/office/drawing/2014/main" id="{21828C2A-C222-F6B4-D3A6-2DFE7A8008F2}"/>
                </a:ext>
              </a:extLst>
            </p:cNvPr>
            <p:cNvSpPr/>
            <p:nvPr/>
          </p:nvSpPr>
          <p:spPr>
            <a:xfrm>
              <a:off x="7138142" y="2259074"/>
              <a:ext cx="297564" cy="320293"/>
            </a:xfrm>
            <a:custGeom>
              <a:avLst/>
              <a:gdLst/>
              <a:ahLst/>
              <a:cxnLst/>
              <a:rect l="l" t="t" r="r" b="b"/>
              <a:pathLst>
                <a:path w="9858" h="10611" extrusionOk="0">
                  <a:moveTo>
                    <a:pt x="6194" y="1"/>
                  </a:moveTo>
                  <a:cubicBezTo>
                    <a:pt x="6154" y="1"/>
                    <a:pt x="6110" y="6"/>
                    <a:pt x="6064" y="20"/>
                  </a:cubicBezTo>
                  <a:cubicBezTo>
                    <a:pt x="5988" y="35"/>
                    <a:pt x="5957" y="66"/>
                    <a:pt x="5912" y="111"/>
                  </a:cubicBezTo>
                  <a:cubicBezTo>
                    <a:pt x="5881" y="142"/>
                    <a:pt x="5835" y="187"/>
                    <a:pt x="5820" y="218"/>
                  </a:cubicBezTo>
                  <a:cubicBezTo>
                    <a:pt x="5759" y="294"/>
                    <a:pt x="5729" y="401"/>
                    <a:pt x="5683" y="492"/>
                  </a:cubicBezTo>
                  <a:cubicBezTo>
                    <a:pt x="5576" y="858"/>
                    <a:pt x="5576" y="1208"/>
                    <a:pt x="5592" y="1574"/>
                  </a:cubicBezTo>
                  <a:cubicBezTo>
                    <a:pt x="5605" y="1885"/>
                    <a:pt x="5640" y="2174"/>
                    <a:pt x="5697" y="2478"/>
                  </a:cubicBezTo>
                  <a:lnTo>
                    <a:pt x="5697" y="2478"/>
                  </a:lnTo>
                  <a:cubicBezTo>
                    <a:pt x="5103" y="2499"/>
                    <a:pt x="4529" y="2556"/>
                    <a:pt x="3931" y="2625"/>
                  </a:cubicBezTo>
                  <a:cubicBezTo>
                    <a:pt x="3291" y="2701"/>
                    <a:pt x="2636" y="2793"/>
                    <a:pt x="2011" y="2945"/>
                  </a:cubicBezTo>
                  <a:cubicBezTo>
                    <a:pt x="1707" y="3021"/>
                    <a:pt x="1387" y="3113"/>
                    <a:pt x="1082" y="3250"/>
                  </a:cubicBezTo>
                  <a:cubicBezTo>
                    <a:pt x="930" y="3326"/>
                    <a:pt x="777" y="3402"/>
                    <a:pt x="625" y="3494"/>
                  </a:cubicBezTo>
                  <a:cubicBezTo>
                    <a:pt x="488" y="3600"/>
                    <a:pt x="335" y="3722"/>
                    <a:pt x="259" y="3875"/>
                  </a:cubicBezTo>
                  <a:cubicBezTo>
                    <a:pt x="168" y="4012"/>
                    <a:pt x="107" y="4195"/>
                    <a:pt x="46" y="4362"/>
                  </a:cubicBezTo>
                  <a:cubicBezTo>
                    <a:pt x="15" y="4530"/>
                    <a:pt x="0" y="4728"/>
                    <a:pt x="31" y="4895"/>
                  </a:cubicBezTo>
                  <a:cubicBezTo>
                    <a:pt x="96" y="5185"/>
                    <a:pt x="265" y="5452"/>
                    <a:pt x="496" y="5657"/>
                  </a:cubicBezTo>
                  <a:lnTo>
                    <a:pt x="496" y="5657"/>
                  </a:lnTo>
                  <a:cubicBezTo>
                    <a:pt x="379" y="5800"/>
                    <a:pt x="306" y="5954"/>
                    <a:pt x="244" y="6129"/>
                  </a:cubicBezTo>
                  <a:cubicBezTo>
                    <a:pt x="168" y="6343"/>
                    <a:pt x="152" y="6571"/>
                    <a:pt x="183" y="6769"/>
                  </a:cubicBezTo>
                  <a:cubicBezTo>
                    <a:pt x="244" y="6983"/>
                    <a:pt x="320" y="7181"/>
                    <a:pt x="427" y="7364"/>
                  </a:cubicBezTo>
                  <a:cubicBezTo>
                    <a:pt x="488" y="7440"/>
                    <a:pt x="564" y="7546"/>
                    <a:pt x="625" y="7623"/>
                  </a:cubicBezTo>
                  <a:lnTo>
                    <a:pt x="764" y="7772"/>
                  </a:lnTo>
                  <a:lnTo>
                    <a:pt x="764" y="7772"/>
                  </a:lnTo>
                  <a:cubicBezTo>
                    <a:pt x="641" y="8035"/>
                    <a:pt x="579" y="8312"/>
                    <a:pt x="579" y="8613"/>
                  </a:cubicBezTo>
                  <a:cubicBezTo>
                    <a:pt x="579" y="8933"/>
                    <a:pt x="716" y="9253"/>
                    <a:pt x="945" y="9481"/>
                  </a:cubicBezTo>
                  <a:cubicBezTo>
                    <a:pt x="1173" y="9710"/>
                    <a:pt x="1463" y="9862"/>
                    <a:pt x="1722" y="9984"/>
                  </a:cubicBezTo>
                  <a:cubicBezTo>
                    <a:pt x="1996" y="10106"/>
                    <a:pt x="2285" y="10228"/>
                    <a:pt x="2560" y="10319"/>
                  </a:cubicBezTo>
                  <a:cubicBezTo>
                    <a:pt x="3102" y="10505"/>
                    <a:pt x="3671" y="10610"/>
                    <a:pt x="4242" y="10610"/>
                  </a:cubicBezTo>
                  <a:cubicBezTo>
                    <a:pt x="4281" y="10610"/>
                    <a:pt x="4319" y="10610"/>
                    <a:pt x="4358" y="10609"/>
                  </a:cubicBezTo>
                  <a:cubicBezTo>
                    <a:pt x="4967" y="10594"/>
                    <a:pt x="5576" y="10472"/>
                    <a:pt x="6110" y="10152"/>
                  </a:cubicBezTo>
                  <a:cubicBezTo>
                    <a:pt x="6125" y="10137"/>
                    <a:pt x="6140" y="10091"/>
                    <a:pt x="6125" y="10060"/>
                  </a:cubicBezTo>
                  <a:cubicBezTo>
                    <a:pt x="6114" y="10038"/>
                    <a:pt x="6086" y="10024"/>
                    <a:pt x="6060" y="10024"/>
                  </a:cubicBezTo>
                  <a:cubicBezTo>
                    <a:pt x="6051" y="10024"/>
                    <a:pt x="6042" y="10026"/>
                    <a:pt x="6034" y="10030"/>
                  </a:cubicBezTo>
                  <a:cubicBezTo>
                    <a:pt x="5531" y="10304"/>
                    <a:pt x="4921" y="10411"/>
                    <a:pt x="4358" y="10411"/>
                  </a:cubicBezTo>
                  <a:cubicBezTo>
                    <a:pt x="3763" y="10411"/>
                    <a:pt x="3200" y="10304"/>
                    <a:pt x="2636" y="10106"/>
                  </a:cubicBezTo>
                  <a:cubicBezTo>
                    <a:pt x="2362" y="9999"/>
                    <a:pt x="2087" y="9908"/>
                    <a:pt x="1828" y="9771"/>
                  </a:cubicBezTo>
                  <a:cubicBezTo>
                    <a:pt x="1554" y="9634"/>
                    <a:pt x="1310" y="9527"/>
                    <a:pt x="1112" y="9314"/>
                  </a:cubicBezTo>
                  <a:cubicBezTo>
                    <a:pt x="930" y="9116"/>
                    <a:pt x="808" y="8857"/>
                    <a:pt x="808" y="8582"/>
                  </a:cubicBezTo>
                  <a:cubicBezTo>
                    <a:pt x="808" y="8308"/>
                    <a:pt x="884" y="8019"/>
                    <a:pt x="1021" y="7790"/>
                  </a:cubicBezTo>
                  <a:cubicBezTo>
                    <a:pt x="1036" y="7729"/>
                    <a:pt x="1036" y="7668"/>
                    <a:pt x="1006" y="7638"/>
                  </a:cubicBezTo>
                  <a:lnTo>
                    <a:pt x="808" y="7425"/>
                  </a:lnTo>
                  <a:lnTo>
                    <a:pt x="640" y="7196"/>
                  </a:lnTo>
                  <a:cubicBezTo>
                    <a:pt x="549" y="7028"/>
                    <a:pt x="472" y="6861"/>
                    <a:pt x="427" y="6678"/>
                  </a:cubicBezTo>
                  <a:cubicBezTo>
                    <a:pt x="396" y="6510"/>
                    <a:pt x="411" y="6328"/>
                    <a:pt x="472" y="6145"/>
                  </a:cubicBezTo>
                  <a:cubicBezTo>
                    <a:pt x="503" y="5977"/>
                    <a:pt x="625" y="5810"/>
                    <a:pt x="731" y="5688"/>
                  </a:cubicBezTo>
                  <a:lnTo>
                    <a:pt x="762" y="5672"/>
                  </a:lnTo>
                  <a:cubicBezTo>
                    <a:pt x="808" y="5611"/>
                    <a:pt x="792" y="5520"/>
                    <a:pt x="731" y="5490"/>
                  </a:cubicBezTo>
                  <a:cubicBezTo>
                    <a:pt x="533" y="5307"/>
                    <a:pt x="335" y="5048"/>
                    <a:pt x="274" y="4774"/>
                  </a:cubicBezTo>
                  <a:cubicBezTo>
                    <a:pt x="244" y="4499"/>
                    <a:pt x="320" y="4210"/>
                    <a:pt x="488" y="3966"/>
                  </a:cubicBezTo>
                  <a:cubicBezTo>
                    <a:pt x="625" y="3707"/>
                    <a:pt x="884" y="3555"/>
                    <a:pt x="1173" y="3448"/>
                  </a:cubicBezTo>
                  <a:cubicBezTo>
                    <a:pt x="1463" y="3311"/>
                    <a:pt x="1767" y="3235"/>
                    <a:pt x="2072" y="3158"/>
                  </a:cubicBezTo>
                  <a:cubicBezTo>
                    <a:pt x="2682" y="3021"/>
                    <a:pt x="3322" y="2930"/>
                    <a:pt x="3961" y="2854"/>
                  </a:cubicBezTo>
                  <a:cubicBezTo>
                    <a:pt x="4586" y="2793"/>
                    <a:pt x="5226" y="2732"/>
                    <a:pt x="5866" y="2701"/>
                  </a:cubicBezTo>
                  <a:lnTo>
                    <a:pt x="5881" y="2701"/>
                  </a:lnTo>
                  <a:cubicBezTo>
                    <a:pt x="5957" y="2686"/>
                    <a:pt x="6018" y="2610"/>
                    <a:pt x="5988" y="2534"/>
                  </a:cubicBezTo>
                  <a:cubicBezTo>
                    <a:pt x="5942" y="2214"/>
                    <a:pt x="5881" y="1863"/>
                    <a:pt x="5866" y="1528"/>
                  </a:cubicBezTo>
                  <a:cubicBezTo>
                    <a:pt x="5835" y="1178"/>
                    <a:pt x="5835" y="843"/>
                    <a:pt x="5942" y="538"/>
                  </a:cubicBezTo>
                  <a:cubicBezTo>
                    <a:pt x="5957" y="447"/>
                    <a:pt x="5988" y="386"/>
                    <a:pt x="6034" y="325"/>
                  </a:cubicBezTo>
                  <a:cubicBezTo>
                    <a:pt x="6034" y="279"/>
                    <a:pt x="6064" y="264"/>
                    <a:pt x="6094" y="248"/>
                  </a:cubicBezTo>
                  <a:cubicBezTo>
                    <a:pt x="6110" y="203"/>
                    <a:pt x="6140" y="187"/>
                    <a:pt x="6140" y="187"/>
                  </a:cubicBezTo>
                  <a:cubicBezTo>
                    <a:pt x="6171" y="187"/>
                    <a:pt x="6247" y="187"/>
                    <a:pt x="6293" y="233"/>
                  </a:cubicBezTo>
                  <a:cubicBezTo>
                    <a:pt x="6353" y="264"/>
                    <a:pt x="6430" y="294"/>
                    <a:pt x="6491" y="355"/>
                  </a:cubicBezTo>
                  <a:cubicBezTo>
                    <a:pt x="6765" y="568"/>
                    <a:pt x="6993" y="827"/>
                    <a:pt x="7207" y="1086"/>
                  </a:cubicBezTo>
                  <a:cubicBezTo>
                    <a:pt x="7679" y="1604"/>
                    <a:pt x="8090" y="2168"/>
                    <a:pt x="8517" y="2717"/>
                  </a:cubicBezTo>
                  <a:cubicBezTo>
                    <a:pt x="8928" y="3296"/>
                    <a:pt x="9325" y="3859"/>
                    <a:pt x="9705" y="4438"/>
                  </a:cubicBezTo>
                  <a:cubicBezTo>
                    <a:pt x="9730" y="4463"/>
                    <a:pt x="9755" y="4488"/>
                    <a:pt x="9797" y="4488"/>
                  </a:cubicBezTo>
                  <a:cubicBezTo>
                    <a:pt x="9806" y="4488"/>
                    <a:pt x="9816" y="4487"/>
                    <a:pt x="9827" y="4484"/>
                  </a:cubicBezTo>
                  <a:cubicBezTo>
                    <a:pt x="9858" y="4469"/>
                    <a:pt x="9858" y="4438"/>
                    <a:pt x="9843" y="4393"/>
                  </a:cubicBezTo>
                  <a:cubicBezTo>
                    <a:pt x="9462" y="3798"/>
                    <a:pt x="9081" y="3219"/>
                    <a:pt x="8685" y="2640"/>
                  </a:cubicBezTo>
                  <a:cubicBezTo>
                    <a:pt x="8273" y="2077"/>
                    <a:pt x="7862" y="1498"/>
                    <a:pt x="7405" y="965"/>
                  </a:cubicBezTo>
                  <a:cubicBezTo>
                    <a:pt x="7176" y="706"/>
                    <a:pt x="6948" y="431"/>
                    <a:pt x="6658" y="203"/>
                  </a:cubicBezTo>
                  <a:cubicBezTo>
                    <a:pt x="6582" y="142"/>
                    <a:pt x="6506" y="96"/>
                    <a:pt x="6414" y="50"/>
                  </a:cubicBezTo>
                  <a:cubicBezTo>
                    <a:pt x="6361" y="29"/>
                    <a:pt x="6286" y="1"/>
                    <a:pt x="6194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2095;p58">
              <a:extLst>
                <a:ext uri="{FF2B5EF4-FFF2-40B4-BE49-F238E27FC236}">
                  <a16:creationId xmlns:a16="http://schemas.microsoft.com/office/drawing/2014/main" id="{6C7687C6-D65A-5608-BA02-B2224BE75F33}"/>
                </a:ext>
              </a:extLst>
            </p:cNvPr>
            <p:cNvSpPr/>
            <p:nvPr/>
          </p:nvSpPr>
          <p:spPr>
            <a:xfrm>
              <a:off x="6887938" y="1861598"/>
              <a:ext cx="237797" cy="270035"/>
            </a:xfrm>
            <a:custGeom>
              <a:avLst/>
              <a:gdLst/>
              <a:ahLst/>
              <a:cxnLst/>
              <a:rect l="l" t="t" r="r" b="b"/>
              <a:pathLst>
                <a:path w="7878" h="8946" extrusionOk="0">
                  <a:moveTo>
                    <a:pt x="6390" y="285"/>
                  </a:moveTo>
                  <a:cubicBezTo>
                    <a:pt x="6796" y="285"/>
                    <a:pt x="7114" y="575"/>
                    <a:pt x="7177" y="1091"/>
                  </a:cubicBezTo>
                  <a:lnTo>
                    <a:pt x="7543" y="3605"/>
                  </a:lnTo>
                  <a:cubicBezTo>
                    <a:pt x="7680" y="4366"/>
                    <a:pt x="7238" y="5296"/>
                    <a:pt x="6567" y="5707"/>
                  </a:cubicBezTo>
                  <a:lnTo>
                    <a:pt x="2058" y="8495"/>
                  </a:lnTo>
                  <a:cubicBezTo>
                    <a:pt x="1859" y="8623"/>
                    <a:pt x="1661" y="8683"/>
                    <a:pt x="1478" y="8683"/>
                  </a:cubicBezTo>
                  <a:cubicBezTo>
                    <a:pt x="1073" y="8683"/>
                    <a:pt x="749" y="8386"/>
                    <a:pt x="686" y="7871"/>
                  </a:cubicBezTo>
                  <a:lnTo>
                    <a:pt x="321" y="5357"/>
                  </a:lnTo>
                  <a:cubicBezTo>
                    <a:pt x="214" y="4610"/>
                    <a:pt x="656" y="3665"/>
                    <a:pt x="1296" y="3269"/>
                  </a:cubicBezTo>
                  <a:lnTo>
                    <a:pt x="5806" y="466"/>
                  </a:lnTo>
                  <a:cubicBezTo>
                    <a:pt x="6008" y="343"/>
                    <a:pt x="6208" y="285"/>
                    <a:pt x="6390" y="285"/>
                  </a:cubicBezTo>
                  <a:close/>
                  <a:moveTo>
                    <a:pt x="6471" y="1"/>
                  </a:moveTo>
                  <a:cubicBezTo>
                    <a:pt x="6259" y="1"/>
                    <a:pt x="6026" y="71"/>
                    <a:pt x="5790" y="222"/>
                  </a:cubicBezTo>
                  <a:lnTo>
                    <a:pt x="1281" y="3010"/>
                  </a:lnTo>
                  <a:cubicBezTo>
                    <a:pt x="519" y="3498"/>
                    <a:pt x="1" y="4595"/>
                    <a:pt x="123" y="5479"/>
                  </a:cubicBezTo>
                  <a:lnTo>
                    <a:pt x="473" y="7992"/>
                  </a:lnTo>
                  <a:cubicBezTo>
                    <a:pt x="568" y="8592"/>
                    <a:pt x="946" y="8945"/>
                    <a:pt x="1422" y="8945"/>
                  </a:cubicBezTo>
                  <a:cubicBezTo>
                    <a:pt x="1635" y="8945"/>
                    <a:pt x="1868" y="8875"/>
                    <a:pt x="2103" y="8724"/>
                  </a:cubicBezTo>
                  <a:lnTo>
                    <a:pt x="6613" y="5936"/>
                  </a:lnTo>
                  <a:cubicBezTo>
                    <a:pt x="7375" y="5448"/>
                    <a:pt x="7878" y="4351"/>
                    <a:pt x="7771" y="3467"/>
                  </a:cubicBezTo>
                  <a:lnTo>
                    <a:pt x="7405" y="953"/>
                  </a:lnTo>
                  <a:cubicBezTo>
                    <a:pt x="7321" y="353"/>
                    <a:pt x="6946" y="1"/>
                    <a:pt x="6471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2096;p58">
              <a:extLst>
                <a:ext uri="{FF2B5EF4-FFF2-40B4-BE49-F238E27FC236}">
                  <a16:creationId xmlns:a16="http://schemas.microsoft.com/office/drawing/2014/main" id="{D0DC6012-AE75-277E-6B0F-DD70DA2A996A}"/>
                </a:ext>
              </a:extLst>
            </p:cNvPr>
            <p:cNvSpPr/>
            <p:nvPr/>
          </p:nvSpPr>
          <p:spPr>
            <a:xfrm>
              <a:off x="6894398" y="1870171"/>
              <a:ext cx="224908" cy="253343"/>
            </a:xfrm>
            <a:custGeom>
              <a:avLst/>
              <a:gdLst/>
              <a:ahLst/>
              <a:cxnLst/>
              <a:rect l="l" t="t" r="r" b="b"/>
              <a:pathLst>
                <a:path w="7451" h="8393" extrusionOk="0">
                  <a:moveTo>
                    <a:pt x="6176" y="1"/>
                  </a:moveTo>
                  <a:cubicBezTo>
                    <a:pt x="5994" y="1"/>
                    <a:pt x="5794" y="59"/>
                    <a:pt x="5592" y="182"/>
                  </a:cubicBezTo>
                  <a:lnTo>
                    <a:pt x="1082" y="2985"/>
                  </a:lnTo>
                  <a:cubicBezTo>
                    <a:pt x="442" y="3381"/>
                    <a:pt x="0" y="4311"/>
                    <a:pt x="107" y="5073"/>
                  </a:cubicBezTo>
                  <a:lnTo>
                    <a:pt x="472" y="7587"/>
                  </a:lnTo>
                  <a:cubicBezTo>
                    <a:pt x="557" y="8102"/>
                    <a:pt x="873" y="8392"/>
                    <a:pt x="1272" y="8392"/>
                  </a:cubicBezTo>
                  <a:cubicBezTo>
                    <a:pt x="1450" y="8392"/>
                    <a:pt x="1645" y="8334"/>
                    <a:pt x="1844" y="8211"/>
                  </a:cubicBezTo>
                  <a:lnTo>
                    <a:pt x="6353" y="5423"/>
                  </a:lnTo>
                  <a:cubicBezTo>
                    <a:pt x="7009" y="5012"/>
                    <a:pt x="7450" y="4082"/>
                    <a:pt x="7329" y="3321"/>
                  </a:cubicBezTo>
                  <a:lnTo>
                    <a:pt x="6963" y="807"/>
                  </a:lnTo>
                  <a:cubicBezTo>
                    <a:pt x="6900" y="291"/>
                    <a:pt x="6582" y="1"/>
                    <a:pt x="6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2097;p58">
              <a:extLst>
                <a:ext uri="{FF2B5EF4-FFF2-40B4-BE49-F238E27FC236}">
                  <a16:creationId xmlns:a16="http://schemas.microsoft.com/office/drawing/2014/main" id="{80859A49-9997-7C5F-540F-56195B33CDEE}"/>
                </a:ext>
              </a:extLst>
            </p:cNvPr>
            <p:cNvSpPr/>
            <p:nvPr/>
          </p:nvSpPr>
          <p:spPr>
            <a:xfrm>
              <a:off x="6912328" y="1888070"/>
              <a:ext cx="171119" cy="106734"/>
            </a:xfrm>
            <a:custGeom>
              <a:avLst/>
              <a:gdLst/>
              <a:ahLst/>
              <a:cxnLst/>
              <a:rect l="l" t="t" r="r" b="b"/>
              <a:pathLst>
                <a:path w="5669" h="3536" extrusionOk="0">
                  <a:moveTo>
                    <a:pt x="5668" y="0"/>
                  </a:moveTo>
                  <a:lnTo>
                    <a:pt x="5531" y="76"/>
                  </a:lnTo>
                  <a:lnTo>
                    <a:pt x="5531" y="122"/>
                  </a:lnTo>
                  <a:lnTo>
                    <a:pt x="5668" y="46"/>
                  </a:lnTo>
                  <a:lnTo>
                    <a:pt x="5668" y="0"/>
                  </a:lnTo>
                  <a:close/>
                  <a:moveTo>
                    <a:pt x="5409" y="153"/>
                  </a:moveTo>
                  <a:lnTo>
                    <a:pt x="5272" y="229"/>
                  </a:lnTo>
                  <a:lnTo>
                    <a:pt x="5272" y="275"/>
                  </a:lnTo>
                  <a:lnTo>
                    <a:pt x="5409" y="198"/>
                  </a:lnTo>
                  <a:lnTo>
                    <a:pt x="5409" y="153"/>
                  </a:lnTo>
                  <a:close/>
                  <a:moveTo>
                    <a:pt x="5150" y="305"/>
                  </a:moveTo>
                  <a:lnTo>
                    <a:pt x="5028" y="381"/>
                  </a:lnTo>
                  <a:lnTo>
                    <a:pt x="5028" y="427"/>
                  </a:lnTo>
                  <a:lnTo>
                    <a:pt x="5150" y="351"/>
                  </a:lnTo>
                  <a:lnTo>
                    <a:pt x="5150" y="305"/>
                  </a:lnTo>
                  <a:close/>
                  <a:moveTo>
                    <a:pt x="4906" y="457"/>
                  </a:moveTo>
                  <a:lnTo>
                    <a:pt x="4769" y="534"/>
                  </a:lnTo>
                  <a:lnTo>
                    <a:pt x="4769" y="579"/>
                  </a:lnTo>
                  <a:lnTo>
                    <a:pt x="4906" y="503"/>
                  </a:lnTo>
                  <a:lnTo>
                    <a:pt x="4906" y="457"/>
                  </a:lnTo>
                  <a:close/>
                  <a:moveTo>
                    <a:pt x="4662" y="610"/>
                  </a:moveTo>
                  <a:lnTo>
                    <a:pt x="4525" y="686"/>
                  </a:lnTo>
                  <a:lnTo>
                    <a:pt x="4525" y="732"/>
                  </a:lnTo>
                  <a:lnTo>
                    <a:pt x="4662" y="655"/>
                  </a:lnTo>
                  <a:lnTo>
                    <a:pt x="4662" y="610"/>
                  </a:lnTo>
                  <a:close/>
                  <a:moveTo>
                    <a:pt x="4419" y="762"/>
                  </a:moveTo>
                  <a:lnTo>
                    <a:pt x="4282" y="838"/>
                  </a:lnTo>
                  <a:lnTo>
                    <a:pt x="4282" y="884"/>
                  </a:lnTo>
                  <a:lnTo>
                    <a:pt x="4419" y="808"/>
                  </a:lnTo>
                  <a:lnTo>
                    <a:pt x="4419" y="762"/>
                  </a:lnTo>
                  <a:close/>
                  <a:moveTo>
                    <a:pt x="4144" y="945"/>
                  </a:moveTo>
                  <a:lnTo>
                    <a:pt x="4007" y="1021"/>
                  </a:lnTo>
                  <a:lnTo>
                    <a:pt x="4007" y="1052"/>
                  </a:lnTo>
                  <a:lnTo>
                    <a:pt x="4144" y="975"/>
                  </a:lnTo>
                  <a:lnTo>
                    <a:pt x="4144" y="945"/>
                  </a:lnTo>
                  <a:close/>
                  <a:moveTo>
                    <a:pt x="3901" y="1097"/>
                  </a:moveTo>
                  <a:lnTo>
                    <a:pt x="3764" y="1173"/>
                  </a:lnTo>
                  <a:lnTo>
                    <a:pt x="3764" y="1204"/>
                  </a:lnTo>
                  <a:lnTo>
                    <a:pt x="3901" y="1128"/>
                  </a:lnTo>
                  <a:lnTo>
                    <a:pt x="3901" y="1097"/>
                  </a:lnTo>
                  <a:close/>
                  <a:moveTo>
                    <a:pt x="3657" y="1250"/>
                  </a:moveTo>
                  <a:lnTo>
                    <a:pt x="3520" y="1326"/>
                  </a:lnTo>
                  <a:lnTo>
                    <a:pt x="3520" y="1356"/>
                  </a:lnTo>
                  <a:lnTo>
                    <a:pt x="3657" y="1280"/>
                  </a:lnTo>
                  <a:lnTo>
                    <a:pt x="3657" y="1250"/>
                  </a:lnTo>
                  <a:close/>
                  <a:moveTo>
                    <a:pt x="3398" y="1402"/>
                  </a:moveTo>
                  <a:lnTo>
                    <a:pt x="3276" y="1478"/>
                  </a:lnTo>
                  <a:lnTo>
                    <a:pt x="3276" y="1509"/>
                  </a:lnTo>
                  <a:lnTo>
                    <a:pt x="3398" y="1432"/>
                  </a:lnTo>
                  <a:lnTo>
                    <a:pt x="3398" y="1402"/>
                  </a:lnTo>
                  <a:close/>
                  <a:moveTo>
                    <a:pt x="3154" y="1554"/>
                  </a:moveTo>
                  <a:lnTo>
                    <a:pt x="3017" y="1631"/>
                  </a:lnTo>
                  <a:lnTo>
                    <a:pt x="3017" y="1661"/>
                  </a:lnTo>
                  <a:lnTo>
                    <a:pt x="3154" y="1585"/>
                  </a:lnTo>
                  <a:lnTo>
                    <a:pt x="3154" y="1554"/>
                  </a:lnTo>
                  <a:close/>
                  <a:moveTo>
                    <a:pt x="2895" y="1707"/>
                  </a:moveTo>
                  <a:lnTo>
                    <a:pt x="2758" y="1783"/>
                  </a:lnTo>
                  <a:lnTo>
                    <a:pt x="2758" y="1813"/>
                  </a:lnTo>
                  <a:lnTo>
                    <a:pt x="2895" y="1737"/>
                  </a:lnTo>
                  <a:lnTo>
                    <a:pt x="2895" y="1707"/>
                  </a:lnTo>
                  <a:close/>
                  <a:moveTo>
                    <a:pt x="2636" y="1859"/>
                  </a:moveTo>
                  <a:lnTo>
                    <a:pt x="2514" y="1935"/>
                  </a:lnTo>
                  <a:lnTo>
                    <a:pt x="2514" y="1966"/>
                  </a:lnTo>
                  <a:lnTo>
                    <a:pt x="2636" y="1890"/>
                  </a:lnTo>
                  <a:lnTo>
                    <a:pt x="2636" y="1859"/>
                  </a:lnTo>
                  <a:close/>
                  <a:moveTo>
                    <a:pt x="2392" y="2027"/>
                  </a:moveTo>
                  <a:lnTo>
                    <a:pt x="2255" y="2103"/>
                  </a:lnTo>
                  <a:lnTo>
                    <a:pt x="2255" y="2133"/>
                  </a:lnTo>
                  <a:lnTo>
                    <a:pt x="2392" y="2057"/>
                  </a:lnTo>
                  <a:lnTo>
                    <a:pt x="2392" y="2027"/>
                  </a:lnTo>
                  <a:close/>
                  <a:moveTo>
                    <a:pt x="2149" y="2179"/>
                  </a:moveTo>
                  <a:lnTo>
                    <a:pt x="2011" y="2255"/>
                  </a:lnTo>
                  <a:lnTo>
                    <a:pt x="2011" y="2286"/>
                  </a:lnTo>
                  <a:lnTo>
                    <a:pt x="2149" y="2209"/>
                  </a:lnTo>
                  <a:lnTo>
                    <a:pt x="2149" y="2179"/>
                  </a:lnTo>
                  <a:close/>
                  <a:moveTo>
                    <a:pt x="1905" y="2331"/>
                  </a:moveTo>
                  <a:lnTo>
                    <a:pt x="1768" y="2408"/>
                  </a:lnTo>
                  <a:lnTo>
                    <a:pt x="1768" y="2438"/>
                  </a:lnTo>
                  <a:lnTo>
                    <a:pt x="1905" y="2362"/>
                  </a:lnTo>
                  <a:lnTo>
                    <a:pt x="1905" y="2331"/>
                  </a:lnTo>
                  <a:close/>
                  <a:moveTo>
                    <a:pt x="1631" y="2484"/>
                  </a:moveTo>
                  <a:lnTo>
                    <a:pt x="1493" y="2560"/>
                  </a:lnTo>
                  <a:lnTo>
                    <a:pt x="1493" y="2590"/>
                  </a:lnTo>
                  <a:lnTo>
                    <a:pt x="1631" y="2514"/>
                  </a:lnTo>
                  <a:lnTo>
                    <a:pt x="1631" y="2484"/>
                  </a:lnTo>
                  <a:close/>
                  <a:moveTo>
                    <a:pt x="1387" y="2636"/>
                  </a:moveTo>
                  <a:lnTo>
                    <a:pt x="1250" y="2712"/>
                  </a:lnTo>
                  <a:lnTo>
                    <a:pt x="1250" y="2743"/>
                  </a:lnTo>
                  <a:lnTo>
                    <a:pt x="1387" y="2667"/>
                  </a:lnTo>
                  <a:lnTo>
                    <a:pt x="1387" y="2636"/>
                  </a:lnTo>
                  <a:close/>
                  <a:moveTo>
                    <a:pt x="1143" y="2788"/>
                  </a:moveTo>
                  <a:lnTo>
                    <a:pt x="1006" y="2865"/>
                  </a:lnTo>
                  <a:lnTo>
                    <a:pt x="1006" y="2895"/>
                  </a:lnTo>
                  <a:lnTo>
                    <a:pt x="1143" y="2819"/>
                  </a:lnTo>
                  <a:lnTo>
                    <a:pt x="1143" y="2788"/>
                  </a:lnTo>
                  <a:close/>
                  <a:moveTo>
                    <a:pt x="884" y="2941"/>
                  </a:moveTo>
                  <a:lnTo>
                    <a:pt x="762" y="3017"/>
                  </a:lnTo>
                  <a:lnTo>
                    <a:pt x="762" y="3047"/>
                  </a:lnTo>
                  <a:lnTo>
                    <a:pt x="884" y="2971"/>
                  </a:lnTo>
                  <a:lnTo>
                    <a:pt x="884" y="2941"/>
                  </a:lnTo>
                  <a:close/>
                  <a:moveTo>
                    <a:pt x="640" y="3108"/>
                  </a:moveTo>
                  <a:lnTo>
                    <a:pt x="503" y="3185"/>
                  </a:lnTo>
                  <a:lnTo>
                    <a:pt x="503" y="3230"/>
                  </a:lnTo>
                  <a:lnTo>
                    <a:pt x="640" y="3154"/>
                  </a:lnTo>
                  <a:lnTo>
                    <a:pt x="640" y="3108"/>
                  </a:lnTo>
                  <a:close/>
                  <a:moveTo>
                    <a:pt x="396" y="3261"/>
                  </a:moveTo>
                  <a:lnTo>
                    <a:pt x="259" y="3337"/>
                  </a:lnTo>
                  <a:lnTo>
                    <a:pt x="259" y="3383"/>
                  </a:lnTo>
                  <a:lnTo>
                    <a:pt x="396" y="3306"/>
                  </a:lnTo>
                  <a:lnTo>
                    <a:pt x="396" y="3261"/>
                  </a:lnTo>
                  <a:close/>
                  <a:moveTo>
                    <a:pt x="122" y="3413"/>
                  </a:moveTo>
                  <a:lnTo>
                    <a:pt x="0" y="3489"/>
                  </a:lnTo>
                  <a:lnTo>
                    <a:pt x="0" y="3535"/>
                  </a:lnTo>
                  <a:lnTo>
                    <a:pt x="122" y="3459"/>
                  </a:lnTo>
                  <a:lnTo>
                    <a:pt x="122" y="3413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2098;p58">
              <a:extLst>
                <a:ext uri="{FF2B5EF4-FFF2-40B4-BE49-F238E27FC236}">
                  <a16:creationId xmlns:a16="http://schemas.microsoft.com/office/drawing/2014/main" id="{32AD4A10-093D-1560-9784-80E937BC5FD1}"/>
                </a:ext>
              </a:extLst>
            </p:cNvPr>
            <p:cNvSpPr/>
            <p:nvPr/>
          </p:nvSpPr>
          <p:spPr>
            <a:xfrm>
              <a:off x="6917369" y="1922542"/>
              <a:ext cx="170666" cy="106734"/>
            </a:xfrm>
            <a:custGeom>
              <a:avLst/>
              <a:gdLst/>
              <a:ahLst/>
              <a:cxnLst/>
              <a:rect l="l" t="t" r="r" b="b"/>
              <a:pathLst>
                <a:path w="5654" h="3536" extrusionOk="0">
                  <a:moveTo>
                    <a:pt x="5653" y="1"/>
                  </a:moveTo>
                  <a:lnTo>
                    <a:pt x="5516" y="77"/>
                  </a:lnTo>
                  <a:lnTo>
                    <a:pt x="5516" y="123"/>
                  </a:lnTo>
                  <a:lnTo>
                    <a:pt x="5653" y="47"/>
                  </a:lnTo>
                  <a:lnTo>
                    <a:pt x="5653" y="1"/>
                  </a:lnTo>
                  <a:close/>
                  <a:moveTo>
                    <a:pt x="5410" y="153"/>
                  </a:moveTo>
                  <a:lnTo>
                    <a:pt x="5272" y="230"/>
                  </a:lnTo>
                  <a:lnTo>
                    <a:pt x="5272" y="275"/>
                  </a:lnTo>
                  <a:lnTo>
                    <a:pt x="5410" y="199"/>
                  </a:lnTo>
                  <a:lnTo>
                    <a:pt x="5410" y="153"/>
                  </a:lnTo>
                  <a:close/>
                  <a:moveTo>
                    <a:pt x="5166" y="306"/>
                  </a:moveTo>
                  <a:lnTo>
                    <a:pt x="5029" y="382"/>
                  </a:lnTo>
                  <a:lnTo>
                    <a:pt x="5029" y="428"/>
                  </a:lnTo>
                  <a:lnTo>
                    <a:pt x="5166" y="351"/>
                  </a:lnTo>
                  <a:lnTo>
                    <a:pt x="5166" y="306"/>
                  </a:lnTo>
                  <a:close/>
                  <a:moveTo>
                    <a:pt x="4907" y="458"/>
                  </a:moveTo>
                  <a:lnTo>
                    <a:pt x="4785" y="534"/>
                  </a:lnTo>
                  <a:lnTo>
                    <a:pt x="4785" y="580"/>
                  </a:lnTo>
                  <a:lnTo>
                    <a:pt x="4907" y="504"/>
                  </a:lnTo>
                  <a:lnTo>
                    <a:pt x="4907" y="458"/>
                  </a:lnTo>
                  <a:close/>
                  <a:moveTo>
                    <a:pt x="4648" y="610"/>
                  </a:moveTo>
                  <a:lnTo>
                    <a:pt x="4511" y="687"/>
                  </a:lnTo>
                  <a:lnTo>
                    <a:pt x="4511" y="732"/>
                  </a:lnTo>
                  <a:lnTo>
                    <a:pt x="4648" y="656"/>
                  </a:lnTo>
                  <a:lnTo>
                    <a:pt x="4648" y="610"/>
                  </a:lnTo>
                  <a:close/>
                  <a:moveTo>
                    <a:pt x="4404" y="763"/>
                  </a:moveTo>
                  <a:lnTo>
                    <a:pt x="4267" y="839"/>
                  </a:lnTo>
                  <a:lnTo>
                    <a:pt x="4267" y="885"/>
                  </a:lnTo>
                  <a:lnTo>
                    <a:pt x="4404" y="808"/>
                  </a:lnTo>
                  <a:lnTo>
                    <a:pt x="4404" y="763"/>
                  </a:lnTo>
                  <a:close/>
                  <a:moveTo>
                    <a:pt x="4145" y="946"/>
                  </a:moveTo>
                  <a:lnTo>
                    <a:pt x="4023" y="1022"/>
                  </a:lnTo>
                  <a:lnTo>
                    <a:pt x="4023" y="1052"/>
                  </a:lnTo>
                  <a:lnTo>
                    <a:pt x="4145" y="976"/>
                  </a:lnTo>
                  <a:lnTo>
                    <a:pt x="4145" y="946"/>
                  </a:lnTo>
                  <a:close/>
                  <a:moveTo>
                    <a:pt x="3901" y="1098"/>
                  </a:moveTo>
                  <a:lnTo>
                    <a:pt x="3764" y="1174"/>
                  </a:lnTo>
                  <a:lnTo>
                    <a:pt x="3764" y="1205"/>
                  </a:lnTo>
                  <a:lnTo>
                    <a:pt x="3901" y="1128"/>
                  </a:lnTo>
                  <a:lnTo>
                    <a:pt x="3901" y="1098"/>
                  </a:lnTo>
                  <a:close/>
                  <a:moveTo>
                    <a:pt x="3657" y="1250"/>
                  </a:moveTo>
                  <a:lnTo>
                    <a:pt x="3520" y="1326"/>
                  </a:lnTo>
                  <a:lnTo>
                    <a:pt x="3520" y="1357"/>
                  </a:lnTo>
                  <a:lnTo>
                    <a:pt x="3657" y="1281"/>
                  </a:lnTo>
                  <a:lnTo>
                    <a:pt x="3657" y="1250"/>
                  </a:lnTo>
                  <a:close/>
                  <a:moveTo>
                    <a:pt x="3414" y="1403"/>
                  </a:moveTo>
                  <a:lnTo>
                    <a:pt x="3277" y="1479"/>
                  </a:lnTo>
                  <a:lnTo>
                    <a:pt x="3277" y="1509"/>
                  </a:lnTo>
                  <a:lnTo>
                    <a:pt x="3414" y="1433"/>
                  </a:lnTo>
                  <a:lnTo>
                    <a:pt x="3414" y="1403"/>
                  </a:lnTo>
                  <a:close/>
                  <a:moveTo>
                    <a:pt x="3139" y="1555"/>
                  </a:moveTo>
                  <a:lnTo>
                    <a:pt x="3002" y="1631"/>
                  </a:lnTo>
                  <a:lnTo>
                    <a:pt x="3002" y="1662"/>
                  </a:lnTo>
                  <a:lnTo>
                    <a:pt x="3139" y="1586"/>
                  </a:lnTo>
                  <a:lnTo>
                    <a:pt x="3139" y="1555"/>
                  </a:lnTo>
                  <a:close/>
                  <a:moveTo>
                    <a:pt x="2896" y="1707"/>
                  </a:moveTo>
                  <a:lnTo>
                    <a:pt x="2759" y="1784"/>
                  </a:lnTo>
                  <a:lnTo>
                    <a:pt x="2759" y="1814"/>
                  </a:lnTo>
                  <a:lnTo>
                    <a:pt x="2896" y="1738"/>
                  </a:lnTo>
                  <a:lnTo>
                    <a:pt x="2896" y="1707"/>
                  </a:lnTo>
                  <a:close/>
                  <a:moveTo>
                    <a:pt x="2652" y="1860"/>
                  </a:moveTo>
                  <a:lnTo>
                    <a:pt x="2515" y="1936"/>
                  </a:lnTo>
                  <a:lnTo>
                    <a:pt x="2515" y="1966"/>
                  </a:lnTo>
                  <a:lnTo>
                    <a:pt x="2652" y="1890"/>
                  </a:lnTo>
                  <a:lnTo>
                    <a:pt x="2652" y="1860"/>
                  </a:lnTo>
                  <a:close/>
                  <a:moveTo>
                    <a:pt x="2393" y="2012"/>
                  </a:moveTo>
                  <a:lnTo>
                    <a:pt x="2271" y="2088"/>
                  </a:lnTo>
                  <a:lnTo>
                    <a:pt x="2271" y="2119"/>
                  </a:lnTo>
                  <a:lnTo>
                    <a:pt x="2393" y="2043"/>
                  </a:lnTo>
                  <a:lnTo>
                    <a:pt x="2393" y="2012"/>
                  </a:lnTo>
                  <a:close/>
                  <a:moveTo>
                    <a:pt x="2149" y="2180"/>
                  </a:moveTo>
                  <a:lnTo>
                    <a:pt x="2012" y="2256"/>
                  </a:lnTo>
                  <a:lnTo>
                    <a:pt x="2012" y="2286"/>
                  </a:lnTo>
                  <a:lnTo>
                    <a:pt x="2149" y="2210"/>
                  </a:lnTo>
                  <a:lnTo>
                    <a:pt x="2149" y="2180"/>
                  </a:lnTo>
                  <a:close/>
                  <a:moveTo>
                    <a:pt x="1890" y="2332"/>
                  </a:moveTo>
                  <a:lnTo>
                    <a:pt x="1753" y="2408"/>
                  </a:lnTo>
                  <a:lnTo>
                    <a:pt x="1753" y="2439"/>
                  </a:lnTo>
                  <a:lnTo>
                    <a:pt x="1890" y="2363"/>
                  </a:lnTo>
                  <a:lnTo>
                    <a:pt x="1890" y="2332"/>
                  </a:lnTo>
                  <a:close/>
                  <a:moveTo>
                    <a:pt x="1631" y="2484"/>
                  </a:moveTo>
                  <a:lnTo>
                    <a:pt x="1509" y="2561"/>
                  </a:lnTo>
                  <a:lnTo>
                    <a:pt x="1509" y="2591"/>
                  </a:lnTo>
                  <a:lnTo>
                    <a:pt x="1631" y="2515"/>
                  </a:lnTo>
                  <a:lnTo>
                    <a:pt x="1631" y="2484"/>
                  </a:lnTo>
                  <a:close/>
                  <a:moveTo>
                    <a:pt x="1387" y="2637"/>
                  </a:moveTo>
                  <a:lnTo>
                    <a:pt x="1250" y="2713"/>
                  </a:lnTo>
                  <a:lnTo>
                    <a:pt x="1250" y="2743"/>
                  </a:lnTo>
                  <a:lnTo>
                    <a:pt x="1387" y="2667"/>
                  </a:lnTo>
                  <a:lnTo>
                    <a:pt x="1387" y="2637"/>
                  </a:lnTo>
                  <a:close/>
                  <a:moveTo>
                    <a:pt x="1144" y="2789"/>
                  </a:moveTo>
                  <a:lnTo>
                    <a:pt x="1006" y="2865"/>
                  </a:lnTo>
                  <a:lnTo>
                    <a:pt x="1006" y="2896"/>
                  </a:lnTo>
                  <a:lnTo>
                    <a:pt x="1144" y="2820"/>
                  </a:lnTo>
                  <a:lnTo>
                    <a:pt x="1144" y="2789"/>
                  </a:lnTo>
                  <a:close/>
                  <a:moveTo>
                    <a:pt x="900" y="2942"/>
                  </a:moveTo>
                  <a:lnTo>
                    <a:pt x="763" y="3018"/>
                  </a:lnTo>
                  <a:lnTo>
                    <a:pt x="763" y="3048"/>
                  </a:lnTo>
                  <a:lnTo>
                    <a:pt x="900" y="2972"/>
                  </a:lnTo>
                  <a:lnTo>
                    <a:pt x="900" y="2942"/>
                  </a:lnTo>
                  <a:close/>
                  <a:moveTo>
                    <a:pt x="626" y="3094"/>
                  </a:moveTo>
                  <a:lnTo>
                    <a:pt x="488" y="3170"/>
                  </a:lnTo>
                  <a:lnTo>
                    <a:pt x="488" y="3201"/>
                  </a:lnTo>
                  <a:lnTo>
                    <a:pt x="626" y="3124"/>
                  </a:lnTo>
                  <a:lnTo>
                    <a:pt x="626" y="3094"/>
                  </a:lnTo>
                  <a:close/>
                  <a:moveTo>
                    <a:pt x="382" y="3261"/>
                  </a:moveTo>
                  <a:lnTo>
                    <a:pt x="245" y="3338"/>
                  </a:lnTo>
                  <a:lnTo>
                    <a:pt x="245" y="3383"/>
                  </a:lnTo>
                  <a:lnTo>
                    <a:pt x="382" y="3307"/>
                  </a:lnTo>
                  <a:lnTo>
                    <a:pt x="382" y="3261"/>
                  </a:lnTo>
                  <a:close/>
                  <a:moveTo>
                    <a:pt x="138" y="3414"/>
                  </a:moveTo>
                  <a:lnTo>
                    <a:pt x="1" y="3490"/>
                  </a:lnTo>
                  <a:lnTo>
                    <a:pt x="1" y="3536"/>
                  </a:lnTo>
                  <a:lnTo>
                    <a:pt x="138" y="3460"/>
                  </a:lnTo>
                  <a:lnTo>
                    <a:pt x="138" y="3414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2099;p58">
              <a:extLst>
                <a:ext uri="{FF2B5EF4-FFF2-40B4-BE49-F238E27FC236}">
                  <a16:creationId xmlns:a16="http://schemas.microsoft.com/office/drawing/2014/main" id="{CB7B2FA1-C274-BB78-0CDD-FDFCC113A4D6}"/>
                </a:ext>
              </a:extLst>
            </p:cNvPr>
            <p:cNvSpPr/>
            <p:nvPr/>
          </p:nvSpPr>
          <p:spPr>
            <a:xfrm>
              <a:off x="6922440" y="1957043"/>
              <a:ext cx="170636" cy="106734"/>
            </a:xfrm>
            <a:custGeom>
              <a:avLst/>
              <a:gdLst/>
              <a:ahLst/>
              <a:cxnLst/>
              <a:rect l="l" t="t" r="r" b="b"/>
              <a:pathLst>
                <a:path w="5653" h="3536" extrusionOk="0">
                  <a:moveTo>
                    <a:pt x="5653" y="1"/>
                  </a:moveTo>
                  <a:lnTo>
                    <a:pt x="5531" y="77"/>
                  </a:lnTo>
                  <a:lnTo>
                    <a:pt x="5531" y="123"/>
                  </a:lnTo>
                  <a:lnTo>
                    <a:pt x="5653" y="46"/>
                  </a:lnTo>
                  <a:lnTo>
                    <a:pt x="5653" y="1"/>
                  </a:lnTo>
                  <a:close/>
                  <a:moveTo>
                    <a:pt x="5409" y="153"/>
                  </a:moveTo>
                  <a:lnTo>
                    <a:pt x="5272" y="229"/>
                  </a:lnTo>
                  <a:lnTo>
                    <a:pt x="5272" y="275"/>
                  </a:lnTo>
                  <a:lnTo>
                    <a:pt x="5409" y="199"/>
                  </a:lnTo>
                  <a:lnTo>
                    <a:pt x="5409" y="153"/>
                  </a:lnTo>
                  <a:close/>
                  <a:moveTo>
                    <a:pt x="5165" y="305"/>
                  </a:moveTo>
                  <a:lnTo>
                    <a:pt x="5028" y="382"/>
                  </a:lnTo>
                  <a:lnTo>
                    <a:pt x="5028" y="427"/>
                  </a:lnTo>
                  <a:lnTo>
                    <a:pt x="5165" y="351"/>
                  </a:lnTo>
                  <a:lnTo>
                    <a:pt x="5165" y="305"/>
                  </a:lnTo>
                  <a:close/>
                  <a:moveTo>
                    <a:pt x="4891" y="458"/>
                  </a:moveTo>
                  <a:lnTo>
                    <a:pt x="4769" y="534"/>
                  </a:lnTo>
                  <a:lnTo>
                    <a:pt x="4769" y="580"/>
                  </a:lnTo>
                  <a:lnTo>
                    <a:pt x="4891" y="503"/>
                  </a:lnTo>
                  <a:lnTo>
                    <a:pt x="4891" y="458"/>
                  </a:lnTo>
                  <a:close/>
                  <a:moveTo>
                    <a:pt x="4647" y="610"/>
                  </a:moveTo>
                  <a:lnTo>
                    <a:pt x="4510" y="686"/>
                  </a:lnTo>
                  <a:lnTo>
                    <a:pt x="4510" y="732"/>
                  </a:lnTo>
                  <a:lnTo>
                    <a:pt x="4647" y="656"/>
                  </a:lnTo>
                  <a:lnTo>
                    <a:pt x="4647" y="610"/>
                  </a:lnTo>
                  <a:close/>
                  <a:moveTo>
                    <a:pt x="4404" y="762"/>
                  </a:moveTo>
                  <a:lnTo>
                    <a:pt x="4267" y="839"/>
                  </a:lnTo>
                  <a:lnTo>
                    <a:pt x="4267" y="884"/>
                  </a:lnTo>
                  <a:lnTo>
                    <a:pt x="4404" y="808"/>
                  </a:lnTo>
                  <a:lnTo>
                    <a:pt x="4404" y="762"/>
                  </a:lnTo>
                  <a:close/>
                  <a:moveTo>
                    <a:pt x="4160" y="915"/>
                  </a:moveTo>
                  <a:lnTo>
                    <a:pt x="4023" y="991"/>
                  </a:lnTo>
                  <a:lnTo>
                    <a:pt x="4023" y="1037"/>
                  </a:lnTo>
                  <a:lnTo>
                    <a:pt x="4160" y="961"/>
                  </a:lnTo>
                  <a:lnTo>
                    <a:pt x="4160" y="915"/>
                  </a:lnTo>
                  <a:close/>
                  <a:moveTo>
                    <a:pt x="3901" y="1098"/>
                  </a:moveTo>
                  <a:lnTo>
                    <a:pt x="3779" y="1174"/>
                  </a:lnTo>
                  <a:lnTo>
                    <a:pt x="3779" y="1204"/>
                  </a:lnTo>
                  <a:lnTo>
                    <a:pt x="3901" y="1128"/>
                  </a:lnTo>
                  <a:lnTo>
                    <a:pt x="3901" y="1098"/>
                  </a:lnTo>
                  <a:close/>
                  <a:moveTo>
                    <a:pt x="3642" y="1250"/>
                  </a:moveTo>
                  <a:lnTo>
                    <a:pt x="3505" y="1326"/>
                  </a:lnTo>
                  <a:lnTo>
                    <a:pt x="3505" y="1357"/>
                  </a:lnTo>
                  <a:lnTo>
                    <a:pt x="3642" y="1280"/>
                  </a:lnTo>
                  <a:lnTo>
                    <a:pt x="3642" y="1250"/>
                  </a:lnTo>
                  <a:close/>
                  <a:moveTo>
                    <a:pt x="3398" y="1402"/>
                  </a:moveTo>
                  <a:lnTo>
                    <a:pt x="3261" y="1479"/>
                  </a:lnTo>
                  <a:lnTo>
                    <a:pt x="3261" y="1509"/>
                  </a:lnTo>
                  <a:lnTo>
                    <a:pt x="3398" y="1433"/>
                  </a:lnTo>
                  <a:lnTo>
                    <a:pt x="3398" y="1402"/>
                  </a:lnTo>
                  <a:close/>
                  <a:moveTo>
                    <a:pt x="3139" y="1555"/>
                  </a:moveTo>
                  <a:lnTo>
                    <a:pt x="3017" y="1631"/>
                  </a:lnTo>
                  <a:lnTo>
                    <a:pt x="3017" y="1661"/>
                  </a:lnTo>
                  <a:lnTo>
                    <a:pt x="3139" y="1585"/>
                  </a:lnTo>
                  <a:lnTo>
                    <a:pt x="3139" y="1555"/>
                  </a:lnTo>
                  <a:close/>
                  <a:moveTo>
                    <a:pt x="2895" y="1707"/>
                  </a:moveTo>
                  <a:lnTo>
                    <a:pt x="2758" y="1783"/>
                  </a:lnTo>
                  <a:lnTo>
                    <a:pt x="2758" y="1814"/>
                  </a:lnTo>
                  <a:lnTo>
                    <a:pt x="2895" y="1738"/>
                  </a:lnTo>
                  <a:lnTo>
                    <a:pt x="2895" y="1707"/>
                  </a:lnTo>
                  <a:close/>
                  <a:moveTo>
                    <a:pt x="2652" y="1859"/>
                  </a:moveTo>
                  <a:lnTo>
                    <a:pt x="2514" y="1936"/>
                  </a:lnTo>
                  <a:lnTo>
                    <a:pt x="2514" y="1966"/>
                  </a:lnTo>
                  <a:lnTo>
                    <a:pt x="2652" y="1890"/>
                  </a:lnTo>
                  <a:lnTo>
                    <a:pt x="2652" y="1859"/>
                  </a:lnTo>
                  <a:close/>
                  <a:moveTo>
                    <a:pt x="2408" y="2012"/>
                  </a:moveTo>
                  <a:lnTo>
                    <a:pt x="2271" y="2088"/>
                  </a:lnTo>
                  <a:lnTo>
                    <a:pt x="2271" y="2118"/>
                  </a:lnTo>
                  <a:lnTo>
                    <a:pt x="2408" y="2042"/>
                  </a:lnTo>
                  <a:lnTo>
                    <a:pt x="2408" y="2012"/>
                  </a:lnTo>
                  <a:close/>
                  <a:moveTo>
                    <a:pt x="2133" y="2179"/>
                  </a:moveTo>
                  <a:lnTo>
                    <a:pt x="1996" y="2256"/>
                  </a:lnTo>
                  <a:lnTo>
                    <a:pt x="1996" y="2286"/>
                  </a:lnTo>
                  <a:lnTo>
                    <a:pt x="2133" y="2210"/>
                  </a:lnTo>
                  <a:lnTo>
                    <a:pt x="2133" y="2179"/>
                  </a:lnTo>
                  <a:close/>
                  <a:moveTo>
                    <a:pt x="1890" y="2332"/>
                  </a:moveTo>
                  <a:lnTo>
                    <a:pt x="1753" y="2408"/>
                  </a:lnTo>
                  <a:lnTo>
                    <a:pt x="1753" y="2438"/>
                  </a:lnTo>
                  <a:lnTo>
                    <a:pt x="1890" y="2362"/>
                  </a:lnTo>
                  <a:lnTo>
                    <a:pt x="1890" y="2332"/>
                  </a:lnTo>
                  <a:close/>
                  <a:moveTo>
                    <a:pt x="1646" y="2484"/>
                  </a:moveTo>
                  <a:lnTo>
                    <a:pt x="1509" y="2560"/>
                  </a:lnTo>
                  <a:lnTo>
                    <a:pt x="1509" y="2591"/>
                  </a:lnTo>
                  <a:lnTo>
                    <a:pt x="1646" y="2515"/>
                  </a:lnTo>
                  <a:lnTo>
                    <a:pt x="1646" y="2484"/>
                  </a:lnTo>
                  <a:close/>
                  <a:moveTo>
                    <a:pt x="1387" y="2636"/>
                  </a:moveTo>
                  <a:lnTo>
                    <a:pt x="1265" y="2713"/>
                  </a:lnTo>
                  <a:lnTo>
                    <a:pt x="1265" y="2743"/>
                  </a:lnTo>
                  <a:lnTo>
                    <a:pt x="1387" y="2667"/>
                  </a:lnTo>
                  <a:lnTo>
                    <a:pt x="1387" y="2636"/>
                  </a:lnTo>
                  <a:close/>
                  <a:moveTo>
                    <a:pt x="1143" y="2789"/>
                  </a:moveTo>
                  <a:lnTo>
                    <a:pt x="1006" y="2865"/>
                  </a:lnTo>
                  <a:lnTo>
                    <a:pt x="1006" y="2895"/>
                  </a:lnTo>
                  <a:lnTo>
                    <a:pt x="1143" y="2819"/>
                  </a:lnTo>
                  <a:lnTo>
                    <a:pt x="1143" y="2789"/>
                  </a:lnTo>
                  <a:close/>
                  <a:moveTo>
                    <a:pt x="884" y="2941"/>
                  </a:moveTo>
                  <a:lnTo>
                    <a:pt x="747" y="3017"/>
                  </a:lnTo>
                  <a:lnTo>
                    <a:pt x="747" y="3048"/>
                  </a:lnTo>
                  <a:lnTo>
                    <a:pt x="884" y="2972"/>
                  </a:lnTo>
                  <a:lnTo>
                    <a:pt x="884" y="2941"/>
                  </a:lnTo>
                  <a:close/>
                  <a:moveTo>
                    <a:pt x="625" y="3094"/>
                  </a:moveTo>
                  <a:lnTo>
                    <a:pt x="503" y="3170"/>
                  </a:lnTo>
                  <a:lnTo>
                    <a:pt x="503" y="3200"/>
                  </a:lnTo>
                  <a:lnTo>
                    <a:pt x="625" y="3124"/>
                  </a:lnTo>
                  <a:lnTo>
                    <a:pt x="625" y="3094"/>
                  </a:lnTo>
                  <a:close/>
                  <a:moveTo>
                    <a:pt x="381" y="3246"/>
                  </a:moveTo>
                  <a:lnTo>
                    <a:pt x="244" y="3322"/>
                  </a:lnTo>
                  <a:lnTo>
                    <a:pt x="244" y="3353"/>
                  </a:lnTo>
                  <a:lnTo>
                    <a:pt x="381" y="3276"/>
                  </a:lnTo>
                  <a:lnTo>
                    <a:pt x="381" y="3246"/>
                  </a:lnTo>
                  <a:close/>
                  <a:moveTo>
                    <a:pt x="138" y="3414"/>
                  </a:moveTo>
                  <a:lnTo>
                    <a:pt x="0" y="3490"/>
                  </a:lnTo>
                  <a:lnTo>
                    <a:pt x="0" y="3535"/>
                  </a:lnTo>
                  <a:lnTo>
                    <a:pt x="138" y="3459"/>
                  </a:lnTo>
                  <a:lnTo>
                    <a:pt x="138" y="3414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2100;p58">
              <a:extLst>
                <a:ext uri="{FF2B5EF4-FFF2-40B4-BE49-F238E27FC236}">
                  <a16:creationId xmlns:a16="http://schemas.microsoft.com/office/drawing/2014/main" id="{23182B84-1FBB-FBA9-9B53-5DAA717477F1}"/>
                </a:ext>
              </a:extLst>
            </p:cNvPr>
            <p:cNvSpPr/>
            <p:nvPr/>
          </p:nvSpPr>
          <p:spPr>
            <a:xfrm>
              <a:off x="6927511" y="1991092"/>
              <a:ext cx="171089" cy="107187"/>
            </a:xfrm>
            <a:custGeom>
              <a:avLst/>
              <a:gdLst/>
              <a:ahLst/>
              <a:cxnLst/>
              <a:rect l="l" t="t" r="r" b="b"/>
              <a:pathLst>
                <a:path w="5668" h="3551" extrusionOk="0">
                  <a:moveTo>
                    <a:pt x="5668" y="0"/>
                  </a:moveTo>
                  <a:lnTo>
                    <a:pt x="5531" y="76"/>
                  </a:lnTo>
                  <a:lnTo>
                    <a:pt x="5531" y="122"/>
                  </a:lnTo>
                  <a:lnTo>
                    <a:pt x="5668" y="46"/>
                  </a:lnTo>
                  <a:lnTo>
                    <a:pt x="5668" y="0"/>
                  </a:lnTo>
                  <a:close/>
                  <a:moveTo>
                    <a:pt x="5409" y="168"/>
                  </a:moveTo>
                  <a:lnTo>
                    <a:pt x="5287" y="244"/>
                  </a:lnTo>
                  <a:lnTo>
                    <a:pt x="5287" y="290"/>
                  </a:lnTo>
                  <a:lnTo>
                    <a:pt x="5409" y="213"/>
                  </a:lnTo>
                  <a:lnTo>
                    <a:pt x="5409" y="168"/>
                  </a:lnTo>
                  <a:close/>
                  <a:moveTo>
                    <a:pt x="5150" y="320"/>
                  </a:moveTo>
                  <a:lnTo>
                    <a:pt x="5013" y="396"/>
                  </a:lnTo>
                  <a:lnTo>
                    <a:pt x="5013" y="442"/>
                  </a:lnTo>
                  <a:lnTo>
                    <a:pt x="5150" y="366"/>
                  </a:lnTo>
                  <a:lnTo>
                    <a:pt x="5150" y="320"/>
                  </a:lnTo>
                  <a:close/>
                  <a:moveTo>
                    <a:pt x="4906" y="472"/>
                  </a:moveTo>
                  <a:lnTo>
                    <a:pt x="4769" y="549"/>
                  </a:lnTo>
                  <a:lnTo>
                    <a:pt x="4769" y="594"/>
                  </a:lnTo>
                  <a:lnTo>
                    <a:pt x="4906" y="518"/>
                  </a:lnTo>
                  <a:lnTo>
                    <a:pt x="4906" y="472"/>
                  </a:lnTo>
                  <a:close/>
                  <a:moveTo>
                    <a:pt x="4647" y="625"/>
                  </a:moveTo>
                  <a:lnTo>
                    <a:pt x="4525" y="701"/>
                  </a:lnTo>
                  <a:lnTo>
                    <a:pt x="4525" y="747"/>
                  </a:lnTo>
                  <a:lnTo>
                    <a:pt x="4647" y="671"/>
                  </a:lnTo>
                  <a:lnTo>
                    <a:pt x="4647" y="625"/>
                  </a:lnTo>
                  <a:close/>
                  <a:moveTo>
                    <a:pt x="4403" y="777"/>
                  </a:moveTo>
                  <a:lnTo>
                    <a:pt x="4266" y="853"/>
                  </a:lnTo>
                  <a:lnTo>
                    <a:pt x="4266" y="899"/>
                  </a:lnTo>
                  <a:lnTo>
                    <a:pt x="4403" y="823"/>
                  </a:lnTo>
                  <a:lnTo>
                    <a:pt x="4403" y="777"/>
                  </a:lnTo>
                  <a:close/>
                  <a:moveTo>
                    <a:pt x="4159" y="930"/>
                  </a:moveTo>
                  <a:lnTo>
                    <a:pt x="4022" y="1006"/>
                  </a:lnTo>
                  <a:lnTo>
                    <a:pt x="4022" y="1051"/>
                  </a:lnTo>
                  <a:lnTo>
                    <a:pt x="4159" y="975"/>
                  </a:lnTo>
                  <a:lnTo>
                    <a:pt x="4159" y="930"/>
                  </a:lnTo>
                  <a:close/>
                  <a:moveTo>
                    <a:pt x="3885" y="1082"/>
                  </a:moveTo>
                  <a:lnTo>
                    <a:pt x="3763" y="1158"/>
                  </a:lnTo>
                  <a:lnTo>
                    <a:pt x="3763" y="1204"/>
                  </a:lnTo>
                  <a:lnTo>
                    <a:pt x="3885" y="1128"/>
                  </a:lnTo>
                  <a:lnTo>
                    <a:pt x="3885" y="1082"/>
                  </a:lnTo>
                  <a:close/>
                  <a:moveTo>
                    <a:pt x="3641" y="1265"/>
                  </a:moveTo>
                  <a:lnTo>
                    <a:pt x="3504" y="1341"/>
                  </a:lnTo>
                  <a:lnTo>
                    <a:pt x="3504" y="1371"/>
                  </a:lnTo>
                  <a:lnTo>
                    <a:pt x="3641" y="1295"/>
                  </a:lnTo>
                  <a:lnTo>
                    <a:pt x="3641" y="1265"/>
                  </a:lnTo>
                  <a:close/>
                  <a:moveTo>
                    <a:pt x="3398" y="1417"/>
                  </a:moveTo>
                  <a:lnTo>
                    <a:pt x="3261" y="1493"/>
                  </a:lnTo>
                  <a:lnTo>
                    <a:pt x="3261" y="1524"/>
                  </a:lnTo>
                  <a:lnTo>
                    <a:pt x="3398" y="1448"/>
                  </a:lnTo>
                  <a:lnTo>
                    <a:pt x="3398" y="1417"/>
                  </a:lnTo>
                  <a:close/>
                  <a:moveTo>
                    <a:pt x="3154" y="1569"/>
                  </a:moveTo>
                  <a:lnTo>
                    <a:pt x="3017" y="1646"/>
                  </a:lnTo>
                  <a:lnTo>
                    <a:pt x="3017" y="1676"/>
                  </a:lnTo>
                  <a:lnTo>
                    <a:pt x="3154" y="1600"/>
                  </a:lnTo>
                  <a:lnTo>
                    <a:pt x="3154" y="1569"/>
                  </a:lnTo>
                  <a:close/>
                  <a:moveTo>
                    <a:pt x="2895" y="1722"/>
                  </a:moveTo>
                  <a:lnTo>
                    <a:pt x="2773" y="1798"/>
                  </a:lnTo>
                  <a:lnTo>
                    <a:pt x="2773" y="1828"/>
                  </a:lnTo>
                  <a:lnTo>
                    <a:pt x="2895" y="1752"/>
                  </a:lnTo>
                  <a:lnTo>
                    <a:pt x="2895" y="1722"/>
                  </a:lnTo>
                  <a:close/>
                  <a:moveTo>
                    <a:pt x="2636" y="1874"/>
                  </a:moveTo>
                  <a:lnTo>
                    <a:pt x="2499" y="1950"/>
                  </a:lnTo>
                  <a:lnTo>
                    <a:pt x="2499" y="1981"/>
                  </a:lnTo>
                  <a:lnTo>
                    <a:pt x="2636" y="1905"/>
                  </a:lnTo>
                  <a:lnTo>
                    <a:pt x="2636" y="1874"/>
                  </a:lnTo>
                  <a:close/>
                  <a:moveTo>
                    <a:pt x="2392" y="2027"/>
                  </a:moveTo>
                  <a:lnTo>
                    <a:pt x="2255" y="2103"/>
                  </a:lnTo>
                  <a:lnTo>
                    <a:pt x="2255" y="2133"/>
                  </a:lnTo>
                  <a:lnTo>
                    <a:pt x="2392" y="2057"/>
                  </a:lnTo>
                  <a:lnTo>
                    <a:pt x="2392" y="2027"/>
                  </a:lnTo>
                  <a:close/>
                  <a:moveTo>
                    <a:pt x="2133" y="2179"/>
                  </a:moveTo>
                  <a:lnTo>
                    <a:pt x="2011" y="2255"/>
                  </a:lnTo>
                  <a:lnTo>
                    <a:pt x="2011" y="2286"/>
                  </a:lnTo>
                  <a:lnTo>
                    <a:pt x="2133" y="2209"/>
                  </a:lnTo>
                  <a:lnTo>
                    <a:pt x="2133" y="2179"/>
                  </a:lnTo>
                  <a:close/>
                  <a:moveTo>
                    <a:pt x="1889" y="2346"/>
                  </a:moveTo>
                  <a:lnTo>
                    <a:pt x="1752" y="2423"/>
                  </a:lnTo>
                  <a:lnTo>
                    <a:pt x="1752" y="2453"/>
                  </a:lnTo>
                  <a:lnTo>
                    <a:pt x="1889" y="2377"/>
                  </a:lnTo>
                  <a:lnTo>
                    <a:pt x="1889" y="2346"/>
                  </a:lnTo>
                  <a:close/>
                  <a:moveTo>
                    <a:pt x="1646" y="2499"/>
                  </a:moveTo>
                  <a:lnTo>
                    <a:pt x="1508" y="2575"/>
                  </a:lnTo>
                  <a:lnTo>
                    <a:pt x="1508" y="2605"/>
                  </a:lnTo>
                  <a:lnTo>
                    <a:pt x="1646" y="2529"/>
                  </a:lnTo>
                  <a:lnTo>
                    <a:pt x="1646" y="2499"/>
                  </a:lnTo>
                  <a:close/>
                  <a:moveTo>
                    <a:pt x="1402" y="2651"/>
                  </a:moveTo>
                  <a:lnTo>
                    <a:pt x="1265" y="2727"/>
                  </a:lnTo>
                  <a:lnTo>
                    <a:pt x="1265" y="2758"/>
                  </a:lnTo>
                  <a:lnTo>
                    <a:pt x="1402" y="2682"/>
                  </a:lnTo>
                  <a:lnTo>
                    <a:pt x="1402" y="2651"/>
                  </a:lnTo>
                  <a:close/>
                  <a:moveTo>
                    <a:pt x="1128" y="2804"/>
                  </a:moveTo>
                  <a:lnTo>
                    <a:pt x="990" y="2880"/>
                  </a:lnTo>
                  <a:lnTo>
                    <a:pt x="990" y="2910"/>
                  </a:lnTo>
                  <a:lnTo>
                    <a:pt x="1128" y="2834"/>
                  </a:lnTo>
                  <a:lnTo>
                    <a:pt x="1128" y="2804"/>
                  </a:lnTo>
                  <a:close/>
                  <a:moveTo>
                    <a:pt x="884" y="2956"/>
                  </a:moveTo>
                  <a:lnTo>
                    <a:pt x="747" y="3032"/>
                  </a:lnTo>
                  <a:lnTo>
                    <a:pt x="747" y="3063"/>
                  </a:lnTo>
                  <a:lnTo>
                    <a:pt x="884" y="2986"/>
                  </a:lnTo>
                  <a:lnTo>
                    <a:pt x="884" y="2956"/>
                  </a:lnTo>
                  <a:close/>
                  <a:moveTo>
                    <a:pt x="640" y="3108"/>
                  </a:moveTo>
                  <a:lnTo>
                    <a:pt x="503" y="3184"/>
                  </a:lnTo>
                  <a:lnTo>
                    <a:pt x="503" y="3215"/>
                  </a:lnTo>
                  <a:lnTo>
                    <a:pt x="640" y="3139"/>
                  </a:lnTo>
                  <a:lnTo>
                    <a:pt x="640" y="3108"/>
                  </a:lnTo>
                  <a:close/>
                  <a:moveTo>
                    <a:pt x="381" y="3261"/>
                  </a:moveTo>
                  <a:lnTo>
                    <a:pt x="259" y="3337"/>
                  </a:lnTo>
                  <a:lnTo>
                    <a:pt x="259" y="3367"/>
                  </a:lnTo>
                  <a:lnTo>
                    <a:pt x="381" y="3291"/>
                  </a:lnTo>
                  <a:lnTo>
                    <a:pt x="381" y="3261"/>
                  </a:lnTo>
                  <a:close/>
                  <a:moveTo>
                    <a:pt x="137" y="3428"/>
                  </a:moveTo>
                  <a:lnTo>
                    <a:pt x="0" y="3504"/>
                  </a:lnTo>
                  <a:lnTo>
                    <a:pt x="0" y="3550"/>
                  </a:lnTo>
                  <a:lnTo>
                    <a:pt x="137" y="3474"/>
                  </a:lnTo>
                  <a:lnTo>
                    <a:pt x="137" y="3428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2101;p58">
              <a:extLst>
                <a:ext uri="{FF2B5EF4-FFF2-40B4-BE49-F238E27FC236}">
                  <a16:creationId xmlns:a16="http://schemas.microsoft.com/office/drawing/2014/main" id="{9F3978E1-009C-6250-5AEE-66044AF0ACFF}"/>
                </a:ext>
              </a:extLst>
            </p:cNvPr>
            <p:cNvSpPr/>
            <p:nvPr/>
          </p:nvSpPr>
          <p:spPr>
            <a:xfrm>
              <a:off x="6864937" y="2413651"/>
              <a:ext cx="246098" cy="156932"/>
            </a:xfrm>
            <a:custGeom>
              <a:avLst/>
              <a:gdLst/>
              <a:ahLst/>
              <a:cxnLst/>
              <a:rect l="l" t="t" r="r" b="b"/>
              <a:pathLst>
                <a:path w="8153" h="5199" extrusionOk="0">
                  <a:moveTo>
                    <a:pt x="5066" y="0"/>
                  </a:moveTo>
                  <a:cubicBezTo>
                    <a:pt x="3836" y="0"/>
                    <a:pt x="4160" y="2166"/>
                    <a:pt x="4160" y="2166"/>
                  </a:cubicBezTo>
                  <a:cubicBezTo>
                    <a:pt x="4160" y="2166"/>
                    <a:pt x="3394" y="720"/>
                    <a:pt x="2519" y="720"/>
                  </a:cubicBezTo>
                  <a:cubicBezTo>
                    <a:pt x="2237" y="720"/>
                    <a:pt x="1944" y="870"/>
                    <a:pt x="1662" y="1268"/>
                  </a:cubicBezTo>
                  <a:cubicBezTo>
                    <a:pt x="1" y="3644"/>
                    <a:pt x="4557" y="5198"/>
                    <a:pt x="4557" y="5198"/>
                  </a:cubicBezTo>
                  <a:cubicBezTo>
                    <a:pt x="4557" y="5198"/>
                    <a:pt x="8152" y="795"/>
                    <a:pt x="5410" y="49"/>
                  </a:cubicBezTo>
                  <a:cubicBezTo>
                    <a:pt x="5284" y="16"/>
                    <a:pt x="5170" y="0"/>
                    <a:pt x="5066" y="0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2102;p58">
              <a:extLst>
                <a:ext uri="{FF2B5EF4-FFF2-40B4-BE49-F238E27FC236}">
                  <a16:creationId xmlns:a16="http://schemas.microsoft.com/office/drawing/2014/main" id="{79279168-A698-7C3A-F0EC-41226A3AB12B}"/>
                </a:ext>
              </a:extLst>
            </p:cNvPr>
            <p:cNvSpPr/>
            <p:nvPr/>
          </p:nvSpPr>
          <p:spPr>
            <a:xfrm>
              <a:off x="6880030" y="2617400"/>
              <a:ext cx="163452" cy="153611"/>
            </a:xfrm>
            <a:custGeom>
              <a:avLst/>
              <a:gdLst/>
              <a:ahLst/>
              <a:cxnLst/>
              <a:rect l="l" t="t" r="r" b="b"/>
              <a:pathLst>
                <a:path w="5415" h="5089" extrusionOk="0">
                  <a:moveTo>
                    <a:pt x="3221" y="0"/>
                  </a:moveTo>
                  <a:cubicBezTo>
                    <a:pt x="3080" y="0"/>
                    <a:pt x="2927" y="20"/>
                    <a:pt x="2761" y="63"/>
                  </a:cubicBezTo>
                  <a:cubicBezTo>
                    <a:pt x="1146" y="520"/>
                    <a:pt x="2746" y="2532"/>
                    <a:pt x="2746" y="2532"/>
                  </a:cubicBezTo>
                  <a:cubicBezTo>
                    <a:pt x="2746" y="2532"/>
                    <a:pt x="1869" y="1985"/>
                    <a:pt x="1134" y="1985"/>
                  </a:cubicBezTo>
                  <a:cubicBezTo>
                    <a:pt x="647" y="1985"/>
                    <a:pt x="223" y="2224"/>
                    <a:pt x="156" y="3019"/>
                  </a:cubicBezTo>
                  <a:cubicBezTo>
                    <a:pt x="0" y="4745"/>
                    <a:pt x="1653" y="5088"/>
                    <a:pt x="2991" y="5088"/>
                  </a:cubicBezTo>
                  <a:cubicBezTo>
                    <a:pt x="3874" y="5088"/>
                    <a:pt x="4620" y="4939"/>
                    <a:pt x="4620" y="4939"/>
                  </a:cubicBezTo>
                  <a:cubicBezTo>
                    <a:pt x="4620" y="4939"/>
                    <a:pt x="5414" y="0"/>
                    <a:pt x="322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2103;p58">
              <a:extLst>
                <a:ext uri="{FF2B5EF4-FFF2-40B4-BE49-F238E27FC236}">
                  <a16:creationId xmlns:a16="http://schemas.microsoft.com/office/drawing/2014/main" id="{28354DB8-1DF6-77CD-FBF5-DAF4C91C2DCD}"/>
                </a:ext>
              </a:extLst>
            </p:cNvPr>
            <p:cNvSpPr/>
            <p:nvPr/>
          </p:nvSpPr>
          <p:spPr>
            <a:xfrm>
              <a:off x="7014866" y="1662618"/>
              <a:ext cx="240574" cy="156479"/>
            </a:xfrm>
            <a:custGeom>
              <a:avLst/>
              <a:gdLst/>
              <a:ahLst/>
              <a:cxnLst/>
              <a:rect l="l" t="t" r="r" b="b"/>
              <a:pathLst>
                <a:path w="7970" h="5184" extrusionOk="0">
                  <a:moveTo>
                    <a:pt x="4886" y="1"/>
                  </a:moveTo>
                  <a:cubicBezTo>
                    <a:pt x="3599" y="1"/>
                    <a:pt x="4038" y="2198"/>
                    <a:pt x="4038" y="2198"/>
                  </a:cubicBezTo>
                  <a:cubicBezTo>
                    <a:pt x="4038" y="2198"/>
                    <a:pt x="3233" y="847"/>
                    <a:pt x="2382" y="847"/>
                  </a:cubicBezTo>
                  <a:cubicBezTo>
                    <a:pt x="2086" y="847"/>
                    <a:pt x="1784" y="1011"/>
                    <a:pt x="1509" y="1451"/>
                  </a:cubicBezTo>
                  <a:cubicBezTo>
                    <a:pt x="1" y="3874"/>
                    <a:pt x="4633" y="5184"/>
                    <a:pt x="4633" y="5184"/>
                  </a:cubicBezTo>
                  <a:cubicBezTo>
                    <a:pt x="4633" y="5184"/>
                    <a:pt x="7969" y="583"/>
                    <a:pt x="5181" y="34"/>
                  </a:cubicBezTo>
                  <a:cubicBezTo>
                    <a:pt x="5074" y="11"/>
                    <a:pt x="4976" y="1"/>
                    <a:pt x="4886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3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VOCABULARY</a:t>
            </a:r>
            <a:endParaRPr dirty="0"/>
          </a:p>
        </p:txBody>
      </p:sp>
      <p:sp>
        <p:nvSpPr>
          <p:cNvPr id="572" name="Google Shape;572;p33"/>
          <p:cNvSpPr/>
          <p:nvPr/>
        </p:nvSpPr>
        <p:spPr>
          <a:xfrm>
            <a:off x="7624658" y="875900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374DD-EA31-6E96-ED3D-CFC8420246CB}"/>
              </a:ext>
            </a:extLst>
          </p:cNvPr>
          <p:cNvSpPr txBox="1"/>
          <p:nvPr/>
        </p:nvSpPr>
        <p:spPr>
          <a:xfrm>
            <a:off x="1131010" y="1169218"/>
            <a:ext cx="6881979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People and places in: native people, local people, tourist, visitor, guard, island country, castle, coastline, valley, state, tower, capital city, countryside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English-speaking countries: The USA, Canada, The UK, Australia, New Zealand</a:t>
            </a:r>
          </a:p>
        </p:txBody>
      </p: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3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PRONUNCIATION</a:t>
            </a:r>
            <a:endParaRPr dirty="0"/>
          </a:p>
        </p:txBody>
      </p:sp>
      <p:sp>
        <p:nvSpPr>
          <p:cNvPr id="572" name="Google Shape;572;p33"/>
          <p:cNvSpPr/>
          <p:nvPr/>
        </p:nvSpPr>
        <p:spPr>
          <a:xfrm>
            <a:off x="7624658" y="875900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6AE51-1BBC-3FA4-1C37-1684E05298E3}"/>
              </a:ext>
            </a:extLst>
          </p:cNvPr>
          <p:cNvSpPr txBox="1"/>
          <p:nvPr/>
        </p:nvSpPr>
        <p:spPr>
          <a:xfrm>
            <a:off x="1118373" y="1169218"/>
            <a:ext cx="6090129" cy="280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Rising and falling intonation for questions: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use rising intonation for yes / no questions.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Can you speak English?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use falling intonation for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-questions.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What is the capital of Scotland?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8575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66;p33">
            <a:extLst>
              <a:ext uri="{FF2B5EF4-FFF2-40B4-BE49-F238E27FC236}">
                <a16:creationId xmlns:a16="http://schemas.microsoft.com/office/drawing/2014/main" id="{554D23FA-F834-51F1-8CA6-318999804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32705" y="113643"/>
            <a:ext cx="2078588" cy="4705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GRAMMAR</a:t>
            </a:r>
            <a:endParaRPr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AA3EE-9C81-489C-953D-53C3D899C83C}"/>
              </a:ext>
            </a:extLst>
          </p:cNvPr>
          <p:cNvSpPr txBox="1"/>
          <p:nvPr/>
        </p:nvSpPr>
        <p:spPr>
          <a:xfrm>
            <a:off x="500974" y="661482"/>
            <a:ext cx="8142051" cy="4368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700" dirty="0">
                <a:latin typeface="Calibri" panose="020F0502020204030204" pitchFamily="34" charset="0"/>
                <a:cs typeface="Calibri" panose="020F0502020204030204" pitchFamily="34" charset="0"/>
              </a:rPr>
              <a:t>Articles: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- There are two indefinite articles in English: ‘a’ and ‘an’. ‘An’ is used before vowel sounds.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: There's a good film on TV tonight.</a:t>
            </a:r>
          </a:p>
          <a:p>
            <a:pPr>
              <a:lnSpc>
                <a:spcPct val="150000"/>
              </a:lnSpc>
            </a:pPr>
            <a:r>
              <a:rPr lang="en-VN" sz="17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There is one definite article in English: ‘the’.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We use ‘the’: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+ with 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superlatives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: The largest city in Australia is Sydney.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+ with 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names of some places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: My son is studying in the USA.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+ if one of the words in the place name is 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common noun (island, bridge, river, tower, ...)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: The Tower Bridge in London is over one hundred years old.</a:t>
            </a:r>
            <a:endParaRPr lang="en-VN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04190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5"/>
          <p:cNvSpPr/>
          <p:nvPr/>
        </p:nvSpPr>
        <p:spPr>
          <a:xfrm>
            <a:off x="4027938" y="1201175"/>
            <a:ext cx="1088100" cy="1087500"/>
          </a:xfrm>
          <a:prstGeom prst="ellipse">
            <a:avLst/>
          </a:pr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5"/>
          <p:cNvSpPr txBox="1">
            <a:spLocks noGrp="1"/>
          </p:cNvSpPr>
          <p:nvPr>
            <p:ph type="title"/>
          </p:nvPr>
        </p:nvSpPr>
        <p:spPr>
          <a:xfrm>
            <a:off x="1704288" y="2571750"/>
            <a:ext cx="57354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VOCABULARY</a:t>
            </a:r>
            <a:endParaRPr dirty="0"/>
          </a:p>
        </p:txBody>
      </p:sp>
      <p:sp>
        <p:nvSpPr>
          <p:cNvPr id="737" name="Google Shape;737;p35"/>
          <p:cNvSpPr txBox="1">
            <a:spLocks noGrp="1"/>
          </p:cNvSpPr>
          <p:nvPr>
            <p:ph type="title" idx="2"/>
          </p:nvPr>
        </p:nvSpPr>
        <p:spPr>
          <a:xfrm>
            <a:off x="4149300" y="1396175"/>
            <a:ext cx="845400" cy="6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39" name="Google Shape;739;p35"/>
          <p:cNvSpPr/>
          <p:nvPr/>
        </p:nvSpPr>
        <p:spPr>
          <a:xfrm>
            <a:off x="5651379" y="1714691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5"/>
          <p:cNvSpPr/>
          <p:nvPr/>
        </p:nvSpPr>
        <p:spPr>
          <a:xfrm>
            <a:off x="6280370" y="1558012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5"/>
          <p:cNvSpPr/>
          <p:nvPr/>
        </p:nvSpPr>
        <p:spPr>
          <a:xfrm>
            <a:off x="5279045" y="928125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5"/>
          <p:cNvSpPr/>
          <p:nvPr/>
        </p:nvSpPr>
        <p:spPr>
          <a:xfrm>
            <a:off x="2329170" y="1718625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5"/>
          <p:cNvSpPr/>
          <p:nvPr/>
        </p:nvSpPr>
        <p:spPr>
          <a:xfrm>
            <a:off x="1339599" y="21774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5"/>
          <p:cNvSpPr/>
          <p:nvPr/>
        </p:nvSpPr>
        <p:spPr>
          <a:xfrm>
            <a:off x="1742008" y="1950525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5"/>
          <p:cNvSpPr/>
          <p:nvPr/>
        </p:nvSpPr>
        <p:spPr>
          <a:xfrm>
            <a:off x="1724551" y="2304776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/>
          <p:nvPr/>
        </p:nvSpPr>
        <p:spPr>
          <a:xfrm>
            <a:off x="6719524" y="37826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5"/>
          <p:cNvSpPr/>
          <p:nvPr/>
        </p:nvSpPr>
        <p:spPr>
          <a:xfrm>
            <a:off x="7121933" y="3555725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5"/>
          <p:cNvSpPr/>
          <p:nvPr/>
        </p:nvSpPr>
        <p:spPr>
          <a:xfrm>
            <a:off x="7104476" y="3909976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5"/>
          <p:cNvSpPr/>
          <p:nvPr/>
        </p:nvSpPr>
        <p:spPr>
          <a:xfrm rot="5400000">
            <a:off x="8247697" y="1873426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5"/>
          <p:cNvSpPr/>
          <p:nvPr/>
        </p:nvSpPr>
        <p:spPr>
          <a:xfrm rot="5400000">
            <a:off x="8116860" y="1525045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5"/>
          <p:cNvSpPr/>
          <p:nvPr/>
        </p:nvSpPr>
        <p:spPr>
          <a:xfrm rot="5400000">
            <a:off x="1273920" y="1396180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937337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CDC7FBF-0F44-CDDD-2796-27B8D24D8E87}"/>
              </a:ext>
            </a:extLst>
          </p:cNvPr>
          <p:cNvSpPr txBox="1"/>
          <p:nvPr/>
        </p:nvSpPr>
        <p:spPr>
          <a:xfrm>
            <a:off x="1536970" y="4242820"/>
            <a:ext cx="42659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5. California is famous for its long sunny …………...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45F259-0FD9-6809-ECF8-1FC3336B86D6}"/>
              </a:ext>
            </a:extLst>
          </p:cNvPr>
          <p:cNvSpPr txBox="1"/>
          <p:nvPr/>
        </p:nvSpPr>
        <p:spPr>
          <a:xfrm>
            <a:off x="1536970" y="3337846"/>
            <a:ext cx="40238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4. Most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Maori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men have ……….. on their arms.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C004A-286F-A0E2-BB38-8A3EE11F2090}"/>
              </a:ext>
            </a:extLst>
          </p:cNvPr>
          <p:cNvSpPr txBox="1"/>
          <p:nvPr/>
        </p:nvSpPr>
        <p:spPr>
          <a:xfrm>
            <a:off x="1536970" y="2428936"/>
            <a:ext cx="42434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3. People can go sightseeing by taking a …………...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B1C9FE-F127-CC30-378C-249FEE940A82}"/>
              </a:ext>
            </a:extLst>
          </p:cNvPr>
          <p:cNvSpPr txBox="1"/>
          <p:nvPr/>
        </p:nvSpPr>
        <p:spPr>
          <a:xfrm>
            <a:off x="1536970" y="1522650"/>
            <a:ext cx="386195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2. A great attraction of Scotland is the ……….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09FBBF-841F-6660-0685-F76656617580}"/>
              </a:ext>
            </a:extLst>
          </p:cNvPr>
          <p:cNvSpPr txBox="1"/>
          <p:nvPr/>
        </p:nvSpPr>
        <p:spPr>
          <a:xfrm>
            <a:off x="1536970" y="613740"/>
            <a:ext cx="47163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1. Both England and New Zealand are ..…….. countries.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84AE2-F6D3-F1EE-0FA3-ED5E59F5A7B8}"/>
              </a:ext>
            </a:extLst>
          </p:cNvPr>
          <p:cNvSpPr txBox="1"/>
          <p:nvPr/>
        </p:nvSpPr>
        <p:spPr>
          <a:xfrm>
            <a:off x="155642" y="136188"/>
            <a:ext cx="8142052" cy="338554"/>
          </a:xfrm>
          <a:prstGeom prst="rect">
            <a:avLst/>
          </a:prstGeom>
          <a:solidFill>
            <a:srgbClr val="D4F775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Ex 1: Look at the pictures and write the correct words or phrases to complete the sentences.</a:t>
            </a:r>
            <a:endParaRPr lang="en-VN" sz="16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F06756-3B66-4B63-8291-6D8F8E9C6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4"/>
          <a:stretch/>
        </p:blipFill>
        <p:spPr bwMode="auto">
          <a:xfrm>
            <a:off x="155643" y="615052"/>
            <a:ext cx="1215958" cy="7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62522E-7717-1FAC-E527-4086EDAAA2EC}"/>
              </a:ext>
            </a:extLst>
          </p:cNvPr>
          <p:cNvSpPr txBox="1"/>
          <p:nvPr/>
        </p:nvSpPr>
        <p:spPr>
          <a:xfrm>
            <a:off x="1536970" y="615052"/>
            <a:ext cx="47147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1. Both England and New Zealand are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island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countries.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AE4934B-DB97-8DB7-577E-D91DAE469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3" y="1522650"/>
            <a:ext cx="1215958" cy="7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D012ED-6FA0-E5C6-42C5-29C9AD85A1AD}"/>
              </a:ext>
            </a:extLst>
          </p:cNvPr>
          <p:cNvSpPr txBox="1"/>
          <p:nvPr/>
        </p:nvSpPr>
        <p:spPr>
          <a:xfrm>
            <a:off x="1536970" y="1522650"/>
            <a:ext cx="38910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2. A great attraction of Scotland is the </a:t>
            </a:r>
            <a:r>
              <a:rPr lang="en-VN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castle</a:t>
            </a:r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DE4D9B2-698F-533D-F947-AC2613323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2" y="2430248"/>
            <a:ext cx="1217973" cy="7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524C63-9468-3BB0-0164-3D706580F7C9}"/>
              </a:ext>
            </a:extLst>
          </p:cNvPr>
          <p:cNvSpPr txBox="1"/>
          <p:nvPr/>
        </p:nvSpPr>
        <p:spPr>
          <a:xfrm>
            <a:off x="1536970" y="2430248"/>
            <a:ext cx="43348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3. People can go sightseeing by taking a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boat ride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4CBF396-6BE7-D973-D974-E0FB1B5F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2" y="3337846"/>
            <a:ext cx="1215959" cy="7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EF0B15-8EF3-9706-64E5-9C72BE68EF6B}"/>
              </a:ext>
            </a:extLst>
          </p:cNvPr>
          <p:cNvSpPr txBox="1"/>
          <p:nvPr/>
        </p:nvSpPr>
        <p:spPr>
          <a:xfrm>
            <a:off x="1538125" y="3337846"/>
            <a:ext cx="41008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4. Most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Maori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men have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tattoos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on their arms.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5D7BD44-5592-DC92-A43C-F06995A97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3" b="12984"/>
          <a:stretch/>
        </p:blipFill>
        <p:spPr bwMode="auto">
          <a:xfrm>
            <a:off x="155642" y="4245444"/>
            <a:ext cx="1221365" cy="7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5BC053-425E-7DDE-60C5-CE64873319A3}"/>
              </a:ext>
            </a:extLst>
          </p:cNvPr>
          <p:cNvSpPr txBox="1"/>
          <p:nvPr/>
        </p:nvSpPr>
        <p:spPr>
          <a:xfrm>
            <a:off x="1536970" y="4245444"/>
            <a:ext cx="43204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5. California is famous for its long sunny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coastline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EA9A9C-D201-D0FA-7475-704403908FFD}"/>
              </a:ext>
            </a:extLst>
          </p:cNvPr>
          <p:cNvSpPr/>
          <p:nvPr/>
        </p:nvSpPr>
        <p:spPr>
          <a:xfrm>
            <a:off x="6439711" y="615052"/>
            <a:ext cx="2568102" cy="4392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VN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sland country: Quốc đảo</a:t>
            </a:r>
          </a:p>
          <a:p>
            <a:endParaRPr lang="en-VN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VN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attraction: sự thu hút</a:t>
            </a:r>
          </a:p>
          <a:p>
            <a:r>
              <a:rPr lang="en-VN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castle: lâu đài</a:t>
            </a:r>
          </a:p>
          <a:p>
            <a:endParaRPr lang="en-VN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VN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sightseeing: ngắm cảnh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boat ride: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tàu</a:t>
            </a:r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tattoo: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xăm</a:t>
            </a:r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famous for: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nổi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coastline: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bờ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endParaRPr lang="en-VN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3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284AE2-F6D3-F1EE-0FA3-ED5E59F5A7B8}"/>
              </a:ext>
            </a:extLst>
          </p:cNvPr>
          <p:cNvSpPr txBox="1"/>
          <p:nvPr/>
        </p:nvSpPr>
        <p:spPr>
          <a:xfrm>
            <a:off x="155642" y="136188"/>
            <a:ext cx="5995776" cy="338554"/>
          </a:xfrm>
          <a:prstGeom prst="rect">
            <a:avLst/>
          </a:prstGeom>
          <a:solidFill>
            <a:srgbClr val="D4F775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Ex 2: Choose the best answer A, B, or C to complete each sentence.</a:t>
            </a:r>
            <a:endParaRPr lang="en-VN" sz="16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EA9A9C-D201-D0FA-7475-704403908FFD}"/>
              </a:ext>
            </a:extLst>
          </p:cNvPr>
          <p:cNvSpPr/>
          <p:nvPr/>
        </p:nvSpPr>
        <p:spPr>
          <a:xfrm>
            <a:off x="6439711" y="615052"/>
            <a:ext cx="2568102" cy="4392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Canadian: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Ca-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endParaRPr lang="en-VN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VN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VN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landscape: phong cảnh</a:t>
            </a:r>
          </a:p>
          <a:p>
            <a:r>
              <a:rPr lang="en-VN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visitor: khách đến thăm</a:t>
            </a:r>
          </a:p>
          <a:p>
            <a:endParaRPr lang="en-VN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VN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symbol: biểu tượng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</a:t>
            </a:r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attraction: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hút</a:t>
            </a:r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border: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biên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native people: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endParaRPr lang="en-VN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041B32-B45F-68A4-EAA1-49E4B7EBBB1B}"/>
              </a:ext>
            </a:extLst>
          </p:cNvPr>
          <p:cNvSpPr txBox="1"/>
          <p:nvPr/>
        </p:nvSpPr>
        <p:spPr>
          <a:xfrm>
            <a:off x="155642" y="606564"/>
            <a:ext cx="5995776" cy="44446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1. What do you call the people from Canada? – ___________.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A. Canadians 	B. Canadian 	C. Canada people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2. Scotland, with its ___________ landscapes, attracts millions of visitors every year.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A. warm 		B. amazing 	C. local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3. What is a ___________ of London? – The red telephone box.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A. capital 		B. symbol 		C. landscape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4. Niagara Falls is a great ___________ on the border of the USA and Canada.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A. forest 		B. river 		C. attraction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5. Aborigines are the ___________ people of Australia.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A. native 		B. historical 	C. foreign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B223EF98-8DA6-CE7D-D90E-C69B49D8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826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1CE6E732-5F58-CEC8-E267-A27B75E7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25" y="2130421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65171940-3F97-6153-B446-E3838E342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25" y="2859626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D2A057AC-1982-4433-A3E6-670244C7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25" y="3959221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www.seekpng.com/png/detail/13-131941_red-circle-picture-freeuse-library-circle-png-hd.png">
            <a:extLst>
              <a:ext uri="{FF2B5EF4-FFF2-40B4-BE49-F238E27FC236}">
                <a16:creationId xmlns:a16="http://schemas.microsoft.com/office/drawing/2014/main" id="{E0B60EC8-F854-4073-1268-3B285B0D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" b="937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5" y="4711575"/>
            <a:ext cx="573591" cy="4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9DC4DA-54DC-51C3-E51E-29FA15CAB6F2}"/>
              </a:ext>
            </a:extLst>
          </p:cNvPr>
          <p:cNvSpPr txBox="1"/>
          <p:nvPr/>
        </p:nvSpPr>
        <p:spPr>
          <a:xfrm>
            <a:off x="1782619" y="692727"/>
            <a:ext cx="220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people from Canada</a:t>
            </a:r>
            <a:endParaRPr lang="en-VN"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83DBDA-ADA6-7B6C-8E57-2DD7A5F3D84F}"/>
              </a:ext>
            </a:extLst>
          </p:cNvPr>
          <p:cNvSpPr txBox="1"/>
          <p:nvPr/>
        </p:nvSpPr>
        <p:spPr>
          <a:xfrm>
            <a:off x="3454400" y="2521527"/>
            <a:ext cx="207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red telephone box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E99C5-B0D5-4BD4-741A-76ED3A3232C7}"/>
              </a:ext>
            </a:extLst>
          </p:cNvPr>
          <p:cNvSpPr txBox="1"/>
          <p:nvPr/>
        </p:nvSpPr>
        <p:spPr>
          <a:xfrm>
            <a:off x="360219" y="325120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Niagara Falls</a:t>
            </a:r>
          </a:p>
        </p:txBody>
      </p:sp>
    </p:spTree>
    <p:extLst>
      <p:ext uri="{BB962C8B-B14F-4D97-AF65-F5344CB8AC3E}">
        <p14:creationId xmlns:p14="http://schemas.microsoft.com/office/powerpoint/2010/main" val="1430884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5"/>
          <p:cNvSpPr/>
          <p:nvPr/>
        </p:nvSpPr>
        <p:spPr>
          <a:xfrm>
            <a:off x="4027938" y="1201175"/>
            <a:ext cx="1088100" cy="1087500"/>
          </a:xfrm>
          <a:prstGeom prst="ellipse">
            <a:avLst/>
          </a:pr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5"/>
          <p:cNvSpPr txBox="1">
            <a:spLocks noGrp="1"/>
          </p:cNvSpPr>
          <p:nvPr>
            <p:ph type="title"/>
          </p:nvPr>
        </p:nvSpPr>
        <p:spPr>
          <a:xfrm>
            <a:off x="1704288" y="2571750"/>
            <a:ext cx="57354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GRAMMAR</a:t>
            </a:r>
            <a:endParaRPr dirty="0"/>
          </a:p>
        </p:txBody>
      </p:sp>
      <p:sp>
        <p:nvSpPr>
          <p:cNvPr id="737" name="Google Shape;737;p35"/>
          <p:cNvSpPr txBox="1">
            <a:spLocks noGrp="1"/>
          </p:cNvSpPr>
          <p:nvPr>
            <p:ph type="title" idx="2"/>
          </p:nvPr>
        </p:nvSpPr>
        <p:spPr>
          <a:xfrm>
            <a:off x="4149300" y="1396175"/>
            <a:ext cx="845400" cy="6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39" name="Google Shape;739;p35"/>
          <p:cNvSpPr/>
          <p:nvPr/>
        </p:nvSpPr>
        <p:spPr>
          <a:xfrm>
            <a:off x="5651379" y="1714691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5"/>
          <p:cNvSpPr/>
          <p:nvPr/>
        </p:nvSpPr>
        <p:spPr>
          <a:xfrm>
            <a:off x="6280370" y="1558012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5"/>
          <p:cNvSpPr/>
          <p:nvPr/>
        </p:nvSpPr>
        <p:spPr>
          <a:xfrm>
            <a:off x="5279045" y="928125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5"/>
          <p:cNvSpPr/>
          <p:nvPr/>
        </p:nvSpPr>
        <p:spPr>
          <a:xfrm>
            <a:off x="2329170" y="1718625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5"/>
          <p:cNvSpPr/>
          <p:nvPr/>
        </p:nvSpPr>
        <p:spPr>
          <a:xfrm>
            <a:off x="1339599" y="21774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5"/>
          <p:cNvSpPr/>
          <p:nvPr/>
        </p:nvSpPr>
        <p:spPr>
          <a:xfrm>
            <a:off x="1742008" y="1950525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5"/>
          <p:cNvSpPr/>
          <p:nvPr/>
        </p:nvSpPr>
        <p:spPr>
          <a:xfrm>
            <a:off x="1724551" y="2304776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/>
          <p:nvPr/>
        </p:nvSpPr>
        <p:spPr>
          <a:xfrm>
            <a:off x="6719524" y="37826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5"/>
          <p:cNvSpPr/>
          <p:nvPr/>
        </p:nvSpPr>
        <p:spPr>
          <a:xfrm>
            <a:off x="7121933" y="3555725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5"/>
          <p:cNvSpPr/>
          <p:nvPr/>
        </p:nvSpPr>
        <p:spPr>
          <a:xfrm>
            <a:off x="7104476" y="3909976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5"/>
          <p:cNvSpPr/>
          <p:nvPr/>
        </p:nvSpPr>
        <p:spPr>
          <a:xfrm rot="5400000">
            <a:off x="8247697" y="1873426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5"/>
          <p:cNvSpPr/>
          <p:nvPr/>
        </p:nvSpPr>
        <p:spPr>
          <a:xfrm rot="5400000">
            <a:off x="8116860" y="1525045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5"/>
          <p:cNvSpPr/>
          <p:nvPr/>
        </p:nvSpPr>
        <p:spPr>
          <a:xfrm rot="5400000">
            <a:off x="1273920" y="1396180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569501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284AE2-F6D3-F1EE-0FA3-ED5E59F5A7B8}"/>
              </a:ext>
            </a:extLst>
          </p:cNvPr>
          <p:cNvSpPr txBox="1"/>
          <p:nvPr/>
        </p:nvSpPr>
        <p:spPr>
          <a:xfrm>
            <a:off x="155641" y="136188"/>
            <a:ext cx="4300611" cy="338554"/>
          </a:xfrm>
          <a:prstGeom prst="rect">
            <a:avLst/>
          </a:prstGeom>
          <a:solidFill>
            <a:srgbClr val="D4F775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Ex 3: Complete the sentences with a / an or the.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EA9A9C-D201-D0FA-7475-704403908FFD}"/>
              </a:ext>
            </a:extLst>
          </p:cNvPr>
          <p:cNvSpPr/>
          <p:nvPr/>
        </p:nvSpPr>
        <p:spPr>
          <a:xfrm>
            <a:off x="6257925" y="615052"/>
            <a:ext cx="2819400" cy="4392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“biggest”: so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“the”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“North Island”: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“the”</a:t>
            </a:r>
          </a:p>
          <a:p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“castle”, “building”: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nhắc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“a”</a:t>
            </a:r>
          </a:p>
          <a:p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“UK”: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“the”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“Atlantic Ocean”: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“the”</a:t>
            </a:r>
          </a:p>
          <a:p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“state”: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“a”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“USA”: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“the”</a:t>
            </a:r>
          </a:p>
          <a:p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“attraction”: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“an”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“interesting place”: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đằng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“an”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FDBF5B-54EE-DB3F-737A-CE7589A95648}"/>
              </a:ext>
            </a:extLst>
          </p:cNvPr>
          <p:cNvSpPr txBox="1"/>
          <p:nvPr/>
        </p:nvSpPr>
        <p:spPr>
          <a:xfrm>
            <a:off x="155641" y="2503995"/>
            <a:ext cx="5995776" cy="263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ysClr val="windowText" lastClr="000000"/>
                </a:solidFill>
                <a:highlight>
                  <a:srgbClr val="FFE5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There are two indefinite articles in English: ‘a’ and ‘an’.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ysClr val="windowText" lastClr="000000"/>
                </a:solidFill>
                <a:highlight>
                  <a:srgbClr val="FFE5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 ‘An’ is used before vowel sounds.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ysClr val="windowText" lastClr="000000"/>
                </a:solidFill>
                <a:highlight>
                  <a:srgbClr val="FFE5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 use ‘the’: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ysClr val="windowText" lastClr="000000"/>
                </a:solidFill>
                <a:highlight>
                  <a:srgbClr val="FFE5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+ with superlatives.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ysClr val="windowText" lastClr="000000"/>
                </a:solidFill>
                <a:highlight>
                  <a:srgbClr val="FFE5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+ with the names of some places.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ysClr val="windowText" lastClr="000000"/>
                </a:solidFill>
                <a:highlight>
                  <a:srgbClr val="FFE5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+ if one of the words in the place name is a common noun (island, bridge, river, tower, ...).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041B32-B45F-68A4-EAA1-49E4B7EBBB1B}"/>
              </a:ext>
            </a:extLst>
          </p:cNvPr>
          <p:cNvSpPr txBox="1"/>
          <p:nvPr/>
        </p:nvSpPr>
        <p:spPr>
          <a:xfrm>
            <a:off x="155642" y="606564"/>
            <a:ext cx="5995776" cy="19008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1. Auckland is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biggest city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on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North Island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New Zealand.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castle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strong building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with thick and high walls.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3. Surrounding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Atlantic Ocean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4. Hawaii is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attraction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interesting place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visitors.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FA94D3-A622-4C19-0F94-7F1D2C0F76CA}"/>
              </a:ext>
            </a:extLst>
          </p:cNvPr>
          <p:cNvSpPr txBox="1"/>
          <p:nvPr/>
        </p:nvSpPr>
        <p:spPr>
          <a:xfrm>
            <a:off x="155641" y="603154"/>
            <a:ext cx="5995776" cy="190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1. Auckland is ……….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biggest city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on …….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North Island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of New Zealand.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2. …….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castle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is ………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strong building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with thick and high walls.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3. Surrounding ………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is ……….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Atlantic Ocean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4. Hawaii is ………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of ……..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5. ………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attraction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is ………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interesting place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for visitors.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724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Academ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E407A"/>
      </a:accent1>
      <a:accent2>
        <a:srgbClr val="2882BA"/>
      </a:accent2>
      <a:accent3>
        <a:srgbClr val="39B3B0"/>
      </a:accent3>
      <a:accent4>
        <a:srgbClr val="E43E36"/>
      </a:accent4>
      <a:accent5>
        <a:srgbClr val="D4E7E6"/>
      </a:accent5>
      <a:accent6>
        <a:srgbClr val="A31E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1090</Words>
  <Application>Microsoft Macintosh PowerPoint</Application>
  <PresentationFormat>On-screen Show (16:9)</PresentationFormat>
  <Paragraphs>138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Grandstander ExtraBold</vt:lpstr>
      <vt:lpstr>Murecho Black</vt:lpstr>
      <vt:lpstr>Livvic</vt:lpstr>
      <vt:lpstr>Arial</vt:lpstr>
      <vt:lpstr>Grandstander SemiBold</vt:lpstr>
      <vt:lpstr>Cambria</vt:lpstr>
      <vt:lpstr>Grandstander Black</vt:lpstr>
      <vt:lpstr>English Academy by Slidesgo</vt:lpstr>
      <vt:lpstr>Unit 12: ENGLISH – SPEAKING COUNTRIES</vt:lpstr>
      <vt:lpstr>VOCABULARY</vt:lpstr>
      <vt:lpstr>PRONUNCIATION</vt:lpstr>
      <vt:lpstr>GRAMMAR</vt:lpstr>
      <vt:lpstr>VOCABULARY</vt:lpstr>
      <vt:lpstr>PowerPoint Presentation</vt:lpstr>
      <vt:lpstr>PowerPoint Presentation</vt:lpstr>
      <vt:lpstr>GRAMMAR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12: ENGLISH – SPEAKING COUNTRIES</dc:title>
  <cp:lastModifiedBy>Tuấn Đạt Nguyễn</cp:lastModifiedBy>
  <cp:revision>4</cp:revision>
  <dcterms:modified xsi:type="dcterms:W3CDTF">2023-01-08T09:28:59Z</dcterms:modified>
</cp:coreProperties>
</file>