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3"/>
  </p:notesMasterIdLst>
  <p:sldIdLst>
    <p:sldId id="256" r:id="rId2"/>
    <p:sldId id="263" r:id="rId3"/>
    <p:sldId id="355" r:id="rId4"/>
    <p:sldId id="356" r:id="rId5"/>
    <p:sldId id="261" r:id="rId6"/>
    <p:sldId id="357" r:id="rId7"/>
    <p:sldId id="358" r:id="rId8"/>
    <p:sldId id="360" r:id="rId9"/>
    <p:sldId id="359" r:id="rId10"/>
    <p:sldId id="361" r:id="rId11"/>
    <p:sldId id="362" r:id="rId12"/>
    <p:sldId id="363" r:id="rId13"/>
    <p:sldId id="364" r:id="rId14"/>
    <p:sldId id="365" r:id="rId15"/>
    <p:sldId id="266" r:id="rId16"/>
    <p:sldId id="257" r:id="rId17"/>
    <p:sldId id="366" r:id="rId18"/>
    <p:sldId id="368" r:id="rId19"/>
    <p:sldId id="369" r:id="rId20"/>
    <p:sldId id="258" r:id="rId21"/>
    <p:sldId id="289" r:id="rId22"/>
  </p:sldIdLst>
  <p:sldSz cx="9144000" cy="5143500" type="screen16x9"/>
  <p:notesSz cx="6858000" cy="9144000"/>
  <p:embeddedFontLst>
    <p:embeddedFont>
      <p:font typeface="Amiri" panose="020B0604020202020204" charset="-78"/>
      <p:regular r:id="rId24"/>
      <p:bold r:id="rId25"/>
      <p:italic r:id="rId26"/>
      <p:boldItalic r:id="rId27"/>
    </p:embeddedFont>
    <p:embeddedFont>
      <p:font typeface="Antic Slab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xygen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15A"/>
    <a:srgbClr val="FFFEF6"/>
    <a:srgbClr val="CB4D5E"/>
    <a:srgbClr val="E6E7E9"/>
    <a:srgbClr val="EB1C24"/>
    <a:srgbClr val="FFC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A06355-378A-449A-A39D-2433329886F7}">
  <a:tblStyle styleId="{3EA06355-378A-449A-A39D-2433329886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4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f6728f09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9f6728f09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3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9ef5824f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9ef5824f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21802ce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21802ce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9ef5824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9ef5824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f6728f09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f6728f09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9f6728f09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9f6728f09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20077" y="1739588"/>
            <a:ext cx="5810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0227" y="3676013"/>
            <a:ext cx="58104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47275" y="934400"/>
            <a:ext cx="1018050" cy="402825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039475" y="152325"/>
            <a:ext cx="1956998" cy="774350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359874" y="468401"/>
            <a:ext cx="1527584" cy="604439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4"/>
          <p:cNvGrpSpPr/>
          <p:nvPr/>
        </p:nvGrpSpPr>
        <p:grpSpPr>
          <a:xfrm>
            <a:off x="-215951" y="206724"/>
            <a:ext cx="2674050" cy="2306870"/>
            <a:chOff x="-215951" y="206724"/>
            <a:chExt cx="2674050" cy="2306870"/>
          </a:xfrm>
        </p:grpSpPr>
        <p:sp>
          <p:nvSpPr>
            <p:cNvPr id="225" name="Google Shape;225;p34"/>
            <p:cNvSpPr/>
            <p:nvPr/>
          </p:nvSpPr>
          <p:spPr>
            <a:xfrm>
              <a:off x="-215951" y="737225"/>
              <a:ext cx="1972777" cy="780594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 flipH="1">
              <a:off x="572250" y="1928974"/>
              <a:ext cx="1477394" cy="584620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 flipH="1">
              <a:off x="1425898" y="206724"/>
              <a:ext cx="1032201" cy="408424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34"/>
          <p:cNvGrpSpPr/>
          <p:nvPr/>
        </p:nvGrpSpPr>
        <p:grpSpPr>
          <a:xfrm>
            <a:off x="7196749" y="2642299"/>
            <a:ext cx="2265600" cy="2321995"/>
            <a:chOff x="7196749" y="2642299"/>
            <a:chExt cx="2265600" cy="2321995"/>
          </a:xfrm>
        </p:grpSpPr>
        <p:sp>
          <p:nvSpPr>
            <p:cNvPr id="229" name="Google Shape;229;p34"/>
            <p:cNvSpPr/>
            <p:nvPr/>
          </p:nvSpPr>
          <p:spPr>
            <a:xfrm>
              <a:off x="7196749" y="3210625"/>
              <a:ext cx="1972777" cy="780594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 flipH="1">
              <a:off x="7266375" y="4379674"/>
              <a:ext cx="1477394" cy="584620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 flipH="1">
              <a:off x="8430148" y="2642299"/>
              <a:ext cx="1032201" cy="408424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/>
          <p:nvPr/>
        </p:nvSpPr>
        <p:spPr>
          <a:xfrm>
            <a:off x="403525" y="982348"/>
            <a:ext cx="733810" cy="29035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5"/>
          <p:cNvSpPr/>
          <p:nvPr/>
        </p:nvSpPr>
        <p:spPr>
          <a:xfrm flipH="1">
            <a:off x="2714085" y="4632761"/>
            <a:ext cx="733709" cy="29035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5"/>
          <p:cNvSpPr/>
          <p:nvPr/>
        </p:nvSpPr>
        <p:spPr>
          <a:xfrm flipH="1">
            <a:off x="4055898" y="131099"/>
            <a:ext cx="1032201" cy="40842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 flipH="1">
            <a:off x="7300823" y="4573724"/>
            <a:ext cx="1032201" cy="40842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5"/>
          <p:cNvSpPr/>
          <p:nvPr/>
        </p:nvSpPr>
        <p:spPr>
          <a:xfrm flipH="1">
            <a:off x="8174185" y="1962661"/>
            <a:ext cx="733709" cy="29035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367325" y="2439882"/>
            <a:ext cx="50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148925" y="1299775"/>
            <a:ext cx="22818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877125" y="3214929"/>
            <a:ext cx="25536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403925" y="1631125"/>
            <a:ext cx="855264" cy="33845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7921700" y="200863"/>
            <a:ext cx="1018050" cy="402825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8549850" y="4064450"/>
            <a:ext cx="855264" cy="33845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2"/>
          </p:nvPr>
        </p:nvSpPr>
        <p:spPr>
          <a:xfrm>
            <a:off x="5249223" y="3221900"/>
            <a:ext cx="30573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3"/>
          </p:nvPr>
        </p:nvSpPr>
        <p:spPr>
          <a:xfrm>
            <a:off x="5249229" y="1667025"/>
            <a:ext cx="30573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ri"/>
                <a:ea typeface="Amiri"/>
                <a:cs typeface="Amiri"/>
                <a:sym typeface="Ami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5249225" y="2000400"/>
            <a:ext cx="32946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5249225" y="3555275"/>
            <a:ext cx="32946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/>
          </p:nvPr>
        </p:nvSpPr>
        <p:spPr>
          <a:xfrm>
            <a:off x="1387975" y="1936220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388025" y="2254126"/>
            <a:ext cx="25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3" hasCustomPrompt="1"/>
          </p:nvPr>
        </p:nvSpPr>
        <p:spPr>
          <a:xfrm>
            <a:off x="1388025" y="1568734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/>
          </p:nvPr>
        </p:nvSpPr>
        <p:spPr>
          <a:xfrm>
            <a:off x="5220400" y="1936220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5220450" y="2254126"/>
            <a:ext cx="25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6" hasCustomPrompt="1"/>
          </p:nvPr>
        </p:nvSpPr>
        <p:spPr>
          <a:xfrm>
            <a:off x="5220450" y="1568734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/>
          </p:nvPr>
        </p:nvSpPr>
        <p:spPr>
          <a:xfrm>
            <a:off x="1387975" y="3489595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8"/>
          </p:nvPr>
        </p:nvSpPr>
        <p:spPr>
          <a:xfrm>
            <a:off x="1388025" y="3807502"/>
            <a:ext cx="25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1388025" y="3130407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/>
          </p:nvPr>
        </p:nvSpPr>
        <p:spPr>
          <a:xfrm>
            <a:off x="5220400" y="3489595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4"/>
          </p:nvPr>
        </p:nvSpPr>
        <p:spPr>
          <a:xfrm>
            <a:off x="5220450" y="3807502"/>
            <a:ext cx="25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5220450" y="3130407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/>
          <p:nvPr/>
        </p:nvSpPr>
        <p:spPr>
          <a:xfrm>
            <a:off x="7509943" y="941222"/>
            <a:ext cx="855264" cy="33845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7913701" y="1568726"/>
            <a:ext cx="1527584" cy="604439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8114238" y="584550"/>
            <a:ext cx="633071" cy="4558947"/>
          </a:xfrm>
          <a:custGeom>
            <a:avLst/>
            <a:gdLst/>
            <a:ahLst/>
            <a:cxnLst/>
            <a:rect l="l" t="t" r="r" b="b"/>
            <a:pathLst>
              <a:path w="5916" h="42603" extrusionOk="0">
                <a:moveTo>
                  <a:pt x="2674" y="3957"/>
                </a:moveTo>
                <a:lnTo>
                  <a:pt x="2674" y="7568"/>
                </a:lnTo>
                <a:lnTo>
                  <a:pt x="1480" y="3957"/>
                </a:lnTo>
                <a:close/>
                <a:moveTo>
                  <a:pt x="4380" y="3957"/>
                </a:moveTo>
                <a:lnTo>
                  <a:pt x="3157" y="7568"/>
                </a:lnTo>
                <a:lnTo>
                  <a:pt x="3157" y="3957"/>
                </a:lnTo>
                <a:close/>
                <a:moveTo>
                  <a:pt x="2854" y="1"/>
                </a:moveTo>
                <a:cubicBezTo>
                  <a:pt x="2766" y="1"/>
                  <a:pt x="2627" y="14"/>
                  <a:pt x="2589" y="89"/>
                </a:cubicBezTo>
                <a:cubicBezTo>
                  <a:pt x="2560" y="544"/>
                  <a:pt x="2560" y="1028"/>
                  <a:pt x="2589" y="1483"/>
                </a:cubicBezTo>
                <a:lnTo>
                  <a:pt x="740" y="2762"/>
                </a:lnTo>
                <a:lnTo>
                  <a:pt x="484" y="2762"/>
                </a:lnTo>
                <a:cubicBezTo>
                  <a:pt x="1" y="2762"/>
                  <a:pt x="1" y="3502"/>
                  <a:pt x="484" y="3502"/>
                </a:cubicBezTo>
                <a:lnTo>
                  <a:pt x="598" y="3502"/>
                </a:lnTo>
                <a:lnTo>
                  <a:pt x="2418" y="8308"/>
                </a:lnTo>
                <a:lnTo>
                  <a:pt x="2418" y="31000"/>
                </a:lnTo>
                <a:cubicBezTo>
                  <a:pt x="2333" y="31512"/>
                  <a:pt x="2191" y="32024"/>
                  <a:pt x="2020" y="32536"/>
                </a:cubicBezTo>
                <a:cubicBezTo>
                  <a:pt x="1736" y="33161"/>
                  <a:pt x="1082" y="33758"/>
                  <a:pt x="1195" y="33957"/>
                </a:cubicBezTo>
                <a:cubicBezTo>
                  <a:pt x="1233" y="34014"/>
                  <a:pt x="1312" y="34030"/>
                  <a:pt x="1405" y="34030"/>
                </a:cubicBezTo>
                <a:cubicBezTo>
                  <a:pt x="1521" y="34030"/>
                  <a:pt x="1658" y="34005"/>
                  <a:pt x="1763" y="34005"/>
                </a:cubicBezTo>
                <a:cubicBezTo>
                  <a:pt x="1826" y="34005"/>
                  <a:pt x="1878" y="34014"/>
                  <a:pt x="1906" y="34043"/>
                </a:cubicBezTo>
                <a:lnTo>
                  <a:pt x="1906" y="41635"/>
                </a:lnTo>
                <a:cubicBezTo>
                  <a:pt x="1906" y="41635"/>
                  <a:pt x="968" y="41692"/>
                  <a:pt x="797" y="41920"/>
                </a:cubicBezTo>
                <a:cubicBezTo>
                  <a:pt x="683" y="42147"/>
                  <a:pt x="598" y="42375"/>
                  <a:pt x="570" y="42602"/>
                </a:cubicBezTo>
                <a:lnTo>
                  <a:pt x="5319" y="42602"/>
                </a:lnTo>
                <a:cubicBezTo>
                  <a:pt x="5290" y="42375"/>
                  <a:pt x="5233" y="42147"/>
                  <a:pt x="5120" y="41920"/>
                </a:cubicBezTo>
                <a:cubicBezTo>
                  <a:pt x="4949" y="41692"/>
                  <a:pt x="3982" y="41635"/>
                  <a:pt x="3982" y="41635"/>
                </a:cubicBezTo>
                <a:lnTo>
                  <a:pt x="3982" y="34014"/>
                </a:lnTo>
                <a:cubicBezTo>
                  <a:pt x="4011" y="33986"/>
                  <a:pt x="4062" y="33977"/>
                  <a:pt x="4125" y="33977"/>
                </a:cubicBezTo>
                <a:cubicBezTo>
                  <a:pt x="4230" y="33977"/>
                  <a:pt x="4368" y="34002"/>
                  <a:pt x="4483" y="34002"/>
                </a:cubicBezTo>
                <a:cubicBezTo>
                  <a:pt x="4576" y="34002"/>
                  <a:pt x="4655" y="33986"/>
                  <a:pt x="4693" y="33929"/>
                </a:cubicBezTo>
                <a:cubicBezTo>
                  <a:pt x="4835" y="33758"/>
                  <a:pt x="4153" y="33133"/>
                  <a:pt x="3897" y="32507"/>
                </a:cubicBezTo>
                <a:cubicBezTo>
                  <a:pt x="3698" y="31995"/>
                  <a:pt x="3584" y="31483"/>
                  <a:pt x="3499" y="30972"/>
                </a:cubicBezTo>
                <a:lnTo>
                  <a:pt x="3499" y="8308"/>
                </a:lnTo>
                <a:lnTo>
                  <a:pt x="5290" y="3502"/>
                </a:lnTo>
                <a:lnTo>
                  <a:pt x="5432" y="3502"/>
                </a:lnTo>
                <a:cubicBezTo>
                  <a:pt x="5916" y="3502"/>
                  <a:pt x="5916" y="2762"/>
                  <a:pt x="5432" y="2762"/>
                </a:cubicBezTo>
                <a:lnTo>
                  <a:pt x="5120" y="2762"/>
                </a:lnTo>
                <a:lnTo>
                  <a:pt x="3300" y="1483"/>
                </a:lnTo>
                <a:cubicBezTo>
                  <a:pt x="3328" y="1028"/>
                  <a:pt x="3328" y="544"/>
                  <a:pt x="3300" y="89"/>
                </a:cubicBezTo>
                <a:cubicBezTo>
                  <a:pt x="3243" y="14"/>
                  <a:pt x="3097" y="1"/>
                  <a:pt x="3007" y="1"/>
                </a:cubicBezTo>
                <a:cubicBezTo>
                  <a:pt x="2962" y="1"/>
                  <a:pt x="2930" y="4"/>
                  <a:pt x="2930" y="4"/>
                </a:cubicBezTo>
                <a:cubicBezTo>
                  <a:pt x="2930" y="4"/>
                  <a:pt x="2898" y="1"/>
                  <a:pt x="28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208050" y="2694800"/>
            <a:ext cx="855264" cy="338454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-304825" y="1876413"/>
            <a:ext cx="1018050" cy="402825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CUSTOM_7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 flipH="1">
            <a:off x="2594800" y="1884688"/>
            <a:ext cx="3373200" cy="7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 flipH="1">
            <a:off x="2594800" y="2641450"/>
            <a:ext cx="2768700" cy="6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350" y="2119800"/>
            <a:ext cx="18264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None/>
              <a:defRPr sz="111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1766225" y="539500"/>
            <a:ext cx="56049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subTitle" idx="1"/>
          </p:nvPr>
        </p:nvSpPr>
        <p:spPr>
          <a:xfrm>
            <a:off x="1766225" y="1597900"/>
            <a:ext cx="5604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/>
          <p:nvPr/>
        </p:nvSpPr>
        <p:spPr>
          <a:xfrm>
            <a:off x="2723700" y="3932600"/>
            <a:ext cx="36966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CREDITS</a:t>
            </a:r>
            <a:r>
              <a:rPr lang="en" sz="12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,</a:t>
            </a:r>
            <a:r>
              <a:rPr lang="en" sz="12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rPr>
              <a:t>.</a:t>
            </a:r>
            <a:endParaRPr sz="1200">
              <a:solidFill>
                <a:schemeClr val="dk2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19" name="Google Shape;219;p32"/>
          <p:cNvSpPr/>
          <p:nvPr/>
        </p:nvSpPr>
        <p:spPr>
          <a:xfrm flipH="1">
            <a:off x="769273" y="2265721"/>
            <a:ext cx="1101225" cy="43573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/>
        </p:nvSpPr>
        <p:spPr>
          <a:xfrm flipH="1">
            <a:off x="7577923" y="3827271"/>
            <a:ext cx="1101225" cy="43573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/>
        </p:nvSpPr>
        <p:spPr>
          <a:xfrm flipH="1">
            <a:off x="7748148" y="652371"/>
            <a:ext cx="1101225" cy="435736"/>
          </a:xfrm>
          <a:custGeom>
            <a:avLst/>
            <a:gdLst/>
            <a:ahLst/>
            <a:cxnLst/>
            <a:rect l="l" t="t" r="r" b="b"/>
            <a:pathLst>
              <a:path w="40722" h="16113" extrusionOk="0">
                <a:moveTo>
                  <a:pt x="21059" y="0"/>
                </a:moveTo>
                <a:cubicBezTo>
                  <a:pt x="17203" y="0"/>
                  <a:pt x="13624" y="2211"/>
                  <a:pt x="11916" y="5733"/>
                </a:cubicBezTo>
                <a:cubicBezTo>
                  <a:pt x="11119" y="5505"/>
                  <a:pt x="10323" y="5363"/>
                  <a:pt x="9527" y="5363"/>
                </a:cubicBezTo>
                <a:cubicBezTo>
                  <a:pt x="3953" y="5391"/>
                  <a:pt x="1" y="10794"/>
                  <a:pt x="1735" y="16112"/>
                </a:cubicBezTo>
                <a:lnTo>
                  <a:pt x="38930" y="16112"/>
                </a:lnTo>
                <a:cubicBezTo>
                  <a:pt x="40722" y="11847"/>
                  <a:pt x="37594" y="7098"/>
                  <a:pt x="32987" y="7098"/>
                </a:cubicBezTo>
                <a:cubicBezTo>
                  <a:pt x="32276" y="7098"/>
                  <a:pt x="31594" y="7211"/>
                  <a:pt x="30940" y="7439"/>
                </a:cubicBezTo>
                <a:cubicBezTo>
                  <a:pt x="29774" y="3344"/>
                  <a:pt x="26219" y="415"/>
                  <a:pt x="22011" y="45"/>
                </a:cubicBezTo>
                <a:cubicBezTo>
                  <a:pt x="21692" y="15"/>
                  <a:pt x="21374" y="0"/>
                  <a:pt x="210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Oxygen"/>
              <a:buNone/>
              <a:defRPr sz="2800" b="1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●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○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■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●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○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■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●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○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ic Slab"/>
              <a:buChar char="■"/>
              <a:defRPr sz="1600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59" r:id="rId6"/>
    <p:sldLayoutId id="2147483676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ctrTitle"/>
          </p:nvPr>
        </p:nvSpPr>
        <p:spPr>
          <a:xfrm>
            <a:off x="2620077" y="1739588"/>
            <a:ext cx="5810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 b="1" dirty="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UNIT 12</a:t>
            </a:r>
            <a:br>
              <a:rPr lang="en" sz="7700" b="1" dirty="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</a:br>
            <a:r>
              <a:rPr lang="en" sz="4800" dirty="0">
                <a:solidFill>
                  <a:schemeClr val="lt2"/>
                </a:solidFill>
              </a:rPr>
              <a:t>English speaking country</a:t>
            </a:r>
            <a:endParaRPr sz="4800" dirty="0">
              <a:solidFill>
                <a:schemeClr val="lt2"/>
              </a:solidFill>
            </a:endParaRPr>
          </a:p>
        </p:txBody>
      </p:sp>
      <p:sp>
        <p:nvSpPr>
          <p:cNvPr id="247" name="Google Shape;247;p38"/>
          <p:cNvSpPr txBox="1">
            <a:spLocks noGrp="1"/>
          </p:cNvSpPr>
          <p:nvPr>
            <p:ph type="subTitle" idx="1"/>
          </p:nvPr>
        </p:nvSpPr>
        <p:spPr>
          <a:xfrm>
            <a:off x="2620227" y="3865200"/>
            <a:ext cx="58104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grpSp>
        <p:nvGrpSpPr>
          <p:cNvPr id="248" name="Google Shape;248;p38"/>
          <p:cNvGrpSpPr/>
          <p:nvPr/>
        </p:nvGrpSpPr>
        <p:grpSpPr>
          <a:xfrm>
            <a:off x="1076149" y="539500"/>
            <a:ext cx="1382725" cy="4603989"/>
            <a:chOff x="1076149" y="539500"/>
            <a:chExt cx="1382725" cy="4603989"/>
          </a:xfrm>
        </p:grpSpPr>
        <p:grpSp>
          <p:nvGrpSpPr>
            <p:cNvPr id="249" name="Google Shape;249;p38"/>
            <p:cNvGrpSpPr/>
            <p:nvPr/>
          </p:nvGrpSpPr>
          <p:grpSpPr>
            <a:xfrm>
              <a:off x="1076149" y="1495199"/>
              <a:ext cx="1382725" cy="3648290"/>
              <a:chOff x="4476475" y="2928225"/>
              <a:chExt cx="556675" cy="1468775"/>
            </a:xfrm>
          </p:grpSpPr>
          <p:sp>
            <p:nvSpPr>
              <p:cNvPr id="250" name="Google Shape;250;p38"/>
              <p:cNvSpPr/>
              <p:nvPr/>
            </p:nvSpPr>
            <p:spPr>
              <a:xfrm>
                <a:off x="4476475" y="2928225"/>
                <a:ext cx="556675" cy="1468775"/>
              </a:xfrm>
              <a:custGeom>
                <a:avLst/>
                <a:gdLst/>
                <a:ahLst/>
                <a:cxnLst/>
                <a:rect l="l" t="t" r="r" b="b"/>
                <a:pathLst>
                  <a:path w="22267" h="58751" extrusionOk="0">
                    <a:moveTo>
                      <a:pt x="18911" y="5318"/>
                    </a:moveTo>
                    <a:lnTo>
                      <a:pt x="18911" y="8475"/>
                    </a:lnTo>
                    <a:lnTo>
                      <a:pt x="3327" y="8475"/>
                    </a:lnTo>
                    <a:lnTo>
                      <a:pt x="3327" y="5318"/>
                    </a:lnTo>
                    <a:close/>
                    <a:moveTo>
                      <a:pt x="19508" y="12797"/>
                    </a:moveTo>
                    <a:lnTo>
                      <a:pt x="19508" y="51414"/>
                    </a:lnTo>
                    <a:lnTo>
                      <a:pt x="2730" y="51414"/>
                    </a:lnTo>
                    <a:lnTo>
                      <a:pt x="2730" y="12797"/>
                    </a:lnTo>
                    <a:close/>
                    <a:moveTo>
                      <a:pt x="11119" y="0"/>
                    </a:moveTo>
                    <a:cubicBezTo>
                      <a:pt x="6143" y="0"/>
                      <a:pt x="2133" y="2190"/>
                      <a:pt x="2133" y="4892"/>
                    </a:cubicBezTo>
                    <a:lnTo>
                      <a:pt x="2133" y="8901"/>
                    </a:lnTo>
                    <a:lnTo>
                      <a:pt x="910" y="8901"/>
                    </a:lnTo>
                    <a:lnTo>
                      <a:pt x="910" y="55850"/>
                    </a:lnTo>
                    <a:lnTo>
                      <a:pt x="0" y="55850"/>
                    </a:lnTo>
                    <a:lnTo>
                      <a:pt x="0" y="58751"/>
                    </a:lnTo>
                    <a:lnTo>
                      <a:pt x="22266" y="58751"/>
                    </a:lnTo>
                    <a:lnTo>
                      <a:pt x="22266" y="55850"/>
                    </a:lnTo>
                    <a:lnTo>
                      <a:pt x="21356" y="55850"/>
                    </a:lnTo>
                    <a:lnTo>
                      <a:pt x="21356" y="8930"/>
                    </a:lnTo>
                    <a:lnTo>
                      <a:pt x="20105" y="8930"/>
                    </a:lnTo>
                    <a:lnTo>
                      <a:pt x="20105" y="4920"/>
                    </a:lnTo>
                    <a:cubicBezTo>
                      <a:pt x="20105" y="2190"/>
                      <a:pt x="16067" y="0"/>
                      <a:pt x="11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8"/>
              <p:cNvSpPr/>
              <p:nvPr/>
            </p:nvSpPr>
            <p:spPr>
              <a:xfrm>
                <a:off x="4554675" y="3258800"/>
                <a:ext cx="399550" cy="944125"/>
              </a:xfrm>
              <a:custGeom>
                <a:avLst/>
                <a:gdLst/>
                <a:ahLst/>
                <a:cxnLst/>
                <a:rect l="l" t="t" r="r" b="b"/>
                <a:pathLst>
                  <a:path w="15982" h="37765" extrusionOk="0">
                    <a:moveTo>
                      <a:pt x="14190" y="3072"/>
                    </a:moveTo>
                    <a:lnTo>
                      <a:pt x="14190" y="9100"/>
                    </a:lnTo>
                    <a:lnTo>
                      <a:pt x="10323" y="9100"/>
                    </a:lnTo>
                    <a:lnTo>
                      <a:pt x="10323" y="3072"/>
                    </a:lnTo>
                    <a:close/>
                    <a:moveTo>
                      <a:pt x="9925" y="3072"/>
                    </a:moveTo>
                    <a:lnTo>
                      <a:pt x="9925" y="9129"/>
                    </a:lnTo>
                    <a:lnTo>
                      <a:pt x="6057" y="9129"/>
                    </a:lnTo>
                    <a:lnTo>
                      <a:pt x="6057" y="3072"/>
                    </a:lnTo>
                    <a:close/>
                    <a:moveTo>
                      <a:pt x="5659" y="3072"/>
                    </a:moveTo>
                    <a:lnTo>
                      <a:pt x="5659" y="9157"/>
                    </a:lnTo>
                    <a:lnTo>
                      <a:pt x="1792" y="9157"/>
                    </a:lnTo>
                    <a:lnTo>
                      <a:pt x="1792" y="3072"/>
                    </a:lnTo>
                    <a:close/>
                    <a:moveTo>
                      <a:pt x="9925" y="9470"/>
                    </a:moveTo>
                    <a:lnTo>
                      <a:pt x="9925" y="15499"/>
                    </a:lnTo>
                    <a:lnTo>
                      <a:pt x="6057" y="15499"/>
                    </a:lnTo>
                    <a:lnTo>
                      <a:pt x="6057" y="9470"/>
                    </a:lnTo>
                    <a:close/>
                    <a:moveTo>
                      <a:pt x="14190" y="9470"/>
                    </a:moveTo>
                    <a:lnTo>
                      <a:pt x="14190" y="15499"/>
                    </a:lnTo>
                    <a:lnTo>
                      <a:pt x="10323" y="15499"/>
                    </a:lnTo>
                    <a:lnTo>
                      <a:pt x="10323" y="9470"/>
                    </a:lnTo>
                    <a:close/>
                    <a:moveTo>
                      <a:pt x="5659" y="9470"/>
                    </a:moveTo>
                    <a:lnTo>
                      <a:pt x="5659" y="15527"/>
                    </a:lnTo>
                    <a:lnTo>
                      <a:pt x="1792" y="15527"/>
                    </a:lnTo>
                    <a:lnTo>
                      <a:pt x="1792" y="9470"/>
                    </a:lnTo>
                    <a:close/>
                    <a:moveTo>
                      <a:pt x="14190" y="15840"/>
                    </a:moveTo>
                    <a:lnTo>
                      <a:pt x="14190" y="21868"/>
                    </a:lnTo>
                    <a:lnTo>
                      <a:pt x="10323" y="21868"/>
                    </a:lnTo>
                    <a:lnTo>
                      <a:pt x="10323" y="15840"/>
                    </a:lnTo>
                    <a:close/>
                    <a:moveTo>
                      <a:pt x="5659" y="15840"/>
                    </a:moveTo>
                    <a:lnTo>
                      <a:pt x="5659" y="21897"/>
                    </a:lnTo>
                    <a:lnTo>
                      <a:pt x="1792" y="21897"/>
                    </a:lnTo>
                    <a:lnTo>
                      <a:pt x="1792" y="15840"/>
                    </a:lnTo>
                    <a:close/>
                    <a:moveTo>
                      <a:pt x="9925" y="15840"/>
                    </a:moveTo>
                    <a:lnTo>
                      <a:pt x="9925" y="21897"/>
                    </a:lnTo>
                    <a:lnTo>
                      <a:pt x="6057" y="21897"/>
                    </a:lnTo>
                    <a:lnTo>
                      <a:pt x="6057" y="15840"/>
                    </a:lnTo>
                    <a:close/>
                    <a:moveTo>
                      <a:pt x="14190" y="22210"/>
                    </a:moveTo>
                    <a:lnTo>
                      <a:pt x="14190" y="28238"/>
                    </a:lnTo>
                    <a:lnTo>
                      <a:pt x="10323" y="28238"/>
                    </a:lnTo>
                    <a:lnTo>
                      <a:pt x="10323" y="22210"/>
                    </a:lnTo>
                    <a:close/>
                    <a:moveTo>
                      <a:pt x="9925" y="22210"/>
                    </a:moveTo>
                    <a:lnTo>
                      <a:pt x="9925" y="28267"/>
                    </a:lnTo>
                    <a:lnTo>
                      <a:pt x="6057" y="28267"/>
                    </a:lnTo>
                    <a:lnTo>
                      <a:pt x="6057" y="22210"/>
                    </a:lnTo>
                    <a:close/>
                    <a:moveTo>
                      <a:pt x="5659" y="22210"/>
                    </a:moveTo>
                    <a:lnTo>
                      <a:pt x="5659" y="28295"/>
                    </a:lnTo>
                    <a:lnTo>
                      <a:pt x="1792" y="28295"/>
                    </a:lnTo>
                    <a:lnTo>
                      <a:pt x="1792" y="22210"/>
                    </a:lnTo>
                    <a:close/>
                    <a:moveTo>
                      <a:pt x="14190" y="28608"/>
                    </a:moveTo>
                    <a:lnTo>
                      <a:pt x="14190" y="34636"/>
                    </a:lnTo>
                    <a:lnTo>
                      <a:pt x="10323" y="34636"/>
                    </a:lnTo>
                    <a:lnTo>
                      <a:pt x="10323" y="28608"/>
                    </a:lnTo>
                    <a:close/>
                    <a:moveTo>
                      <a:pt x="9925" y="28608"/>
                    </a:moveTo>
                    <a:lnTo>
                      <a:pt x="9925" y="34665"/>
                    </a:lnTo>
                    <a:lnTo>
                      <a:pt x="6057" y="34665"/>
                    </a:lnTo>
                    <a:lnTo>
                      <a:pt x="6057" y="28608"/>
                    </a:lnTo>
                    <a:close/>
                    <a:moveTo>
                      <a:pt x="5659" y="28608"/>
                    </a:moveTo>
                    <a:lnTo>
                      <a:pt x="5659" y="34693"/>
                    </a:lnTo>
                    <a:lnTo>
                      <a:pt x="1792" y="34693"/>
                    </a:lnTo>
                    <a:lnTo>
                      <a:pt x="1792" y="28608"/>
                    </a:lnTo>
                    <a:close/>
                    <a:moveTo>
                      <a:pt x="0" y="1"/>
                    </a:moveTo>
                    <a:lnTo>
                      <a:pt x="0" y="37764"/>
                    </a:lnTo>
                    <a:lnTo>
                      <a:pt x="15982" y="37764"/>
                    </a:lnTo>
                    <a:lnTo>
                      <a:pt x="159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" name="Google Shape;252;p38"/>
            <p:cNvSpPr/>
            <p:nvPr/>
          </p:nvSpPr>
          <p:spPr>
            <a:xfrm flipH="1">
              <a:off x="1465815" y="539500"/>
              <a:ext cx="583323" cy="85839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C17A1-E585-4274-A81C-C29B401A25BF}"/>
              </a:ext>
            </a:extLst>
          </p:cNvPr>
          <p:cNvCxnSpPr>
            <a:cxnSpLocks/>
          </p:cNvCxnSpPr>
          <p:nvPr/>
        </p:nvCxnSpPr>
        <p:spPr>
          <a:xfrm>
            <a:off x="609600" y="1343008"/>
            <a:ext cx="478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F43676-85F9-4773-8421-2D9AF9CE34B7}"/>
              </a:ext>
            </a:extLst>
          </p:cNvPr>
          <p:cNvCxnSpPr>
            <a:cxnSpLocks/>
          </p:cNvCxnSpPr>
          <p:nvPr/>
        </p:nvCxnSpPr>
        <p:spPr>
          <a:xfrm>
            <a:off x="4310743" y="1343008"/>
            <a:ext cx="12772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1C0558-F529-4216-831F-61659B831063}"/>
              </a:ext>
            </a:extLst>
          </p:cNvPr>
          <p:cNvCxnSpPr>
            <a:cxnSpLocks/>
          </p:cNvCxnSpPr>
          <p:nvPr/>
        </p:nvCxnSpPr>
        <p:spPr>
          <a:xfrm>
            <a:off x="297932" y="1705866"/>
            <a:ext cx="5221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4A4423-D1E7-43CF-9B81-97B2C47C21C3}"/>
              </a:ext>
            </a:extLst>
          </p:cNvPr>
          <p:cNvCxnSpPr>
            <a:cxnSpLocks/>
          </p:cNvCxnSpPr>
          <p:nvPr/>
        </p:nvCxnSpPr>
        <p:spPr>
          <a:xfrm>
            <a:off x="1161532" y="1705866"/>
            <a:ext cx="26412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145AD7-80F0-4EDD-94C9-3A3CA7329920}"/>
              </a:ext>
            </a:extLst>
          </p:cNvPr>
          <p:cNvSpPr txBox="1"/>
          <p:nvPr/>
        </p:nvSpPr>
        <p:spPr>
          <a:xfrm>
            <a:off x="6096001" y="952116"/>
            <a:ext cx="2915735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At 9:30 a.m., we’ll go to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Buckingham Palace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 The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Queen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and her family live there.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32" name="Google Shape;257;p39">
            <a:extLst>
              <a:ext uri="{FF2B5EF4-FFF2-40B4-BE49-F238E27FC236}">
                <a16:creationId xmlns:a16="http://schemas.microsoft.com/office/drawing/2014/main" id="{D890F8F5-6ACE-43A7-9A2B-60C2C38C76DC}"/>
              </a:ext>
            </a:extLst>
          </p:cNvPr>
          <p:cNvSpPr txBox="1">
            <a:spLocks/>
          </p:cNvSpPr>
          <p:nvPr/>
        </p:nvSpPr>
        <p:spPr>
          <a:xfrm>
            <a:off x="1088571" y="8716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Queen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A44B93C0-46ED-4D3A-AC84-065C7933C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936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3349C9-1B64-4A07-80A2-D4E826DB9067}"/>
              </a:ext>
            </a:extLst>
          </p:cNvPr>
          <p:cNvCxnSpPr>
            <a:cxnSpLocks/>
          </p:cNvCxnSpPr>
          <p:nvPr/>
        </p:nvCxnSpPr>
        <p:spPr>
          <a:xfrm>
            <a:off x="1494971" y="2075979"/>
            <a:ext cx="8273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4AFF05-98A4-4C36-9172-3C5DD127D202}"/>
              </a:ext>
            </a:extLst>
          </p:cNvPr>
          <p:cNvCxnSpPr>
            <a:cxnSpLocks/>
          </p:cNvCxnSpPr>
          <p:nvPr/>
        </p:nvCxnSpPr>
        <p:spPr>
          <a:xfrm>
            <a:off x="4666732" y="2075979"/>
            <a:ext cx="11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5A723E-B2BB-4DC8-BE7B-FA3B85A609AE}"/>
              </a:ext>
            </a:extLst>
          </p:cNvPr>
          <p:cNvCxnSpPr>
            <a:cxnSpLocks/>
          </p:cNvCxnSpPr>
          <p:nvPr/>
        </p:nvCxnSpPr>
        <p:spPr>
          <a:xfrm>
            <a:off x="334607" y="2438836"/>
            <a:ext cx="11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145AD7-80F0-4EDD-94C9-3A3CA7329920}"/>
              </a:ext>
            </a:extLst>
          </p:cNvPr>
          <p:cNvSpPr txBox="1"/>
          <p:nvPr/>
        </p:nvSpPr>
        <p:spPr>
          <a:xfrm>
            <a:off x="6096001" y="972894"/>
            <a:ext cx="2915735" cy="255454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At 9:30 a.m., we’ll go to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Buckingham Palace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 The Queen and her family live there.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You can see the Queen’s beautiful garden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, and her collection of artworks.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32" name="Google Shape;257;p39">
            <a:extLst>
              <a:ext uri="{FF2B5EF4-FFF2-40B4-BE49-F238E27FC236}">
                <a16:creationId xmlns:a16="http://schemas.microsoft.com/office/drawing/2014/main" id="{D890F8F5-6ACE-43A7-9A2B-60C2C38C76DC}"/>
              </a:ext>
            </a:extLst>
          </p:cNvPr>
          <p:cNvSpPr txBox="1">
            <a:spLocks/>
          </p:cNvSpPr>
          <p:nvPr/>
        </p:nvSpPr>
        <p:spPr>
          <a:xfrm>
            <a:off x="1088571" y="8716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Queen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2" name="Google Shape;257;p39">
            <a:extLst>
              <a:ext uri="{FF2B5EF4-FFF2-40B4-BE49-F238E27FC236}">
                <a16:creationId xmlns:a16="http://schemas.microsoft.com/office/drawing/2014/main" id="{57C8E290-3E55-4268-B37A-83FBF9A71F09}"/>
              </a:ext>
            </a:extLst>
          </p:cNvPr>
          <p:cNvSpPr txBox="1">
            <a:spLocks/>
          </p:cNvSpPr>
          <p:nvPr/>
        </p:nvSpPr>
        <p:spPr>
          <a:xfrm>
            <a:off x="1393760" y="19892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garden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360BEFA-D1E8-48BE-8847-975ACA4E3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936" y="36857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86663A-4C52-4782-B9AA-17CFD5B36882}"/>
              </a:ext>
            </a:extLst>
          </p:cNvPr>
          <p:cNvCxnSpPr>
            <a:cxnSpLocks/>
          </p:cNvCxnSpPr>
          <p:nvPr/>
        </p:nvCxnSpPr>
        <p:spPr>
          <a:xfrm>
            <a:off x="610378" y="2801693"/>
            <a:ext cx="19151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23D6CC-2B28-4739-B0E7-631705438701}"/>
              </a:ext>
            </a:extLst>
          </p:cNvPr>
          <p:cNvCxnSpPr>
            <a:cxnSpLocks/>
          </p:cNvCxnSpPr>
          <p:nvPr/>
        </p:nvCxnSpPr>
        <p:spPr>
          <a:xfrm>
            <a:off x="3033875" y="2801693"/>
            <a:ext cx="10301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145AD7-80F0-4EDD-94C9-3A3CA7329920}"/>
              </a:ext>
            </a:extLst>
          </p:cNvPr>
          <p:cNvSpPr txBox="1"/>
          <p:nvPr/>
        </p:nvSpPr>
        <p:spPr>
          <a:xfrm>
            <a:off x="6096001" y="972894"/>
            <a:ext cx="2915735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We will then visit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Big Ben. 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It is the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Clock Tower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on the River Thames.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32" name="Google Shape;257;p39">
            <a:extLst>
              <a:ext uri="{FF2B5EF4-FFF2-40B4-BE49-F238E27FC236}">
                <a16:creationId xmlns:a16="http://schemas.microsoft.com/office/drawing/2014/main" id="{D890F8F5-6ACE-43A7-9A2B-60C2C38C76DC}"/>
              </a:ext>
            </a:extLst>
          </p:cNvPr>
          <p:cNvSpPr txBox="1">
            <a:spLocks/>
          </p:cNvSpPr>
          <p:nvPr/>
        </p:nvSpPr>
        <p:spPr>
          <a:xfrm>
            <a:off x="1088571" y="8716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Queen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2" name="Google Shape;257;p39">
            <a:extLst>
              <a:ext uri="{FF2B5EF4-FFF2-40B4-BE49-F238E27FC236}">
                <a16:creationId xmlns:a16="http://schemas.microsoft.com/office/drawing/2014/main" id="{57C8E290-3E55-4268-B37A-83FBF9A71F09}"/>
              </a:ext>
            </a:extLst>
          </p:cNvPr>
          <p:cNvSpPr txBox="1">
            <a:spLocks/>
          </p:cNvSpPr>
          <p:nvPr/>
        </p:nvSpPr>
        <p:spPr>
          <a:xfrm>
            <a:off x="1393760" y="19892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garden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8" name="Google Shape;257;p39">
            <a:extLst>
              <a:ext uri="{FF2B5EF4-FFF2-40B4-BE49-F238E27FC236}">
                <a16:creationId xmlns:a16="http://schemas.microsoft.com/office/drawing/2014/main" id="{EBB3D76C-B933-4CA7-A4F6-64F0EFB81BF3}"/>
              </a:ext>
            </a:extLst>
          </p:cNvPr>
          <p:cNvSpPr txBox="1">
            <a:spLocks/>
          </p:cNvSpPr>
          <p:nvPr/>
        </p:nvSpPr>
        <p:spPr>
          <a:xfrm>
            <a:off x="411341" y="270766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Clock 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362047E-E742-4540-B716-1E1B3613E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936" y="2419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3196D1-3E11-4C34-8386-636648C2A395}"/>
              </a:ext>
            </a:extLst>
          </p:cNvPr>
          <p:cNvCxnSpPr>
            <a:cxnSpLocks/>
          </p:cNvCxnSpPr>
          <p:nvPr/>
        </p:nvCxnSpPr>
        <p:spPr>
          <a:xfrm>
            <a:off x="639406" y="3541921"/>
            <a:ext cx="1508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C97110A-EB48-4232-8140-59CA248AE677}"/>
              </a:ext>
            </a:extLst>
          </p:cNvPr>
          <p:cNvCxnSpPr>
            <a:cxnSpLocks/>
          </p:cNvCxnSpPr>
          <p:nvPr/>
        </p:nvCxnSpPr>
        <p:spPr>
          <a:xfrm>
            <a:off x="5399704" y="3541921"/>
            <a:ext cx="5656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8252B1-CA91-495F-B2B6-AFD494ADBA9C}"/>
              </a:ext>
            </a:extLst>
          </p:cNvPr>
          <p:cNvCxnSpPr>
            <a:cxnSpLocks/>
          </p:cNvCxnSpPr>
          <p:nvPr/>
        </p:nvCxnSpPr>
        <p:spPr>
          <a:xfrm>
            <a:off x="3374961" y="3541921"/>
            <a:ext cx="13566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257;p39">
            <a:extLst>
              <a:ext uri="{FF2B5EF4-FFF2-40B4-BE49-F238E27FC236}">
                <a16:creationId xmlns:a16="http://schemas.microsoft.com/office/drawing/2014/main" id="{D890F8F5-6ACE-43A7-9A2B-60C2C38C76DC}"/>
              </a:ext>
            </a:extLst>
          </p:cNvPr>
          <p:cNvSpPr txBox="1">
            <a:spLocks/>
          </p:cNvSpPr>
          <p:nvPr/>
        </p:nvSpPr>
        <p:spPr>
          <a:xfrm>
            <a:off x="1088571" y="8716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Queen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2" name="Google Shape;257;p39">
            <a:extLst>
              <a:ext uri="{FF2B5EF4-FFF2-40B4-BE49-F238E27FC236}">
                <a16:creationId xmlns:a16="http://schemas.microsoft.com/office/drawing/2014/main" id="{57C8E290-3E55-4268-B37A-83FBF9A71F09}"/>
              </a:ext>
            </a:extLst>
          </p:cNvPr>
          <p:cNvSpPr txBox="1">
            <a:spLocks/>
          </p:cNvSpPr>
          <p:nvPr/>
        </p:nvSpPr>
        <p:spPr>
          <a:xfrm>
            <a:off x="1393760" y="19892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garden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8" name="Google Shape;257;p39">
            <a:extLst>
              <a:ext uri="{FF2B5EF4-FFF2-40B4-BE49-F238E27FC236}">
                <a16:creationId xmlns:a16="http://schemas.microsoft.com/office/drawing/2014/main" id="{EBB3D76C-B933-4CA7-A4F6-64F0EFB81BF3}"/>
              </a:ext>
            </a:extLst>
          </p:cNvPr>
          <p:cNvSpPr txBox="1">
            <a:spLocks/>
          </p:cNvSpPr>
          <p:nvPr/>
        </p:nvSpPr>
        <p:spPr>
          <a:xfrm>
            <a:off x="411341" y="270766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Clock 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5" name="Google Shape;257;p39">
            <a:extLst>
              <a:ext uri="{FF2B5EF4-FFF2-40B4-BE49-F238E27FC236}">
                <a16:creationId xmlns:a16="http://schemas.microsoft.com/office/drawing/2014/main" id="{505955B2-758B-4746-964D-4B3FFB3366B3}"/>
              </a:ext>
            </a:extLst>
          </p:cNvPr>
          <p:cNvSpPr txBox="1">
            <a:spLocks/>
          </p:cNvSpPr>
          <p:nvPr/>
        </p:nvSpPr>
        <p:spPr>
          <a:xfrm>
            <a:off x="411341" y="346966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photos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1E14E-04FE-41DB-A513-ED894CD02177}"/>
              </a:ext>
            </a:extLst>
          </p:cNvPr>
          <p:cNvSpPr txBox="1"/>
          <p:nvPr/>
        </p:nvSpPr>
        <p:spPr>
          <a:xfrm>
            <a:off x="6096001" y="972894"/>
            <a:ext cx="2915735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Lunch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is at 1:00 p.m. You can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then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go around 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and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take photos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 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4DEC04C0-CE49-4B6A-8434-8ADD17871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936" y="25015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6CF8B7-90F8-4C31-8FAE-6CD57DF07D2A}"/>
              </a:ext>
            </a:extLst>
          </p:cNvPr>
          <p:cNvCxnSpPr>
            <a:cxnSpLocks/>
          </p:cNvCxnSpPr>
          <p:nvPr/>
        </p:nvCxnSpPr>
        <p:spPr>
          <a:xfrm>
            <a:off x="1641281" y="4260379"/>
            <a:ext cx="12180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E2A42D-B7A5-4A50-8403-E4F9858E7876}"/>
              </a:ext>
            </a:extLst>
          </p:cNvPr>
          <p:cNvCxnSpPr>
            <a:cxnSpLocks/>
          </p:cNvCxnSpPr>
          <p:nvPr/>
        </p:nvCxnSpPr>
        <p:spPr>
          <a:xfrm>
            <a:off x="4064000" y="4260379"/>
            <a:ext cx="152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257;p39">
            <a:extLst>
              <a:ext uri="{FF2B5EF4-FFF2-40B4-BE49-F238E27FC236}">
                <a16:creationId xmlns:a16="http://schemas.microsoft.com/office/drawing/2014/main" id="{D890F8F5-6ACE-43A7-9A2B-60C2C38C76DC}"/>
              </a:ext>
            </a:extLst>
          </p:cNvPr>
          <p:cNvSpPr txBox="1">
            <a:spLocks/>
          </p:cNvSpPr>
          <p:nvPr/>
        </p:nvSpPr>
        <p:spPr>
          <a:xfrm>
            <a:off x="1088571" y="8716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Queen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2" name="Google Shape;257;p39">
            <a:extLst>
              <a:ext uri="{FF2B5EF4-FFF2-40B4-BE49-F238E27FC236}">
                <a16:creationId xmlns:a16="http://schemas.microsoft.com/office/drawing/2014/main" id="{57C8E290-3E55-4268-B37A-83FBF9A71F09}"/>
              </a:ext>
            </a:extLst>
          </p:cNvPr>
          <p:cNvSpPr txBox="1">
            <a:spLocks/>
          </p:cNvSpPr>
          <p:nvPr/>
        </p:nvSpPr>
        <p:spPr>
          <a:xfrm>
            <a:off x="1393760" y="1989203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garden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8" name="Google Shape;257;p39">
            <a:extLst>
              <a:ext uri="{FF2B5EF4-FFF2-40B4-BE49-F238E27FC236}">
                <a16:creationId xmlns:a16="http://schemas.microsoft.com/office/drawing/2014/main" id="{EBB3D76C-B933-4CA7-A4F6-64F0EFB81BF3}"/>
              </a:ext>
            </a:extLst>
          </p:cNvPr>
          <p:cNvSpPr txBox="1">
            <a:spLocks/>
          </p:cNvSpPr>
          <p:nvPr/>
        </p:nvSpPr>
        <p:spPr>
          <a:xfrm>
            <a:off x="411341" y="270766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Clock 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5" name="Google Shape;257;p39">
            <a:extLst>
              <a:ext uri="{FF2B5EF4-FFF2-40B4-BE49-F238E27FC236}">
                <a16:creationId xmlns:a16="http://schemas.microsoft.com/office/drawing/2014/main" id="{505955B2-758B-4746-964D-4B3FFB3366B3}"/>
              </a:ext>
            </a:extLst>
          </p:cNvPr>
          <p:cNvSpPr txBox="1">
            <a:spLocks/>
          </p:cNvSpPr>
          <p:nvPr/>
        </p:nvSpPr>
        <p:spPr>
          <a:xfrm>
            <a:off x="411341" y="346966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photos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CB578-1A8C-412D-B62E-AB358B08A33D}"/>
              </a:ext>
            </a:extLst>
          </p:cNvPr>
          <p:cNvSpPr txBox="1"/>
          <p:nvPr/>
        </p:nvSpPr>
        <p:spPr>
          <a:xfrm>
            <a:off x="6096001" y="972894"/>
            <a:ext cx="2915735" cy="193899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We will return for a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boat ride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at 3:15 p.m. on the River Thames. You will see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historic attractions along the river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 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16" name="Google Shape;257;p39">
            <a:extLst>
              <a:ext uri="{FF2B5EF4-FFF2-40B4-BE49-F238E27FC236}">
                <a16:creationId xmlns:a16="http://schemas.microsoft.com/office/drawing/2014/main" id="{56866149-772C-460A-8ADD-26F3F1520395}"/>
              </a:ext>
            </a:extLst>
          </p:cNvPr>
          <p:cNvSpPr txBox="1">
            <a:spLocks/>
          </p:cNvSpPr>
          <p:nvPr/>
        </p:nvSpPr>
        <p:spPr>
          <a:xfrm>
            <a:off x="411341" y="4195374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rgbClr val="CB4D5E"/>
                </a:solidFill>
                <a:latin typeface="Oxygen" panose="020B0604020202020204" charset="0"/>
              </a:rPr>
              <a:t>attractions</a:t>
            </a:r>
            <a:endParaRPr lang="en-US" sz="24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2F3A9A39-B3D2-461D-91F9-0D1CBFFB5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6936" y="30231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>
            <a:spLocks noGrp="1"/>
          </p:cNvSpPr>
          <p:nvPr>
            <p:ph type="title"/>
          </p:nvPr>
        </p:nvSpPr>
        <p:spPr>
          <a:xfrm flipH="1">
            <a:off x="2594800" y="1884688"/>
            <a:ext cx="3373200" cy="7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409" name="Google Shape;409;p48"/>
          <p:cNvSpPr txBox="1">
            <a:spLocks noGrp="1"/>
          </p:cNvSpPr>
          <p:nvPr>
            <p:ph type="subTitle" idx="1"/>
          </p:nvPr>
        </p:nvSpPr>
        <p:spPr>
          <a:xfrm flipH="1">
            <a:off x="2594800" y="2641450"/>
            <a:ext cx="2768700" cy="6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 diary entry about a tour of a city</a:t>
            </a:r>
          </a:p>
        </p:txBody>
      </p:sp>
      <p:sp>
        <p:nvSpPr>
          <p:cNvPr id="410" name="Google Shape;410;p48"/>
          <p:cNvSpPr txBox="1">
            <a:spLocks noGrp="1"/>
          </p:cNvSpPr>
          <p:nvPr>
            <p:ph type="title" idx="2"/>
          </p:nvPr>
        </p:nvSpPr>
        <p:spPr>
          <a:xfrm flipH="1">
            <a:off x="714350" y="2119800"/>
            <a:ext cx="18264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11" name="Google Shape;411;p48"/>
          <p:cNvGrpSpPr/>
          <p:nvPr/>
        </p:nvGrpSpPr>
        <p:grpSpPr>
          <a:xfrm>
            <a:off x="-407433" y="369669"/>
            <a:ext cx="9433165" cy="4937985"/>
            <a:chOff x="-407433" y="369669"/>
            <a:chExt cx="9433165" cy="4937985"/>
          </a:xfrm>
        </p:grpSpPr>
        <p:sp>
          <p:nvSpPr>
            <p:cNvPr id="412" name="Google Shape;412;p48"/>
            <p:cNvSpPr/>
            <p:nvPr/>
          </p:nvSpPr>
          <p:spPr>
            <a:xfrm>
              <a:off x="6112739" y="369669"/>
              <a:ext cx="1589176" cy="628810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8"/>
            <p:cNvSpPr/>
            <p:nvPr/>
          </p:nvSpPr>
          <p:spPr>
            <a:xfrm>
              <a:off x="-407433" y="539499"/>
              <a:ext cx="2430696" cy="961785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8"/>
            <p:cNvSpPr/>
            <p:nvPr/>
          </p:nvSpPr>
          <p:spPr>
            <a:xfrm>
              <a:off x="5895826" y="2105101"/>
              <a:ext cx="3067675" cy="3202553"/>
            </a:xfrm>
            <a:custGeom>
              <a:avLst/>
              <a:gdLst/>
              <a:ahLst/>
              <a:cxnLst/>
              <a:rect l="l" t="t" r="r" b="b"/>
              <a:pathLst>
                <a:path w="86086" h="89871" extrusionOk="0">
                  <a:moveTo>
                    <a:pt x="41693" y="4600"/>
                  </a:moveTo>
                  <a:cubicBezTo>
                    <a:pt x="41893" y="4650"/>
                    <a:pt x="42143" y="4700"/>
                    <a:pt x="42343" y="4700"/>
                  </a:cubicBezTo>
                  <a:lnTo>
                    <a:pt x="39494" y="7099"/>
                  </a:lnTo>
                  <a:lnTo>
                    <a:pt x="36044" y="5200"/>
                  </a:lnTo>
                  <a:cubicBezTo>
                    <a:pt x="37894" y="4900"/>
                    <a:pt x="39794" y="4650"/>
                    <a:pt x="41693" y="4600"/>
                  </a:cubicBezTo>
                  <a:close/>
                  <a:moveTo>
                    <a:pt x="44393" y="4600"/>
                  </a:moveTo>
                  <a:cubicBezTo>
                    <a:pt x="46293" y="4700"/>
                    <a:pt x="48192" y="4900"/>
                    <a:pt x="50042" y="5250"/>
                  </a:cubicBezTo>
                  <a:lnTo>
                    <a:pt x="46593" y="7099"/>
                  </a:lnTo>
                  <a:lnTo>
                    <a:pt x="43693" y="4700"/>
                  </a:lnTo>
                  <a:cubicBezTo>
                    <a:pt x="43943" y="4700"/>
                    <a:pt x="44193" y="4650"/>
                    <a:pt x="44393" y="4600"/>
                  </a:cubicBezTo>
                  <a:close/>
                  <a:moveTo>
                    <a:pt x="42993" y="5050"/>
                  </a:moveTo>
                  <a:lnTo>
                    <a:pt x="46393" y="7799"/>
                  </a:lnTo>
                  <a:cubicBezTo>
                    <a:pt x="45243" y="7699"/>
                    <a:pt x="44143" y="7649"/>
                    <a:pt x="42993" y="7649"/>
                  </a:cubicBezTo>
                  <a:cubicBezTo>
                    <a:pt x="41893" y="7649"/>
                    <a:pt x="40744" y="7699"/>
                    <a:pt x="39644" y="7799"/>
                  </a:cubicBezTo>
                  <a:lnTo>
                    <a:pt x="42993" y="5050"/>
                  </a:lnTo>
                  <a:close/>
                  <a:moveTo>
                    <a:pt x="34945" y="5449"/>
                  </a:moveTo>
                  <a:lnTo>
                    <a:pt x="32495" y="8449"/>
                  </a:lnTo>
                  <a:lnTo>
                    <a:pt x="28996" y="7399"/>
                  </a:lnTo>
                  <a:cubicBezTo>
                    <a:pt x="29046" y="7349"/>
                    <a:pt x="29096" y="7349"/>
                    <a:pt x="29146" y="7299"/>
                  </a:cubicBezTo>
                  <a:cubicBezTo>
                    <a:pt x="29596" y="7149"/>
                    <a:pt x="29996" y="6949"/>
                    <a:pt x="30395" y="6699"/>
                  </a:cubicBezTo>
                  <a:cubicBezTo>
                    <a:pt x="31895" y="6199"/>
                    <a:pt x="33395" y="5749"/>
                    <a:pt x="34945" y="5449"/>
                  </a:cubicBezTo>
                  <a:close/>
                  <a:moveTo>
                    <a:pt x="51042" y="5399"/>
                  </a:moveTo>
                  <a:lnTo>
                    <a:pt x="51042" y="5399"/>
                  </a:lnTo>
                  <a:cubicBezTo>
                    <a:pt x="53141" y="5849"/>
                    <a:pt x="55241" y="6499"/>
                    <a:pt x="57241" y="7299"/>
                  </a:cubicBezTo>
                  <a:lnTo>
                    <a:pt x="57291" y="7349"/>
                  </a:lnTo>
                  <a:lnTo>
                    <a:pt x="53541" y="8449"/>
                  </a:lnTo>
                  <a:lnTo>
                    <a:pt x="51042" y="5399"/>
                  </a:lnTo>
                  <a:close/>
                  <a:moveTo>
                    <a:pt x="35595" y="5749"/>
                  </a:moveTo>
                  <a:lnTo>
                    <a:pt x="39394" y="7849"/>
                  </a:lnTo>
                  <a:cubicBezTo>
                    <a:pt x="37194" y="8049"/>
                    <a:pt x="34995" y="8499"/>
                    <a:pt x="32845" y="9149"/>
                  </a:cubicBezTo>
                  <a:lnTo>
                    <a:pt x="35595" y="5749"/>
                  </a:lnTo>
                  <a:close/>
                  <a:moveTo>
                    <a:pt x="50492" y="5749"/>
                  </a:moveTo>
                  <a:lnTo>
                    <a:pt x="53241" y="9149"/>
                  </a:lnTo>
                  <a:cubicBezTo>
                    <a:pt x="51092" y="8499"/>
                    <a:pt x="48892" y="8049"/>
                    <a:pt x="46643" y="7849"/>
                  </a:cubicBezTo>
                  <a:lnTo>
                    <a:pt x="50492" y="5749"/>
                  </a:lnTo>
                  <a:close/>
                  <a:moveTo>
                    <a:pt x="27712" y="7764"/>
                  </a:moveTo>
                  <a:lnTo>
                    <a:pt x="25896" y="11198"/>
                  </a:lnTo>
                  <a:lnTo>
                    <a:pt x="21997" y="10799"/>
                  </a:lnTo>
                  <a:cubicBezTo>
                    <a:pt x="23836" y="9606"/>
                    <a:pt x="25725" y="8610"/>
                    <a:pt x="27712" y="7764"/>
                  </a:cubicBezTo>
                  <a:close/>
                  <a:moveTo>
                    <a:pt x="58391" y="7999"/>
                  </a:moveTo>
                  <a:cubicBezTo>
                    <a:pt x="58840" y="8199"/>
                    <a:pt x="59290" y="8349"/>
                    <a:pt x="59790" y="8449"/>
                  </a:cubicBezTo>
                  <a:cubicBezTo>
                    <a:pt x="61240" y="9149"/>
                    <a:pt x="62640" y="9899"/>
                    <a:pt x="63990" y="10799"/>
                  </a:cubicBezTo>
                  <a:lnTo>
                    <a:pt x="60090" y="11198"/>
                  </a:lnTo>
                  <a:lnTo>
                    <a:pt x="58391" y="7999"/>
                  </a:lnTo>
                  <a:close/>
                  <a:moveTo>
                    <a:pt x="28396" y="7949"/>
                  </a:moveTo>
                  <a:lnTo>
                    <a:pt x="32595" y="9199"/>
                  </a:lnTo>
                  <a:cubicBezTo>
                    <a:pt x="30445" y="9849"/>
                    <a:pt x="28346" y="10749"/>
                    <a:pt x="26396" y="11798"/>
                  </a:cubicBezTo>
                  <a:lnTo>
                    <a:pt x="28396" y="7949"/>
                  </a:lnTo>
                  <a:close/>
                  <a:moveTo>
                    <a:pt x="57641" y="7949"/>
                  </a:moveTo>
                  <a:lnTo>
                    <a:pt x="59690" y="11848"/>
                  </a:lnTo>
                  <a:cubicBezTo>
                    <a:pt x="57741" y="10749"/>
                    <a:pt x="55641" y="9899"/>
                    <a:pt x="53491" y="9199"/>
                  </a:cubicBezTo>
                  <a:lnTo>
                    <a:pt x="57641" y="7949"/>
                  </a:lnTo>
                  <a:close/>
                  <a:moveTo>
                    <a:pt x="21147" y="11398"/>
                  </a:moveTo>
                  <a:lnTo>
                    <a:pt x="19997" y="15148"/>
                  </a:lnTo>
                  <a:lnTo>
                    <a:pt x="16398" y="15498"/>
                  </a:lnTo>
                  <a:cubicBezTo>
                    <a:pt x="16548" y="15298"/>
                    <a:pt x="16748" y="15048"/>
                    <a:pt x="16898" y="14798"/>
                  </a:cubicBezTo>
                  <a:cubicBezTo>
                    <a:pt x="18198" y="13598"/>
                    <a:pt x="19647" y="12448"/>
                    <a:pt x="21147" y="11398"/>
                  </a:cubicBezTo>
                  <a:close/>
                  <a:moveTo>
                    <a:pt x="64889" y="11398"/>
                  </a:moveTo>
                  <a:lnTo>
                    <a:pt x="64889" y="11398"/>
                  </a:lnTo>
                  <a:cubicBezTo>
                    <a:pt x="66389" y="12448"/>
                    <a:pt x="67839" y="13598"/>
                    <a:pt x="69189" y="14798"/>
                  </a:cubicBezTo>
                  <a:lnTo>
                    <a:pt x="69139" y="14798"/>
                  </a:lnTo>
                  <a:cubicBezTo>
                    <a:pt x="69289" y="15048"/>
                    <a:pt x="69439" y="15298"/>
                    <a:pt x="69639" y="15498"/>
                  </a:cubicBezTo>
                  <a:lnTo>
                    <a:pt x="65989" y="15148"/>
                  </a:lnTo>
                  <a:lnTo>
                    <a:pt x="64889" y="11398"/>
                  </a:lnTo>
                  <a:close/>
                  <a:moveTo>
                    <a:pt x="21797" y="11448"/>
                  </a:moveTo>
                  <a:lnTo>
                    <a:pt x="26146" y="11898"/>
                  </a:lnTo>
                  <a:cubicBezTo>
                    <a:pt x="24147" y="12948"/>
                    <a:pt x="22297" y="14198"/>
                    <a:pt x="20547" y="15648"/>
                  </a:cubicBezTo>
                  <a:lnTo>
                    <a:pt x="21797" y="11448"/>
                  </a:lnTo>
                  <a:close/>
                  <a:moveTo>
                    <a:pt x="64190" y="11498"/>
                  </a:moveTo>
                  <a:lnTo>
                    <a:pt x="65439" y="15648"/>
                  </a:lnTo>
                  <a:cubicBezTo>
                    <a:pt x="63690" y="14248"/>
                    <a:pt x="61840" y="12998"/>
                    <a:pt x="59840" y="11898"/>
                  </a:cubicBezTo>
                  <a:lnTo>
                    <a:pt x="64190" y="11498"/>
                  </a:lnTo>
                  <a:close/>
                  <a:moveTo>
                    <a:pt x="20397" y="15798"/>
                  </a:moveTo>
                  <a:cubicBezTo>
                    <a:pt x="18648" y="17247"/>
                    <a:pt x="17048" y="18847"/>
                    <a:pt x="15648" y="20597"/>
                  </a:cubicBezTo>
                  <a:lnTo>
                    <a:pt x="16048" y="16198"/>
                  </a:lnTo>
                  <a:lnTo>
                    <a:pt x="20397" y="15798"/>
                  </a:lnTo>
                  <a:close/>
                  <a:moveTo>
                    <a:pt x="65689" y="15798"/>
                  </a:moveTo>
                  <a:lnTo>
                    <a:pt x="70089" y="16248"/>
                  </a:lnTo>
                  <a:lnTo>
                    <a:pt x="70488" y="20597"/>
                  </a:lnTo>
                  <a:cubicBezTo>
                    <a:pt x="69039" y="18847"/>
                    <a:pt x="67439" y="17247"/>
                    <a:pt x="65689" y="15798"/>
                  </a:cubicBezTo>
                  <a:close/>
                  <a:moveTo>
                    <a:pt x="15348" y="16547"/>
                  </a:moveTo>
                  <a:lnTo>
                    <a:pt x="14998" y="20197"/>
                  </a:lnTo>
                  <a:lnTo>
                    <a:pt x="11249" y="21297"/>
                  </a:lnTo>
                  <a:cubicBezTo>
                    <a:pt x="12299" y="19747"/>
                    <a:pt x="13498" y="18297"/>
                    <a:pt x="14748" y="16947"/>
                  </a:cubicBezTo>
                  <a:cubicBezTo>
                    <a:pt x="14948" y="16797"/>
                    <a:pt x="15148" y="16697"/>
                    <a:pt x="15348" y="16547"/>
                  </a:cubicBezTo>
                  <a:close/>
                  <a:moveTo>
                    <a:pt x="70738" y="16547"/>
                  </a:moveTo>
                  <a:lnTo>
                    <a:pt x="70738" y="16547"/>
                  </a:lnTo>
                  <a:cubicBezTo>
                    <a:pt x="70938" y="16647"/>
                    <a:pt x="71088" y="16797"/>
                    <a:pt x="71288" y="16897"/>
                  </a:cubicBezTo>
                  <a:cubicBezTo>
                    <a:pt x="72588" y="18297"/>
                    <a:pt x="73788" y="19747"/>
                    <a:pt x="74888" y="21297"/>
                  </a:cubicBezTo>
                  <a:lnTo>
                    <a:pt x="74788" y="21297"/>
                  </a:lnTo>
                  <a:lnTo>
                    <a:pt x="71038" y="20197"/>
                  </a:lnTo>
                  <a:lnTo>
                    <a:pt x="70738" y="16547"/>
                  </a:lnTo>
                  <a:close/>
                  <a:moveTo>
                    <a:pt x="15498" y="20747"/>
                  </a:moveTo>
                  <a:lnTo>
                    <a:pt x="15498" y="20747"/>
                  </a:lnTo>
                  <a:cubicBezTo>
                    <a:pt x="14048" y="22496"/>
                    <a:pt x="12799" y="24346"/>
                    <a:pt x="11749" y="26346"/>
                  </a:cubicBezTo>
                  <a:lnTo>
                    <a:pt x="11299" y="21997"/>
                  </a:lnTo>
                  <a:lnTo>
                    <a:pt x="15498" y="20747"/>
                  </a:lnTo>
                  <a:close/>
                  <a:moveTo>
                    <a:pt x="70638" y="20747"/>
                  </a:moveTo>
                  <a:lnTo>
                    <a:pt x="74838" y="21997"/>
                  </a:lnTo>
                  <a:lnTo>
                    <a:pt x="74388" y="26346"/>
                  </a:lnTo>
                  <a:cubicBezTo>
                    <a:pt x="73288" y="24346"/>
                    <a:pt x="72038" y="22496"/>
                    <a:pt x="70638" y="20747"/>
                  </a:cubicBezTo>
                  <a:close/>
                  <a:moveTo>
                    <a:pt x="10599" y="22196"/>
                  </a:moveTo>
                  <a:lnTo>
                    <a:pt x="10999" y="26096"/>
                  </a:lnTo>
                  <a:lnTo>
                    <a:pt x="7899" y="27745"/>
                  </a:lnTo>
                  <a:cubicBezTo>
                    <a:pt x="7899" y="27695"/>
                    <a:pt x="7949" y="27645"/>
                    <a:pt x="7949" y="27645"/>
                  </a:cubicBezTo>
                  <a:cubicBezTo>
                    <a:pt x="8199" y="27096"/>
                    <a:pt x="8349" y="26546"/>
                    <a:pt x="8449" y="25946"/>
                  </a:cubicBezTo>
                  <a:cubicBezTo>
                    <a:pt x="9099" y="24696"/>
                    <a:pt x="9799" y="23446"/>
                    <a:pt x="10599" y="22196"/>
                  </a:cubicBezTo>
                  <a:close/>
                  <a:moveTo>
                    <a:pt x="75438" y="22196"/>
                  </a:moveTo>
                  <a:cubicBezTo>
                    <a:pt x="76537" y="23896"/>
                    <a:pt x="77487" y="25646"/>
                    <a:pt x="78287" y="27496"/>
                  </a:cubicBezTo>
                  <a:cubicBezTo>
                    <a:pt x="78287" y="27595"/>
                    <a:pt x="78337" y="27745"/>
                    <a:pt x="78337" y="27845"/>
                  </a:cubicBezTo>
                  <a:lnTo>
                    <a:pt x="75038" y="26096"/>
                  </a:lnTo>
                  <a:lnTo>
                    <a:pt x="75438" y="22196"/>
                  </a:lnTo>
                  <a:close/>
                  <a:moveTo>
                    <a:pt x="11599" y="26546"/>
                  </a:moveTo>
                  <a:lnTo>
                    <a:pt x="11599" y="26546"/>
                  </a:lnTo>
                  <a:cubicBezTo>
                    <a:pt x="10549" y="28545"/>
                    <a:pt x="9699" y="30645"/>
                    <a:pt x="9049" y="32795"/>
                  </a:cubicBezTo>
                  <a:lnTo>
                    <a:pt x="7799" y="28595"/>
                  </a:lnTo>
                  <a:lnTo>
                    <a:pt x="11599" y="26546"/>
                  </a:lnTo>
                  <a:close/>
                  <a:moveTo>
                    <a:pt x="74488" y="26546"/>
                  </a:moveTo>
                  <a:lnTo>
                    <a:pt x="78337" y="28595"/>
                  </a:lnTo>
                  <a:lnTo>
                    <a:pt x="77087" y="32795"/>
                  </a:lnTo>
                  <a:cubicBezTo>
                    <a:pt x="76437" y="30645"/>
                    <a:pt x="75538" y="28545"/>
                    <a:pt x="74488" y="26546"/>
                  </a:cubicBezTo>
                  <a:close/>
                  <a:moveTo>
                    <a:pt x="7150" y="29045"/>
                  </a:moveTo>
                  <a:lnTo>
                    <a:pt x="8299" y="32695"/>
                  </a:lnTo>
                  <a:lnTo>
                    <a:pt x="5250" y="35194"/>
                  </a:lnTo>
                  <a:cubicBezTo>
                    <a:pt x="5650" y="33144"/>
                    <a:pt x="6300" y="31095"/>
                    <a:pt x="7050" y="29145"/>
                  </a:cubicBezTo>
                  <a:lnTo>
                    <a:pt x="7150" y="29045"/>
                  </a:lnTo>
                  <a:close/>
                  <a:moveTo>
                    <a:pt x="78787" y="29345"/>
                  </a:moveTo>
                  <a:cubicBezTo>
                    <a:pt x="78987" y="29845"/>
                    <a:pt x="79237" y="30345"/>
                    <a:pt x="79587" y="30745"/>
                  </a:cubicBezTo>
                  <a:cubicBezTo>
                    <a:pt x="80087" y="32195"/>
                    <a:pt x="80487" y="33694"/>
                    <a:pt x="80837" y="35194"/>
                  </a:cubicBezTo>
                  <a:lnTo>
                    <a:pt x="77737" y="32695"/>
                  </a:lnTo>
                  <a:lnTo>
                    <a:pt x="78787" y="29345"/>
                  </a:lnTo>
                  <a:close/>
                  <a:moveTo>
                    <a:pt x="42643" y="10399"/>
                  </a:moveTo>
                  <a:lnTo>
                    <a:pt x="42643" y="38144"/>
                  </a:lnTo>
                  <a:lnTo>
                    <a:pt x="42443" y="38144"/>
                  </a:lnTo>
                  <a:lnTo>
                    <a:pt x="36944" y="10948"/>
                  </a:lnTo>
                  <a:cubicBezTo>
                    <a:pt x="38794" y="10599"/>
                    <a:pt x="40694" y="10399"/>
                    <a:pt x="42643" y="10399"/>
                  </a:cubicBezTo>
                  <a:close/>
                  <a:moveTo>
                    <a:pt x="43443" y="10399"/>
                  </a:moveTo>
                  <a:cubicBezTo>
                    <a:pt x="45343" y="10399"/>
                    <a:pt x="47193" y="10599"/>
                    <a:pt x="49042" y="10948"/>
                  </a:cubicBezTo>
                  <a:lnTo>
                    <a:pt x="43643" y="38144"/>
                  </a:lnTo>
                  <a:lnTo>
                    <a:pt x="43443" y="38144"/>
                  </a:lnTo>
                  <a:lnTo>
                    <a:pt x="43443" y="10399"/>
                  </a:lnTo>
                  <a:close/>
                  <a:moveTo>
                    <a:pt x="49942" y="11098"/>
                  </a:moveTo>
                  <a:cubicBezTo>
                    <a:pt x="51692" y="11498"/>
                    <a:pt x="53441" y="12048"/>
                    <a:pt x="55141" y="12698"/>
                  </a:cubicBezTo>
                  <a:lnTo>
                    <a:pt x="44643" y="38344"/>
                  </a:lnTo>
                  <a:lnTo>
                    <a:pt x="44493" y="38294"/>
                  </a:lnTo>
                  <a:lnTo>
                    <a:pt x="49942" y="11098"/>
                  </a:lnTo>
                  <a:close/>
                  <a:moveTo>
                    <a:pt x="36094" y="11148"/>
                  </a:moveTo>
                  <a:lnTo>
                    <a:pt x="41594" y="38294"/>
                  </a:lnTo>
                  <a:lnTo>
                    <a:pt x="41394" y="38394"/>
                  </a:lnTo>
                  <a:lnTo>
                    <a:pt x="30695" y="12798"/>
                  </a:lnTo>
                  <a:cubicBezTo>
                    <a:pt x="32445" y="12098"/>
                    <a:pt x="34245" y="11548"/>
                    <a:pt x="36094" y="11148"/>
                  </a:cubicBezTo>
                  <a:close/>
                  <a:moveTo>
                    <a:pt x="29896" y="13148"/>
                  </a:moveTo>
                  <a:lnTo>
                    <a:pt x="40594" y="38693"/>
                  </a:lnTo>
                  <a:lnTo>
                    <a:pt x="40494" y="38793"/>
                  </a:lnTo>
                  <a:lnTo>
                    <a:pt x="25146" y="15748"/>
                  </a:lnTo>
                  <a:cubicBezTo>
                    <a:pt x="26646" y="14748"/>
                    <a:pt x="28246" y="13848"/>
                    <a:pt x="29896" y="13148"/>
                  </a:cubicBezTo>
                  <a:close/>
                  <a:moveTo>
                    <a:pt x="55941" y="13048"/>
                  </a:moveTo>
                  <a:cubicBezTo>
                    <a:pt x="57691" y="13748"/>
                    <a:pt x="59340" y="14648"/>
                    <a:pt x="60940" y="15698"/>
                  </a:cubicBezTo>
                  <a:lnTo>
                    <a:pt x="45593" y="38793"/>
                  </a:lnTo>
                  <a:lnTo>
                    <a:pt x="45443" y="38693"/>
                  </a:lnTo>
                  <a:lnTo>
                    <a:pt x="55941" y="13048"/>
                  </a:lnTo>
                  <a:close/>
                  <a:moveTo>
                    <a:pt x="24447" y="16198"/>
                  </a:moveTo>
                  <a:lnTo>
                    <a:pt x="39794" y="39293"/>
                  </a:lnTo>
                  <a:lnTo>
                    <a:pt x="39644" y="39393"/>
                  </a:lnTo>
                  <a:lnTo>
                    <a:pt x="20047" y="19797"/>
                  </a:lnTo>
                  <a:cubicBezTo>
                    <a:pt x="21397" y="18447"/>
                    <a:pt x="22847" y="17247"/>
                    <a:pt x="24447" y="16198"/>
                  </a:cubicBezTo>
                  <a:close/>
                  <a:moveTo>
                    <a:pt x="61640" y="16148"/>
                  </a:moveTo>
                  <a:cubicBezTo>
                    <a:pt x="63190" y="17247"/>
                    <a:pt x="64639" y="18447"/>
                    <a:pt x="66039" y="19797"/>
                  </a:cubicBezTo>
                  <a:lnTo>
                    <a:pt x="46443" y="39393"/>
                  </a:lnTo>
                  <a:lnTo>
                    <a:pt x="46293" y="39243"/>
                  </a:lnTo>
                  <a:lnTo>
                    <a:pt x="61640" y="16148"/>
                  </a:lnTo>
                  <a:close/>
                  <a:moveTo>
                    <a:pt x="8949" y="33045"/>
                  </a:moveTo>
                  <a:cubicBezTo>
                    <a:pt x="8299" y="35144"/>
                    <a:pt x="7849" y="37344"/>
                    <a:pt x="7649" y="39593"/>
                  </a:cubicBezTo>
                  <a:lnTo>
                    <a:pt x="5550" y="35794"/>
                  </a:lnTo>
                  <a:lnTo>
                    <a:pt x="8949" y="33045"/>
                  </a:lnTo>
                  <a:close/>
                  <a:moveTo>
                    <a:pt x="77137" y="32995"/>
                  </a:moveTo>
                  <a:lnTo>
                    <a:pt x="80487" y="35794"/>
                  </a:lnTo>
                  <a:lnTo>
                    <a:pt x="78437" y="39593"/>
                  </a:lnTo>
                  <a:cubicBezTo>
                    <a:pt x="78187" y="37344"/>
                    <a:pt x="77737" y="35144"/>
                    <a:pt x="77137" y="33045"/>
                  </a:cubicBezTo>
                  <a:lnTo>
                    <a:pt x="77137" y="32995"/>
                  </a:lnTo>
                  <a:close/>
                  <a:moveTo>
                    <a:pt x="19447" y="20397"/>
                  </a:moveTo>
                  <a:lnTo>
                    <a:pt x="39044" y="39993"/>
                  </a:lnTo>
                  <a:lnTo>
                    <a:pt x="38944" y="40143"/>
                  </a:lnTo>
                  <a:lnTo>
                    <a:pt x="15848" y="24846"/>
                  </a:lnTo>
                  <a:cubicBezTo>
                    <a:pt x="16898" y="23246"/>
                    <a:pt x="18148" y="21747"/>
                    <a:pt x="19447" y="20397"/>
                  </a:cubicBezTo>
                  <a:close/>
                  <a:moveTo>
                    <a:pt x="66639" y="20397"/>
                  </a:moveTo>
                  <a:cubicBezTo>
                    <a:pt x="67939" y="21747"/>
                    <a:pt x="69139" y="23196"/>
                    <a:pt x="70189" y="24796"/>
                  </a:cubicBezTo>
                  <a:lnTo>
                    <a:pt x="47143" y="40143"/>
                  </a:lnTo>
                  <a:cubicBezTo>
                    <a:pt x="47093" y="40093"/>
                    <a:pt x="47043" y="40043"/>
                    <a:pt x="47043" y="39993"/>
                  </a:cubicBezTo>
                  <a:lnTo>
                    <a:pt x="66639" y="20397"/>
                  </a:lnTo>
                  <a:close/>
                  <a:moveTo>
                    <a:pt x="70638" y="25496"/>
                  </a:moveTo>
                  <a:cubicBezTo>
                    <a:pt x="71588" y="26996"/>
                    <a:pt x="72488" y="28595"/>
                    <a:pt x="73188" y="30295"/>
                  </a:cubicBezTo>
                  <a:lnTo>
                    <a:pt x="47642" y="40993"/>
                  </a:lnTo>
                  <a:cubicBezTo>
                    <a:pt x="47592" y="40943"/>
                    <a:pt x="47592" y="40893"/>
                    <a:pt x="47542" y="40843"/>
                  </a:cubicBezTo>
                  <a:lnTo>
                    <a:pt x="70638" y="25496"/>
                  </a:lnTo>
                  <a:close/>
                  <a:moveTo>
                    <a:pt x="15398" y="25546"/>
                  </a:moveTo>
                  <a:lnTo>
                    <a:pt x="38494" y="40893"/>
                  </a:lnTo>
                  <a:lnTo>
                    <a:pt x="38394" y="41043"/>
                  </a:lnTo>
                  <a:lnTo>
                    <a:pt x="12749" y="30545"/>
                  </a:lnTo>
                  <a:cubicBezTo>
                    <a:pt x="13498" y="28795"/>
                    <a:pt x="14348" y="27096"/>
                    <a:pt x="15398" y="25546"/>
                  </a:cubicBezTo>
                  <a:close/>
                  <a:moveTo>
                    <a:pt x="12449" y="31295"/>
                  </a:moveTo>
                  <a:lnTo>
                    <a:pt x="38094" y="41843"/>
                  </a:lnTo>
                  <a:lnTo>
                    <a:pt x="38094" y="41943"/>
                  </a:lnTo>
                  <a:lnTo>
                    <a:pt x="10899" y="36494"/>
                  </a:lnTo>
                  <a:cubicBezTo>
                    <a:pt x="11249" y="34744"/>
                    <a:pt x="11799" y="32995"/>
                    <a:pt x="12449" y="31295"/>
                  </a:cubicBezTo>
                  <a:close/>
                  <a:moveTo>
                    <a:pt x="73488" y="31095"/>
                  </a:moveTo>
                  <a:cubicBezTo>
                    <a:pt x="74188" y="32795"/>
                    <a:pt x="74738" y="34594"/>
                    <a:pt x="75138" y="36444"/>
                  </a:cubicBezTo>
                  <a:lnTo>
                    <a:pt x="47992" y="41943"/>
                  </a:lnTo>
                  <a:lnTo>
                    <a:pt x="47942" y="41793"/>
                  </a:lnTo>
                  <a:lnTo>
                    <a:pt x="73488" y="31095"/>
                  </a:lnTo>
                  <a:close/>
                  <a:moveTo>
                    <a:pt x="5050" y="36194"/>
                  </a:moveTo>
                  <a:lnTo>
                    <a:pt x="6900" y="39693"/>
                  </a:lnTo>
                  <a:lnTo>
                    <a:pt x="4700" y="42343"/>
                  </a:lnTo>
                  <a:cubicBezTo>
                    <a:pt x="4650" y="41943"/>
                    <a:pt x="4550" y="41493"/>
                    <a:pt x="4450" y="41093"/>
                  </a:cubicBezTo>
                  <a:cubicBezTo>
                    <a:pt x="4550" y="39443"/>
                    <a:pt x="4750" y="37844"/>
                    <a:pt x="5050" y="36194"/>
                  </a:cubicBezTo>
                  <a:close/>
                  <a:moveTo>
                    <a:pt x="81037" y="36244"/>
                  </a:moveTo>
                  <a:cubicBezTo>
                    <a:pt x="81337" y="37844"/>
                    <a:pt x="81537" y="39493"/>
                    <a:pt x="81637" y="41143"/>
                  </a:cubicBezTo>
                  <a:cubicBezTo>
                    <a:pt x="81487" y="41543"/>
                    <a:pt x="81437" y="41943"/>
                    <a:pt x="81387" y="42393"/>
                  </a:cubicBezTo>
                  <a:lnTo>
                    <a:pt x="79187" y="39693"/>
                  </a:lnTo>
                  <a:lnTo>
                    <a:pt x="81037" y="36244"/>
                  </a:lnTo>
                  <a:close/>
                  <a:moveTo>
                    <a:pt x="10749" y="37344"/>
                  </a:moveTo>
                  <a:lnTo>
                    <a:pt x="37944" y="42793"/>
                  </a:lnTo>
                  <a:lnTo>
                    <a:pt x="37944" y="42943"/>
                  </a:lnTo>
                  <a:lnTo>
                    <a:pt x="10199" y="42943"/>
                  </a:lnTo>
                  <a:cubicBezTo>
                    <a:pt x="10199" y="41093"/>
                    <a:pt x="10399" y="39193"/>
                    <a:pt x="10749" y="37344"/>
                  </a:cubicBezTo>
                  <a:close/>
                  <a:moveTo>
                    <a:pt x="75338" y="37294"/>
                  </a:moveTo>
                  <a:cubicBezTo>
                    <a:pt x="75688" y="39143"/>
                    <a:pt x="75838" y="41043"/>
                    <a:pt x="75888" y="42943"/>
                  </a:cubicBezTo>
                  <a:lnTo>
                    <a:pt x="48142" y="42943"/>
                  </a:lnTo>
                  <a:cubicBezTo>
                    <a:pt x="48142" y="42893"/>
                    <a:pt x="48142" y="42843"/>
                    <a:pt x="48142" y="42793"/>
                  </a:cubicBezTo>
                  <a:lnTo>
                    <a:pt x="75338" y="37294"/>
                  </a:lnTo>
                  <a:close/>
                  <a:moveTo>
                    <a:pt x="7649" y="39893"/>
                  </a:moveTo>
                  <a:cubicBezTo>
                    <a:pt x="7499" y="40993"/>
                    <a:pt x="7449" y="42093"/>
                    <a:pt x="7449" y="43243"/>
                  </a:cubicBezTo>
                  <a:cubicBezTo>
                    <a:pt x="7449" y="44342"/>
                    <a:pt x="7499" y="45492"/>
                    <a:pt x="7649" y="46592"/>
                  </a:cubicBezTo>
                  <a:lnTo>
                    <a:pt x="4850" y="43243"/>
                  </a:lnTo>
                  <a:lnTo>
                    <a:pt x="7649" y="39893"/>
                  </a:lnTo>
                  <a:close/>
                  <a:moveTo>
                    <a:pt x="78437" y="39893"/>
                  </a:moveTo>
                  <a:lnTo>
                    <a:pt x="81187" y="43243"/>
                  </a:lnTo>
                  <a:lnTo>
                    <a:pt x="78437" y="46592"/>
                  </a:lnTo>
                  <a:cubicBezTo>
                    <a:pt x="78537" y="45492"/>
                    <a:pt x="78587" y="44342"/>
                    <a:pt x="78587" y="43243"/>
                  </a:cubicBezTo>
                  <a:cubicBezTo>
                    <a:pt x="78587" y="42093"/>
                    <a:pt x="78537" y="40993"/>
                    <a:pt x="78437" y="39893"/>
                  </a:cubicBezTo>
                  <a:close/>
                  <a:moveTo>
                    <a:pt x="75888" y="43793"/>
                  </a:moveTo>
                  <a:cubicBezTo>
                    <a:pt x="75838" y="45692"/>
                    <a:pt x="75638" y="47542"/>
                    <a:pt x="75288" y="49392"/>
                  </a:cubicBezTo>
                  <a:lnTo>
                    <a:pt x="48092" y="43943"/>
                  </a:lnTo>
                  <a:lnTo>
                    <a:pt x="48092" y="43793"/>
                  </a:lnTo>
                  <a:close/>
                  <a:moveTo>
                    <a:pt x="37944" y="43793"/>
                  </a:moveTo>
                  <a:cubicBezTo>
                    <a:pt x="37944" y="43843"/>
                    <a:pt x="37944" y="43943"/>
                    <a:pt x="37944" y="43993"/>
                  </a:cubicBezTo>
                  <a:lnTo>
                    <a:pt x="10749" y="49442"/>
                  </a:lnTo>
                  <a:cubicBezTo>
                    <a:pt x="10399" y="47592"/>
                    <a:pt x="10199" y="45742"/>
                    <a:pt x="10199" y="43843"/>
                  </a:cubicBezTo>
                  <a:lnTo>
                    <a:pt x="37944" y="43793"/>
                  </a:lnTo>
                  <a:close/>
                  <a:moveTo>
                    <a:pt x="4650" y="44093"/>
                  </a:moveTo>
                  <a:lnTo>
                    <a:pt x="6900" y="46792"/>
                  </a:lnTo>
                  <a:lnTo>
                    <a:pt x="5050" y="50241"/>
                  </a:lnTo>
                  <a:cubicBezTo>
                    <a:pt x="4700" y="48542"/>
                    <a:pt x="4500" y="46792"/>
                    <a:pt x="4450" y="45042"/>
                  </a:cubicBezTo>
                  <a:cubicBezTo>
                    <a:pt x="4550" y="44742"/>
                    <a:pt x="4600" y="44392"/>
                    <a:pt x="4650" y="44093"/>
                  </a:cubicBezTo>
                  <a:close/>
                  <a:moveTo>
                    <a:pt x="81337" y="44093"/>
                  </a:moveTo>
                  <a:cubicBezTo>
                    <a:pt x="81387" y="44392"/>
                    <a:pt x="81437" y="44692"/>
                    <a:pt x="81537" y="45042"/>
                  </a:cubicBezTo>
                  <a:cubicBezTo>
                    <a:pt x="81487" y="46792"/>
                    <a:pt x="81337" y="48542"/>
                    <a:pt x="81037" y="50241"/>
                  </a:cubicBezTo>
                  <a:lnTo>
                    <a:pt x="80937" y="50241"/>
                  </a:lnTo>
                  <a:lnTo>
                    <a:pt x="79087" y="46792"/>
                  </a:lnTo>
                  <a:lnTo>
                    <a:pt x="81337" y="44093"/>
                  </a:lnTo>
                  <a:close/>
                  <a:moveTo>
                    <a:pt x="7649" y="46842"/>
                  </a:moveTo>
                  <a:cubicBezTo>
                    <a:pt x="7849" y="49092"/>
                    <a:pt x="8299" y="51291"/>
                    <a:pt x="8949" y="53441"/>
                  </a:cubicBezTo>
                  <a:lnTo>
                    <a:pt x="5550" y="50691"/>
                  </a:lnTo>
                  <a:lnTo>
                    <a:pt x="7649" y="46842"/>
                  </a:lnTo>
                  <a:close/>
                  <a:moveTo>
                    <a:pt x="78437" y="46842"/>
                  </a:moveTo>
                  <a:lnTo>
                    <a:pt x="80487" y="50691"/>
                  </a:lnTo>
                  <a:lnTo>
                    <a:pt x="77137" y="53441"/>
                  </a:lnTo>
                  <a:cubicBezTo>
                    <a:pt x="77737" y="51291"/>
                    <a:pt x="78187" y="49092"/>
                    <a:pt x="78437" y="46842"/>
                  </a:cubicBezTo>
                  <a:close/>
                  <a:moveTo>
                    <a:pt x="47942" y="44792"/>
                  </a:moveTo>
                  <a:lnTo>
                    <a:pt x="75138" y="50241"/>
                  </a:lnTo>
                  <a:cubicBezTo>
                    <a:pt x="74738" y="51991"/>
                    <a:pt x="74188" y="53741"/>
                    <a:pt x="73538" y="55390"/>
                  </a:cubicBezTo>
                  <a:lnTo>
                    <a:pt x="47892" y="44892"/>
                  </a:lnTo>
                  <a:cubicBezTo>
                    <a:pt x="47892" y="44842"/>
                    <a:pt x="47892" y="44842"/>
                    <a:pt x="47942" y="44792"/>
                  </a:cubicBezTo>
                  <a:close/>
                  <a:moveTo>
                    <a:pt x="38144" y="44792"/>
                  </a:moveTo>
                  <a:cubicBezTo>
                    <a:pt x="38144" y="44842"/>
                    <a:pt x="38194" y="44892"/>
                    <a:pt x="38194" y="44942"/>
                  </a:cubicBezTo>
                  <a:lnTo>
                    <a:pt x="12649" y="55640"/>
                  </a:lnTo>
                  <a:cubicBezTo>
                    <a:pt x="11899" y="53941"/>
                    <a:pt x="11349" y="52141"/>
                    <a:pt x="10949" y="50291"/>
                  </a:cubicBezTo>
                  <a:lnTo>
                    <a:pt x="38144" y="44792"/>
                  </a:lnTo>
                  <a:close/>
                  <a:moveTo>
                    <a:pt x="5250" y="51291"/>
                  </a:moveTo>
                  <a:lnTo>
                    <a:pt x="8299" y="53791"/>
                  </a:lnTo>
                  <a:lnTo>
                    <a:pt x="7350" y="56890"/>
                  </a:lnTo>
                  <a:cubicBezTo>
                    <a:pt x="7050" y="56240"/>
                    <a:pt x="6700" y="55640"/>
                    <a:pt x="6250" y="55091"/>
                  </a:cubicBezTo>
                  <a:cubicBezTo>
                    <a:pt x="5850" y="53841"/>
                    <a:pt x="5500" y="52591"/>
                    <a:pt x="5250" y="51291"/>
                  </a:cubicBezTo>
                  <a:close/>
                  <a:moveTo>
                    <a:pt x="80737" y="51291"/>
                  </a:moveTo>
                  <a:cubicBezTo>
                    <a:pt x="80387" y="53141"/>
                    <a:pt x="79887" y="54941"/>
                    <a:pt x="79237" y="56740"/>
                  </a:cubicBezTo>
                  <a:lnTo>
                    <a:pt x="79137" y="56690"/>
                  </a:lnTo>
                  <a:cubicBezTo>
                    <a:pt x="78987" y="56890"/>
                    <a:pt x="78887" y="57040"/>
                    <a:pt x="78737" y="57190"/>
                  </a:cubicBezTo>
                  <a:lnTo>
                    <a:pt x="77687" y="53791"/>
                  </a:lnTo>
                  <a:lnTo>
                    <a:pt x="80737" y="51291"/>
                  </a:lnTo>
                  <a:close/>
                  <a:moveTo>
                    <a:pt x="8999" y="53691"/>
                  </a:moveTo>
                  <a:cubicBezTo>
                    <a:pt x="9699" y="55840"/>
                    <a:pt x="10549" y="57890"/>
                    <a:pt x="11599" y="59890"/>
                  </a:cubicBezTo>
                  <a:lnTo>
                    <a:pt x="7749" y="57840"/>
                  </a:lnTo>
                  <a:lnTo>
                    <a:pt x="8999" y="53691"/>
                  </a:lnTo>
                  <a:close/>
                  <a:moveTo>
                    <a:pt x="77087" y="53691"/>
                  </a:moveTo>
                  <a:lnTo>
                    <a:pt x="78337" y="57840"/>
                  </a:lnTo>
                  <a:lnTo>
                    <a:pt x="74488" y="59890"/>
                  </a:lnTo>
                  <a:cubicBezTo>
                    <a:pt x="75538" y="57890"/>
                    <a:pt x="76387" y="55840"/>
                    <a:pt x="77087" y="53691"/>
                  </a:cubicBezTo>
                  <a:close/>
                  <a:moveTo>
                    <a:pt x="47542" y="45692"/>
                  </a:moveTo>
                  <a:lnTo>
                    <a:pt x="73238" y="56190"/>
                  </a:lnTo>
                  <a:cubicBezTo>
                    <a:pt x="72488" y="57890"/>
                    <a:pt x="71588" y="59590"/>
                    <a:pt x="70588" y="61139"/>
                  </a:cubicBezTo>
                  <a:lnTo>
                    <a:pt x="47492" y="45792"/>
                  </a:lnTo>
                  <a:cubicBezTo>
                    <a:pt x="47492" y="45792"/>
                    <a:pt x="47542" y="45742"/>
                    <a:pt x="47542" y="45692"/>
                  </a:cubicBezTo>
                  <a:close/>
                  <a:moveTo>
                    <a:pt x="38544" y="45742"/>
                  </a:moveTo>
                  <a:lnTo>
                    <a:pt x="38594" y="45842"/>
                  </a:lnTo>
                  <a:lnTo>
                    <a:pt x="15548" y="61189"/>
                  </a:lnTo>
                  <a:cubicBezTo>
                    <a:pt x="14548" y="59690"/>
                    <a:pt x="13698" y="58090"/>
                    <a:pt x="12949" y="56440"/>
                  </a:cubicBezTo>
                  <a:lnTo>
                    <a:pt x="38544" y="45742"/>
                  </a:lnTo>
                  <a:close/>
                  <a:moveTo>
                    <a:pt x="7799" y="58640"/>
                  </a:moveTo>
                  <a:lnTo>
                    <a:pt x="11049" y="60340"/>
                  </a:lnTo>
                  <a:lnTo>
                    <a:pt x="10599" y="64239"/>
                  </a:lnTo>
                  <a:cubicBezTo>
                    <a:pt x="9549" y="62589"/>
                    <a:pt x="8599" y="60840"/>
                    <a:pt x="7799" y="59040"/>
                  </a:cubicBezTo>
                  <a:lnTo>
                    <a:pt x="7799" y="58640"/>
                  </a:lnTo>
                  <a:close/>
                  <a:moveTo>
                    <a:pt x="77887" y="58790"/>
                  </a:moveTo>
                  <a:lnTo>
                    <a:pt x="77887" y="58790"/>
                  </a:lnTo>
                  <a:cubicBezTo>
                    <a:pt x="77637" y="59390"/>
                    <a:pt x="77537" y="59990"/>
                    <a:pt x="77487" y="60590"/>
                  </a:cubicBezTo>
                  <a:cubicBezTo>
                    <a:pt x="76837" y="61839"/>
                    <a:pt x="76137" y="63039"/>
                    <a:pt x="75388" y="64239"/>
                  </a:cubicBezTo>
                  <a:lnTo>
                    <a:pt x="74988" y="60340"/>
                  </a:lnTo>
                  <a:lnTo>
                    <a:pt x="77887" y="58790"/>
                  </a:lnTo>
                  <a:close/>
                  <a:moveTo>
                    <a:pt x="11699" y="60090"/>
                  </a:moveTo>
                  <a:cubicBezTo>
                    <a:pt x="12799" y="62089"/>
                    <a:pt x="14048" y="63989"/>
                    <a:pt x="15448" y="65739"/>
                  </a:cubicBezTo>
                  <a:lnTo>
                    <a:pt x="11249" y="64489"/>
                  </a:lnTo>
                  <a:lnTo>
                    <a:pt x="11699" y="60090"/>
                  </a:lnTo>
                  <a:close/>
                  <a:moveTo>
                    <a:pt x="74338" y="60090"/>
                  </a:moveTo>
                  <a:lnTo>
                    <a:pt x="74788" y="64489"/>
                  </a:lnTo>
                  <a:lnTo>
                    <a:pt x="70588" y="65739"/>
                  </a:lnTo>
                  <a:cubicBezTo>
                    <a:pt x="72038" y="63989"/>
                    <a:pt x="73288" y="62089"/>
                    <a:pt x="74338" y="60090"/>
                  </a:cubicBezTo>
                  <a:close/>
                  <a:moveTo>
                    <a:pt x="39044" y="46542"/>
                  </a:moveTo>
                  <a:lnTo>
                    <a:pt x="38794" y="47042"/>
                  </a:lnTo>
                  <a:lnTo>
                    <a:pt x="19597" y="66239"/>
                  </a:lnTo>
                  <a:cubicBezTo>
                    <a:pt x="18298" y="64889"/>
                    <a:pt x="17098" y="63439"/>
                    <a:pt x="16048" y="61889"/>
                  </a:cubicBezTo>
                  <a:lnTo>
                    <a:pt x="39044" y="46542"/>
                  </a:lnTo>
                  <a:close/>
                  <a:moveTo>
                    <a:pt x="46993" y="46542"/>
                  </a:moveTo>
                  <a:lnTo>
                    <a:pt x="70089" y="61839"/>
                  </a:lnTo>
                  <a:cubicBezTo>
                    <a:pt x="68989" y="63389"/>
                    <a:pt x="67789" y="64889"/>
                    <a:pt x="66489" y="66239"/>
                  </a:cubicBezTo>
                  <a:lnTo>
                    <a:pt x="47293" y="47042"/>
                  </a:lnTo>
                  <a:cubicBezTo>
                    <a:pt x="47193" y="46842"/>
                    <a:pt x="47093" y="46692"/>
                    <a:pt x="46993" y="46542"/>
                  </a:cubicBezTo>
                  <a:close/>
                  <a:moveTo>
                    <a:pt x="74738" y="65139"/>
                  </a:moveTo>
                  <a:cubicBezTo>
                    <a:pt x="73888" y="66438"/>
                    <a:pt x="72938" y="67688"/>
                    <a:pt x="71938" y="68838"/>
                  </a:cubicBezTo>
                  <a:lnTo>
                    <a:pt x="71838" y="68838"/>
                  </a:lnTo>
                  <a:cubicBezTo>
                    <a:pt x="71438" y="69038"/>
                    <a:pt x="71038" y="69288"/>
                    <a:pt x="70688" y="69538"/>
                  </a:cubicBezTo>
                  <a:lnTo>
                    <a:pt x="70988" y="66239"/>
                  </a:lnTo>
                  <a:lnTo>
                    <a:pt x="74738" y="65139"/>
                  </a:lnTo>
                  <a:close/>
                  <a:moveTo>
                    <a:pt x="11199" y="65139"/>
                  </a:moveTo>
                  <a:lnTo>
                    <a:pt x="14948" y="66289"/>
                  </a:lnTo>
                  <a:lnTo>
                    <a:pt x="15298" y="69588"/>
                  </a:lnTo>
                  <a:cubicBezTo>
                    <a:pt x="14898" y="69288"/>
                    <a:pt x="14548" y="69038"/>
                    <a:pt x="14148" y="68888"/>
                  </a:cubicBezTo>
                  <a:cubicBezTo>
                    <a:pt x="13098" y="67688"/>
                    <a:pt x="12099" y="66438"/>
                    <a:pt x="11199" y="65139"/>
                  </a:cubicBezTo>
                  <a:close/>
                  <a:moveTo>
                    <a:pt x="48792" y="49742"/>
                  </a:moveTo>
                  <a:lnTo>
                    <a:pt x="65839" y="66788"/>
                  </a:lnTo>
                  <a:cubicBezTo>
                    <a:pt x="64540" y="68088"/>
                    <a:pt x="63090" y="69288"/>
                    <a:pt x="61540" y="70338"/>
                  </a:cubicBezTo>
                  <a:lnTo>
                    <a:pt x="53791" y="58740"/>
                  </a:lnTo>
                  <a:lnTo>
                    <a:pt x="48792" y="49742"/>
                  </a:lnTo>
                  <a:close/>
                  <a:moveTo>
                    <a:pt x="37294" y="49791"/>
                  </a:moveTo>
                  <a:lnTo>
                    <a:pt x="32045" y="59140"/>
                  </a:lnTo>
                  <a:lnTo>
                    <a:pt x="24596" y="70388"/>
                  </a:lnTo>
                  <a:cubicBezTo>
                    <a:pt x="23047" y="69338"/>
                    <a:pt x="21547" y="68138"/>
                    <a:pt x="20197" y="66838"/>
                  </a:cubicBezTo>
                  <a:lnTo>
                    <a:pt x="37294" y="49791"/>
                  </a:lnTo>
                  <a:close/>
                  <a:moveTo>
                    <a:pt x="15598" y="65889"/>
                  </a:moveTo>
                  <a:lnTo>
                    <a:pt x="15598" y="65889"/>
                  </a:lnTo>
                  <a:cubicBezTo>
                    <a:pt x="17048" y="67588"/>
                    <a:pt x="18648" y="69188"/>
                    <a:pt x="20347" y="70638"/>
                  </a:cubicBezTo>
                  <a:lnTo>
                    <a:pt x="15998" y="70238"/>
                  </a:lnTo>
                  <a:lnTo>
                    <a:pt x="15598" y="65889"/>
                  </a:lnTo>
                  <a:close/>
                  <a:moveTo>
                    <a:pt x="70438" y="65889"/>
                  </a:moveTo>
                  <a:lnTo>
                    <a:pt x="70039" y="70238"/>
                  </a:lnTo>
                  <a:lnTo>
                    <a:pt x="65639" y="70688"/>
                  </a:lnTo>
                  <a:cubicBezTo>
                    <a:pt x="67389" y="69238"/>
                    <a:pt x="68989" y="67638"/>
                    <a:pt x="70438" y="65889"/>
                  </a:cubicBezTo>
                  <a:close/>
                  <a:moveTo>
                    <a:pt x="26746" y="68638"/>
                  </a:moveTo>
                  <a:lnTo>
                    <a:pt x="25446" y="70988"/>
                  </a:lnTo>
                  <a:lnTo>
                    <a:pt x="25296" y="70838"/>
                  </a:lnTo>
                  <a:lnTo>
                    <a:pt x="26746" y="68638"/>
                  </a:lnTo>
                  <a:close/>
                  <a:moveTo>
                    <a:pt x="58940" y="67988"/>
                  </a:moveTo>
                  <a:lnTo>
                    <a:pt x="60790" y="70838"/>
                  </a:lnTo>
                  <a:lnTo>
                    <a:pt x="60590" y="70988"/>
                  </a:lnTo>
                  <a:lnTo>
                    <a:pt x="58940" y="67988"/>
                  </a:lnTo>
                  <a:close/>
                  <a:moveTo>
                    <a:pt x="52092" y="63889"/>
                  </a:moveTo>
                  <a:lnTo>
                    <a:pt x="52092" y="63889"/>
                  </a:lnTo>
                  <a:cubicBezTo>
                    <a:pt x="53741" y="66888"/>
                    <a:pt x="55441" y="69888"/>
                    <a:pt x="57091" y="72887"/>
                  </a:cubicBezTo>
                  <a:cubicBezTo>
                    <a:pt x="56741" y="73037"/>
                    <a:pt x="56391" y="73237"/>
                    <a:pt x="56041" y="73387"/>
                  </a:cubicBezTo>
                  <a:lnTo>
                    <a:pt x="52092" y="63889"/>
                  </a:lnTo>
                  <a:close/>
                  <a:moveTo>
                    <a:pt x="34566" y="62905"/>
                  </a:moveTo>
                  <a:lnTo>
                    <a:pt x="30246" y="73537"/>
                  </a:lnTo>
                  <a:cubicBezTo>
                    <a:pt x="29846" y="73337"/>
                    <a:pt x="29396" y="73137"/>
                    <a:pt x="28996" y="72937"/>
                  </a:cubicBezTo>
                  <a:cubicBezTo>
                    <a:pt x="30837" y="69593"/>
                    <a:pt x="32679" y="66249"/>
                    <a:pt x="34566" y="62905"/>
                  </a:cubicBezTo>
                  <a:close/>
                  <a:moveTo>
                    <a:pt x="20547" y="70838"/>
                  </a:moveTo>
                  <a:lnTo>
                    <a:pt x="20547" y="70838"/>
                  </a:lnTo>
                  <a:cubicBezTo>
                    <a:pt x="21697" y="71738"/>
                    <a:pt x="22897" y="72587"/>
                    <a:pt x="24147" y="73387"/>
                  </a:cubicBezTo>
                  <a:lnTo>
                    <a:pt x="23347" y="74837"/>
                  </a:lnTo>
                  <a:lnTo>
                    <a:pt x="21847" y="74987"/>
                  </a:lnTo>
                  <a:lnTo>
                    <a:pt x="20547" y="70838"/>
                  </a:lnTo>
                  <a:close/>
                  <a:moveTo>
                    <a:pt x="65389" y="70788"/>
                  </a:moveTo>
                  <a:lnTo>
                    <a:pt x="64140" y="74987"/>
                  </a:lnTo>
                  <a:lnTo>
                    <a:pt x="62640" y="74837"/>
                  </a:lnTo>
                  <a:cubicBezTo>
                    <a:pt x="62390" y="74337"/>
                    <a:pt x="62090" y="73837"/>
                    <a:pt x="61840" y="73337"/>
                  </a:cubicBezTo>
                  <a:cubicBezTo>
                    <a:pt x="63090" y="72587"/>
                    <a:pt x="64290" y="71738"/>
                    <a:pt x="65389" y="70788"/>
                  </a:cubicBezTo>
                  <a:close/>
                  <a:moveTo>
                    <a:pt x="69339" y="70988"/>
                  </a:moveTo>
                  <a:lnTo>
                    <a:pt x="69339" y="70988"/>
                  </a:lnTo>
                  <a:cubicBezTo>
                    <a:pt x="69089" y="71288"/>
                    <a:pt x="68889" y="71638"/>
                    <a:pt x="68689" y="71987"/>
                  </a:cubicBezTo>
                  <a:cubicBezTo>
                    <a:pt x="67489" y="73087"/>
                    <a:pt x="66239" y="74137"/>
                    <a:pt x="64939" y="75037"/>
                  </a:cubicBezTo>
                  <a:lnTo>
                    <a:pt x="64839" y="75037"/>
                  </a:lnTo>
                  <a:lnTo>
                    <a:pt x="65989" y="71288"/>
                  </a:lnTo>
                  <a:lnTo>
                    <a:pt x="69339" y="70988"/>
                  </a:lnTo>
                  <a:close/>
                  <a:moveTo>
                    <a:pt x="16648" y="70988"/>
                  </a:moveTo>
                  <a:lnTo>
                    <a:pt x="19997" y="71338"/>
                  </a:lnTo>
                  <a:lnTo>
                    <a:pt x="21097" y="75087"/>
                  </a:lnTo>
                  <a:cubicBezTo>
                    <a:pt x="19747" y="74137"/>
                    <a:pt x="18498" y="73087"/>
                    <a:pt x="17248" y="71987"/>
                  </a:cubicBezTo>
                  <a:lnTo>
                    <a:pt x="17248" y="72037"/>
                  </a:lnTo>
                  <a:cubicBezTo>
                    <a:pt x="17098" y="71688"/>
                    <a:pt x="16898" y="71338"/>
                    <a:pt x="16648" y="70988"/>
                  </a:cubicBezTo>
                  <a:close/>
                  <a:moveTo>
                    <a:pt x="45043" y="51241"/>
                  </a:moveTo>
                  <a:lnTo>
                    <a:pt x="48342" y="57140"/>
                  </a:lnTo>
                  <a:lnTo>
                    <a:pt x="55241" y="73687"/>
                  </a:lnTo>
                  <a:cubicBezTo>
                    <a:pt x="53541" y="74387"/>
                    <a:pt x="51742" y="74937"/>
                    <a:pt x="49942" y="75337"/>
                  </a:cubicBezTo>
                  <a:lnTo>
                    <a:pt x="45043" y="51241"/>
                  </a:lnTo>
                  <a:close/>
                  <a:moveTo>
                    <a:pt x="41044" y="51241"/>
                  </a:moveTo>
                  <a:lnTo>
                    <a:pt x="36194" y="75387"/>
                  </a:lnTo>
                  <a:cubicBezTo>
                    <a:pt x="34445" y="74987"/>
                    <a:pt x="32695" y="74487"/>
                    <a:pt x="31045" y="73787"/>
                  </a:cubicBezTo>
                  <a:lnTo>
                    <a:pt x="38194" y="56290"/>
                  </a:lnTo>
                  <a:lnTo>
                    <a:pt x="41044" y="51241"/>
                  </a:lnTo>
                  <a:close/>
                  <a:moveTo>
                    <a:pt x="22897" y="75537"/>
                  </a:moveTo>
                  <a:lnTo>
                    <a:pt x="22647" y="76037"/>
                  </a:lnTo>
                  <a:lnTo>
                    <a:pt x="21997" y="75637"/>
                  </a:lnTo>
                  <a:lnTo>
                    <a:pt x="22897" y="75537"/>
                  </a:lnTo>
                  <a:close/>
                  <a:moveTo>
                    <a:pt x="42593" y="48392"/>
                  </a:moveTo>
                  <a:lnTo>
                    <a:pt x="42593" y="76037"/>
                  </a:lnTo>
                  <a:cubicBezTo>
                    <a:pt x="40744" y="76037"/>
                    <a:pt x="38894" y="75837"/>
                    <a:pt x="37044" y="75487"/>
                  </a:cubicBezTo>
                  <a:lnTo>
                    <a:pt x="42393" y="48742"/>
                  </a:lnTo>
                  <a:cubicBezTo>
                    <a:pt x="42443" y="48642"/>
                    <a:pt x="42543" y="48492"/>
                    <a:pt x="42593" y="48392"/>
                  </a:cubicBezTo>
                  <a:close/>
                  <a:moveTo>
                    <a:pt x="43443" y="48392"/>
                  </a:moveTo>
                  <a:cubicBezTo>
                    <a:pt x="43543" y="48492"/>
                    <a:pt x="43593" y="48642"/>
                    <a:pt x="43693" y="48792"/>
                  </a:cubicBezTo>
                  <a:lnTo>
                    <a:pt x="49092" y="75487"/>
                  </a:lnTo>
                  <a:cubicBezTo>
                    <a:pt x="47243" y="75837"/>
                    <a:pt x="45343" y="76037"/>
                    <a:pt x="43443" y="76037"/>
                  </a:cubicBezTo>
                  <a:lnTo>
                    <a:pt x="43443" y="48392"/>
                  </a:lnTo>
                  <a:close/>
                  <a:moveTo>
                    <a:pt x="63040" y="75587"/>
                  </a:moveTo>
                  <a:lnTo>
                    <a:pt x="63940" y="75687"/>
                  </a:lnTo>
                  <a:lnTo>
                    <a:pt x="63340" y="76087"/>
                  </a:lnTo>
                  <a:lnTo>
                    <a:pt x="63040" y="75587"/>
                  </a:lnTo>
                  <a:close/>
                  <a:moveTo>
                    <a:pt x="26770" y="76930"/>
                  </a:moveTo>
                  <a:lnTo>
                    <a:pt x="27396" y="78036"/>
                  </a:lnTo>
                  <a:cubicBezTo>
                    <a:pt x="27046" y="77886"/>
                    <a:pt x="26696" y="77786"/>
                    <a:pt x="26296" y="77686"/>
                  </a:cubicBezTo>
                  <a:cubicBezTo>
                    <a:pt x="26485" y="77451"/>
                    <a:pt x="26629" y="77171"/>
                    <a:pt x="26770" y="76930"/>
                  </a:cubicBezTo>
                  <a:close/>
                  <a:moveTo>
                    <a:pt x="59290" y="76887"/>
                  </a:moveTo>
                  <a:lnTo>
                    <a:pt x="59890" y="77986"/>
                  </a:lnTo>
                  <a:cubicBezTo>
                    <a:pt x="59690" y="78086"/>
                    <a:pt x="59440" y="78186"/>
                    <a:pt x="59190" y="78286"/>
                  </a:cubicBezTo>
                  <a:cubicBezTo>
                    <a:pt x="58990" y="78336"/>
                    <a:pt x="58741" y="78336"/>
                    <a:pt x="58541" y="78336"/>
                  </a:cubicBezTo>
                  <a:lnTo>
                    <a:pt x="58491" y="78336"/>
                  </a:lnTo>
                  <a:lnTo>
                    <a:pt x="59290" y="76887"/>
                  </a:lnTo>
                  <a:close/>
                  <a:moveTo>
                    <a:pt x="27646" y="75287"/>
                  </a:moveTo>
                  <a:cubicBezTo>
                    <a:pt x="29246" y="76087"/>
                    <a:pt x="30895" y="76737"/>
                    <a:pt x="32595" y="77237"/>
                  </a:cubicBezTo>
                  <a:lnTo>
                    <a:pt x="28396" y="78486"/>
                  </a:lnTo>
                  <a:lnTo>
                    <a:pt x="27146" y="76137"/>
                  </a:lnTo>
                  <a:cubicBezTo>
                    <a:pt x="27296" y="75887"/>
                    <a:pt x="27496" y="75587"/>
                    <a:pt x="27646" y="75287"/>
                  </a:cubicBezTo>
                  <a:close/>
                  <a:moveTo>
                    <a:pt x="58441" y="75287"/>
                  </a:moveTo>
                  <a:lnTo>
                    <a:pt x="58890" y="76137"/>
                  </a:lnTo>
                  <a:lnTo>
                    <a:pt x="57641" y="78536"/>
                  </a:lnTo>
                  <a:lnTo>
                    <a:pt x="53491" y="77287"/>
                  </a:lnTo>
                  <a:cubicBezTo>
                    <a:pt x="55191" y="76737"/>
                    <a:pt x="56841" y="76087"/>
                    <a:pt x="58441" y="75287"/>
                  </a:cubicBezTo>
                  <a:close/>
                  <a:moveTo>
                    <a:pt x="32795" y="77287"/>
                  </a:moveTo>
                  <a:lnTo>
                    <a:pt x="32795" y="77287"/>
                  </a:lnTo>
                  <a:cubicBezTo>
                    <a:pt x="34945" y="77936"/>
                    <a:pt x="37144" y="78386"/>
                    <a:pt x="39394" y="78636"/>
                  </a:cubicBezTo>
                  <a:lnTo>
                    <a:pt x="35545" y="80686"/>
                  </a:lnTo>
                  <a:lnTo>
                    <a:pt x="32795" y="77287"/>
                  </a:lnTo>
                  <a:close/>
                  <a:moveTo>
                    <a:pt x="53241" y="77287"/>
                  </a:moveTo>
                  <a:lnTo>
                    <a:pt x="50492" y="80686"/>
                  </a:lnTo>
                  <a:lnTo>
                    <a:pt x="46593" y="78636"/>
                  </a:lnTo>
                  <a:cubicBezTo>
                    <a:pt x="48842" y="78386"/>
                    <a:pt x="51092" y="77936"/>
                    <a:pt x="53241" y="77287"/>
                  </a:cubicBezTo>
                  <a:close/>
                  <a:moveTo>
                    <a:pt x="32495" y="77986"/>
                  </a:moveTo>
                  <a:lnTo>
                    <a:pt x="34995" y="81036"/>
                  </a:lnTo>
                  <a:cubicBezTo>
                    <a:pt x="33145" y="80636"/>
                    <a:pt x="31345" y="80086"/>
                    <a:pt x="29546" y="79436"/>
                  </a:cubicBezTo>
                  <a:cubicBezTo>
                    <a:pt x="29396" y="79286"/>
                    <a:pt x="29246" y="79136"/>
                    <a:pt x="29096" y="79036"/>
                  </a:cubicBezTo>
                  <a:lnTo>
                    <a:pt x="32495" y="77986"/>
                  </a:lnTo>
                  <a:close/>
                  <a:moveTo>
                    <a:pt x="53491" y="77986"/>
                  </a:moveTo>
                  <a:lnTo>
                    <a:pt x="56491" y="78936"/>
                  </a:lnTo>
                  <a:cubicBezTo>
                    <a:pt x="55841" y="79186"/>
                    <a:pt x="55291" y="79586"/>
                    <a:pt x="54791" y="80036"/>
                  </a:cubicBezTo>
                  <a:cubicBezTo>
                    <a:pt x="53541" y="80436"/>
                    <a:pt x="52292" y="80786"/>
                    <a:pt x="50992" y="81036"/>
                  </a:cubicBezTo>
                  <a:lnTo>
                    <a:pt x="53491" y="77986"/>
                  </a:lnTo>
                  <a:close/>
                  <a:moveTo>
                    <a:pt x="39694" y="78636"/>
                  </a:moveTo>
                  <a:cubicBezTo>
                    <a:pt x="40794" y="78736"/>
                    <a:pt x="41943" y="78786"/>
                    <a:pt x="43043" y="78786"/>
                  </a:cubicBezTo>
                  <a:cubicBezTo>
                    <a:pt x="44193" y="78786"/>
                    <a:pt x="45293" y="78736"/>
                    <a:pt x="46443" y="78636"/>
                  </a:cubicBezTo>
                  <a:lnTo>
                    <a:pt x="46443" y="78636"/>
                  </a:lnTo>
                  <a:lnTo>
                    <a:pt x="43143" y="81386"/>
                  </a:lnTo>
                  <a:lnTo>
                    <a:pt x="42993" y="81386"/>
                  </a:lnTo>
                  <a:lnTo>
                    <a:pt x="39694" y="78636"/>
                  </a:lnTo>
                  <a:close/>
                  <a:moveTo>
                    <a:pt x="39444" y="79336"/>
                  </a:moveTo>
                  <a:lnTo>
                    <a:pt x="41943" y="81436"/>
                  </a:lnTo>
                  <a:cubicBezTo>
                    <a:pt x="41494" y="81486"/>
                    <a:pt x="41044" y="81636"/>
                    <a:pt x="40644" y="81786"/>
                  </a:cubicBezTo>
                  <a:cubicBezTo>
                    <a:pt x="39094" y="81686"/>
                    <a:pt x="37544" y="81486"/>
                    <a:pt x="35994" y="81236"/>
                  </a:cubicBezTo>
                  <a:lnTo>
                    <a:pt x="39444" y="79336"/>
                  </a:lnTo>
                  <a:close/>
                  <a:moveTo>
                    <a:pt x="46543" y="79336"/>
                  </a:moveTo>
                  <a:lnTo>
                    <a:pt x="49992" y="81236"/>
                  </a:lnTo>
                  <a:cubicBezTo>
                    <a:pt x="48492" y="81536"/>
                    <a:pt x="46943" y="81686"/>
                    <a:pt x="45393" y="81786"/>
                  </a:cubicBezTo>
                  <a:lnTo>
                    <a:pt x="45343" y="81786"/>
                  </a:lnTo>
                  <a:cubicBezTo>
                    <a:pt x="44943" y="81636"/>
                    <a:pt x="44493" y="81486"/>
                    <a:pt x="44043" y="81436"/>
                  </a:cubicBezTo>
                  <a:lnTo>
                    <a:pt x="46543" y="79336"/>
                  </a:lnTo>
                  <a:close/>
                  <a:moveTo>
                    <a:pt x="43043" y="0"/>
                  </a:moveTo>
                  <a:cubicBezTo>
                    <a:pt x="40794" y="0"/>
                    <a:pt x="38944" y="1050"/>
                    <a:pt x="38944" y="2400"/>
                  </a:cubicBezTo>
                  <a:cubicBezTo>
                    <a:pt x="38994" y="3100"/>
                    <a:pt x="39444" y="3700"/>
                    <a:pt x="40044" y="4050"/>
                  </a:cubicBezTo>
                  <a:cubicBezTo>
                    <a:pt x="37244" y="4250"/>
                    <a:pt x="34395" y="4750"/>
                    <a:pt x="31695" y="5599"/>
                  </a:cubicBezTo>
                  <a:cubicBezTo>
                    <a:pt x="32145" y="5050"/>
                    <a:pt x="32295" y="4350"/>
                    <a:pt x="32145" y="3650"/>
                  </a:cubicBezTo>
                  <a:cubicBezTo>
                    <a:pt x="31836" y="2878"/>
                    <a:pt x="30917" y="2468"/>
                    <a:pt x="29765" y="2468"/>
                  </a:cubicBezTo>
                  <a:cubicBezTo>
                    <a:pt x="29051" y="2468"/>
                    <a:pt x="28249" y="2625"/>
                    <a:pt x="27446" y="2950"/>
                  </a:cubicBezTo>
                  <a:cubicBezTo>
                    <a:pt x="25346" y="3750"/>
                    <a:pt x="23997" y="5399"/>
                    <a:pt x="24497" y="6649"/>
                  </a:cubicBezTo>
                  <a:cubicBezTo>
                    <a:pt x="24796" y="7299"/>
                    <a:pt x="25396" y="7699"/>
                    <a:pt x="26096" y="7749"/>
                  </a:cubicBezTo>
                  <a:cubicBezTo>
                    <a:pt x="23047" y="9249"/>
                    <a:pt x="20147" y="11098"/>
                    <a:pt x="17548" y="13348"/>
                  </a:cubicBezTo>
                  <a:lnTo>
                    <a:pt x="17548" y="13348"/>
                  </a:lnTo>
                  <a:cubicBezTo>
                    <a:pt x="17748" y="12698"/>
                    <a:pt x="17648" y="11948"/>
                    <a:pt x="17198" y="11398"/>
                  </a:cubicBezTo>
                  <a:cubicBezTo>
                    <a:pt x="16889" y="11106"/>
                    <a:pt x="16464" y="10967"/>
                    <a:pt x="15977" y="10967"/>
                  </a:cubicBezTo>
                  <a:cubicBezTo>
                    <a:pt x="14964" y="10967"/>
                    <a:pt x="13679" y="11568"/>
                    <a:pt x="12599" y="12648"/>
                  </a:cubicBezTo>
                  <a:cubicBezTo>
                    <a:pt x="10999" y="14298"/>
                    <a:pt x="10449" y="16348"/>
                    <a:pt x="11349" y="17247"/>
                  </a:cubicBezTo>
                  <a:cubicBezTo>
                    <a:pt x="11703" y="17566"/>
                    <a:pt x="12182" y="17734"/>
                    <a:pt x="12645" y="17734"/>
                  </a:cubicBezTo>
                  <a:cubicBezTo>
                    <a:pt x="12836" y="17734"/>
                    <a:pt x="13023" y="17706"/>
                    <a:pt x="13198" y="17647"/>
                  </a:cubicBezTo>
                  <a:lnTo>
                    <a:pt x="13198" y="17647"/>
                  </a:lnTo>
                  <a:cubicBezTo>
                    <a:pt x="11399" y="19747"/>
                    <a:pt x="9799" y="22046"/>
                    <a:pt x="8449" y="24496"/>
                  </a:cubicBezTo>
                  <a:cubicBezTo>
                    <a:pt x="8399" y="23846"/>
                    <a:pt x="8049" y="23246"/>
                    <a:pt x="7449" y="22896"/>
                  </a:cubicBezTo>
                  <a:cubicBezTo>
                    <a:pt x="7258" y="22809"/>
                    <a:pt x="7054" y="22767"/>
                    <a:pt x="6843" y="22767"/>
                  </a:cubicBezTo>
                  <a:cubicBezTo>
                    <a:pt x="5728" y="22767"/>
                    <a:pt x="4406" y="23931"/>
                    <a:pt x="3650" y="25696"/>
                  </a:cubicBezTo>
                  <a:cubicBezTo>
                    <a:pt x="2700" y="27745"/>
                    <a:pt x="2950" y="29895"/>
                    <a:pt x="4150" y="30395"/>
                  </a:cubicBezTo>
                  <a:cubicBezTo>
                    <a:pt x="4356" y="30464"/>
                    <a:pt x="4574" y="30497"/>
                    <a:pt x="4791" y="30497"/>
                  </a:cubicBezTo>
                  <a:cubicBezTo>
                    <a:pt x="5207" y="30497"/>
                    <a:pt x="5621" y="30375"/>
                    <a:pt x="5950" y="30145"/>
                  </a:cubicBezTo>
                  <a:lnTo>
                    <a:pt x="5950" y="30145"/>
                  </a:lnTo>
                  <a:cubicBezTo>
                    <a:pt x="4850" y="33294"/>
                    <a:pt x="4150" y="36544"/>
                    <a:pt x="3900" y="39893"/>
                  </a:cubicBezTo>
                  <a:cubicBezTo>
                    <a:pt x="3550" y="39343"/>
                    <a:pt x="3000" y="38993"/>
                    <a:pt x="2400" y="38943"/>
                  </a:cubicBezTo>
                  <a:cubicBezTo>
                    <a:pt x="1051" y="38943"/>
                    <a:pt x="1" y="40793"/>
                    <a:pt x="1" y="43043"/>
                  </a:cubicBezTo>
                  <a:cubicBezTo>
                    <a:pt x="1" y="45342"/>
                    <a:pt x="1051" y="47142"/>
                    <a:pt x="2400" y="47142"/>
                  </a:cubicBezTo>
                  <a:cubicBezTo>
                    <a:pt x="3000" y="47092"/>
                    <a:pt x="3500" y="46792"/>
                    <a:pt x="3850" y="46292"/>
                  </a:cubicBezTo>
                  <a:cubicBezTo>
                    <a:pt x="4050" y="48992"/>
                    <a:pt x="4550" y="51641"/>
                    <a:pt x="5300" y="54241"/>
                  </a:cubicBezTo>
                  <a:cubicBezTo>
                    <a:pt x="4971" y="54011"/>
                    <a:pt x="4600" y="53889"/>
                    <a:pt x="4228" y="53889"/>
                  </a:cubicBezTo>
                  <a:cubicBezTo>
                    <a:pt x="4033" y="53889"/>
                    <a:pt x="3839" y="53922"/>
                    <a:pt x="3650" y="53991"/>
                  </a:cubicBezTo>
                  <a:cubicBezTo>
                    <a:pt x="2400" y="54441"/>
                    <a:pt x="2100" y="56540"/>
                    <a:pt x="2900" y="58640"/>
                  </a:cubicBezTo>
                  <a:cubicBezTo>
                    <a:pt x="3637" y="60503"/>
                    <a:pt x="4975" y="61728"/>
                    <a:pt x="6132" y="61728"/>
                  </a:cubicBezTo>
                  <a:cubicBezTo>
                    <a:pt x="6310" y="61728"/>
                    <a:pt x="6483" y="61699"/>
                    <a:pt x="6650" y="61639"/>
                  </a:cubicBezTo>
                  <a:cubicBezTo>
                    <a:pt x="7150" y="61389"/>
                    <a:pt x="7499" y="60939"/>
                    <a:pt x="7649" y="60390"/>
                  </a:cubicBezTo>
                  <a:cubicBezTo>
                    <a:pt x="9099" y="63289"/>
                    <a:pt x="10849" y="65989"/>
                    <a:pt x="12949" y="68488"/>
                  </a:cubicBezTo>
                  <a:cubicBezTo>
                    <a:pt x="12839" y="68468"/>
                    <a:pt x="12727" y="68458"/>
                    <a:pt x="12615" y="68458"/>
                  </a:cubicBezTo>
                  <a:cubicBezTo>
                    <a:pt x="12167" y="68458"/>
                    <a:pt x="11719" y="68618"/>
                    <a:pt x="11399" y="68938"/>
                  </a:cubicBezTo>
                  <a:cubicBezTo>
                    <a:pt x="10449" y="69838"/>
                    <a:pt x="10999" y="71888"/>
                    <a:pt x="12649" y="73487"/>
                  </a:cubicBezTo>
                  <a:cubicBezTo>
                    <a:pt x="13762" y="74567"/>
                    <a:pt x="15035" y="75169"/>
                    <a:pt x="16037" y="75169"/>
                  </a:cubicBezTo>
                  <a:cubicBezTo>
                    <a:pt x="16520" y="75169"/>
                    <a:pt x="16939" y="75029"/>
                    <a:pt x="17248" y="74737"/>
                  </a:cubicBezTo>
                  <a:cubicBezTo>
                    <a:pt x="17598" y="74287"/>
                    <a:pt x="17748" y="73737"/>
                    <a:pt x="17648" y="73187"/>
                  </a:cubicBezTo>
                  <a:lnTo>
                    <a:pt x="17648" y="73187"/>
                  </a:lnTo>
                  <a:cubicBezTo>
                    <a:pt x="19147" y="74437"/>
                    <a:pt x="20697" y="75587"/>
                    <a:pt x="22347" y="76637"/>
                  </a:cubicBezTo>
                  <a:lnTo>
                    <a:pt x="16648" y="86835"/>
                  </a:lnTo>
                  <a:cubicBezTo>
                    <a:pt x="15785" y="88387"/>
                    <a:pt x="17161" y="89821"/>
                    <a:pt x="18507" y="89821"/>
                  </a:cubicBezTo>
                  <a:cubicBezTo>
                    <a:pt x="19111" y="89821"/>
                    <a:pt x="19710" y="89532"/>
                    <a:pt x="20097" y="88834"/>
                  </a:cubicBezTo>
                  <a:cubicBezTo>
                    <a:pt x="21447" y="86385"/>
                    <a:pt x="22847" y="83985"/>
                    <a:pt x="24197" y="81536"/>
                  </a:cubicBezTo>
                  <a:cubicBezTo>
                    <a:pt x="24646" y="81886"/>
                    <a:pt x="25146" y="82236"/>
                    <a:pt x="25696" y="82436"/>
                  </a:cubicBezTo>
                  <a:cubicBezTo>
                    <a:pt x="26544" y="82829"/>
                    <a:pt x="27401" y="83016"/>
                    <a:pt x="28152" y="83016"/>
                  </a:cubicBezTo>
                  <a:cubicBezTo>
                    <a:pt x="29218" y="83016"/>
                    <a:pt x="30073" y="82639"/>
                    <a:pt x="30395" y="81936"/>
                  </a:cubicBezTo>
                  <a:cubicBezTo>
                    <a:pt x="30595" y="81436"/>
                    <a:pt x="30545" y="80886"/>
                    <a:pt x="30295" y="80436"/>
                  </a:cubicBezTo>
                  <a:lnTo>
                    <a:pt x="30295" y="80436"/>
                  </a:lnTo>
                  <a:cubicBezTo>
                    <a:pt x="33295" y="81486"/>
                    <a:pt x="36444" y="82136"/>
                    <a:pt x="39644" y="82386"/>
                  </a:cubicBezTo>
                  <a:cubicBezTo>
                    <a:pt x="39194" y="82736"/>
                    <a:pt x="38944" y="83185"/>
                    <a:pt x="38944" y="83735"/>
                  </a:cubicBezTo>
                  <a:cubicBezTo>
                    <a:pt x="38944" y="85035"/>
                    <a:pt x="40794" y="86085"/>
                    <a:pt x="43043" y="86085"/>
                  </a:cubicBezTo>
                  <a:cubicBezTo>
                    <a:pt x="45293" y="86085"/>
                    <a:pt x="47143" y="85035"/>
                    <a:pt x="47143" y="83735"/>
                  </a:cubicBezTo>
                  <a:cubicBezTo>
                    <a:pt x="47093" y="83185"/>
                    <a:pt x="46843" y="82736"/>
                    <a:pt x="46443" y="82386"/>
                  </a:cubicBezTo>
                  <a:cubicBezTo>
                    <a:pt x="49042" y="82186"/>
                    <a:pt x="51592" y="81736"/>
                    <a:pt x="54141" y="81036"/>
                  </a:cubicBezTo>
                  <a:lnTo>
                    <a:pt x="54141" y="81036"/>
                  </a:lnTo>
                  <a:cubicBezTo>
                    <a:pt x="53841" y="81436"/>
                    <a:pt x="53791" y="81986"/>
                    <a:pt x="53941" y="82486"/>
                  </a:cubicBezTo>
                  <a:cubicBezTo>
                    <a:pt x="54255" y="83269"/>
                    <a:pt x="55197" y="83679"/>
                    <a:pt x="56373" y="83679"/>
                  </a:cubicBezTo>
                  <a:cubicBezTo>
                    <a:pt x="57074" y="83679"/>
                    <a:pt x="57857" y="83534"/>
                    <a:pt x="58641" y="83235"/>
                  </a:cubicBezTo>
                  <a:cubicBezTo>
                    <a:pt x="59840" y="82836"/>
                    <a:pt x="60890" y="81986"/>
                    <a:pt x="61490" y="80886"/>
                  </a:cubicBezTo>
                  <a:lnTo>
                    <a:pt x="65939" y="88884"/>
                  </a:lnTo>
                  <a:cubicBezTo>
                    <a:pt x="66342" y="89582"/>
                    <a:pt x="66947" y="89871"/>
                    <a:pt x="67552" y="89871"/>
                  </a:cubicBezTo>
                  <a:cubicBezTo>
                    <a:pt x="68899" y="89871"/>
                    <a:pt x="70251" y="88437"/>
                    <a:pt x="69389" y="86885"/>
                  </a:cubicBezTo>
                  <a:lnTo>
                    <a:pt x="63740" y="76637"/>
                  </a:lnTo>
                  <a:cubicBezTo>
                    <a:pt x="65389" y="75587"/>
                    <a:pt x="66989" y="74437"/>
                    <a:pt x="68489" y="73187"/>
                  </a:cubicBezTo>
                  <a:lnTo>
                    <a:pt x="68489" y="73187"/>
                  </a:lnTo>
                  <a:cubicBezTo>
                    <a:pt x="68389" y="73737"/>
                    <a:pt x="68539" y="74287"/>
                    <a:pt x="68889" y="74687"/>
                  </a:cubicBezTo>
                  <a:cubicBezTo>
                    <a:pt x="69205" y="75004"/>
                    <a:pt x="69644" y="75154"/>
                    <a:pt x="70148" y="75154"/>
                  </a:cubicBezTo>
                  <a:cubicBezTo>
                    <a:pt x="71155" y="75154"/>
                    <a:pt x="72421" y="74554"/>
                    <a:pt x="73488" y="73487"/>
                  </a:cubicBezTo>
                  <a:cubicBezTo>
                    <a:pt x="75088" y="71888"/>
                    <a:pt x="75638" y="69838"/>
                    <a:pt x="74688" y="68888"/>
                  </a:cubicBezTo>
                  <a:cubicBezTo>
                    <a:pt x="74369" y="68610"/>
                    <a:pt x="73925" y="68458"/>
                    <a:pt x="73479" y="68458"/>
                  </a:cubicBezTo>
                  <a:cubicBezTo>
                    <a:pt x="73365" y="68458"/>
                    <a:pt x="73250" y="68468"/>
                    <a:pt x="73138" y="68488"/>
                  </a:cubicBezTo>
                  <a:cubicBezTo>
                    <a:pt x="74888" y="66438"/>
                    <a:pt x="76387" y="64239"/>
                    <a:pt x="77637" y="61889"/>
                  </a:cubicBezTo>
                  <a:cubicBezTo>
                    <a:pt x="77737" y="62439"/>
                    <a:pt x="78087" y="62939"/>
                    <a:pt x="78637" y="63189"/>
                  </a:cubicBezTo>
                  <a:cubicBezTo>
                    <a:pt x="78828" y="63277"/>
                    <a:pt x="79032" y="63319"/>
                    <a:pt x="79244" y="63319"/>
                  </a:cubicBezTo>
                  <a:cubicBezTo>
                    <a:pt x="80359" y="63319"/>
                    <a:pt x="81680" y="62154"/>
                    <a:pt x="82436" y="60390"/>
                  </a:cubicBezTo>
                  <a:cubicBezTo>
                    <a:pt x="83386" y="58340"/>
                    <a:pt x="83136" y="56190"/>
                    <a:pt x="81936" y="55690"/>
                  </a:cubicBezTo>
                  <a:cubicBezTo>
                    <a:pt x="81716" y="55610"/>
                    <a:pt x="81489" y="55570"/>
                    <a:pt x="81262" y="55570"/>
                  </a:cubicBezTo>
                  <a:cubicBezTo>
                    <a:pt x="80923" y="55570"/>
                    <a:pt x="80587" y="55660"/>
                    <a:pt x="80287" y="55840"/>
                  </a:cubicBezTo>
                  <a:cubicBezTo>
                    <a:pt x="81337" y="52741"/>
                    <a:pt x="81986" y="49542"/>
                    <a:pt x="82236" y="46242"/>
                  </a:cubicBezTo>
                  <a:cubicBezTo>
                    <a:pt x="82586" y="46792"/>
                    <a:pt x="83136" y="47092"/>
                    <a:pt x="83736" y="47142"/>
                  </a:cubicBezTo>
                  <a:cubicBezTo>
                    <a:pt x="85036" y="47142"/>
                    <a:pt x="86086" y="45292"/>
                    <a:pt x="86086" y="43043"/>
                  </a:cubicBezTo>
                  <a:cubicBezTo>
                    <a:pt x="86086" y="40793"/>
                    <a:pt x="85036" y="38943"/>
                    <a:pt x="83736" y="38943"/>
                  </a:cubicBezTo>
                  <a:cubicBezTo>
                    <a:pt x="83086" y="38993"/>
                    <a:pt x="82536" y="39343"/>
                    <a:pt x="82236" y="39893"/>
                  </a:cubicBezTo>
                  <a:cubicBezTo>
                    <a:pt x="81986" y="37144"/>
                    <a:pt x="81487" y="34444"/>
                    <a:pt x="80687" y="31795"/>
                  </a:cubicBezTo>
                  <a:lnTo>
                    <a:pt x="80687" y="31795"/>
                  </a:lnTo>
                  <a:cubicBezTo>
                    <a:pt x="81037" y="32075"/>
                    <a:pt x="81462" y="32233"/>
                    <a:pt x="81891" y="32233"/>
                  </a:cubicBezTo>
                  <a:cubicBezTo>
                    <a:pt x="82074" y="32233"/>
                    <a:pt x="82257" y="32204"/>
                    <a:pt x="82436" y="32145"/>
                  </a:cubicBezTo>
                  <a:cubicBezTo>
                    <a:pt x="83686" y="31695"/>
                    <a:pt x="83986" y="29595"/>
                    <a:pt x="83186" y="27446"/>
                  </a:cubicBezTo>
                  <a:cubicBezTo>
                    <a:pt x="82493" y="25626"/>
                    <a:pt x="81124" y="24407"/>
                    <a:pt x="79990" y="24407"/>
                  </a:cubicBezTo>
                  <a:cubicBezTo>
                    <a:pt x="79816" y="24407"/>
                    <a:pt x="79647" y="24436"/>
                    <a:pt x="79487" y="24496"/>
                  </a:cubicBezTo>
                  <a:cubicBezTo>
                    <a:pt x="78887" y="24796"/>
                    <a:pt x="78487" y="25346"/>
                    <a:pt x="78387" y="26046"/>
                  </a:cubicBezTo>
                  <a:cubicBezTo>
                    <a:pt x="76887" y="22996"/>
                    <a:pt x="75038" y="20147"/>
                    <a:pt x="72838" y="17597"/>
                  </a:cubicBezTo>
                  <a:lnTo>
                    <a:pt x="72838" y="17597"/>
                  </a:lnTo>
                  <a:cubicBezTo>
                    <a:pt x="73013" y="17656"/>
                    <a:pt x="73201" y="17684"/>
                    <a:pt x="73392" y="17684"/>
                  </a:cubicBezTo>
                  <a:cubicBezTo>
                    <a:pt x="73854" y="17684"/>
                    <a:pt x="74334" y="17516"/>
                    <a:pt x="74688" y="17197"/>
                  </a:cubicBezTo>
                  <a:cubicBezTo>
                    <a:pt x="75638" y="16298"/>
                    <a:pt x="75088" y="14248"/>
                    <a:pt x="73488" y="12648"/>
                  </a:cubicBezTo>
                  <a:cubicBezTo>
                    <a:pt x="72408" y="11568"/>
                    <a:pt x="71123" y="10967"/>
                    <a:pt x="70110" y="10967"/>
                  </a:cubicBezTo>
                  <a:cubicBezTo>
                    <a:pt x="69622" y="10967"/>
                    <a:pt x="69197" y="11106"/>
                    <a:pt x="68889" y="11398"/>
                  </a:cubicBezTo>
                  <a:cubicBezTo>
                    <a:pt x="68439" y="11898"/>
                    <a:pt x="68289" y="12648"/>
                    <a:pt x="68539" y="13298"/>
                  </a:cubicBezTo>
                  <a:cubicBezTo>
                    <a:pt x="66389" y="11448"/>
                    <a:pt x="64040" y="9849"/>
                    <a:pt x="61540" y="8549"/>
                  </a:cubicBezTo>
                  <a:cubicBezTo>
                    <a:pt x="62240" y="8499"/>
                    <a:pt x="62840" y="8099"/>
                    <a:pt x="63190" y="7499"/>
                  </a:cubicBezTo>
                  <a:cubicBezTo>
                    <a:pt x="63740" y="6299"/>
                    <a:pt x="62490" y="4550"/>
                    <a:pt x="60390" y="3650"/>
                  </a:cubicBezTo>
                  <a:cubicBezTo>
                    <a:pt x="59559" y="3285"/>
                    <a:pt x="58711" y="3109"/>
                    <a:pt x="57964" y="3109"/>
                  </a:cubicBezTo>
                  <a:cubicBezTo>
                    <a:pt x="56868" y="3109"/>
                    <a:pt x="55988" y="3487"/>
                    <a:pt x="55691" y="4200"/>
                  </a:cubicBezTo>
                  <a:cubicBezTo>
                    <a:pt x="55441" y="4850"/>
                    <a:pt x="55591" y="5599"/>
                    <a:pt x="56041" y="6099"/>
                  </a:cubicBezTo>
                  <a:cubicBezTo>
                    <a:pt x="52792" y="5000"/>
                    <a:pt x="49442" y="4300"/>
                    <a:pt x="45993" y="4050"/>
                  </a:cubicBezTo>
                  <a:cubicBezTo>
                    <a:pt x="46643" y="3700"/>
                    <a:pt x="47093" y="3100"/>
                    <a:pt x="47143" y="2400"/>
                  </a:cubicBezTo>
                  <a:cubicBezTo>
                    <a:pt x="47143" y="1050"/>
                    <a:pt x="45293" y="0"/>
                    <a:pt x="4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8"/>
            <p:cNvSpPr/>
            <p:nvPr/>
          </p:nvSpPr>
          <p:spPr>
            <a:xfrm>
              <a:off x="4678550" y="4072935"/>
              <a:ext cx="1217282" cy="481658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8"/>
            <p:cNvSpPr/>
            <p:nvPr/>
          </p:nvSpPr>
          <p:spPr>
            <a:xfrm>
              <a:off x="8018473" y="1314381"/>
              <a:ext cx="1007259" cy="398555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23AF945-AD76-4B6C-A031-BB41EB26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1" y="490706"/>
            <a:ext cx="8496151" cy="10280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4. (p 131) Work in pairs. Fill in the table with information about the London tour.</a:t>
            </a:r>
            <a:br>
              <a:rPr lang="en-US" dirty="0">
                <a:highlight>
                  <a:srgbClr val="FFFEF6"/>
                </a:highlight>
                <a:latin typeface="Antic Slab" panose="020B0604020202020204" charset="0"/>
              </a:rPr>
            </a:br>
            <a:endParaRPr lang="en-US" dirty="0">
              <a:highlight>
                <a:srgbClr val="FFFEF6"/>
              </a:highlight>
              <a:latin typeface="Antic Slab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C87EB-DB00-457F-A0C2-5A02425A9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83" y="1290731"/>
            <a:ext cx="2027832" cy="1622820"/>
          </a:xfrm>
          <a:prstGeom prst="rect">
            <a:avLst/>
          </a:prstGeom>
        </p:spPr>
      </p:pic>
      <p:sp>
        <p:nvSpPr>
          <p:cNvPr id="12" name="Google Shape;257;p39">
            <a:extLst>
              <a:ext uri="{FF2B5EF4-FFF2-40B4-BE49-F238E27FC236}">
                <a16:creationId xmlns:a16="http://schemas.microsoft.com/office/drawing/2014/main" id="{8F57DD14-69E6-4A98-84BE-0DA6D9ACD1A2}"/>
              </a:ext>
            </a:extLst>
          </p:cNvPr>
          <p:cNvSpPr txBox="1">
            <a:spLocks/>
          </p:cNvSpPr>
          <p:nvPr/>
        </p:nvSpPr>
        <p:spPr>
          <a:xfrm>
            <a:off x="3062515" y="-19398"/>
            <a:ext cx="34630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highlight>
                  <a:srgbClr val="FFFEF6"/>
                </a:highlight>
                <a:latin typeface="Oxygen" panose="020B0604020202020204" charset="0"/>
              </a:rPr>
              <a:t>MEMORY CHECK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9E2313E-8919-4081-92EE-D2C8C193B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881455"/>
              </p:ext>
            </p:extLst>
          </p:nvPr>
        </p:nvGraphicFramePr>
        <p:xfrm>
          <a:off x="349918" y="1421557"/>
          <a:ext cx="6544369" cy="3521528"/>
        </p:xfrm>
        <a:graphic>
          <a:graphicData uri="http://schemas.openxmlformats.org/drawingml/2006/table">
            <a:tbl>
              <a:tblPr/>
              <a:tblGrid>
                <a:gridCol w="1151403">
                  <a:extLst>
                    <a:ext uri="{9D8B030D-6E8A-4147-A177-3AD203B41FA5}">
                      <a16:colId xmlns:a16="http://schemas.microsoft.com/office/drawing/2014/main" val="3319842772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1253800263"/>
                    </a:ext>
                  </a:extLst>
                </a:gridCol>
                <a:gridCol w="3926116">
                  <a:extLst>
                    <a:ext uri="{9D8B030D-6E8A-4147-A177-3AD203B41FA5}">
                      <a16:colId xmlns:a16="http://schemas.microsoft.com/office/drawing/2014/main" val="3586372493"/>
                    </a:ext>
                  </a:extLst>
                </a:gridCol>
              </a:tblGrid>
              <a:tr h="304224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Oxygen" panose="020B0604020202020204" charset="0"/>
                        </a:rPr>
                        <a:t>Time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Oxygen" panose="020B0604020202020204" charset="0"/>
                        </a:rPr>
                        <a:t>Place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Oxygen" panose="020B0604020202020204" charset="0"/>
                        </a:rPr>
                        <a:t>Activity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271869"/>
                  </a:ext>
                </a:extLst>
              </a:tr>
              <a:tr h="764096"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rgbClr val="242021"/>
                          </a:solidFill>
                          <a:effectLst/>
                          <a:latin typeface="Oxygen" panose="020B0604020202020204" charset="0"/>
                        </a:rPr>
                        <a:t>9:30 a.m. </a:t>
                      </a:r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rgbClr val="242021"/>
                          </a:solidFill>
                          <a:effectLst/>
                          <a:latin typeface="Oxygen" panose="020B0604020202020204" charset="0"/>
                        </a:rPr>
                        <a:t>Buckingham Palace </a:t>
                      </a:r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rgbClr val="242021"/>
                          </a:solidFill>
                          <a:effectLst/>
                          <a:latin typeface="Oxygen" panose="020B0604020202020204" charset="0"/>
                        </a:rPr>
                        <a:t>– see the Queen’s garden</a:t>
                      </a:r>
                      <a:br>
                        <a:rPr lang="en-US" sz="1700" b="1" i="0" dirty="0">
                          <a:solidFill>
                            <a:srgbClr val="242021"/>
                          </a:solidFill>
                          <a:effectLst/>
                          <a:latin typeface="Oxygen" panose="020B0604020202020204" charset="0"/>
                        </a:rPr>
                      </a:br>
                      <a:endParaRPr lang="en-US" sz="1700" b="1" i="0" dirty="0">
                        <a:solidFill>
                          <a:srgbClr val="242021"/>
                        </a:solidFill>
                        <a:effectLst/>
                        <a:latin typeface="Oxygen" panose="020B0604020202020204" charset="0"/>
                      </a:endParaRPr>
                    </a:p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52519"/>
                  </a:ext>
                </a:extLst>
              </a:tr>
              <a:tr h="544772"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469370"/>
                  </a:ext>
                </a:extLst>
              </a:tr>
              <a:tr h="671764"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9575"/>
                  </a:ext>
                </a:extLst>
              </a:tr>
              <a:tr h="544772"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266441"/>
                  </a:ext>
                </a:extLst>
              </a:tr>
              <a:tr h="544772"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effectLst/>
                        <a:latin typeface="Oxygen" panose="020B060402020202020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b="1" dirty="0">
                        <a:latin typeface="Oxygen" panose="020B0604020202020204" charset="0"/>
                      </a:endParaRPr>
                    </a:p>
                  </a:txBody>
                  <a:tcPr marL="68580" marR="6858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8072"/>
                  </a:ext>
                </a:extLst>
              </a:tr>
            </a:tbl>
          </a:graphicData>
        </a:graphic>
      </p:graphicFrame>
      <p:pic>
        <p:nvPicPr>
          <p:cNvPr id="6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4AA92BC4-43A5-4BC2-ACC5-D8ACF2D0E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6783" y="3190627"/>
            <a:ext cx="2027832" cy="11406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AAF16F-6CBB-4823-8233-292DD53EAE6A}"/>
              </a:ext>
            </a:extLst>
          </p:cNvPr>
          <p:cNvSpPr/>
          <p:nvPr/>
        </p:nvSpPr>
        <p:spPr>
          <a:xfrm>
            <a:off x="2954333" y="2052863"/>
            <a:ext cx="3679371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242021"/>
                </a:solidFill>
                <a:latin typeface="Oxygen" panose="020B0604020202020204" charset="0"/>
              </a:rPr>
              <a:t>– see the Queen’s collection of artworks</a:t>
            </a: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A2C10B-6AE3-4304-84AF-92138283C57D}"/>
              </a:ext>
            </a:extLst>
          </p:cNvPr>
          <p:cNvSpPr/>
          <p:nvPr/>
        </p:nvSpPr>
        <p:spPr>
          <a:xfrm>
            <a:off x="349918" y="2629621"/>
            <a:ext cx="1110345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11:30 a.m. 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198240-4B6A-42A3-9064-2E5BD6FA4256}"/>
              </a:ext>
            </a:extLst>
          </p:cNvPr>
          <p:cNvSpPr/>
          <p:nvPr/>
        </p:nvSpPr>
        <p:spPr>
          <a:xfrm>
            <a:off x="1512250" y="2639070"/>
            <a:ext cx="1484950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Buckingham Palace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C04E-8409-49B0-8F04-C56D5F68F1AB}"/>
              </a:ext>
            </a:extLst>
          </p:cNvPr>
          <p:cNvSpPr/>
          <p:nvPr/>
        </p:nvSpPr>
        <p:spPr>
          <a:xfrm>
            <a:off x="2984037" y="2645593"/>
            <a:ext cx="3910249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– watch the Changing of the Guard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1B8909-8A73-469D-9AA2-8132C7772E98}"/>
              </a:ext>
            </a:extLst>
          </p:cNvPr>
          <p:cNvSpPr/>
          <p:nvPr/>
        </p:nvSpPr>
        <p:spPr>
          <a:xfrm>
            <a:off x="349918" y="3254482"/>
            <a:ext cx="1110345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1 p.m. 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3F4C54-AEBB-4C54-9206-A4A01ABA1AEF}"/>
              </a:ext>
            </a:extLst>
          </p:cNvPr>
          <p:cNvSpPr/>
          <p:nvPr/>
        </p:nvSpPr>
        <p:spPr>
          <a:xfrm>
            <a:off x="1512250" y="3263931"/>
            <a:ext cx="1484950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Around Big Ben 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3C89A6-DFD8-470C-9A84-D880D4787EFE}"/>
              </a:ext>
            </a:extLst>
          </p:cNvPr>
          <p:cNvSpPr/>
          <p:nvPr/>
        </p:nvSpPr>
        <p:spPr>
          <a:xfrm>
            <a:off x="2984037" y="3270454"/>
            <a:ext cx="3910249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– have lunch</a:t>
            </a:r>
            <a:b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</a:br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– tour the place and take photos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32BC9C-507D-4928-9AF6-6F7B4CFF10EE}"/>
              </a:ext>
            </a:extLst>
          </p:cNvPr>
          <p:cNvSpPr/>
          <p:nvPr/>
        </p:nvSpPr>
        <p:spPr>
          <a:xfrm>
            <a:off x="349918" y="3872820"/>
            <a:ext cx="1110345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3:15 p.m. 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30FDA0-06D4-4ED9-BC08-F808566343C3}"/>
              </a:ext>
            </a:extLst>
          </p:cNvPr>
          <p:cNvSpPr/>
          <p:nvPr/>
        </p:nvSpPr>
        <p:spPr>
          <a:xfrm>
            <a:off x="1512250" y="3882269"/>
            <a:ext cx="1484950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The River Thames 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F296A-1E5D-436B-A9FA-8968445F0740}"/>
              </a:ext>
            </a:extLst>
          </p:cNvPr>
          <p:cNvSpPr/>
          <p:nvPr/>
        </p:nvSpPr>
        <p:spPr>
          <a:xfrm>
            <a:off x="2984037" y="3888792"/>
            <a:ext cx="3910249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– take a boat ride</a:t>
            </a:r>
            <a:endParaRPr lang="en-US" sz="1700" b="1" dirty="0">
              <a:latin typeface="Oxygen" panose="020B060402020202020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D221A8-DBF4-4808-BA74-6D9AEC5F9A65}"/>
              </a:ext>
            </a:extLst>
          </p:cNvPr>
          <p:cNvSpPr/>
          <p:nvPr/>
        </p:nvSpPr>
        <p:spPr>
          <a:xfrm>
            <a:off x="349918" y="4411109"/>
            <a:ext cx="1162332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5:00 p.m.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5052C5-29CF-477D-9476-F79B6BC6291A}"/>
              </a:ext>
            </a:extLst>
          </p:cNvPr>
          <p:cNvSpPr/>
          <p:nvPr/>
        </p:nvSpPr>
        <p:spPr>
          <a:xfrm>
            <a:off x="1512250" y="4420558"/>
            <a:ext cx="1484950" cy="48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242021"/>
                </a:solidFill>
                <a:latin typeface="Oxygen" panose="020B0604020202020204" charset="0"/>
              </a:rPr>
              <a:t>return to the hotel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77E329-0BDB-4FC8-80E7-99161E05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144" y="1531258"/>
            <a:ext cx="4840084" cy="3075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5BEC91-C7A4-43D8-91C7-C1E8D47B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-1"/>
            <a:ext cx="8722697" cy="1294431"/>
          </a:xfrm>
        </p:spPr>
        <p:txBody>
          <a:bodyPr/>
          <a:lstStyle/>
          <a:p>
            <a:r>
              <a:rPr lang="en-US" sz="2600" dirty="0">
                <a:highlight>
                  <a:srgbClr val="FFFEF6"/>
                </a:highlight>
                <a:latin typeface="Antic Slab" panose="020B0604020202020204" charset="0"/>
              </a:rPr>
              <a:t>5. 1 (p 131) </a:t>
            </a:r>
            <a:r>
              <a:rPr lang="en-US" sz="2600" dirty="0">
                <a:latin typeface="Antic Slab" panose="020B0604020202020204" charset="0"/>
              </a:rPr>
              <a:t>In group.</a:t>
            </a:r>
            <a:br>
              <a:rPr lang="en-US" sz="2600" dirty="0">
                <a:latin typeface="Antic Slab" panose="020B0604020202020204" charset="0"/>
              </a:rPr>
            </a:br>
            <a:r>
              <a:rPr lang="en-US" sz="2600" dirty="0">
                <a:latin typeface="Antic Slab" panose="020B0604020202020204" charset="0"/>
              </a:rPr>
              <a:t>Brainstorm your tour to London, based on the table in 4 or use your imagination.</a:t>
            </a:r>
            <a:br>
              <a:rPr lang="en-US" sz="2600" dirty="0">
                <a:latin typeface="Antic Slab" panose="020B0604020202020204" charset="0"/>
              </a:rPr>
            </a:br>
            <a:endParaRPr lang="en-US" sz="2600" dirty="0">
              <a:highlight>
                <a:srgbClr val="FFFEF6"/>
              </a:highlight>
              <a:latin typeface="Antic Slab" panose="020B0604020202020204" charset="0"/>
            </a:endParaRPr>
          </a:p>
        </p:txBody>
      </p:sp>
      <p:pic>
        <p:nvPicPr>
          <p:cNvPr id="4098" name="Picture 2" descr="Write diary Vectors &amp; Illustrations for Free Download | Freepik">
            <a:extLst>
              <a:ext uri="{FF2B5EF4-FFF2-40B4-BE49-F238E27FC236}">
                <a16:creationId xmlns:a16="http://schemas.microsoft.com/office/drawing/2014/main" id="{3894E83B-E2F9-42FC-9A0A-08586A6B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7" b="91673" l="8650" r="90500">
                        <a14:foregroundMark x1="13300" y1="27907" x2="12500" y2="44486"/>
                        <a14:foregroundMark x1="12500" y1="44486" x2="13150" y2="48312"/>
                        <a14:foregroundMark x1="20850" y1="22956" x2="23800" y2="64741"/>
                        <a14:foregroundMark x1="27200" y1="32558" x2="65300" y2="25581"/>
                        <a14:foregroundMark x1="65300" y1="25581" x2="76200" y2="29407"/>
                        <a14:foregroundMark x1="76200" y1="29407" x2="84550" y2="44486"/>
                        <a14:foregroundMark x1="84550" y1="44486" x2="83600" y2="58590"/>
                        <a14:foregroundMark x1="83600" y1="58590" x2="82250" y2="62791"/>
                        <a14:foregroundMark x1="80550" y1="21680" x2="72900" y2="59190"/>
                        <a14:foregroundMark x1="72900" y1="59190" x2="72900" y2="57464"/>
                        <a14:foregroundMark x1="71500" y1="30833" x2="75900" y2="64516"/>
                        <a14:foregroundMark x1="86250" y1="24456" x2="87950" y2="71718"/>
                        <a14:foregroundMark x1="86100" y1="59640" x2="88800" y2="81545"/>
                        <a14:foregroundMark x1="88350" y1="65791" x2="89800" y2="79670"/>
                        <a14:foregroundMark x1="89800" y1="79670" x2="90500" y2="81545"/>
                        <a14:foregroundMark x1="22800" y1="62341" x2="27350" y2="75769"/>
                        <a14:foregroundMark x1="27350" y1="75769" x2="71700" y2="85596"/>
                        <a14:foregroundMark x1="71700" y1="85596" x2="76750" y2="85371"/>
                        <a14:foregroundMark x1="18700" y1="73218" x2="41050" y2="82521"/>
                        <a14:foregroundMark x1="41050" y1="82521" x2="46250" y2="82596"/>
                        <a14:foregroundMark x1="19250" y1="30008" x2="14150" y2="51763"/>
                        <a14:foregroundMark x1="14150" y1="51763" x2="18850" y2="60465"/>
                        <a14:foregroundMark x1="16850" y1="28282" x2="9400" y2="56189"/>
                        <a14:foregroundMark x1="9400" y1="56189" x2="8650" y2="70293"/>
                        <a14:foregroundMark x1="8650" y1="70293" x2="13450" y2="75769"/>
                        <a14:foregroundMark x1="21700" y1="9152" x2="28750" y2="9827"/>
                        <a14:foregroundMark x1="76450" y1="8702" x2="78600" y2="8927"/>
                        <a14:foregroundMark x1="24950" y1="7877" x2="29200" y2="8702"/>
                        <a14:foregroundMark x1="39150" y1="7877" x2="40700" y2="8702"/>
                        <a14:foregroundMark x1="68100" y1="89422" x2="77700" y2="91673"/>
                        <a14:foregroundMark x1="77700" y1="91673" x2="85550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085"/>
            <a:ext cx="3903144" cy="26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5BEC91-C7A4-43D8-91C7-C1E8D47B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8722697" cy="1028044"/>
          </a:xfrm>
        </p:spPr>
        <p:txBody>
          <a:bodyPr/>
          <a:lstStyle/>
          <a:p>
            <a:r>
              <a:rPr lang="en-US" sz="2600" dirty="0">
                <a:highlight>
                  <a:srgbClr val="FFFEF6"/>
                </a:highlight>
                <a:latin typeface="Antic Slab" panose="020B0604020202020204" charset="0"/>
              </a:rPr>
              <a:t>5. 2 (p 131) In group, write a diary entry of about 70 words about your tour to London, based on the table in 4 or use your imagination.</a:t>
            </a:r>
            <a:br>
              <a:rPr lang="en-US" sz="2600" dirty="0">
                <a:highlight>
                  <a:srgbClr val="FFFEF6"/>
                </a:highlight>
                <a:latin typeface="Antic Slab" panose="020B0604020202020204" charset="0"/>
              </a:rPr>
            </a:br>
            <a:endParaRPr lang="en-US" sz="2600" dirty="0">
              <a:highlight>
                <a:srgbClr val="FFFEF6"/>
              </a:highlight>
              <a:latin typeface="Antic Slab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3253D-EF9C-4866-B256-3248FA685D93}"/>
              </a:ext>
            </a:extLst>
          </p:cNvPr>
          <p:cNvSpPr txBox="1"/>
          <p:nvPr/>
        </p:nvSpPr>
        <p:spPr>
          <a:xfrm>
            <a:off x="297932" y="1227745"/>
            <a:ext cx="44554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vi-VN" sz="2000" b="1" kern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Suggested answers:</a:t>
            </a:r>
            <a:endParaRPr lang="en-US" sz="2000" kern="1200" dirty="0">
              <a:solidFill>
                <a:prstClr val="black"/>
              </a:solidFill>
              <a:latin typeface="Oxygen" panose="020B0604020202020204" charset="0"/>
              <a:ea typeface="Calibri" panose="020F0502020204030204" pitchFamily="34" charset="0"/>
              <a:cs typeface="+mn-cs"/>
            </a:endParaRPr>
          </a:p>
          <a:p>
            <a:pPr algn="just"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Oxygen" panose="020B0604020202020204" charset="0"/>
                <a:ea typeface="Calibri" panose="020F0502020204030204" pitchFamily="34" charset="0"/>
                <a:cs typeface="+mn-cs"/>
              </a:rPr>
              <a:t>The tour of London began at 9:30 a.m. First, we went to Buckingham Palace. We visited the Queen’s Garden and saw her collection of artworks. At 11:30 a.m. we watched the Changing of the Guard. We then went to Big Ben. We took a lot of photos there. At 3:15 p.m., we took a boat ride on the River Thames. We saw many historic attractions along the river. I enjoyed the tour very much.</a:t>
            </a:r>
            <a:endParaRPr lang="en-US" sz="2000" kern="1200" dirty="0">
              <a:solidFill>
                <a:prstClr val="black"/>
              </a:solidFill>
              <a:latin typeface="Oxygen" panose="020B060402020202020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0F034-7396-44D8-8080-8B16E3A5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7"/>
          <a:stretch/>
        </p:blipFill>
        <p:spPr>
          <a:xfrm>
            <a:off x="4878430" y="1690915"/>
            <a:ext cx="4142199" cy="28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A5C7B3-1F8A-47CB-B504-70C21371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1" y="572700"/>
            <a:ext cx="8846069" cy="10280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Students go to see other’s work and give comments to each other.</a:t>
            </a:r>
            <a:br>
              <a:rPr lang="en-US" dirty="0">
                <a:highlight>
                  <a:srgbClr val="FFFEF6"/>
                </a:highlight>
                <a:latin typeface="Antic Slab" panose="020B0604020202020204" charset="0"/>
              </a:rPr>
            </a:br>
            <a:br>
              <a:rPr lang="en-US" dirty="0">
                <a:highlight>
                  <a:srgbClr val="FFFEF6"/>
                </a:highlight>
                <a:latin typeface="Antic Slab" panose="020B0604020202020204" charset="0"/>
              </a:rPr>
            </a:br>
            <a:endParaRPr lang="en-US" dirty="0">
              <a:highlight>
                <a:srgbClr val="FFFEF6"/>
              </a:highlight>
              <a:latin typeface="Antic Slab" panose="020B0604020202020204" charset="0"/>
            </a:endParaRPr>
          </a:p>
        </p:txBody>
      </p:sp>
      <p:sp>
        <p:nvSpPr>
          <p:cNvPr id="5" name="Google Shape;257;p39">
            <a:extLst>
              <a:ext uri="{FF2B5EF4-FFF2-40B4-BE49-F238E27FC236}">
                <a16:creationId xmlns:a16="http://schemas.microsoft.com/office/drawing/2014/main" id="{0F718092-2873-4228-9D06-23741B8EB5FF}"/>
              </a:ext>
            </a:extLst>
          </p:cNvPr>
          <p:cNvSpPr txBox="1">
            <a:spLocks/>
          </p:cNvSpPr>
          <p:nvPr/>
        </p:nvSpPr>
        <p:spPr>
          <a:xfrm>
            <a:off x="3062515" y="0"/>
            <a:ext cx="34630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highlight>
                  <a:srgbClr val="FFFEF6"/>
                </a:highlight>
                <a:latin typeface="Oxygen" panose="020B0604020202020204" charset="0"/>
              </a:rPr>
              <a:t>CLASS GALLERY </a:t>
            </a:r>
          </a:p>
        </p:txBody>
      </p:sp>
      <p:pic>
        <p:nvPicPr>
          <p:cNvPr id="6" name="Picture 2" descr="Carousel Brainstorm - YouTube">
            <a:extLst>
              <a:ext uri="{FF2B5EF4-FFF2-40B4-BE49-F238E27FC236}">
                <a16:creationId xmlns:a16="http://schemas.microsoft.com/office/drawing/2014/main" id="{F876B532-414A-4F8A-9E42-C1379F6FB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8" b="5710"/>
          <a:stretch/>
        </p:blipFill>
        <p:spPr bwMode="auto">
          <a:xfrm>
            <a:off x="297931" y="1463780"/>
            <a:ext cx="2466591" cy="323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ousel Brainstorm - YouTube">
            <a:extLst>
              <a:ext uri="{FF2B5EF4-FFF2-40B4-BE49-F238E27FC236}">
                <a16:creationId xmlns:a16="http://schemas.microsoft.com/office/drawing/2014/main" id="{83FA190E-1456-4966-857F-49C1335C7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2" b="5312"/>
          <a:stretch/>
        </p:blipFill>
        <p:spPr bwMode="auto">
          <a:xfrm>
            <a:off x="6627124" y="1463780"/>
            <a:ext cx="2218945" cy="32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47AEA-AEE3-40D2-9A6B-8A24F41015DA}"/>
              </a:ext>
            </a:extLst>
          </p:cNvPr>
          <p:cNvSpPr txBox="1"/>
          <p:nvPr/>
        </p:nvSpPr>
        <p:spPr>
          <a:xfrm>
            <a:off x="2874218" y="1627162"/>
            <a:ext cx="37529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000" kern="1200" dirty="0">
                <a:solidFill>
                  <a:srgbClr val="1B315A"/>
                </a:solidFill>
                <a:latin typeface="Oxygen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Do they write</a:t>
            </a:r>
          </a:p>
          <a:p>
            <a:pPr marL="342900" indent="-342900" algn="just" defTabSz="685800"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1B315A"/>
                </a:solidFill>
                <a:latin typeface="Oxygen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the schedule for the trip ?</a:t>
            </a:r>
          </a:p>
          <a:p>
            <a:pPr marL="342900" indent="-342900" algn="just" defTabSz="685800"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1B315A"/>
                </a:solidFill>
                <a:latin typeface="Oxygen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the tourist attractions?</a:t>
            </a:r>
          </a:p>
          <a:p>
            <a:pPr marL="342900" indent="-342900" algn="just" defTabSz="685800"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1B315A"/>
                </a:solidFill>
                <a:latin typeface="Oxygen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some activities they can do during the trip?</a:t>
            </a:r>
          </a:p>
        </p:txBody>
      </p:sp>
      <p:grpSp>
        <p:nvGrpSpPr>
          <p:cNvPr id="9" name="Google Shape;934;p56">
            <a:extLst>
              <a:ext uri="{FF2B5EF4-FFF2-40B4-BE49-F238E27FC236}">
                <a16:creationId xmlns:a16="http://schemas.microsoft.com/office/drawing/2014/main" id="{B53265AD-C5EE-4693-B8DB-362EB0ECD4CE}"/>
              </a:ext>
            </a:extLst>
          </p:cNvPr>
          <p:cNvGrpSpPr/>
          <p:nvPr/>
        </p:nvGrpSpPr>
        <p:grpSpPr>
          <a:xfrm>
            <a:off x="3732678" y="3755860"/>
            <a:ext cx="1528752" cy="1035070"/>
            <a:chOff x="2227550" y="1988575"/>
            <a:chExt cx="2389769" cy="1617646"/>
          </a:xfrm>
        </p:grpSpPr>
        <p:sp>
          <p:nvSpPr>
            <p:cNvPr id="10" name="Google Shape;935;p56">
              <a:extLst>
                <a:ext uri="{FF2B5EF4-FFF2-40B4-BE49-F238E27FC236}">
                  <a16:creationId xmlns:a16="http://schemas.microsoft.com/office/drawing/2014/main" id="{78734A05-32CB-41B3-B4E6-F6440936A986}"/>
                </a:ext>
              </a:extLst>
            </p:cNvPr>
            <p:cNvSpPr/>
            <p:nvPr/>
          </p:nvSpPr>
          <p:spPr>
            <a:xfrm>
              <a:off x="2308733" y="1988575"/>
              <a:ext cx="2264885" cy="553777"/>
            </a:xfrm>
            <a:custGeom>
              <a:avLst/>
              <a:gdLst/>
              <a:ahLst/>
              <a:cxnLst/>
              <a:rect l="l" t="t" r="r" b="b"/>
              <a:pathLst>
                <a:path w="30940" h="7565" extrusionOk="0">
                  <a:moveTo>
                    <a:pt x="5602" y="1536"/>
                  </a:moveTo>
                  <a:cubicBezTo>
                    <a:pt x="5972" y="1536"/>
                    <a:pt x="6256" y="1849"/>
                    <a:pt x="6256" y="2219"/>
                  </a:cubicBezTo>
                  <a:lnTo>
                    <a:pt x="6256" y="3527"/>
                  </a:lnTo>
                  <a:cubicBezTo>
                    <a:pt x="6256" y="3897"/>
                    <a:pt x="5972" y="4181"/>
                    <a:pt x="5602" y="4181"/>
                  </a:cubicBezTo>
                  <a:lnTo>
                    <a:pt x="2645" y="4181"/>
                  </a:lnTo>
                  <a:cubicBezTo>
                    <a:pt x="2247" y="4181"/>
                    <a:pt x="1962" y="3897"/>
                    <a:pt x="1962" y="3527"/>
                  </a:cubicBezTo>
                  <a:lnTo>
                    <a:pt x="1962" y="2219"/>
                  </a:lnTo>
                  <a:cubicBezTo>
                    <a:pt x="1962" y="1849"/>
                    <a:pt x="2247" y="1536"/>
                    <a:pt x="2645" y="1536"/>
                  </a:cubicBezTo>
                  <a:close/>
                  <a:moveTo>
                    <a:pt x="11460" y="1536"/>
                  </a:moveTo>
                  <a:cubicBezTo>
                    <a:pt x="11830" y="1536"/>
                    <a:pt x="12143" y="1849"/>
                    <a:pt x="12143" y="2219"/>
                  </a:cubicBezTo>
                  <a:lnTo>
                    <a:pt x="12143" y="3527"/>
                  </a:lnTo>
                  <a:cubicBezTo>
                    <a:pt x="12143" y="3897"/>
                    <a:pt x="11830" y="4181"/>
                    <a:pt x="11460" y="4181"/>
                  </a:cubicBezTo>
                  <a:lnTo>
                    <a:pt x="8503" y="4181"/>
                  </a:lnTo>
                  <a:cubicBezTo>
                    <a:pt x="8133" y="4181"/>
                    <a:pt x="7820" y="3897"/>
                    <a:pt x="7820" y="3527"/>
                  </a:cubicBezTo>
                  <a:lnTo>
                    <a:pt x="7820" y="2219"/>
                  </a:lnTo>
                  <a:cubicBezTo>
                    <a:pt x="7820" y="1849"/>
                    <a:pt x="8133" y="1536"/>
                    <a:pt x="8503" y="1536"/>
                  </a:cubicBezTo>
                  <a:close/>
                  <a:moveTo>
                    <a:pt x="17346" y="1536"/>
                  </a:moveTo>
                  <a:cubicBezTo>
                    <a:pt x="17716" y="1536"/>
                    <a:pt x="18029" y="1849"/>
                    <a:pt x="18029" y="2219"/>
                  </a:cubicBezTo>
                  <a:lnTo>
                    <a:pt x="18029" y="3527"/>
                  </a:lnTo>
                  <a:cubicBezTo>
                    <a:pt x="18029" y="3897"/>
                    <a:pt x="17716" y="4181"/>
                    <a:pt x="17346" y="4181"/>
                  </a:cubicBezTo>
                  <a:lnTo>
                    <a:pt x="14389" y="4181"/>
                  </a:lnTo>
                  <a:cubicBezTo>
                    <a:pt x="14019" y="4181"/>
                    <a:pt x="13707" y="3897"/>
                    <a:pt x="13707" y="3527"/>
                  </a:cubicBezTo>
                  <a:lnTo>
                    <a:pt x="13707" y="2219"/>
                  </a:lnTo>
                  <a:cubicBezTo>
                    <a:pt x="13707" y="1849"/>
                    <a:pt x="14019" y="1536"/>
                    <a:pt x="14389" y="1536"/>
                  </a:cubicBezTo>
                  <a:close/>
                  <a:moveTo>
                    <a:pt x="23233" y="1536"/>
                  </a:moveTo>
                  <a:cubicBezTo>
                    <a:pt x="23603" y="1536"/>
                    <a:pt x="23887" y="1849"/>
                    <a:pt x="23887" y="2219"/>
                  </a:cubicBezTo>
                  <a:lnTo>
                    <a:pt x="23887" y="3527"/>
                  </a:lnTo>
                  <a:cubicBezTo>
                    <a:pt x="23887" y="3897"/>
                    <a:pt x="23603" y="4181"/>
                    <a:pt x="23233" y="4181"/>
                  </a:cubicBezTo>
                  <a:lnTo>
                    <a:pt x="20247" y="4181"/>
                  </a:lnTo>
                  <a:cubicBezTo>
                    <a:pt x="19877" y="4181"/>
                    <a:pt x="19593" y="3897"/>
                    <a:pt x="19593" y="3527"/>
                  </a:cubicBezTo>
                  <a:lnTo>
                    <a:pt x="19593" y="2219"/>
                  </a:lnTo>
                  <a:cubicBezTo>
                    <a:pt x="19593" y="1849"/>
                    <a:pt x="19877" y="1536"/>
                    <a:pt x="20247" y="1536"/>
                  </a:cubicBezTo>
                  <a:close/>
                  <a:moveTo>
                    <a:pt x="26738" y="1491"/>
                  </a:moveTo>
                  <a:cubicBezTo>
                    <a:pt x="27318" y="1491"/>
                    <a:pt x="28181" y="1612"/>
                    <a:pt x="28693" y="2247"/>
                  </a:cubicBezTo>
                  <a:cubicBezTo>
                    <a:pt x="29148" y="2873"/>
                    <a:pt x="29460" y="4181"/>
                    <a:pt x="29091" y="4181"/>
                  </a:cubicBezTo>
                  <a:lnTo>
                    <a:pt x="26133" y="4181"/>
                  </a:lnTo>
                  <a:cubicBezTo>
                    <a:pt x="25764" y="4181"/>
                    <a:pt x="25451" y="3897"/>
                    <a:pt x="25451" y="3527"/>
                  </a:cubicBezTo>
                  <a:lnTo>
                    <a:pt x="25451" y="2219"/>
                  </a:lnTo>
                  <a:cubicBezTo>
                    <a:pt x="25451" y="1849"/>
                    <a:pt x="25764" y="1536"/>
                    <a:pt x="26133" y="1536"/>
                  </a:cubicBezTo>
                  <a:cubicBezTo>
                    <a:pt x="26133" y="1536"/>
                    <a:pt x="26383" y="1491"/>
                    <a:pt x="26738" y="1491"/>
                  </a:cubicBezTo>
                  <a:close/>
                  <a:moveTo>
                    <a:pt x="1479" y="1"/>
                  </a:moveTo>
                  <a:cubicBezTo>
                    <a:pt x="654" y="1"/>
                    <a:pt x="0" y="655"/>
                    <a:pt x="0" y="1479"/>
                  </a:cubicBezTo>
                  <a:lnTo>
                    <a:pt x="0" y="7565"/>
                  </a:lnTo>
                  <a:lnTo>
                    <a:pt x="30911" y="7565"/>
                  </a:lnTo>
                  <a:lnTo>
                    <a:pt x="30939" y="1479"/>
                  </a:lnTo>
                  <a:cubicBezTo>
                    <a:pt x="30939" y="655"/>
                    <a:pt x="30285" y="1"/>
                    <a:pt x="29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6;p56">
              <a:extLst>
                <a:ext uri="{FF2B5EF4-FFF2-40B4-BE49-F238E27FC236}">
                  <a16:creationId xmlns:a16="http://schemas.microsoft.com/office/drawing/2014/main" id="{14182EEA-B2AA-4B90-B14A-5E2F29FBC722}"/>
                </a:ext>
              </a:extLst>
            </p:cNvPr>
            <p:cNvSpPr/>
            <p:nvPr/>
          </p:nvSpPr>
          <p:spPr>
            <a:xfrm>
              <a:off x="2481493" y="3310410"/>
              <a:ext cx="345589" cy="295811"/>
            </a:xfrm>
            <a:custGeom>
              <a:avLst/>
              <a:gdLst/>
              <a:ahLst/>
              <a:cxnLst/>
              <a:rect l="l" t="t" r="r" b="b"/>
              <a:pathLst>
                <a:path w="4721" h="4041" extrusionOk="0">
                  <a:moveTo>
                    <a:pt x="2702" y="1"/>
                  </a:moveTo>
                  <a:cubicBezTo>
                    <a:pt x="882" y="1"/>
                    <a:pt x="0" y="2162"/>
                    <a:pt x="1252" y="3442"/>
                  </a:cubicBezTo>
                  <a:cubicBezTo>
                    <a:pt x="1665" y="3856"/>
                    <a:pt x="2175" y="4041"/>
                    <a:pt x="2674" y="4041"/>
                  </a:cubicBezTo>
                  <a:cubicBezTo>
                    <a:pt x="3719" y="4041"/>
                    <a:pt x="4721" y="3232"/>
                    <a:pt x="4721" y="2020"/>
                  </a:cubicBezTo>
                  <a:cubicBezTo>
                    <a:pt x="4721" y="911"/>
                    <a:pt x="3811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7;p56">
              <a:extLst>
                <a:ext uri="{FF2B5EF4-FFF2-40B4-BE49-F238E27FC236}">
                  <a16:creationId xmlns:a16="http://schemas.microsoft.com/office/drawing/2014/main" id="{5DC8C763-54D7-4EFE-9859-7E532A3882E1}"/>
                </a:ext>
              </a:extLst>
            </p:cNvPr>
            <p:cNvSpPr/>
            <p:nvPr/>
          </p:nvSpPr>
          <p:spPr>
            <a:xfrm>
              <a:off x="2227550" y="2563149"/>
              <a:ext cx="2389769" cy="895120"/>
            </a:xfrm>
            <a:custGeom>
              <a:avLst/>
              <a:gdLst/>
              <a:ahLst/>
              <a:cxnLst/>
              <a:rect l="l" t="t" r="r" b="b"/>
              <a:pathLst>
                <a:path w="32646" h="12228" extrusionOk="0">
                  <a:moveTo>
                    <a:pt x="6758" y="2927"/>
                  </a:moveTo>
                  <a:cubicBezTo>
                    <a:pt x="7104" y="2927"/>
                    <a:pt x="7365" y="3229"/>
                    <a:pt x="7365" y="3583"/>
                  </a:cubicBezTo>
                  <a:lnTo>
                    <a:pt x="7365" y="4891"/>
                  </a:lnTo>
                  <a:cubicBezTo>
                    <a:pt x="7365" y="5261"/>
                    <a:pt x="7081" y="5574"/>
                    <a:pt x="6711" y="5574"/>
                  </a:cubicBezTo>
                  <a:lnTo>
                    <a:pt x="3754" y="5574"/>
                  </a:lnTo>
                  <a:cubicBezTo>
                    <a:pt x="3356" y="5574"/>
                    <a:pt x="3071" y="5261"/>
                    <a:pt x="3071" y="4891"/>
                  </a:cubicBezTo>
                  <a:lnTo>
                    <a:pt x="3071" y="3583"/>
                  </a:lnTo>
                  <a:cubicBezTo>
                    <a:pt x="3071" y="3229"/>
                    <a:pt x="3332" y="2927"/>
                    <a:pt x="3704" y="2927"/>
                  </a:cubicBezTo>
                  <a:cubicBezTo>
                    <a:pt x="3720" y="2927"/>
                    <a:pt x="3737" y="2928"/>
                    <a:pt x="3754" y="2929"/>
                  </a:cubicBezTo>
                  <a:lnTo>
                    <a:pt x="6711" y="2929"/>
                  </a:lnTo>
                  <a:cubicBezTo>
                    <a:pt x="6727" y="2928"/>
                    <a:pt x="6742" y="2927"/>
                    <a:pt x="6758" y="2927"/>
                  </a:cubicBezTo>
                  <a:close/>
                  <a:moveTo>
                    <a:pt x="12616" y="2927"/>
                  </a:moveTo>
                  <a:cubicBezTo>
                    <a:pt x="12965" y="2927"/>
                    <a:pt x="13252" y="3229"/>
                    <a:pt x="13252" y="3583"/>
                  </a:cubicBezTo>
                  <a:lnTo>
                    <a:pt x="13252" y="4891"/>
                  </a:lnTo>
                  <a:cubicBezTo>
                    <a:pt x="13252" y="5261"/>
                    <a:pt x="12939" y="5574"/>
                    <a:pt x="12569" y="5574"/>
                  </a:cubicBezTo>
                  <a:lnTo>
                    <a:pt x="9612" y="5574"/>
                  </a:lnTo>
                  <a:cubicBezTo>
                    <a:pt x="9242" y="5574"/>
                    <a:pt x="8929" y="5261"/>
                    <a:pt x="8929" y="4891"/>
                  </a:cubicBezTo>
                  <a:lnTo>
                    <a:pt x="8929" y="3583"/>
                  </a:lnTo>
                  <a:cubicBezTo>
                    <a:pt x="8929" y="3229"/>
                    <a:pt x="9216" y="2927"/>
                    <a:pt x="9565" y="2927"/>
                  </a:cubicBezTo>
                  <a:cubicBezTo>
                    <a:pt x="9580" y="2927"/>
                    <a:pt x="9596" y="2928"/>
                    <a:pt x="9612" y="2929"/>
                  </a:cubicBezTo>
                  <a:lnTo>
                    <a:pt x="12569" y="2929"/>
                  </a:lnTo>
                  <a:cubicBezTo>
                    <a:pt x="12585" y="2928"/>
                    <a:pt x="12600" y="2927"/>
                    <a:pt x="12616" y="2927"/>
                  </a:cubicBezTo>
                  <a:close/>
                  <a:moveTo>
                    <a:pt x="15451" y="2927"/>
                  </a:moveTo>
                  <a:cubicBezTo>
                    <a:pt x="15467" y="2927"/>
                    <a:pt x="15482" y="2928"/>
                    <a:pt x="15498" y="2929"/>
                  </a:cubicBezTo>
                  <a:lnTo>
                    <a:pt x="18455" y="2929"/>
                  </a:lnTo>
                  <a:cubicBezTo>
                    <a:pt x="18825" y="2929"/>
                    <a:pt x="19138" y="3214"/>
                    <a:pt x="19138" y="3583"/>
                  </a:cubicBezTo>
                  <a:lnTo>
                    <a:pt x="19138" y="4891"/>
                  </a:lnTo>
                  <a:cubicBezTo>
                    <a:pt x="19138" y="5261"/>
                    <a:pt x="18825" y="5574"/>
                    <a:pt x="18455" y="5574"/>
                  </a:cubicBezTo>
                  <a:lnTo>
                    <a:pt x="15498" y="5574"/>
                  </a:lnTo>
                  <a:cubicBezTo>
                    <a:pt x="15128" y="5574"/>
                    <a:pt x="14816" y="5261"/>
                    <a:pt x="14816" y="4891"/>
                  </a:cubicBezTo>
                  <a:lnTo>
                    <a:pt x="14816" y="3583"/>
                  </a:lnTo>
                  <a:cubicBezTo>
                    <a:pt x="14816" y="3229"/>
                    <a:pt x="15102" y="2927"/>
                    <a:pt x="15451" y="2927"/>
                  </a:cubicBezTo>
                  <a:close/>
                  <a:moveTo>
                    <a:pt x="24388" y="2927"/>
                  </a:moveTo>
                  <a:cubicBezTo>
                    <a:pt x="24735" y="2927"/>
                    <a:pt x="24996" y="3229"/>
                    <a:pt x="24996" y="3583"/>
                  </a:cubicBezTo>
                  <a:lnTo>
                    <a:pt x="24996" y="4891"/>
                  </a:lnTo>
                  <a:cubicBezTo>
                    <a:pt x="24996" y="5261"/>
                    <a:pt x="24712" y="5574"/>
                    <a:pt x="24342" y="5574"/>
                  </a:cubicBezTo>
                  <a:lnTo>
                    <a:pt x="21356" y="5574"/>
                  </a:lnTo>
                  <a:cubicBezTo>
                    <a:pt x="20986" y="5574"/>
                    <a:pt x="20702" y="5261"/>
                    <a:pt x="20702" y="4891"/>
                  </a:cubicBezTo>
                  <a:lnTo>
                    <a:pt x="20702" y="3583"/>
                  </a:lnTo>
                  <a:cubicBezTo>
                    <a:pt x="20702" y="3214"/>
                    <a:pt x="20986" y="2929"/>
                    <a:pt x="21356" y="2929"/>
                  </a:cubicBezTo>
                  <a:lnTo>
                    <a:pt x="24342" y="2929"/>
                  </a:lnTo>
                  <a:cubicBezTo>
                    <a:pt x="24358" y="2928"/>
                    <a:pt x="24373" y="2927"/>
                    <a:pt x="24388" y="2927"/>
                  </a:cubicBezTo>
                  <a:close/>
                  <a:moveTo>
                    <a:pt x="30246" y="2927"/>
                  </a:moveTo>
                  <a:cubicBezTo>
                    <a:pt x="30595" y="2927"/>
                    <a:pt x="30882" y="3229"/>
                    <a:pt x="30882" y="3583"/>
                  </a:cubicBezTo>
                  <a:lnTo>
                    <a:pt x="30882" y="10095"/>
                  </a:lnTo>
                  <a:cubicBezTo>
                    <a:pt x="30882" y="10493"/>
                    <a:pt x="30569" y="10778"/>
                    <a:pt x="30200" y="10778"/>
                  </a:cubicBezTo>
                  <a:lnTo>
                    <a:pt x="27242" y="10778"/>
                  </a:lnTo>
                  <a:cubicBezTo>
                    <a:pt x="26873" y="10778"/>
                    <a:pt x="26560" y="10493"/>
                    <a:pt x="26560" y="10095"/>
                  </a:cubicBezTo>
                  <a:lnTo>
                    <a:pt x="26560" y="3583"/>
                  </a:lnTo>
                  <a:cubicBezTo>
                    <a:pt x="26560" y="3229"/>
                    <a:pt x="26847" y="2927"/>
                    <a:pt x="27196" y="2927"/>
                  </a:cubicBezTo>
                  <a:cubicBezTo>
                    <a:pt x="27211" y="2927"/>
                    <a:pt x="27227" y="2928"/>
                    <a:pt x="27242" y="2929"/>
                  </a:cubicBezTo>
                  <a:lnTo>
                    <a:pt x="30200" y="2929"/>
                  </a:lnTo>
                  <a:cubicBezTo>
                    <a:pt x="30215" y="2928"/>
                    <a:pt x="30231" y="2927"/>
                    <a:pt x="30246" y="2927"/>
                  </a:cubicBezTo>
                  <a:close/>
                  <a:moveTo>
                    <a:pt x="1137" y="0"/>
                  </a:moveTo>
                  <a:lnTo>
                    <a:pt x="1137" y="1195"/>
                  </a:lnTo>
                  <a:cubicBezTo>
                    <a:pt x="1137" y="1621"/>
                    <a:pt x="1337" y="1991"/>
                    <a:pt x="1706" y="2218"/>
                  </a:cubicBezTo>
                  <a:lnTo>
                    <a:pt x="1706" y="5943"/>
                  </a:lnTo>
                  <a:lnTo>
                    <a:pt x="199" y="5943"/>
                  </a:lnTo>
                  <a:cubicBezTo>
                    <a:pt x="85" y="5943"/>
                    <a:pt x="0" y="6029"/>
                    <a:pt x="0" y="6114"/>
                  </a:cubicBezTo>
                  <a:lnTo>
                    <a:pt x="0" y="11091"/>
                  </a:lnTo>
                  <a:cubicBezTo>
                    <a:pt x="0" y="11204"/>
                    <a:pt x="85" y="11290"/>
                    <a:pt x="199" y="11290"/>
                  </a:cubicBezTo>
                  <a:lnTo>
                    <a:pt x="1763" y="11290"/>
                  </a:lnTo>
                  <a:lnTo>
                    <a:pt x="1763" y="12228"/>
                  </a:lnTo>
                  <a:lnTo>
                    <a:pt x="3668" y="12228"/>
                  </a:lnTo>
                  <a:cubicBezTo>
                    <a:pt x="3611" y="10806"/>
                    <a:pt x="4749" y="9612"/>
                    <a:pt x="6171" y="9612"/>
                  </a:cubicBezTo>
                  <a:cubicBezTo>
                    <a:pt x="7593" y="9612"/>
                    <a:pt x="8759" y="10806"/>
                    <a:pt x="8702" y="12228"/>
                  </a:cubicBezTo>
                  <a:lnTo>
                    <a:pt x="21527" y="12228"/>
                  </a:lnTo>
                  <a:cubicBezTo>
                    <a:pt x="21470" y="10806"/>
                    <a:pt x="22636" y="9612"/>
                    <a:pt x="24057" y="9612"/>
                  </a:cubicBezTo>
                  <a:cubicBezTo>
                    <a:pt x="25479" y="9612"/>
                    <a:pt x="26617" y="10806"/>
                    <a:pt x="26560" y="12228"/>
                  </a:cubicBezTo>
                  <a:lnTo>
                    <a:pt x="31167" y="12228"/>
                  </a:lnTo>
                  <a:cubicBezTo>
                    <a:pt x="31991" y="12228"/>
                    <a:pt x="32645" y="11574"/>
                    <a:pt x="32645" y="10749"/>
                  </a:cubicBezTo>
                  <a:lnTo>
                    <a:pt x="32645" y="1223"/>
                  </a:lnTo>
                  <a:cubicBezTo>
                    <a:pt x="32645" y="740"/>
                    <a:pt x="32418" y="313"/>
                    <a:pt x="32048" y="29"/>
                  </a:cubicBezTo>
                  <a:lnTo>
                    <a:pt x="32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8;p56">
              <a:extLst>
                <a:ext uri="{FF2B5EF4-FFF2-40B4-BE49-F238E27FC236}">
                  <a16:creationId xmlns:a16="http://schemas.microsoft.com/office/drawing/2014/main" id="{D156D16C-9CA9-4110-921E-A320E5833EB4}"/>
                </a:ext>
              </a:extLst>
            </p:cNvPr>
            <p:cNvSpPr/>
            <p:nvPr/>
          </p:nvSpPr>
          <p:spPr>
            <a:xfrm>
              <a:off x="3788760" y="3310410"/>
              <a:ext cx="347712" cy="295811"/>
            </a:xfrm>
            <a:custGeom>
              <a:avLst/>
              <a:gdLst/>
              <a:ahLst/>
              <a:cxnLst/>
              <a:rect l="l" t="t" r="r" b="b"/>
              <a:pathLst>
                <a:path w="4750" h="4041" extrusionOk="0">
                  <a:moveTo>
                    <a:pt x="2730" y="1"/>
                  </a:moveTo>
                  <a:cubicBezTo>
                    <a:pt x="911" y="1"/>
                    <a:pt x="1" y="2162"/>
                    <a:pt x="1280" y="3442"/>
                  </a:cubicBezTo>
                  <a:cubicBezTo>
                    <a:pt x="1694" y="3856"/>
                    <a:pt x="2203" y="4041"/>
                    <a:pt x="2703" y="4041"/>
                  </a:cubicBezTo>
                  <a:cubicBezTo>
                    <a:pt x="3747" y="4041"/>
                    <a:pt x="4749" y="3232"/>
                    <a:pt x="4749" y="2020"/>
                  </a:cubicBezTo>
                  <a:cubicBezTo>
                    <a:pt x="4749" y="911"/>
                    <a:pt x="3839" y="1"/>
                    <a:pt x="2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14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713225" y="32660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B4D5E"/>
                </a:solidFill>
              </a:rPr>
              <a:t>OBJECTIVES</a:t>
            </a:r>
            <a:endParaRPr dirty="0">
              <a:solidFill>
                <a:srgbClr val="CB4D5E"/>
              </a:solidFill>
            </a:endParaRPr>
          </a:p>
        </p:txBody>
      </p:sp>
      <p:sp>
        <p:nvSpPr>
          <p:cNvPr id="332" name="Google Shape;332;p45"/>
          <p:cNvSpPr txBox="1">
            <a:spLocks noGrp="1"/>
          </p:cNvSpPr>
          <p:nvPr>
            <p:ph type="title" idx="2"/>
          </p:nvPr>
        </p:nvSpPr>
        <p:spPr>
          <a:xfrm>
            <a:off x="5249223" y="3221900"/>
            <a:ext cx="30573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333" name="Google Shape;333;p45"/>
          <p:cNvSpPr txBox="1">
            <a:spLocks noGrp="1"/>
          </p:cNvSpPr>
          <p:nvPr>
            <p:ph type="title" idx="3"/>
          </p:nvPr>
        </p:nvSpPr>
        <p:spPr>
          <a:xfrm>
            <a:off x="5249229" y="1667025"/>
            <a:ext cx="3057300" cy="4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grpSp>
        <p:nvGrpSpPr>
          <p:cNvPr id="334" name="Google Shape;334;p45"/>
          <p:cNvGrpSpPr/>
          <p:nvPr/>
        </p:nvGrpSpPr>
        <p:grpSpPr>
          <a:xfrm>
            <a:off x="4599688" y="1825934"/>
            <a:ext cx="505675" cy="480750"/>
            <a:chOff x="2846300" y="1772750"/>
            <a:chExt cx="505675" cy="480750"/>
          </a:xfrm>
        </p:grpSpPr>
        <p:sp>
          <p:nvSpPr>
            <p:cNvPr id="335" name="Google Shape;335;p45"/>
            <p:cNvSpPr/>
            <p:nvPr/>
          </p:nvSpPr>
          <p:spPr>
            <a:xfrm>
              <a:off x="2846300" y="1942725"/>
              <a:ext cx="505675" cy="226000"/>
            </a:xfrm>
            <a:custGeom>
              <a:avLst/>
              <a:gdLst/>
              <a:ahLst/>
              <a:cxnLst/>
              <a:rect l="l" t="t" r="r" b="b"/>
              <a:pathLst>
                <a:path w="20227" h="9040" extrusionOk="0">
                  <a:moveTo>
                    <a:pt x="7894" y="3382"/>
                  </a:moveTo>
                  <a:cubicBezTo>
                    <a:pt x="8038" y="3382"/>
                    <a:pt x="8183" y="3438"/>
                    <a:pt x="8295" y="3549"/>
                  </a:cubicBezTo>
                  <a:cubicBezTo>
                    <a:pt x="8511" y="3765"/>
                    <a:pt x="8514" y="4117"/>
                    <a:pt x="8301" y="4339"/>
                  </a:cubicBezTo>
                  <a:lnTo>
                    <a:pt x="7174" y="5466"/>
                  </a:lnTo>
                  <a:cubicBezTo>
                    <a:pt x="7064" y="5571"/>
                    <a:pt x="6923" y="5624"/>
                    <a:pt x="6783" y="5624"/>
                  </a:cubicBezTo>
                  <a:cubicBezTo>
                    <a:pt x="6638" y="5624"/>
                    <a:pt x="6493" y="5568"/>
                    <a:pt x="6384" y="5457"/>
                  </a:cubicBezTo>
                  <a:cubicBezTo>
                    <a:pt x="6167" y="5240"/>
                    <a:pt x="6164" y="4889"/>
                    <a:pt x="6378" y="4667"/>
                  </a:cubicBezTo>
                  <a:lnTo>
                    <a:pt x="7504" y="3540"/>
                  </a:lnTo>
                  <a:cubicBezTo>
                    <a:pt x="7613" y="3435"/>
                    <a:pt x="7753" y="3382"/>
                    <a:pt x="7894" y="3382"/>
                  </a:cubicBezTo>
                  <a:close/>
                  <a:moveTo>
                    <a:pt x="10146" y="3377"/>
                  </a:moveTo>
                  <a:cubicBezTo>
                    <a:pt x="10453" y="3377"/>
                    <a:pt x="10707" y="3625"/>
                    <a:pt x="10707" y="3940"/>
                  </a:cubicBezTo>
                  <a:lnTo>
                    <a:pt x="10707" y="5066"/>
                  </a:lnTo>
                  <a:cubicBezTo>
                    <a:pt x="10707" y="5380"/>
                    <a:pt x="10453" y="5629"/>
                    <a:pt x="10146" y="5629"/>
                  </a:cubicBezTo>
                  <a:cubicBezTo>
                    <a:pt x="10124" y="5629"/>
                    <a:pt x="10102" y="5628"/>
                    <a:pt x="10079" y="5625"/>
                  </a:cubicBezTo>
                  <a:cubicBezTo>
                    <a:pt x="9791" y="5589"/>
                    <a:pt x="9578" y="5343"/>
                    <a:pt x="9581" y="5051"/>
                  </a:cubicBezTo>
                  <a:lnTo>
                    <a:pt x="9581" y="3955"/>
                  </a:lnTo>
                  <a:cubicBezTo>
                    <a:pt x="9578" y="3663"/>
                    <a:pt x="9791" y="3417"/>
                    <a:pt x="10079" y="3381"/>
                  </a:cubicBezTo>
                  <a:cubicBezTo>
                    <a:pt x="10102" y="3378"/>
                    <a:pt x="10124" y="3377"/>
                    <a:pt x="10146" y="3377"/>
                  </a:cubicBezTo>
                  <a:close/>
                  <a:moveTo>
                    <a:pt x="12416" y="3382"/>
                  </a:moveTo>
                  <a:cubicBezTo>
                    <a:pt x="12557" y="3382"/>
                    <a:pt x="12698" y="3435"/>
                    <a:pt x="12808" y="3540"/>
                  </a:cubicBezTo>
                  <a:lnTo>
                    <a:pt x="13934" y="4667"/>
                  </a:lnTo>
                  <a:cubicBezTo>
                    <a:pt x="14154" y="4889"/>
                    <a:pt x="14154" y="5244"/>
                    <a:pt x="13934" y="5466"/>
                  </a:cubicBezTo>
                  <a:cubicBezTo>
                    <a:pt x="13825" y="5576"/>
                    <a:pt x="13680" y="5630"/>
                    <a:pt x="13536" y="5630"/>
                  </a:cubicBezTo>
                  <a:cubicBezTo>
                    <a:pt x="13392" y="5630"/>
                    <a:pt x="13248" y="5576"/>
                    <a:pt x="13138" y="5466"/>
                  </a:cubicBezTo>
                  <a:lnTo>
                    <a:pt x="12011" y="4339"/>
                  </a:lnTo>
                  <a:cubicBezTo>
                    <a:pt x="11798" y="4117"/>
                    <a:pt x="11801" y="3765"/>
                    <a:pt x="12017" y="3549"/>
                  </a:cubicBezTo>
                  <a:cubicBezTo>
                    <a:pt x="12127" y="3438"/>
                    <a:pt x="12271" y="3382"/>
                    <a:pt x="12416" y="3382"/>
                  </a:cubicBezTo>
                  <a:close/>
                  <a:moveTo>
                    <a:pt x="10154" y="0"/>
                  </a:moveTo>
                  <a:cubicBezTo>
                    <a:pt x="7198" y="0"/>
                    <a:pt x="4530" y="1776"/>
                    <a:pt x="3394" y="4507"/>
                  </a:cubicBezTo>
                  <a:lnTo>
                    <a:pt x="2315" y="4507"/>
                  </a:lnTo>
                  <a:cubicBezTo>
                    <a:pt x="1606" y="4507"/>
                    <a:pt x="858" y="5060"/>
                    <a:pt x="663" y="5739"/>
                  </a:cubicBezTo>
                  <a:cubicBezTo>
                    <a:pt x="0" y="8025"/>
                    <a:pt x="1531" y="9039"/>
                    <a:pt x="3199" y="9039"/>
                  </a:cubicBezTo>
                  <a:cubicBezTo>
                    <a:pt x="3983" y="9039"/>
                    <a:pt x="4797" y="8816"/>
                    <a:pt x="5428" y="8395"/>
                  </a:cubicBezTo>
                  <a:cubicBezTo>
                    <a:pt x="5844" y="8116"/>
                    <a:pt x="6324" y="7976"/>
                    <a:pt x="6805" y="7976"/>
                  </a:cubicBezTo>
                  <a:cubicBezTo>
                    <a:pt x="7285" y="7976"/>
                    <a:pt x="7766" y="8116"/>
                    <a:pt x="8183" y="8395"/>
                  </a:cubicBezTo>
                  <a:cubicBezTo>
                    <a:pt x="8789" y="8801"/>
                    <a:pt x="9487" y="9004"/>
                    <a:pt x="10185" y="9004"/>
                  </a:cubicBezTo>
                  <a:cubicBezTo>
                    <a:pt x="10883" y="9004"/>
                    <a:pt x="11582" y="8801"/>
                    <a:pt x="12189" y="8395"/>
                  </a:cubicBezTo>
                  <a:cubicBezTo>
                    <a:pt x="12605" y="8116"/>
                    <a:pt x="13085" y="7976"/>
                    <a:pt x="13565" y="7976"/>
                  </a:cubicBezTo>
                  <a:cubicBezTo>
                    <a:pt x="14045" y="7976"/>
                    <a:pt x="14526" y="8116"/>
                    <a:pt x="14944" y="8395"/>
                  </a:cubicBezTo>
                  <a:cubicBezTo>
                    <a:pt x="15567" y="8812"/>
                    <a:pt x="16357" y="9032"/>
                    <a:pt x="17115" y="9032"/>
                  </a:cubicBezTo>
                  <a:cubicBezTo>
                    <a:pt x="18745" y="9032"/>
                    <a:pt x="20226" y="8013"/>
                    <a:pt x="19580" y="5736"/>
                  </a:cubicBezTo>
                  <a:cubicBezTo>
                    <a:pt x="19385" y="5057"/>
                    <a:pt x="18642" y="4507"/>
                    <a:pt x="17936" y="4507"/>
                  </a:cubicBezTo>
                  <a:lnTo>
                    <a:pt x="16918" y="4507"/>
                  </a:lnTo>
                  <a:cubicBezTo>
                    <a:pt x="15779" y="1776"/>
                    <a:pt x="13111" y="0"/>
                    <a:pt x="10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36" name="Google Shape;336;p45"/>
            <p:cNvSpPr/>
            <p:nvPr/>
          </p:nvSpPr>
          <p:spPr>
            <a:xfrm>
              <a:off x="2993250" y="1772750"/>
              <a:ext cx="72525" cy="142750"/>
            </a:xfrm>
            <a:custGeom>
              <a:avLst/>
              <a:gdLst/>
              <a:ahLst/>
              <a:cxnLst/>
              <a:rect l="l" t="t" r="r" b="b"/>
              <a:pathLst>
                <a:path w="2901" h="5710" extrusionOk="0">
                  <a:moveTo>
                    <a:pt x="1450" y="0"/>
                  </a:moveTo>
                  <a:cubicBezTo>
                    <a:pt x="1268" y="0"/>
                    <a:pt x="1090" y="88"/>
                    <a:pt x="980" y="252"/>
                  </a:cubicBezTo>
                  <a:cubicBezTo>
                    <a:pt x="809" y="511"/>
                    <a:pt x="878" y="862"/>
                    <a:pt x="1140" y="1034"/>
                  </a:cubicBezTo>
                  <a:cubicBezTo>
                    <a:pt x="1608" y="1346"/>
                    <a:pt x="1608" y="2112"/>
                    <a:pt x="1140" y="2425"/>
                  </a:cubicBezTo>
                  <a:cubicBezTo>
                    <a:pt x="1" y="3182"/>
                    <a:pt x="1" y="4855"/>
                    <a:pt x="1140" y="5616"/>
                  </a:cubicBezTo>
                  <a:cubicBezTo>
                    <a:pt x="1236" y="5679"/>
                    <a:pt x="1344" y="5710"/>
                    <a:pt x="1451" y="5710"/>
                  </a:cubicBezTo>
                  <a:cubicBezTo>
                    <a:pt x="1633" y="5710"/>
                    <a:pt x="1811" y="5622"/>
                    <a:pt x="1921" y="5459"/>
                  </a:cubicBezTo>
                  <a:cubicBezTo>
                    <a:pt x="2092" y="5198"/>
                    <a:pt x="2023" y="4849"/>
                    <a:pt x="1765" y="4678"/>
                  </a:cubicBezTo>
                  <a:cubicBezTo>
                    <a:pt x="1293" y="4366"/>
                    <a:pt x="1293" y="3675"/>
                    <a:pt x="1765" y="3362"/>
                  </a:cubicBezTo>
                  <a:cubicBezTo>
                    <a:pt x="2900" y="2605"/>
                    <a:pt x="2900" y="853"/>
                    <a:pt x="1765" y="96"/>
                  </a:cubicBezTo>
                  <a:cubicBezTo>
                    <a:pt x="1667" y="31"/>
                    <a:pt x="1558" y="0"/>
                    <a:pt x="1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37" name="Google Shape;337;p45"/>
            <p:cNvSpPr/>
            <p:nvPr/>
          </p:nvSpPr>
          <p:spPr>
            <a:xfrm>
              <a:off x="3063650" y="1772750"/>
              <a:ext cx="72575" cy="142750"/>
            </a:xfrm>
            <a:custGeom>
              <a:avLst/>
              <a:gdLst/>
              <a:ahLst/>
              <a:cxnLst/>
              <a:rect l="l" t="t" r="r" b="b"/>
              <a:pathLst>
                <a:path w="2903" h="5710" extrusionOk="0">
                  <a:moveTo>
                    <a:pt x="1450" y="0"/>
                  </a:moveTo>
                  <a:cubicBezTo>
                    <a:pt x="1269" y="0"/>
                    <a:pt x="1090" y="88"/>
                    <a:pt x="983" y="252"/>
                  </a:cubicBezTo>
                  <a:cubicBezTo>
                    <a:pt x="808" y="511"/>
                    <a:pt x="881" y="862"/>
                    <a:pt x="1139" y="1034"/>
                  </a:cubicBezTo>
                  <a:cubicBezTo>
                    <a:pt x="1611" y="1346"/>
                    <a:pt x="1611" y="2112"/>
                    <a:pt x="1139" y="2425"/>
                  </a:cubicBezTo>
                  <a:cubicBezTo>
                    <a:pt x="0" y="3182"/>
                    <a:pt x="3" y="4855"/>
                    <a:pt x="1139" y="5616"/>
                  </a:cubicBezTo>
                  <a:cubicBezTo>
                    <a:pt x="1235" y="5679"/>
                    <a:pt x="1343" y="5710"/>
                    <a:pt x="1451" y="5710"/>
                  </a:cubicBezTo>
                  <a:cubicBezTo>
                    <a:pt x="1633" y="5710"/>
                    <a:pt x="1812" y="5622"/>
                    <a:pt x="1920" y="5459"/>
                  </a:cubicBezTo>
                  <a:cubicBezTo>
                    <a:pt x="2094" y="5198"/>
                    <a:pt x="2022" y="4849"/>
                    <a:pt x="1764" y="4678"/>
                  </a:cubicBezTo>
                  <a:cubicBezTo>
                    <a:pt x="1295" y="4366"/>
                    <a:pt x="1295" y="3675"/>
                    <a:pt x="1764" y="3362"/>
                  </a:cubicBezTo>
                  <a:cubicBezTo>
                    <a:pt x="2903" y="2605"/>
                    <a:pt x="2903" y="853"/>
                    <a:pt x="1764" y="96"/>
                  </a:cubicBezTo>
                  <a:cubicBezTo>
                    <a:pt x="1668" y="31"/>
                    <a:pt x="1558" y="0"/>
                    <a:pt x="1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38" name="Google Shape;338;p45"/>
            <p:cNvSpPr/>
            <p:nvPr/>
          </p:nvSpPr>
          <p:spPr>
            <a:xfrm>
              <a:off x="3134100" y="1772750"/>
              <a:ext cx="72525" cy="142750"/>
            </a:xfrm>
            <a:custGeom>
              <a:avLst/>
              <a:gdLst/>
              <a:ahLst/>
              <a:cxnLst/>
              <a:rect l="l" t="t" r="r" b="b"/>
              <a:pathLst>
                <a:path w="2901" h="5710" extrusionOk="0">
                  <a:moveTo>
                    <a:pt x="1449" y="0"/>
                  </a:moveTo>
                  <a:cubicBezTo>
                    <a:pt x="1267" y="0"/>
                    <a:pt x="1089" y="88"/>
                    <a:pt x="980" y="252"/>
                  </a:cubicBezTo>
                  <a:cubicBezTo>
                    <a:pt x="809" y="511"/>
                    <a:pt x="878" y="862"/>
                    <a:pt x="1139" y="1034"/>
                  </a:cubicBezTo>
                  <a:cubicBezTo>
                    <a:pt x="1608" y="1346"/>
                    <a:pt x="1608" y="2112"/>
                    <a:pt x="1139" y="2425"/>
                  </a:cubicBezTo>
                  <a:cubicBezTo>
                    <a:pt x="1" y="3182"/>
                    <a:pt x="1" y="4855"/>
                    <a:pt x="1139" y="5616"/>
                  </a:cubicBezTo>
                  <a:cubicBezTo>
                    <a:pt x="1235" y="5679"/>
                    <a:pt x="1343" y="5710"/>
                    <a:pt x="1451" y="5710"/>
                  </a:cubicBezTo>
                  <a:cubicBezTo>
                    <a:pt x="1632" y="5710"/>
                    <a:pt x="1811" y="5622"/>
                    <a:pt x="1921" y="5459"/>
                  </a:cubicBezTo>
                  <a:cubicBezTo>
                    <a:pt x="2092" y="5198"/>
                    <a:pt x="2023" y="4849"/>
                    <a:pt x="1764" y="4678"/>
                  </a:cubicBezTo>
                  <a:cubicBezTo>
                    <a:pt x="1293" y="4366"/>
                    <a:pt x="1293" y="3675"/>
                    <a:pt x="1764" y="3362"/>
                  </a:cubicBezTo>
                  <a:cubicBezTo>
                    <a:pt x="2900" y="2605"/>
                    <a:pt x="2900" y="853"/>
                    <a:pt x="1764" y="96"/>
                  </a:cubicBezTo>
                  <a:cubicBezTo>
                    <a:pt x="1667" y="31"/>
                    <a:pt x="1557" y="0"/>
                    <a:pt x="1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39" name="Google Shape;339;p45"/>
            <p:cNvSpPr/>
            <p:nvPr/>
          </p:nvSpPr>
          <p:spPr>
            <a:xfrm>
              <a:off x="2921675" y="2170275"/>
              <a:ext cx="355325" cy="83225"/>
            </a:xfrm>
            <a:custGeom>
              <a:avLst/>
              <a:gdLst/>
              <a:ahLst/>
              <a:cxnLst/>
              <a:rect l="l" t="t" r="r" b="b"/>
              <a:pathLst>
                <a:path w="14213" h="3329" extrusionOk="0">
                  <a:moveTo>
                    <a:pt x="3752" y="1"/>
                  </a:moveTo>
                  <a:cubicBezTo>
                    <a:pt x="3489" y="1"/>
                    <a:pt x="3226" y="78"/>
                    <a:pt x="2999" y="231"/>
                  </a:cubicBezTo>
                  <a:cubicBezTo>
                    <a:pt x="2228" y="746"/>
                    <a:pt x="1290" y="1048"/>
                    <a:pt x="200" y="1048"/>
                  </a:cubicBezTo>
                  <a:cubicBezTo>
                    <a:pt x="134" y="1048"/>
                    <a:pt x="68" y="1047"/>
                    <a:pt x="1" y="1045"/>
                  </a:cubicBezTo>
                  <a:lnTo>
                    <a:pt x="1" y="1045"/>
                  </a:lnTo>
                  <a:lnTo>
                    <a:pt x="656" y="2394"/>
                  </a:lnTo>
                  <a:cubicBezTo>
                    <a:pt x="940" y="2966"/>
                    <a:pt x="1522" y="3329"/>
                    <a:pt x="2159" y="3329"/>
                  </a:cubicBezTo>
                  <a:cubicBezTo>
                    <a:pt x="2162" y="3329"/>
                    <a:pt x="2164" y="3329"/>
                    <a:pt x="2167" y="3329"/>
                  </a:cubicBezTo>
                  <a:lnTo>
                    <a:pt x="12040" y="3329"/>
                  </a:lnTo>
                  <a:cubicBezTo>
                    <a:pt x="12043" y="3329"/>
                    <a:pt x="12045" y="3329"/>
                    <a:pt x="12048" y="3329"/>
                  </a:cubicBezTo>
                  <a:cubicBezTo>
                    <a:pt x="12688" y="3329"/>
                    <a:pt x="13270" y="2966"/>
                    <a:pt x="13554" y="2394"/>
                  </a:cubicBezTo>
                  <a:lnTo>
                    <a:pt x="14212" y="1039"/>
                  </a:lnTo>
                  <a:lnTo>
                    <a:pt x="14212" y="1039"/>
                  </a:lnTo>
                  <a:cubicBezTo>
                    <a:pt x="14152" y="1041"/>
                    <a:pt x="14091" y="1042"/>
                    <a:pt x="14031" y="1042"/>
                  </a:cubicBezTo>
                  <a:cubicBezTo>
                    <a:pt x="12954" y="1042"/>
                    <a:pt x="12022" y="737"/>
                    <a:pt x="11265" y="231"/>
                  </a:cubicBezTo>
                  <a:cubicBezTo>
                    <a:pt x="11038" y="78"/>
                    <a:pt x="10775" y="1"/>
                    <a:pt x="10512" y="1"/>
                  </a:cubicBezTo>
                  <a:cubicBezTo>
                    <a:pt x="10249" y="1"/>
                    <a:pt x="9986" y="78"/>
                    <a:pt x="9759" y="231"/>
                  </a:cubicBezTo>
                  <a:cubicBezTo>
                    <a:pt x="8965" y="763"/>
                    <a:pt x="8048" y="1028"/>
                    <a:pt x="7132" y="1028"/>
                  </a:cubicBezTo>
                  <a:cubicBezTo>
                    <a:pt x="6216" y="1028"/>
                    <a:pt x="5299" y="763"/>
                    <a:pt x="4504" y="231"/>
                  </a:cubicBezTo>
                  <a:cubicBezTo>
                    <a:pt x="4278" y="78"/>
                    <a:pt x="4015" y="1"/>
                    <a:pt x="3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340" name="Google Shape;340;p45"/>
          <p:cNvGrpSpPr/>
          <p:nvPr/>
        </p:nvGrpSpPr>
        <p:grpSpPr>
          <a:xfrm>
            <a:off x="4606775" y="3381034"/>
            <a:ext cx="491500" cy="480300"/>
            <a:chOff x="4856650" y="2430525"/>
            <a:chExt cx="491500" cy="480300"/>
          </a:xfrm>
        </p:grpSpPr>
        <p:sp>
          <p:nvSpPr>
            <p:cNvPr id="341" name="Google Shape;341;p45"/>
            <p:cNvSpPr/>
            <p:nvPr/>
          </p:nvSpPr>
          <p:spPr>
            <a:xfrm>
              <a:off x="4914550" y="2430525"/>
              <a:ext cx="72450" cy="141875"/>
            </a:xfrm>
            <a:custGeom>
              <a:avLst/>
              <a:gdLst/>
              <a:ahLst/>
              <a:cxnLst/>
              <a:rect l="l" t="t" r="r" b="b"/>
              <a:pathLst>
                <a:path w="2898" h="5675" extrusionOk="0">
                  <a:moveTo>
                    <a:pt x="1470" y="0"/>
                  </a:moveTo>
                  <a:cubicBezTo>
                    <a:pt x="1287" y="0"/>
                    <a:pt x="1108" y="89"/>
                    <a:pt x="1001" y="253"/>
                  </a:cubicBezTo>
                  <a:cubicBezTo>
                    <a:pt x="833" y="502"/>
                    <a:pt x="893" y="839"/>
                    <a:pt x="1136" y="1019"/>
                  </a:cubicBezTo>
                  <a:cubicBezTo>
                    <a:pt x="1608" y="1331"/>
                    <a:pt x="1608" y="2019"/>
                    <a:pt x="1136" y="2332"/>
                  </a:cubicBezTo>
                  <a:cubicBezTo>
                    <a:pt x="1" y="3089"/>
                    <a:pt x="1" y="4838"/>
                    <a:pt x="1136" y="5595"/>
                  </a:cubicBezTo>
                  <a:cubicBezTo>
                    <a:pt x="1227" y="5649"/>
                    <a:pt x="1327" y="5674"/>
                    <a:pt x="1425" y="5674"/>
                  </a:cubicBezTo>
                  <a:cubicBezTo>
                    <a:pt x="1608" y="5674"/>
                    <a:pt x="1786" y="5586"/>
                    <a:pt x="1894" y="5424"/>
                  </a:cubicBezTo>
                  <a:cubicBezTo>
                    <a:pt x="2059" y="5174"/>
                    <a:pt x="2002" y="4838"/>
                    <a:pt x="1761" y="4657"/>
                  </a:cubicBezTo>
                  <a:cubicBezTo>
                    <a:pt x="1290" y="4348"/>
                    <a:pt x="1290" y="3657"/>
                    <a:pt x="1761" y="3344"/>
                  </a:cubicBezTo>
                  <a:cubicBezTo>
                    <a:pt x="2897" y="2587"/>
                    <a:pt x="2897" y="839"/>
                    <a:pt x="1761" y="81"/>
                  </a:cubicBezTo>
                  <a:cubicBezTo>
                    <a:pt x="1670" y="26"/>
                    <a:pt x="1570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42" name="Google Shape;342;p45"/>
            <p:cNvSpPr/>
            <p:nvPr/>
          </p:nvSpPr>
          <p:spPr>
            <a:xfrm>
              <a:off x="4998900" y="2430525"/>
              <a:ext cx="72525" cy="142675"/>
            </a:xfrm>
            <a:custGeom>
              <a:avLst/>
              <a:gdLst/>
              <a:ahLst/>
              <a:cxnLst/>
              <a:rect l="l" t="t" r="r" b="b"/>
              <a:pathLst>
                <a:path w="2901" h="5707" extrusionOk="0">
                  <a:moveTo>
                    <a:pt x="1472" y="0"/>
                  </a:moveTo>
                  <a:cubicBezTo>
                    <a:pt x="1290" y="0"/>
                    <a:pt x="1110" y="89"/>
                    <a:pt x="1001" y="253"/>
                  </a:cubicBezTo>
                  <a:cubicBezTo>
                    <a:pt x="836" y="502"/>
                    <a:pt x="896" y="839"/>
                    <a:pt x="1140" y="1019"/>
                  </a:cubicBezTo>
                  <a:cubicBezTo>
                    <a:pt x="1608" y="1331"/>
                    <a:pt x="1608" y="2019"/>
                    <a:pt x="1140" y="2332"/>
                  </a:cubicBezTo>
                  <a:cubicBezTo>
                    <a:pt x="4" y="3089"/>
                    <a:pt x="1" y="4838"/>
                    <a:pt x="1140" y="5595"/>
                  </a:cubicBezTo>
                  <a:cubicBezTo>
                    <a:pt x="1241" y="5670"/>
                    <a:pt x="1358" y="5706"/>
                    <a:pt x="1474" y="5706"/>
                  </a:cubicBezTo>
                  <a:cubicBezTo>
                    <a:pt x="1656" y="5706"/>
                    <a:pt x="1834" y="5618"/>
                    <a:pt x="1942" y="5454"/>
                  </a:cubicBezTo>
                  <a:cubicBezTo>
                    <a:pt x="2122" y="5186"/>
                    <a:pt x="2038" y="4823"/>
                    <a:pt x="1762" y="4657"/>
                  </a:cubicBezTo>
                  <a:cubicBezTo>
                    <a:pt x="1293" y="4348"/>
                    <a:pt x="1293" y="3657"/>
                    <a:pt x="1762" y="3344"/>
                  </a:cubicBezTo>
                  <a:cubicBezTo>
                    <a:pt x="2900" y="2587"/>
                    <a:pt x="2900" y="839"/>
                    <a:pt x="1762" y="81"/>
                  </a:cubicBezTo>
                  <a:cubicBezTo>
                    <a:pt x="1672" y="26"/>
                    <a:pt x="1572" y="0"/>
                    <a:pt x="1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43" name="Google Shape;343;p45"/>
            <p:cNvSpPr/>
            <p:nvPr/>
          </p:nvSpPr>
          <p:spPr>
            <a:xfrm>
              <a:off x="5083350" y="2430525"/>
              <a:ext cx="72425" cy="141875"/>
            </a:xfrm>
            <a:custGeom>
              <a:avLst/>
              <a:gdLst/>
              <a:ahLst/>
              <a:cxnLst/>
              <a:rect l="l" t="t" r="r" b="b"/>
              <a:pathLst>
                <a:path w="2897" h="5675" extrusionOk="0">
                  <a:moveTo>
                    <a:pt x="1470" y="0"/>
                  </a:moveTo>
                  <a:cubicBezTo>
                    <a:pt x="1288" y="0"/>
                    <a:pt x="1110" y="89"/>
                    <a:pt x="1001" y="253"/>
                  </a:cubicBezTo>
                  <a:cubicBezTo>
                    <a:pt x="835" y="502"/>
                    <a:pt x="892" y="839"/>
                    <a:pt x="1136" y="1019"/>
                  </a:cubicBezTo>
                  <a:cubicBezTo>
                    <a:pt x="1608" y="1331"/>
                    <a:pt x="1608" y="2019"/>
                    <a:pt x="1136" y="2332"/>
                  </a:cubicBezTo>
                  <a:cubicBezTo>
                    <a:pt x="0" y="3089"/>
                    <a:pt x="0" y="4838"/>
                    <a:pt x="1136" y="5595"/>
                  </a:cubicBezTo>
                  <a:cubicBezTo>
                    <a:pt x="1226" y="5649"/>
                    <a:pt x="1326" y="5674"/>
                    <a:pt x="1424" y="5674"/>
                  </a:cubicBezTo>
                  <a:cubicBezTo>
                    <a:pt x="1607" y="5674"/>
                    <a:pt x="1786" y="5586"/>
                    <a:pt x="1893" y="5424"/>
                  </a:cubicBezTo>
                  <a:cubicBezTo>
                    <a:pt x="2061" y="5174"/>
                    <a:pt x="2001" y="4838"/>
                    <a:pt x="1761" y="4657"/>
                  </a:cubicBezTo>
                  <a:cubicBezTo>
                    <a:pt x="1289" y="4348"/>
                    <a:pt x="1289" y="3657"/>
                    <a:pt x="1761" y="3344"/>
                  </a:cubicBezTo>
                  <a:cubicBezTo>
                    <a:pt x="2897" y="2587"/>
                    <a:pt x="2897" y="839"/>
                    <a:pt x="1761" y="81"/>
                  </a:cubicBezTo>
                  <a:cubicBezTo>
                    <a:pt x="1670" y="26"/>
                    <a:pt x="1569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44" name="Google Shape;344;p45"/>
            <p:cNvSpPr/>
            <p:nvPr/>
          </p:nvSpPr>
          <p:spPr>
            <a:xfrm>
              <a:off x="5048175" y="2740825"/>
              <a:ext cx="56375" cy="57250"/>
            </a:xfrm>
            <a:custGeom>
              <a:avLst/>
              <a:gdLst/>
              <a:ahLst/>
              <a:cxnLst/>
              <a:rect l="l" t="t" r="r" b="b"/>
              <a:pathLst>
                <a:path w="2255" h="2290" extrusionOk="0">
                  <a:moveTo>
                    <a:pt x="566" y="0"/>
                  </a:moveTo>
                  <a:cubicBezTo>
                    <a:pt x="253" y="0"/>
                    <a:pt x="1" y="253"/>
                    <a:pt x="1" y="562"/>
                  </a:cubicBezTo>
                  <a:lnTo>
                    <a:pt x="1" y="2290"/>
                  </a:lnTo>
                  <a:lnTo>
                    <a:pt x="2254" y="2290"/>
                  </a:lnTo>
                  <a:lnTo>
                    <a:pt x="2254" y="562"/>
                  </a:lnTo>
                  <a:cubicBezTo>
                    <a:pt x="2254" y="253"/>
                    <a:pt x="2002" y="0"/>
                    <a:pt x="1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45" name="Google Shape;345;p45"/>
            <p:cNvSpPr/>
            <p:nvPr/>
          </p:nvSpPr>
          <p:spPr>
            <a:xfrm>
              <a:off x="4856650" y="2599975"/>
              <a:ext cx="491500" cy="310850"/>
            </a:xfrm>
            <a:custGeom>
              <a:avLst/>
              <a:gdLst/>
              <a:ahLst/>
              <a:cxnLst/>
              <a:rect l="l" t="t" r="r" b="b"/>
              <a:pathLst>
                <a:path w="19660" h="12434" extrusionOk="0">
                  <a:moveTo>
                    <a:pt x="16264" y="2101"/>
                  </a:moveTo>
                  <a:cubicBezTo>
                    <a:pt x="16891" y="2101"/>
                    <a:pt x="17437" y="2281"/>
                    <a:pt x="17802" y="2648"/>
                  </a:cubicBezTo>
                  <a:cubicBezTo>
                    <a:pt x="18304" y="3147"/>
                    <a:pt x="18479" y="3937"/>
                    <a:pt x="18295" y="4871"/>
                  </a:cubicBezTo>
                  <a:cubicBezTo>
                    <a:pt x="18094" y="5884"/>
                    <a:pt x="17505" y="6962"/>
                    <a:pt x="16631" y="7837"/>
                  </a:cubicBezTo>
                  <a:cubicBezTo>
                    <a:pt x="15831" y="8636"/>
                    <a:pt x="14822" y="9201"/>
                    <a:pt x="13905" y="9441"/>
                  </a:cubicBezTo>
                  <a:cubicBezTo>
                    <a:pt x="14735" y="7212"/>
                    <a:pt x="15116" y="4823"/>
                    <a:pt x="15077" y="2290"/>
                  </a:cubicBezTo>
                  <a:cubicBezTo>
                    <a:pt x="15488" y="2165"/>
                    <a:pt x="15890" y="2101"/>
                    <a:pt x="16264" y="2101"/>
                  </a:cubicBezTo>
                  <a:close/>
                  <a:moveTo>
                    <a:pt x="9354" y="1"/>
                  </a:moveTo>
                  <a:lnTo>
                    <a:pt x="9354" y="4502"/>
                  </a:lnTo>
                  <a:cubicBezTo>
                    <a:pt x="10285" y="4502"/>
                    <a:pt x="11042" y="5259"/>
                    <a:pt x="11042" y="6190"/>
                  </a:cubicBezTo>
                  <a:lnTo>
                    <a:pt x="11042" y="8492"/>
                  </a:lnTo>
                  <a:cubicBezTo>
                    <a:pt x="11042" y="8801"/>
                    <a:pt x="10790" y="9054"/>
                    <a:pt x="10480" y="9054"/>
                  </a:cubicBezTo>
                  <a:lnTo>
                    <a:pt x="7100" y="9054"/>
                  </a:lnTo>
                  <a:cubicBezTo>
                    <a:pt x="6788" y="9054"/>
                    <a:pt x="6535" y="8801"/>
                    <a:pt x="6535" y="8492"/>
                  </a:cubicBezTo>
                  <a:lnTo>
                    <a:pt x="6535" y="6199"/>
                  </a:lnTo>
                  <a:cubicBezTo>
                    <a:pt x="6535" y="5265"/>
                    <a:pt x="7292" y="4511"/>
                    <a:pt x="8227" y="4511"/>
                  </a:cubicBezTo>
                  <a:lnTo>
                    <a:pt x="8227" y="4"/>
                  </a:lnTo>
                  <a:lnTo>
                    <a:pt x="902" y="4"/>
                  </a:lnTo>
                  <a:cubicBezTo>
                    <a:pt x="900" y="4"/>
                    <a:pt x="898" y="4"/>
                    <a:pt x="896" y="4"/>
                  </a:cubicBezTo>
                  <a:cubicBezTo>
                    <a:pt x="607" y="4"/>
                    <a:pt x="367" y="225"/>
                    <a:pt x="340" y="515"/>
                  </a:cubicBezTo>
                  <a:cubicBezTo>
                    <a:pt x="0" y="4258"/>
                    <a:pt x="529" y="7635"/>
                    <a:pt x="1959" y="10757"/>
                  </a:cubicBezTo>
                  <a:cubicBezTo>
                    <a:pt x="2428" y="11776"/>
                    <a:pt x="3440" y="12434"/>
                    <a:pt x="4543" y="12434"/>
                  </a:cubicBezTo>
                  <a:lnTo>
                    <a:pt x="10781" y="12434"/>
                  </a:lnTo>
                  <a:cubicBezTo>
                    <a:pt x="11883" y="12434"/>
                    <a:pt x="12899" y="11776"/>
                    <a:pt x="13365" y="10757"/>
                  </a:cubicBezTo>
                  <a:cubicBezTo>
                    <a:pt x="13377" y="10733"/>
                    <a:pt x="13386" y="10709"/>
                    <a:pt x="13395" y="10685"/>
                  </a:cubicBezTo>
                  <a:cubicBezTo>
                    <a:pt x="14747" y="10544"/>
                    <a:pt x="16264" y="9808"/>
                    <a:pt x="17424" y="8648"/>
                  </a:cubicBezTo>
                  <a:cubicBezTo>
                    <a:pt x="18454" y="7617"/>
                    <a:pt x="19158" y="6331"/>
                    <a:pt x="19401" y="5100"/>
                  </a:cubicBezTo>
                  <a:cubicBezTo>
                    <a:pt x="19659" y="3781"/>
                    <a:pt x="19374" y="2630"/>
                    <a:pt x="18599" y="1855"/>
                  </a:cubicBezTo>
                  <a:cubicBezTo>
                    <a:pt x="18009" y="1265"/>
                    <a:pt x="17167" y="966"/>
                    <a:pt x="16229" y="966"/>
                  </a:cubicBezTo>
                  <a:cubicBezTo>
                    <a:pt x="15839" y="966"/>
                    <a:pt x="15432" y="1017"/>
                    <a:pt x="15020" y="1121"/>
                  </a:cubicBezTo>
                  <a:cubicBezTo>
                    <a:pt x="15008" y="917"/>
                    <a:pt x="15002" y="719"/>
                    <a:pt x="14984" y="512"/>
                  </a:cubicBezTo>
                  <a:cubicBezTo>
                    <a:pt x="14957" y="223"/>
                    <a:pt x="14714" y="1"/>
                    <a:pt x="14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346" name="Google Shape;346;p45"/>
          <p:cNvGrpSpPr/>
          <p:nvPr/>
        </p:nvGrpSpPr>
        <p:grpSpPr>
          <a:xfrm>
            <a:off x="477986" y="1736341"/>
            <a:ext cx="3057269" cy="2607286"/>
            <a:chOff x="477986" y="1736341"/>
            <a:chExt cx="3057269" cy="2607286"/>
          </a:xfrm>
        </p:grpSpPr>
        <p:sp>
          <p:nvSpPr>
            <p:cNvPr id="347" name="Google Shape;347;p45"/>
            <p:cNvSpPr/>
            <p:nvPr/>
          </p:nvSpPr>
          <p:spPr>
            <a:xfrm>
              <a:off x="656957" y="3839814"/>
              <a:ext cx="1273275" cy="503813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" name="Google Shape;348;p45"/>
            <p:cNvGrpSpPr/>
            <p:nvPr/>
          </p:nvGrpSpPr>
          <p:grpSpPr>
            <a:xfrm>
              <a:off x="1432771" y="2088715"/>
              <a:ext cx="1900692" cy="1896959"/>
              <a:chOff x="7205500" y="2126575"/>
              <a:chExt cx="1667566" cy="1664291"/>
            </a:xfrm>
          </p:grpSpPr>
          <p:sp>
            <p:nvSpPr>
              <p:cNvPr id="349" name="Google Shape;349;p45"/>
              <p:cNvSpPr/>
              <p:nvPr/>
            </p:nvSpPr>
            <p:spPr>
              <a:xfrm>
                <a:off x="7387435" y="2137922"/>
                <a:ext cx="513285" cy="556617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7309" extrusionOk="0">
                    <a:moveTo>
                      <a:pt x="6740" y="0"/>
                    </a:moveTo>
                    <a:cubicBezTo>
                      <a:pt x="6653" y="15"/>
                      <a:pt x="6568" y="31"/>
                      <a:pt x="6482" y="48"/>
                    </a:cubicBezTo>
                    <a:lnTo>
                      <a:pt x="6482" y="48"/>
                    </a:lnTo>
                    <a:cubicBezTo>
                      <a:pt x="6568" y="32"/>
                      <a:pt x="6654" y="16"/>
                      <a:pt x="6740" y="0"/>
                    </a:cubicBezTo>
                    <a:close/>
                    <a:moveTo>
                      <a:pt x="6482" y="48"/>
                    </a:moveTo>
                    <a:cubicBezTo>
                      <a:pt x="6255" y="91"/>
                      <a:pt x="6028" y="138"/>
                      <a:pt x="5801" y="200"/>
                    </a:cubicBezTo>
                    <a:lnTo>
                      <a:pt x="5801" y="204"/>
                    </a:lnTo>
                    <a:lnTo>
                      <a:pt x="5801" y="204"/>
                    </a:lnTo>
                    <a:cubicBezTo>
                      <a:pt x="6026" y="145"/>
                      <a:pt x="6253" y="93"/>
                      <a:pt x="6482" y="48"/>
                    </a:cubicBezTo>
                    <a:close/>
                    <a:moveTo>
                      <a:pt x="5801" y="204"/>
                    </a:moveTo>
                    <a:lnTo>
                      <a:pt x="5801" y="204"/>
                    </a:lnTo>
                    <a:cubicBezTo>
                      <a:pt x="3527" y="799"/>
                      <a:pt x="1477" y="2104"/>
                      <a:pt x="0" y="3982"/>
                    </a:cubicBezTo>
                    <a:lnTo>
                      <a:pt x="5801" y="7309"/>
                    </a:lnTo>
                    <a:lnTo>
                      <a:pt x="5801" y="2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45"/>
              <p:cNvSpPr/>
              <p:nvPr/>
            </p:nvSpPr>
            <p:spPr>
              <a:xfrm>
                <a:off x="7318134" y="2441097"/>
                <a:ext cx="69377" cy="10189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1338" extrusionOk="0">
                    <a:moveTo>
                      <a:pt x="910" y="1"/>
                    </a:moveTo>
                    <a:cubicBezTo>
                      <a:pt x="569" y="427"/>
                      <a:pt x="256" y="882"/>
                      <a:pt x="0" y="1337"/>
                    </a:cubicBezTo>
                    <a:cubicBezTo>
                      <a:pt x="256" y="882"/>
                      <a:pt x="569" y="427"/>
                      <a:pt x="910" y="1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45"/>
              <p:cNvSpPr/>
              <p:nvPr/>
            </p:nvSpPr>
            <p:spPr>
              <a:xfrm>
                <a:off x="7266120" y="2607877"/>
                <a:ext cx="17363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541" extrusionOk="0">
                    <a:moveTo>
                      <a:pt x="228" y="1"/>
                    </a:moveTo>
                    <a:cubicBezTo>
                      <a:pt x="171" y="171"/>
                      <a:pt x="86" y="342"/>
                      <a:pt x="1" y="541"/>
                    </a:cubicBezTo>
                    <a:cubicBezTo>
                      <a:pt x="86" y="370"/>
                      <a:pt x="171" y="171"/>
                      <a:pt x="228" y="1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5"/>
              <p:cNvSpPr/>
              <p:nvPr/>
            </p:nvSpPr>
            <p:spPr>
              <a:xfrm>
                <a:off x="8177852" y="2137922"/>
                <a:ext cx="71510" cy="15231"/>
              </a:xfrm>
              <a:custGeom>
                <a:avLst/>
                <a:gdLst/>
                <a:ahLst/>
                <a:cxnLst/>
                <a:rect l="l" t="t" r="r" b="b"/>
                <a:pathLst>
                  <a:path w="939" h="200" extrusionOk="0">
                    <a:moveTo>
                      <a:pt x="0" y="0"/>
                    </a:moveTo>
                    <a:cubicBezTo>
                      <a:pt x="313" y="57"/>
                      <a:pt x="626" y="114"/>
                      <a:pt x="939" y="200"/>
                    </a:cubicBezTo>
                    <a:cubicBezTo>
                      <a:pt x="626" y="114"/>
                      <a:pt x="313" y="57"/>
                      <a:pt x="0" y="0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45"/>
              <p:cNvSpPr/>
              <p:nvPr/>
            </p:nvSpPr>
            <p:spPr>
              <a:xfrm>
                <a:off x="7218523" y="2649001"/>
                <a:ext cx="342241" cy="171196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2248" extrusionOk="0">
                    <a:moveTo>
                      <a:pt x="626" y="1"/>
                    </a:moveTo>
                    <a:cubicBezTo>
                      <a:pt x="341" y="711"/>
                      <a:pt x="142" y="1479"/>
                      <a:pt x="0" y="2247"/>
                    </a:cubicBezTo>
                    <a:lnTo>
                      <a:pt x="4493" y="2247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45"/>
              <p:cNvSpPr/>
              <p:nvPr/>
            </p:nvSpPr>
            <p:spPr>
              <a:xfrm>
                <a:off x="7285615" y="2545049"/>
                <a:ext cx="506812" cy="275148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3613" extrusionOk="0">
                    <a:moveTo>
                      <a:pt x="427" y="1"/>
                    </a:moveTo>
                    <a:cubicBezTo>
                      <a:pt x="285" y="257"/>
                      <a:pt x="143" y="512"/>
                      <a:pt x="1" y="797"/>
                    </a:cubicBezTo>
                    <a:lnTo>
                      <a:pt x="4892" y="3612"/>
                    </a:lnTo>
                    <a:lnTo>
                      <a:pt x="6655" y="3612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45"/>
              <p:cNvSpPr/>
              <p:nvPr/>
            </p:nvSpPr>
            <p:spPr>
              <a:xfrm>
                <a:off x="8249286" y="2482221"/>
                <a:ext cx="563166" cy="335767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4409" extrusionOk="0">
                    <a:moveTo>
                      <a:pt x="6200" y="1"/>
                    </a:moveTo>
                    <a:lnTo>
                      <a:pt x="1" y="3584"/>
                    </a:lnTo>
                    <a:lnTo>
                      <a:pt x="1" y="4409"/>
                    </a:lnTo>
                    <a:lnTo>
                      <a:pt x="371" y="4409"/>
                    </a:lnTo>
                    <a:lnTo>
                      <a:pt x="6682" y="769"/>
                    </a:lnTo>
                    <a:lnTo>
                      <a:pt x="6682" y="769"/>
                    </a:lnTo>
                    <a:cubicBezTo>
                      <a:pt x="6955" y="1243"/>
                      <a:pt x="7193" y="1734"/>
                      <a:pt x="7394" y="2247"/>
                    </a:cubicBezTo>
                    <a:cubicBezTo>
                      <a:pt x="7195" y="1736"/>
                      <a:pt x="6968" y="1252"/>
                      <a:pt x="6684" y="769"/>
                    </a:cubicBezTo>
                    <a:lnTo>
                      <a:pt x="6682" y="769"/>
                    </a:lnTo>
                    <a:lnTo>
                      <a:pt x="6682" y="769"/>
                    </a:lnTo>
                    <a:cubicBezTo>
                      <a:pt x="6532" y="509"/>
                      <a:pt x="6372" y="253"/>
                      <a:pt x="6200" y="1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45"/>
              <p:cNvSpPr/>
              <p:nvPr/>
            </p:nvSpPr>
            <p:spPr>
              <a:xfrm>
                <a:off x="8526492" y="2653342"/>
                <a:ext cx="340108" cy="214452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2816" extrusionOk="0">
                    <a:moveTo>
                      <a:pt x="3754" y="0"/>
                    </a:moveTo>
                    <a:lnTo>
                      <a:pt x="1" y="2190"/>
                    </a:lnTo>
                    <a:lnTo>
                      <a:pt x="4352" y="2190"/>
                    </a:lnTo>
                    <a:cubicBezTo>
                      <a:pt x="4408" y="2389"/>
                      <a:pt x="4437" y="2588"/>
                      <a:pt x="4465" y="2816"/>
                    </a:cubicBezTo>
                    <a:cubicBezTo>
                      <a:pt x="4352" y="1849"/>
                      <a:pt x="4124" y="910"/>
                      <a:pt x="37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5"/>
              <p:cNvSpPr/>
              <p:nvPr/>
            </p:nvSpPr>
            <p:spPr>
              <a:xfrm>
                <a:off x="8249286" y="2153077"/>
                <a:ext cx="444060" cy="548011"/>
              </a:xfrm>
              <a:custGeom>
                <a:avLst/>
                <a:gdLst/>
                <a:ahLst/>
                <a:cxnLst/>
                <a:rect l="l" t="t" r="r" b="b"/>
                <a:pathLst>
                  <a:path w="5831" h="7196" extrusionOk="0">
                    <a:moveTo>
                      <a:pt x="1" y="1"/>
                    </a:moveTo>
                    <a:lnTo>
                      <a:pt x="1" y="7195"/>
                    </a:lnTo>
                    <a:lnTo>
                      <a:pt x="5830" y="3840"/>
                    </a:lnTo>
                    <a:cubicBezTo>
                      <a:pt x="4352" y="1963"/>
                      <a:pt x="2304" y="598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45"/>
              <p:cNvSpPr/>
              <p:nvPr/>
            </p:nvSpPr>
            <p:spPr>
              <a:xfrm>
                <a:off x="8693272" y="2443305"/>
                <a:ext cx="28254" cy="38991"/>
              </a:xfrm>
              <a:custGeom>
                <a:avLst/>
                <a:gdLst/>
                <a:ahLst/>
                <a:cxnLst/>
                <a:rect l="l" t="t" r="r" b="b"/>
                <a:pathLst>
                  <a:path w="371" h="5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4" y="199"/>
                      <a:pt x="256" y="341"/>
                      <a:pt x="370" y="512"/>
                    </a:cubicBezTo>
                    <a:cubicBezTo>
                      <a:pt x="256" y="341"/>
                      <a:pt x="114" y="171"/>
                      <a:pt x="0" y="0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45"/>
              <p:cNvSpPr/>
              <p:nvPr/>
            </p:nvSpPr>
            <p:spPr>
              <a:xfrm>
                <a:off x="7383094" y="3212094"/>
                <a:ext cx="446192" cy="5522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7252" extrusionOk="0">
                    <a:moveTo>
                      <a:pt x="5858" y="0"/>
                    </a:moveTo>
                    <a:lnTo>
                      <a:pt x="0" y="3384"/>
                    </a:lnTo>
                    <a:cubicBezTo>
                      <a:pt x="1450" y="5261"/>
                      <a:pt x="3526" y="6626"/>
                      <a:pt x="5858" y="7251"/>
                    </a:cubicBezTo>
                    <a:lnTo>
                      <a:pt x="58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45"/>
              <p:cNvSpPr/>
              <p:nvPr/>
            </p:nvSpPr>
            <p:spPr>
              <a:xfrm>
                <a:off x="8275331" y="3097252"/>
                <a:ext cx="534913" cy="385573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5063" extrusionOk="0">
                    <a:moveTo>
                      <a:pt x="7024" y="2333"/>
                    </a:moveTo>
                    <a:cubicBezTo>
                      <a:pt x="6940" y="2529"/>
                      <a:pt x="6856" y="2698"/>
                      <a:pt x="6772" y="2893"/>
                    </a:cubicBezTo>
                    <a:lnTo>
                      <a:pt x="6772" y="2893"/>
                    </a:lnTo>
                    <a:cubicBezTo>
                      <a:pt x="6862" y="2709"/>
                      <a:pt x="6946" y="2522"/>
                      <a:pt x="7024" y="2333"/>
                    </a:cubicBezTo>
                    <a:close/>
                    <a:moveTo>
                      <a:pt x="0" y="1"/>
                    </a:moveTo>
                    <a:lnTo>
                      <a:pt x="6337" y="3695"/>
                    </a:lnTo>
                    <a:lnTo>
                      <a:pt x="6337" y="3695"/>
                    </a:lnTo>
                    <a:cubicBezTo>
                      <a:pt x="6492" y="3435"/>
                      <a:pt x="6636" y="3170"/>
                      <a:pt x="6768" y="2901"/>
                    </a:cubicBezTo>
                    <a:lnTo>
                      <a:pt x="6768" y="2901"/>
                    </a:lnTo>
                    <a:lnTo>
                      <a:pt x="6768" y="2901"/>
                    </a:lnTo>
                    <a:cubicBezTo>
                      <a:pt x="6769" y="2899"/>
                      <a:pt x="6770" y="2896"/>
                      <a:pt x="6772" y="2893"/>
                    </a:cubicBezTo>
                    <a:lnTo>
                      <a:pt x="6772" y="2893"/>
                    </a:lnTo>
                    <a:cubicBezTo>
                      <a:pt x="6770" y="2896"/>
                      <a:pt x="6769" y="2899"/>
                      <a:pt x="6768" y="2901"/>
                    </a:cubicBezTo>
                    <a:lnTo>
                      <a:pt x="6768" y="2901"/>
                    </a:lnTo>
                    <a:lnTo>
                      <a:pt x="1792" y="29"/>
                    </a:lnTo>
                    <a:lnTo>
                      <a:pt x="0" y="1"/>
                    </a:lnTo>
                    <a:close/>
                    <a:moveTo>
                      <a:pt x="6337" y="3695"/>
                    </a:moveTo>
                    <a:lnTo>
                      <a:pt x="6337" y="3695"/>
                    </a:lnTo>
                    <a:cubicBezTo>
                      <a:pt x="6282" y="3787"/>
                      <a:pt x="6226" y="3878"/>
                      <a:pt x="6169" y="3969"/>
                    </a:cubicBezTo>
                    <a:lnTo>
                      <a:pt x="6169" y="3969"/>
                    </a:lnTo>
                    <a:cubicBezTo>
                      <a:pt x="6227" y="3879"/>
                      <a:pt x="6285" y="3788"/>
                      <a:pt x="6342" y="3698"/>
                    </a:cubicBezTo>
                    <a:lnTo>
                      <a:pt x="6337" y="3695"/>
                    </a:lnTo>
                    <a:close/>
                    <a:moveTo>
                      <a:pt x="6169" y="3969"/>
                    </a:moveTo>
                    <a:lnTo>
                      <a:pt x="6169" y="3969"/>
                    </a:lnTo>
                    <a:cubicBezTo>
                      <a:pt x="5932" y="4334"/>
                      <a:pt x="5677" y="4698"/>
                      <a:pt x="5403" y="5063"/>
                    </a:cubicBezTo>
                    <a:cubicBezTo>
                      <a:pt x="5675" y="4708"/>
                      <a:pt x="5932" y="4343"/>
                      <a:pt x="6169" y="3969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45"/>
              <p:cNvSpPr/>
              <p:nvPr/>
            </p:nvSpPr>
            <p:spPr>
              <a:xfrm>
                <a:off x="8506996" y="3049655"/>
                <a:ext cx="357395" cy="22313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2930" extrusionOk="0">
                    <a:moveTo>
                      <a:pt x="4693" y="0"/>
                    </a:moveTo>
                    <a:cubicBezTo>
                      <a:pt x="4669" y="209"/>
                      <a:pt x="4640" y="418"/>
                      <a:pt x="4606" y="626"/>
                    </a:cubicBezTo>
                    <a:lnTo>
                      <a:pt x="4636" y="626"/>
                    </a:lnTo>
                    <a:cubicBezTo>
                      <a:pt x="4664" y="427"/>
                      <a:pt x="4693" y="228"/>
                      <a:pt x="4693" y="0"/>
                    </a:cubicBezTo>
                    <a:close/>
                    <a:moveTo>
                      <a:pt x="1" y="626"/>
                    </a:moveTo>
                    <a:lnTo>
                      <a:pt x="3954" y="2929"/>
                    </a:lnTo>
                    <a:cubicBezTo>
                      <a:pt x="4268" y="2188"/>
                      <a:pt x="4476" y="1411"/>
                      <a:pt x="4606" y="62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5"/>
              <p:cNvSpPr/>
              <p:nvPr/>
            </p:nvSpPr>
            <p:spPr>
              <a:xfrm>
                <a:off x="7205500" y="2126575"/>
                <a:ext cx="1667566" cy="1663758"/>
              </a:xfrm>
              <a:custGeom>
                <a:avLst/>
                <a:gdLst/>
                <a:ahLst/>
                <a:cxnLst/>
                <a:rect l="l" t="t" r="r" b="b"/>
                <a:pathLst>
                  <a:path w="21897" h="21847" extrusionOk="0">
                    <a:moveTo>
                      <a:pt x="8190" y="21505"/>
                    </a:moveTo>
                    <a:lnTo>
                      <a:pt x="8190" y="21505"/>
                    </a:lnTo>
                    <a:cubicBezTo>
                      <a:pt x="8438" y="21567"/>
                      <a:pt x="8686" y="21621"/>
                      <a:pt x="8934" y="21666"/>
                    </a:cubicBezTo>
                    <a:lnTo>
                      <a:pt x="8934" y="21666"/>
                    </a:lnTo>
                    <a:cubicBezTo>
                      <a:pt x="8686" y="21613"/>
                      <a:pt x="8438" y="21551"/>
                      <a:pt x="8190" y="21505"/>
                    </a:cubicBezTo>
                    <a:close/>
                    <a:moveTo>
                      <a:pt x="13707" y="21505"/>
                    </a:moveTo>
                    <a:lnTo>
                      <a:pt x="13707" y="21505"/>
                    </a:lnTo>
                    <a:cubicBezTo>
                      <a:pt x="13459" y="21551"/>
                      <a:pt x="13211" y="21613"/>
                      <a:pt x="12963" y="21666"/>
                    </a:cubicBezTo>
                    <a:lnTo>
                      <a:pt x="12963" y="21666"/>
                    </a:lnTo>
                    <a:cubicBezTo>
                      <a:pt x="13211" y="21621"/>
                      <a:pt x="13459" y="21567"/>
                      <a:pt x="13707" y="21505"/>
                    </a:cubicBezTo>
                    <a:close/>
                    <a:moveTo>
                      <a:pt x="10938" y="0"/>
                    </a:moveTo>
                    <a:cubicBezTo>
                      <a:pt x="10330" y="0"/>
                      <a:pt x="9726" y="50"/>
                      <a:pt x="9129" y="149"/>
                    </a:cubicBezTo>
                    <a:lnTo>
                      <a:pt x="9129" y="9733"/>
                    </a:lnTo>
                    <a:lnTo>
                      <a:pt x="86" y="9733"/>
                    </a:lnTo>
                    <a:cubicBezTo>
                      <a:pt x="0" y="10529"/>
                      <a:pt x="0" y="11325"/>
                      <a:pt x="86" y="12121"/>
                    </a:cubicBezTo>
                    <a:lnTo>
                      <a:pt x="9129" y="12121"/>
                    </a:lnTo>
                    <a:lnTo>
                      <a:pt x="9129" y="21700"/>
                    </a:lnTo>
                    <a:lnTo>
                      <a:pt x="9129" y="21700"/>
                    </a:lnTo>
                    <a:cubicBezTo>
                      <a:pt x="9064" y="21689"/>
                      <a:pt x="8999" y="21678"/>
                      <a:pt x="8934" y="21666"/>
                    </a:cubicBezTo>
                    <a:lnTo>
                      <a:pt x="8934" y="21666"/>
                    </a:lnTo>
                    <a:cubicBezTo>
                      <a:pt x="8999" y="21680"/>
                      <a:pt x="9064" y="21693"/>
                      <a:pt x="9129" y="21705"/>
                    </a:cubicBezTo>
                    <a:lnTo>
                      <a:pt x="9129" y="21700"/>
                    </a:lnTo>
                    <a:lnTo>
                      <a:pt x="9129" y="21700"/>
                    </a:lnTo>
                    <a:cubicBezTo>
                      <a:pt x="9728" y="21798"/>
                      <a:pt x="10332" y="21847"/>
                      <a:pt x="10949" y="21847"/>
                    </a:cubicBezTo>
                    <a:cubicBezTo>
                      <a:pt x="11565" y="21847"/>
                      <a:pt x="12169" y="21798"/>
                      <a:pt x="12768" y="21700"/>
                    </a:cubicBezTo>
                    <a:lnTo>
                      <a:pt x="12768" y="21700"/>
                    </a:lnTo>
                    <a:lnTo>
                      <a:pt x="12768" y="21705"/>
                    </a:lnTo>
                    <a:cubicBezTo>
                      <a:pt x="12833" y="21693"/>
                      <a:pt x="12898" y="21680"/>
                      <a:pt x="12963" y="21666"/>
                    </a:cubicBezTo>
                    <a:lnTo>
                      <a:pt x="12963" y="21666"/>
                    </a:lnTo>
                    <a:cubicBezTo>
                      <a:pt x="12898" y="21678"/>
                      <a:pt x="12833" y="21689"/>
                      <a:pt x="12768" y="21700"/>
                    </a:cubicBezTo>
                    <a:lnTo>
                      <a:pt x="12768" y="21700"/>
                    </a:lnTo>
                    <a:lnTo>
                      <a:pt x="12768" y="12121"/>
                    </a:lnTo>
                    <a:lnTo>
                      <a:pt x="21811" y="12121"/>
                    </a:lnTo>
                    <a:cubicBezTo>
                      <a:pt x="21897" y="11325"/>
                      <a:pt x="21897" y="10529"/>
                      <a:pt x="21811" y="9733"/>
                    </a:cubicBezTo>
                    <a:lnTo>
                      <a:pt x="12768" y="9733"/>
                    </a:lnTo>
                    <a:lnTo>
                      <a:pt x="12768" y="149"/>
                    </a:lnTo>
                    <a:cubicBezTo>
                      <a:pt x="12157" y="50"/>
                      <a:pt x="11546" y="0"/>
                      <a:pt x="10938" y="0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3" name="Google Shape;363;p45"/>
              <p:cNvSpPr/>
              <p:nvPr/>
            </p:nvSpPr>
            <p:spPr>
              <a:xfrm>
                <a:off x="8249286" y="3227249"/>
                <a:ext cx="437587" cy="537121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7053" extrusionOk="0">
                    <a:moveTo>
                      <a:pt x="1" y="0"/>
                    </a:moveTo>
                    <a:lnTo>
                      <a:pt x="1" y="7052"/>
                    </a:lnTo>
                    <a:cubicBezTo>
                      <a:pt x="2276" y="6455"/>
                      <a:pt x="4266" y="5147"/>
                      <a:pt x="5745" y="332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5"/>
              <p:cNvSpPr/>
              <p:nvPr/>
            </p:nvSpPr>
            <p:spPr>
              <a:xfrm>
                <a:off x="7211973" y="2820122"/>
                <a:ext cx="6625" cy="476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626" extrusionOk="0">
                    <a:moveTo>
                      <a:pt x="86" y="0"/>
                    </a:moveTo>
                    <a:lnTo>
                      <a:pt x="86" y="0"/>
                    </a:lnTo>
                    <a:cubicBezTo>
                      <a:pt x="58" y="199"/>
                      <a:pt x="29" y="398"/>
                      <a:pt x="1" y="626"/>
                    </a:cubicBezTo>
                    <a:cubicBezTo>
                      <a:pt x="58" y="398"/>
                      <a:pt x="58" y="228"/>
                      <a:pt x="86" y="0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5"/>
              <p:cNvSpPr/>
              <p:nvPr/>
            </p:nvSpPr>
            <p:spPr>
              <a:xfrm>
                <a:off x="7318134" y="3097252"/>
                <a:ext cx="511152" cy="370418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4864" extrusionOk="0">
                    <a:moveTo>
                      <a:pt x="6256" y="1"/>
                    </a:moveTo>
                    <a:lnTo>
                      <a:pt x="0" y="3612"/>
                    </a:lnTo>
                    <a:cubicBezTo>
                      <a:pt x="228" y="4039"/>
                      <a:pt x="512" y="4466"/>
                      <a:pt x="825" y="4864"/>
                    </a:cubicBezTo>
                    <a:cubicBezTo>
                      <a:pt x="711" y="4693"/>
                      <a:pt x="569" y="4551"/>
                      <a:pt x="484" y="4352"/>
                    </a:cubicBezTo>
                    <a:lnTo>
                      <a:pt x="6711" y="769"/>
                    </a:lnTo>
                    <a:lnTo>
                      <a:pt x="6711" y="1"/>
                    </a:ln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45"/>
              <p:cNvSpPr/>
              <p:nvPr/>
            </p:nvSpPr>
            <p:spPr>
              <a:xfrm>
                <a:off x="7218523" y="3097252"/>
                <a:ext cx="322745" cy="1603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106" extrusionOk="0">
                    <a:moveTo>
                      <a:pt x="0" y="1"/>
                    </a:moveTo>
                    <a:cubicBezTo>
                      <a:pt x="114" y="740"/>
                      <a:pt x="313" y="1423"/>
                      <a:pt x="597" y="2105"/>
                    </a:cubicBezTo>
                    <a:lnTo>
                      <a:pt x="423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5"/>
              <p:cNvSpPr/>
              <p:nvPr/>
            </p:nvSpPr>
            <p:spPr>
              <a:xfrm>
                <a:off x="7263987" y="3259691"/>
                <a:ext cx="54222" cy="11050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1451" extrusionOk="0">
                    <a:moveTo>
                      <a:pt x="0" y="1"/>
                    </a:moveTo>
                    <a:cubicBezTo>
                      <a:pt x="199" y="513"/>
                      <a:pt x="427" y="996"/>
                      <a:pt x="711" y="1451"/>
                    </a:cubicBezTo>
                    <a:cubicBezTo>
                      <a:pt x="427" y="996"/>
                      <a:pt x="199" y="513"/>
                      <a:pt x="0" y="1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5"/>
              <p:cNvSpPr/>
              <p:nvPr/>
            </p:nvSpPr>
            <p:spPr>
              <a:xfrm>
                <a:off x="7211973" y="3049655"/>
                <a:ext cx="6625" cy="476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6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" y="228"/>
                      <a:pt x="58" y="427"/>
                      <a:pt x="86" y="626"/>
                    </a:cubicBezTo>
                    <a:cubicBezTo>
                      <a:pt x="58" y="427"/>
                      <a:pt x="58" y="228"/>
                      <a:pt x="1" y="0"/>
                    </a:cubicBezTo>
                    <a:close/>
                  </a:path>
                </a:pathLst>
              </a:custGeom>
              <a:solidFill>
                <a:srgbClr val="3B40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5"/>
              <p:cNvSpPr/>
              <p:nvPr/>
            </p:nvSpPr>
            <p:spPr>
              <a:xfrm>
                <a:off x="8249286" y="2482221"/>
                <a:ext cx="509020" cy="335767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4409" extrusionOk="0">
                    <a:moveTo>
                      <a:pt x="6200" y="1"/>
                    </a:moveTo>
                    <a:lnTo>
                      <a:pt x="1" y="3584"/>
                    </a:lnTo>
                    <a:lnTo>
                      <a:pt x="1" y="4409"/>
                    </a:lnTo>
                    <a:lnTo>
                      <a:pt x="371" y="4409"/>
                    </a:lnTo>
                    <a:lnTo>
                      <a:pt x="6684" y="769"/>
                    </a:lnTo>
                    <a:cubicBezTo>
                      <a:pt x="6541" y="513"/>
                      <a:pt x="6371" y="257"/>
                      <a:pt x="6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5"/>
              <p:cNvSpPr/>
              <p:nvPr/>
            </p:nvSpPr>
            <p:spPr>
              <a:xfrm>
                <a:off x="8275331" y="3099460"/>
                <a:ext cx="515493" cy="279413"/>
              </a:xfrm>
              <a:custGeom>
                <a:avLst/>
                <a:gdLst/>
                <a:ahLst/>
                <a:cxnLst/>
                <a:rect l="l" t="t" r="r" b="b"/>
                <a:pathLst>
                  <a:path w="6769" h="3669" extrusionOk="0">
                    <a:moveTo>
                      <a:pt x="0" y="0"/>
                    </a:moveTo>
                    <a:lnTo>
                      <a:pt x="6342" y="3669"/>
                    </a:lnTo>
                    <a:cubicBezTo>
                      <a:pt x="6484" y="3413"/>
                      <a:pt x="6626" y="3128"/>
                      <a:pt x="6768" y="2872"/>
                    </a:cubicBezTo>
                    <a:lnTo>
                      <a:pt x="17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5"/>
              <p:cNvSpPr/>
              <p:nvPr/>
            </p:nvSpPr>
            <p:spPr>
              <a:xfrm>
                <a:off x="7285615" y="2545049"/>
                <a:ext cx="506812" cy="275148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3613" extrusionOk="0">
                    <a:moveTo>
                      <a:pt x="427" y="1"/>
                    </a:moveTo>
                    <a:cubicBezTo>
                      <a:pt x="285" y="257"/>
                      <a:pt x="143" y="512"/>
                      <a:pt x="1" y="797"/>
                    </a:cubicBezTo>
                    <a:lnTo>
                      <a:pt x="4892" y="3612"/>
                    </a:lnTo>
                    <a:lnTo>
                      <a:pt x="6655" y="3612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45"/>
              <p:cNvSpPr/>
              <p:nvPr/>
            </p:nvSpPr>
            <p:spPr>
              <a:xfrm>
                <a:off x="7318134" y="3097252"/>
                <a:ext cx="511152" cy="331427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4352" extrusionOk="0">
                    <a:moveTo>
                      <a:pt x="6228" y="1"/>
                    </a:moveTo>
                    <a:lnTo>
                      <a:pt x="0" y="3612"/>
                    </a:lnTo>
                    <a:cubicBezTo>
                      <a:pt x="142" y="3868"/>
                      <a:pt x="284" y="4124"/>
                      <a:pt x="455" y="4352"/>
                    </a:cubicBezTo>
                    <a:lnTo>
                      <a:pt x="6711" y="769"/>
                    </a:lnTo>
                    <a:lnTo>
                      <a:pt x="67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5"/>
              <p:cNvSpPr/>
              <p:nvPr/>
            </p:nvSpPr>
            <p:spPr>
              <a:xfrm>
                <a:off x="7205500" y="2126575"/>
                <a:ext cx="1667566" cy="1664291"/>
              </a:xfrm>
              <a:custGeom>
                <a:avLst/>
                <a:gdLst/>
                <a:ahLst/>
                <a:cxnLst/>
                <a:rect l="l" t="t" r="r" b="b"/>
                <a:pathLst>
                  <a:path w="21897" h="21854" extrusionOk="0">
                    <a:moveTo>
                      <a:pt x="10938" y="0"/>
                    </a:moveTo>
                    <a:cubicBezTo>
                      <a:pt x="10330" y="0"/>
                      <a:pt x="9726" y="50"/>
                      <a:pt x="9129" y="149"/>
                    </a:cubicBezTo>
                    <a:lnTo>
                      <a:pt x="9129" y="9733"/>
                    </a:lnTo>
                    <a:lnTo>
                      <a:pt x="86" y="9733"/>
                    </a:lnTo>
                    <a:cubicBezTo>
                      <a:pt x="0" y="10529"/>
                      <a:pt x="0" y="11325"/>
                      <a:pt x="86" y="12121"/>
                    </a:cubicBezTo>
                    <a:lnTo>
                      <a:pt x="9129" y="12121"/>
                    </a:lnTo>
                    <a:lnTo>
                      <a:pt x="9129" y="21705"/>
                    </a:lnTo>
                    <a:cubicBezTo>
                      <a:pt x="9726" y="21804"/>
                      <a:pt x="10330" y="21854"/>
                      <a:pt x="10938" y="21854"/>
                    </a:cubicBezTo>
                    <a:cubicBezTo>
                      <a:pt x="11546" y="21854"/>
                      <a:pt x="12157" y="21804"/>
                      <a:pt x="12768" y="21705"/>
                    </a:cubicBezTo>
                    <a:lnTo>
                      <a:pt x="12768" y="12121"/>
                    </a:lnTo>
                    <a:lnTo>
                      <a:pt x="21811" y="12121"/>
                    </a:lnTo>
                    <a:cubicBezTo>
                      <a:pt x="21897" y="11325"/>
                      <a:pt x="21897" y="10529"/>
                      <a:pt x="21811" y="9733"/>
                    </a:cubicBezTo>
                    <a:lnTo>
                      <a:pt x="12768" y="9733"/>
                    </a:lnTo>
                    <a:lnTo>
                      <a:pt x="12768" y="149"/>
                    </a:lnTo>
                    <a:cubicBezTo>
                      <a:pt x="12157" y="50"/>
                      <a:pt x="11546" y="0"/>
                      <a:pt x="109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4" name="Google Shape;374;p45"/>
            <p:cNvSpPr/>
            <p:nvPr/>
          </p:nvSpPr>
          <p:spPr>
            <a:xfrm>
              <a:off x="477986" y="1736341"/>
              <a:ext cx="1631222" cy="645446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5"/>
            <p:cNvSpPr/>
            <p:nvPr/>
          </p:nvSpPr>
          <p:spPr>
            <a:xfrm>
              <a:off x="2686710" y="3615133"/>
              <a:ext cx="848545" cy="335755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45"/>
          <p:cNvSpPr txBox="1">
            <a:spLocks noGrp="1"/>
          </p:cNvSpPr>
          <p:nvPr>
            <p:ph type="subTitle" idx="1"/>
          </p:nvPr>
        </p:nvSpPr>
        <p:spPr>
          <a:xfrm>
            <a:off x="5249225" y="2000400"/>
            <a:ext cx="3294600" cy="611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listen for specific information about a tour of a city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77" name="Google Shape;377;p45"/>
          <p:cNvSpPr txBox="1">
            <a:spLocks noGrp="1"/>
          </p:cNvSpPr>
          <p:nvPr>
            <p:ph type="subTitle" idx="4"/>
          </p:nvPr>
        </p:nvSpPr>
        <p:spPr>
          <a:xfrm>
            <a:off x="5249225" y="3555275"/>
            <a:ext cx="32946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write a diary entry about a tour of a city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FCEB7-4ED9-4D81-83C5-2B6A3E377701}"/>
              </a:ext>
            </a:extLst>
          </p:cNvPr>
          <p:cNvSpPr txBox="1"/>
          <p:nvPr/>
        </p:nvSpPr>
        <p:spPr>
          <a:xfrm flipH="1">
            <a:off x="713225" y="1079427"/>
            <a:ext cx="606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ntic Slab" panose="020B060402020202020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RECAP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64" name="Google Shape;264;p40"/>
          <p:cNvSpPr txBox="1">
            <a:spLocks noGrp="1"/>
          </p:cNvSpPr>
          <p:nvPr>
            <p:ph type="title" idx="2"/>
          </p:nvPr>
        </p:nvSpPr>
        <p:spPr>
          <a:xfrm>
            <a:off x="1387975" y="1936220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LISTENING</a:t>
            </a:r>
            <a:endParaRPr dirty="0"/>
          </a:p>
        </p:txBody>
      </p:sp>
      <p:sp>
        <p:nvSpPr>
          <p:cNvPr id="265" name="Google Shape;265;p40"/>
          <p:cNvSpPr txBox="1">
            <a:spLocks noGrp="1"/>
          </p:cNvSpPr>
          <p:nvPr>
            <p:ph type="subTitle" idx="1"/>
          </p:nvPr>
        </p:nvSpPr>
        <p:spPr>
          <a:xfrm>
            <a:off x="1388025" y="2254126"/>
            <a:ext cx="51058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for specific information about a tour of a city</a:t>
            </a:r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 idx="3"/>
          </p:nvPr>
        </p:nvSpPr>
        <p:spPr>
          <a:xfrm>
            <a:off x="1388025" y="1568734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67" name="Google Shape;267;p40"/>
          <p:cNvSpPr txBox="1">
            <a:spLocks noGrp="1"/>
          </p:cNvSpPr>
          <p:nvPr>
            <p:ph type="title" idx="4"/>
          </p:nvPr>
        </p:nvSpPr>
        <p:spPr>
          <a:xfrm>
            <a:off x="1474449" y="3209032"/>
            <a:ext cx="25356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WRITING</a:t>
            </a:r>
          </a:p>
        </p:txBody>
      </p:sp>
      <p:sp>
        <p:nvSpPr>
          <p:cNvPr id="268" name="Google Shape;268;p40"/>
          <p:cNvSpPr txBox="1">
            <a:spLocks noGrp="1"/>
          </p:cNvSpPr>
          <p:nvPr>
            <p:ph type="subTitle" idx="5"/>
          </p:nvPr>
        </p:nvSpPr>
        <p:spPr>
          <a:xfrm>
            <a:off x="1474499" y="3526938"/>
            <a:ext cx="42441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write a diary entry about a tour of a city</a:t>
            </a:r>
          </a:p>
        </p:txBody>
      </p:sp>
      <p:sp>
        <p:nvSpPr>
          <p:cNvPr id="269" name="Google Shape;269;p40"/>
          <p:cNvSpPr txBox="1">
            <a:spLocks noGrp="1"/>
          </p:cNvSpPr>
          <p:nvPr>
            <p:ph type="title" idx="6"/>
          </p:nvPr>
        </p:nvSpPr>
        <p:spPr>
          <a:xfrm>
            <a:off x="1474499" y="2841546"/>
            <a:ext cx="25356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6E2E7-908D-431D-81E2-7205C48B822C}"/>
              </a:ext>
            </a:extLst>
          </p:cNvPr>
          <p:cNvSpPr txBox="1"/>
          <p:nvPr/>
        </p:nvSpPr>
        <p:spPr>
          <a:xfrm flipH="1">
            <a:off x="713225" y="1079427"/>
            <a:ext cx="606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ntic Slab" panose="020B0604020202020204" charset="0"/>
              </a:rPr>
              <a:t>In this lesson, we have learnt to:</a:t>
            </a:r>
          </a:p>
        </p:txBody>
      </p:sp>
      <p:grpSp>
        <p:nvGrpSpPr>
          <p:cNvPr id="28" name="Google Shape;1657;p73">
            <a:extLst>
              <a:ext uri="{FF2B5EF4-FFF2-40B4-BE49-F238E27FC236}">
                <a16:creationId xmlns:a16="http://schemas.microsoft.com/office/drawing/2014/main" id="{FA790411-2643-45D2-B8D1-018383A7F484}"/>
              </a:ext>
            </a:extLst>
          </p:cNvPr>
          <p:cNvGrpSpPr/>
          <p:nvPr/>
        </p:nvGrpSpPr>
        <p:grpSpPr>
          <a:xfrm>
            <a:off x="6493859" y="2831499"/>
            <a:ext cx="936171" cy="2312001"/>
            <a:chOff x="956100" y="1038300"/>
            <a:chExt cx="1325742" cy="3274099"/>
          </a:xfrm>
        </p:grpSpPr>
        <p:sp>
          <p:nvSpPr>
            <p:cNvPr id="29" name="Google Shape;1658;p73">
              <a:extLst>
                <a:ext uri="{FF2B5EF4-FFF2-40B4-BE49-F238E27FC236}">
                  <a16:creationId xmlns:a16="http://schemas.microsoft.com/office/drawing/2014/main" id="{B4D9B389-07C1-4EB2-B184-4B5306C23468}"/>
                </a:ext>
              </a:extLst>
            </p:cNvPr>
            <p:cNvSpPr/>
            <p:nvPr/>
          </p:nvSpPr>
          <p:spPr>
            <a:xfrm>
              <a:off x="956100" y="1038300"/>
              <a:ext cx="289116" cy="1715818"/>
            </a:xfrm>
            <a:custGeom>
              <a:avLst/>
              <a:gdLst/>
              <a:ahLst/>
              <a:cxnLst/>
              <a:rect l="l" t="t" r="r" b="b"/>
              <a:pathLst>
                <a:path w="3783" h="22451" extrusionOk="0">
                  <a:moveTo>
                    <a:pt x="541" y="0"/>
                  </a:moveTo>
                  <a:cubicBezTo>
                    <a:pt x="271" y="0"/>
                    <a:pt x="0" y="185"/>
                    <a:pt x="29" y="555"/>
                  </a:cubicBezTo>
                  <a:lnTo>
                    <a:pt x="29" y="16991"/>
                  </a:lnTo>
                  <a:cubicBezTo>
                    <a:pt x="29" y="17302"/>
                    <a:pt x="276" y="17495"/>
                    <a:pt x="535" y="17495"/>
                  </a:cubicBezTo>
                  <a:cubicBezTo>
                    <a:pt x="679" y="17495"/>
                    <a:pt x="827" y="17436"/>
                    <a:pt x="939" y="17304"/>
                  </a:cubicBezTo>
                  <a:lnTo>
                    <a:pt x="2730" y="15057"/>
                  </a:lnTo>
                  <a:lnTo>
                    <a:pt x="2787" y="22451"/>
                  </a:lnTo>
                  <a:cubicBezTo>
                    <a:pt x="3015" y="22053"/>
                    <a:pt x="3384" y="21740"/>
                    <a:pt x="3782" y="21541"/>
                  </a:cubicBezTo>
                  <a:lnTo>
                    <a:pt x="3754" y="13607"/>
                  </a:lnTo>
                  <a:cubicBezTo>
                    <a:pt x="3754" y="13296"/>
                    <a:pt x="3495" y="13103"/>
                    <a:pt x="3235" y="13103"/>
                  </a:cubicBezTo>
                  <a:cubicBezTo>
                    <a:pt x="3090" y="13103"/>
                    <a:pt x="2945" y="13162"/>
                    <a:pt x="2844" y="13294"/>
                  </a:cubicBezTo>
                  <a:lnTo>
                    <a:pt x="1053" y="15569"/>
                  </a:lnTo>
                  <a:lnTo>
                    <a:pt x="1053" y="555"/>
                  </a:lnTo>
                  <a:cubicBezTo>
                    <a:pt x="1081" y="185"/>
                    <a:pt x="811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9;p73">
              <a:extLst>
                <a:ext uri="{FF2B5EF4-FFF2-40B4-BE49-F238E27FC236}">
                  <a16:creationId xmlns:a16="http://schemas.microsoft.com/office/drawing/2014/main" id="{D7FB9D9A-4465-4677-9D3C-AFFDAFA59CE7}"/>
                </a:ext>
              </a:extLst>
            </p:cNvPr>
            <p:cNvSpPr/>
            <p:nvPr/>
          </p:nvSpPr>
          <p:spPr>
            <a:xfrm>
              <a:off x="1501537" y="2517178"/>
              <a:ext cx="421713" cy="150022"/>
            </a:xfrm>
            <a:custGeom>
              <a:avLst/>
              <a:gdLst/>
              <a:ahLst/>
              <a:cxnLst/>
              <a:rect l="l" t="t" r="r" b="b"/>
              <a:pathLst>
                <a:path w="5518" h="1963" extrusionOk="0">
                  <a:moveTo>
                    <a:pt x="1" y="0"/>
                  </a:moveTo>
                  <a:lnTo>
                    <a:pt x="1" y="0"/>
                  </a:lnTo>
                  <a:cubicBezTo>
                    <a:pt x="257" y="399"/>
                    <a:pt x="598" y="768"/>
                    <a:pt x="1025" y="1053"/>
                  </a:cubicBezTo>
                  <a:lnTo>
                    <a:pt x="1025" y="1963"/>
                  </a:lnTo>
                  <a:lnTo>
                    <a:pt x="4494" y="1963"/>
                  </a:lnTo>
                  <a:lnTo>
                    <a:pt x="4494" y="1053"/>
                  </a:lnTo>
                  <a:cubicBezTo>
                    <a:pt x="4892" y="768"/>
                    <a:pt x="5233" y="399"/>
                    <a:pt x="5518" y="0"/>
                  </a:cubicBezTo>
                  <a:lnTo>
                    <a:pt x="5518" y="0"/>
                  </a:lnTo>
                  <a:cubicBezTo>
                    <a:pt x="4650" y="455"/>
                    <a:pt x="3698" y="683"/>
                    <a:pt x="2749" y="683"/>
                  </a:cubicBezTo>
                  <a:cubicBezTo>
                    <a:pt x="1800" y="683"/>
                    <a:pt x="854" y="45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60;p73">
              <a:extLst>
                <a:ext uri="{FF2B5EF4-FFF2-40B4-BE49-F238E27FC236}">
                  <a16:creationId xmlns:a16="http://schemas.microsoft.com/office/drawing/2014/main" id="{E02BEBC2-065C-439C-A94F-7497DF121184}"/>
                </a:ext>
              </a:extLst>
            </p:cNvPr>
            <p:cNvSpPr/>
            <p:nvPr/>
          </p:nvSpPr>
          <p:spPr>
            <a:xfrm>
              <a:off x="1255987" y="1163252"/>
              <a:ext cx="910681" cy="1406907"/>
            </a:xfrm>
            <a:custGeom>
              <a:avLst/>
              <a:gdLst/>
              <a:ahLst/>
              <a:cxnLst/>
              <a:rect l="l" t="t" r="r" b="b"/>
              <a:pathLst>
                <a:path w="11916" h="18409" extrusionOk="0">
                  <a:moveTo>
                    <a:pt x="5944" y="11489"/>
                  </a:moveTo>
                  <a:cubicBezTo>
                    <a:pt x="7963" y="11489"/>
                    <a:pt x="9555" y="12370"/>
                    <a:pt x="9555" y="14844"/>
                  </a:cubicBezTo>
                  <a:cubicBezTo>
                    <a:pt x="9555" y="17290"/>
                    <a:pt x="6825" y="17290"/>
                    <a:pt x="5944" y="17290"/>
                  </a:cubicBezTo>
                  <a:cubicBezTo>
                    <a:pt x="5924" y="17290"/>
                    <a:pt x="5903" y="17290"/>
                    <a:pt x="5882" y="17290"/>
                  </a:cubicBezTo>
                  <a:cubicBezTo>
                    <a:pt x="4942" y="17290"/>
                    <a:pt x="2361" y="17263"/>
                    <a:pt x="2361" y="14844"/>
                  </a:cubicBezTo>
                  <a:lnTo>
                    <a:pt x="2332" y="14844"/>
                  </a:lnTo>
                  <a:cubicBezTo>
                    <a:pt x="2332" y="12370"/>
                    <a:pt x="3953" y="11489"/>
                    <a:pt x="5944" y="11489"/>
                  </a:cubicBezTo>
                  <a:close/>
                  <a:moveTo>
                    <a:pt x="5972" y="0"/>
                  </a:moveTo>
                  <a:cubicBezTo>
                    <a:pt x="2674" y="0"/>
                    <a:pt x="1" y="2730"/>
                    <a:pt x="86" y="6029"/>
                  </a:cubicBezTo>
                  <a:lnTo>
                    <a:pt x="86" y="12541"/>
                  </a:lnTo>
                  <a:cubicBezTo>
                    <a:pt x="86" y="15940"/>
                    <a:pt x="2893" y="18409"/>
                    <a:pt x="5978" y="18409"/>
                  </a:cubicBezTo>
                  <a:cubicBezTo>
                    <a:pt x="6893" y="18409"/>
                    <a:pt x="7833" y="18191"/>
                    <a:pt x="8731" y="17716"/>
                  </a:cubicBezTo>
                  <a:cubicBezTo>
                    <a:pt x="10636" y="16693"/>
                    <a:pt x="11859" y="14702"/>
                    <a:pt x="11859" y="12541"/>
                  </a:cubicBezTo>
                  <a:lnTo>
                    <a:pt x="11859" y="6029"/>
                  </a:lnTo>
                  <a:cubicBezTo>
                    <a:pt x="11916" y="2730"/>
                    <a:pt x="9271" y="0"/>
                    <a:pt x="59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61;p73">
              <a:extLst>
                <a:ext uri="{FF2B5EF4-FFF2-40B4-BE49-F238E27FC236}">
                  <a16:creationId xmlns:a16="http://schemas.microsoft.com/office/drawing/2014/main" id="{6F98EEC6-3B42-4C59-A305-41A1017CA04A}"/>
                </a:ext>
              </a:extLst>
            </p:cNvPr>
            <p:cNvSpPr/>
            <p:nvPr/>
          </p:nvSpPr>
          <p:spPr>
            <a:xfrm>
              <a:off x="1436348" y="2041210"/>
              <a:ext cx="552094" cy="443418"/>
            </a:xfrm>
            <a:custGeom>
              <a:avLst/>
              <a:gdLst/>
              <a:ahLst/>
              <a:cxnLst/>
              <a:rect l="l" t="t" r="r" b="b"/>
              <a:pathLst>
                <a:path w="7224" h="5802" extrusionOk="0">
                  <a:moveTo>
                    <a:pt x="3612" y="1"/>
                  </a:moveTo>
                  <a:cubicBezTo>
                    <a:pt x="1622" y="1"/>
                    <a:pt x="1" y="882"/>
                    <a:pt x="1" y="3356"/>
                  </a:cubicBezTo>
                  <a:cubicBezTo>
                    <a:pt x="1" y="5802"/>
                    <a:pt x="2731" y="5802"/>
                    <a:pt x="3612" y="5802"/>
                  </a:cubicBezTo>
                  <a:cubicBezTo>
                    <a:pt x="3631" y="5802"/>
                    <a:pt x="3652" y="5802"/>
                    <a:pt x="3673" y="5802"/>
                  </a:cubicBezTo>
                  <a:cubicBezTo>
                    <a:pt x="4588" y="5802"/>
                    <a:pt x="7224" y="5775"/>
                    <a:pt x="7224" y="3356"/>
                  </a:cubicBezTo>
                  <a:cubicBezTo>
                    <a:pt x="7224" y="882"/>
                    <a:pt x="5603" y="1"/>
                    <a:pt x="3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62;p73">
              <a:extLst>
                <a:ext uri="{FF2B5EF4-FFF2-40B4-BE49-F238E27FC236}">
                  <a16:creationId xmlns:a16="http://schemas.microsoft.com/office/drawing/2014/main" id="{098D4904-2178-4624-878D-5DA829F7D412}"/>
                </a:ext>
              </a:extLst>
            </p:cNvPr>
            <p:cNvSpPr/>
            <p:nvPr/>
          </p:nvSpPr>
          <p:spPr>
            <a:xfrm>
              <a:off x="1140817" y="2667122"/>
              <a:ext cx="1141025" cy="1645277"/>
            </a:xfrm>
            <a:custGeom>
              <a:avLst/>
              <a:gdLst/>
              <a:ahLst/>
              <a:cxnLst/>
              <a:rect l="l" t="t" r="r" b="b"/>
              <a:pathLst>
                <a:path w="14930" h="21528" extrusionOk="0">
                  <a:moveTo>
                    <a:pt x="7484" y="3123"/>
                  </a:moveTo>
                  <a:cubicBezTo>
                    <a:pt x="7831" y="3123"/>
                    <a:pt x="8162" y="3383"/>
                    <a:pt x="8162" y="3783"/>
                  </a:cubicBezTo>
                  <a:cubicBezTo>
                    <a:pt x="8133" y="4152"/>
                    <a:pt x="7849" y="4465"/>
                    <a:pt x="7479" y="4465"/>
                  </a:cubicBezTo>
                  <a:cubicBezTo>
                    <a:pt x="6882" y="4465"/>
                    <a:pt x="6569" y="3754"/>
                    <a:pt x="6996" y="3328"/>
                  </a:cubicBezTo>
                  <a:cubicBezTo>
                    <a:pt x="7137" y="3187"/>
                    <a:pt x="7312" y="3123"/>
                    <a:pt x="7484" y="3123"/>
                  </a:cubicBezTo>
                  <a:close/>
                  <a:moveTo>
                    <a:pt x="7467" y="6372"/>
                  </a:moveTo>
                  <a:cubicBezTo>
                    <a:pt x="7820" y="6372"/>
                    <a:pt x="8162" y="6647"/>
                    <a:pt x="8162" y="7053"/>
                  </a:cubicBezTo>
                  <a:cubicBezTo>
                    <a:pt x="8162" y="7451"/>
                    <a:pt x="7849" y="7764"/>
                    <a:pt x="7479" y="7764"/>
                  </a:cubicBezTo>
                  <a:lnTo>
                    <a:pt x="7479" y="7735"/>
                  </a:lnTo>
                  <a:cubicBezTo>
                    <a:pt x="6882" y="7735"/>
                    <a:pt x="6569" y="6996"/>
                    <a:pt x="6996" y="6569"/>
                  </a:cubicBezTo>
                  <a:cubicBezTo>
                    <a:pt x="7132" y="6433"/>
                    <a:pt x="7301" y="6372"/>
                    <a:pt x="7467" y="6372"/>
                  </a:cubicBezTo>
                  <a:close/>
                  <a:moveTo>
                    <a:pt x="7467" y="9642"/>
                  </a:moveTo>
                  <a:cubicBezTo>
                    <a:pt x="7820" y="9642"/>
                    <a:pt x="8162" y="9917"/>
                    <a:pt x="8162" y="10323"/>
                  </a:cubicBezTo>
                  <a:cubicBezTo>
                    <a:pt x="8133" y="10693"/>
                    <a:pt x="7849" y="11006"/>
                    <a:pt x="7479" y="11006"/>
                  </a:cubicBezTo>
                  <a:cubicBezTo>
                    <a:pt x="6882" y="11006"/>
                    <a:pt x="6569" y="10266"/>
                    <a:pt x="6996" y="9840"/>
                  </a:cubicBezTo>
                  <a:cubicBezTo>
                    <a:pt x="7132" y="9703"/>
                    <a:pt x="7301" y="9642"/>
                    <a:pt x="7467" y="9642"/>
                  </a:cubicBezTo>
                  <a:close/>
                  <a:moveTo>
                    <a:pt x="7467" y="12913"/>
                  </a:moveTo>
                  <a:cubicBezTo>
                    <a:pt x="7820" y="12913"/>
                    <a:pt x="8162" y="13187"/>
                    <a:pt x="8162" y="13593"/>
                  </a:cubicBezTo>
                  <a:cubicBezTo>
                    <a:pt x="8133" y="13963"/>
                    <a:pt x="7849" y="14276"/>
                    <a:pt x="7479" y="14276"/>
                  </a:cubicBezTo>
                  <a:cubicBezTo>
                    <a:pt x="6882" y="14276"/>
                    <a:pt x="6569" y="13536"/>
                    <a:pt x="6996" y="13110"/>
                  </a:cubicBezTo>
                  <a:cubicBezTo>
                    <a:pt x="7132" y="12973"/>
                    <a:pt x="7301" y="12913"/>
                    <a:pt x="7467" y="12913"/>
                  </a:cubicBezTo>
                  <a:close/>
                  <a:moveTo>
                    <a:pt x="7467" y="16183"/>
                  </a:moveTo>
                  <a:cubicBezTo>
                    <a:pt x="7820" y="16183"/>
                    <a:pt x="8162" y="16457"/>
                    <a:pt x="8162" y="16863"/>
                  </a:cubicBezTo>
                  <a:cubicBezTo>
                    <a:pt x="8133" y="17233"/>
                    <a:pt x="7849" y="17546"/>
                    <a:pt x="7479" y="17546"/>
                  </a:cubicBezTo>
                  <a:cubicBezTo>
                    <a:pt x="6882" y="17546"/>
                    <a:pt x="6569" y="16807"/>
                    <a:pt x="6996" y="16380"/>
                  </a:cubicBezTo>
                  <a:cubicBezTo>
                    <a:pt x="7132" y="16244"/>
                    <a:pt x="7301" y="16183"/>
                    <a:pt x="7467" y="16183"/>
                  </a:cubicBezTo>
                  <a:close/>
                  <a:moveTo>
                    <a:pt x="2361" y="1"/>
                  </a:moveTo>
                  <a:cubicBezTo>
                    <a:pt x="1053" y="29"/>
                    <a:pt x="29" y="1053"/>
                    <a:pt x="0" y="2361"/>
                  </a:cubicBezTo>
                  <a:lnTo>
                    <a:pt x="0" y="19167"/>
                  </a:lnTo>
                  <a:cubicBezTo>
                    <a:pt x="0" y="20475"/>
                    <a:pt x="1053" y="21527"/>
                    <a:pt x="2361" y="21527"/>
                  </a:cubicBezTo>
                  <a:lnTo>
                    <a:pt x="12598" y="21527"/>
                  </a:lnTo>
                  <a:cubicBezTo>
                    <a:pt x="13878" y="21527"/>
                    <a:pt x="14930" y="20475"/>
                    <a:pt x="14930" y="19167"/>
                  </a:cubicBezTo>
                  <a:lnTo>
                    <a:pt x="14930" y="2361"/>
                  </a:lnTo>
                  <a:cubicBezTo>
                    <a:pt x="14930" y="1053"/>
                    <a:pt x="13878" y="1"/>
                    <a:pt x="12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63;p73">
              <a:extLst>
                <a:ext uri="{FF2B5EF4-FFF2-40B4-BE49-F238E27FC236}">
                  <a16:creationId xmlns:a16="http://schemas.microsoft.com/office/drawing/2014/main" id="{57EA0E12-0871-4286-BCE1-B5AB74515F9A}"/>
                </a:ext>
              </a:extLst>
            </p:cNvPr>
            <p:cNvSpPr/>
            <p:nvPr/>
          </p:nvSpPr>
          <p:spPr>
            <a:xfrm>
              <a:off x="1642845" y="2906176"/>
              <a:ext cx="121745" cy="104244"/>
            </a:xfrm>
            <a:custGeom>
              <a:avLst/>
              <a:gdLst/>
              <a:ahLst/>
              <a:cxnLst/>
              <a:rect l="l" t="t" r="r" b="b"/>
              <a:pathLst>
                <a:path w="1593" h="1364" extrusionOk="0">
                  <a:moveTo>
                    <a:pt x="910" y="1"/>
                  </a:moveTo>
                  <a:cubicBezTo>
                    <a:pt x="313" y="1"/>
                    <a:pt x="0" y="740"/>
                    <a:pt x="427" y="1166"/>
                  </a:cubicBezTo>
                  <a:cubicBezTo>
                    <a:pt x="563" y="1303"/>
                    <a:pt x="732" y="1364"/>
                    <a:pt x="898" y="1364"/>
                  </a:cubicBezTo>
                  <a:cubicBezTo>
                    <a:pt x="1251" y="1364"/>
                    <a:pt x="1593" y="1089"/>
                    <a:pt x="1593" y="683"/>
                  </a:cubicBezTo>
                  <a:cubicBezTo>
                    <a:pt x="1593" y="313"/>
                    <a:pt x="1280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64;p73">
              <a:extLst>
                <a:ext uri="{FF2B5EF4-FFF2-40B4-BE49-F238E27FC236}">
                  <a16:creationId xmlns:a16="http://schemas.microsoft.com/office/drawing/2014/main" id="{69046117-0002-43F9-B2DB-3FD1D0F4F30B}"/>
                </a:ext>
              </a:extLst>
            </p:cNvPr>
            <p:cNvSpPr/>
            <p:nvPr/>
          </p:nvSpPr>
          <p:spPr>
            <a:xfrm>
              <a:off x="1642845" y="3156082"/>
              <a:ext cx="121745" cy="102104"/>
            </a:xfrm>
            <a:custGeom>
              <a:avLst/>
              <a:gdLst/>
              <a:ahLst/>
              <a:cxnLst/>
              <a:rect l="l" t="t" r="r" b="b"/>
              <a:pathLst>
                <a:path w="1593" h="1336" extrusionOk="0">
                  <a:moveTo>
                    <a:pt x="910" y="1"/>
                  </a:moveTo>
                  <a:cubicBezTo>
                    <a:pt x="313" y="1"/>
                    <a:pt x="0" y="712"/>
                    <a:pt x="427" y="1138"/>
                  </a:cubicBezTo>
                  <a:cubicBezTo>
                    <a:pt x="563" y="1275"/>
                    <a:pt x="732" y="1336"/>
                    <a:pt x="898" y="1336"/>
                  </a:cubicBezTo>
                  <a:cubicBezTo>
                    <a:pt x="1251" y="1336"/>
                    <a:pt x="1593" y="1061"/>
                    <a:pt x="1593" y="655"/>
                  </a:cubicBezTo>
                  <a:cubicBezTo>
                    <a:pt x="1564" y="285"/>
                    <a:pt x="1280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65;p73">
              <a:extLst>
                <a:ext uri="{FF2B5EF4-FFF2-40B4-BE49-F238E27FC236}">
                  <a16:creationId xmlns:a16="http://schemas.microsoft.com/office/drawing/2014/main" id="{E2156F27-8E4D-4060-AD71-17C021E1F0F8}"/>
                </a:ext>
              </a:extLst>
            </p:cNvPr>
            <p:cNvSpPr/>
            <p:nvPr/>
          </p:nvSpPr>
          <p:spPr>
            <a:xfrm>
              <a:off x="1642845" y="3403848"/>
              <a:ext cx="121745" cy="104244"/>
            </a:xfrm>
            <a:custGeom>
              <a:avLst/>
              <a:gdLst/>
              <a:ahLst/>
              <a:cxnLst/>
              <a:rect l="l" t="t" r="r" b="b"/>
              <a:pathLst>
                <a:path w="1593" h="1364" extrusionOk="0">
                  <a:moveTo>
                    <a:pt x="910" y="1"/>
                  </a:moveTo>
                  <a:cubicBezTo>
                    <a:pt x="313" y="1"/>
                    <a:pt x="0" y="740"/>
                    <a:pt x="427" y="1166"/>
                  </a:cubicBezTo>
                  <a:cubicBezTo>
                    <a:pt x="563" y="1303"/>
                    <a:pt x="732" y="1364"/>
                    <a:pt x="898" y="1364"/>
                  </a:cubicBezTo>
                  <a:cubicBezTo>
                    <a:pt x="1251" y="1364"/>
                    <a:pt x="1593" y="1089"/>
                    <a:pt x="1593" y="683"/>
                  </a:cubicBezTo>
                  <a:cubicBezTo>
                    <a:pt x="1564" y="313"/>
                    <a:pt x="1280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6;p73">
              <a:extLst>
                <a:ext uri="{FF2B5EF4-FFF2-40B4-BE49-F238E27FC236}">
                  <a16:creationId xmlns:a16="http://schemas.microsoft.com/office/drawing/2014/main" id="{6144AE25-072B-4DD8-BBD0-7100A6F03FD6}"/>
                </a:ext>
              </a:extLst>
            </p:cNvPr>
            <p:cNvSpPr/>
            <p:nvPr/>
          </p:nvSpPr>
          <p:spPr>
            <a:xfrm>
              <a:off x="1642845" y="3653754"/>
              <a:ext cx="121745" cy="104244"/>
            </a:xfrm>
            <a:custGeom>
              <a:avLst/>
              <a:gdLst/>
              <a:ahLst/>
              <a:cxnLst/>
              <a:rect l="l" t="t" r="r" b="b"/>
              <a:pathLst>
                <a:path w="1593" h="1364" extrusionOk="0">
                  <a:moveTo>
                    <a:pt x="910" y="1"/>
                  </a:moveTo>
                  <a:cubicBezTo>
                    <a:pt x="313" y="1"/>
                    <a:pt x="0" y="740"/>
                    <a:pt x="427" y="1167"/>
                  </a:cubicBezTo>
                  <a:cubicBezTo>
                    <a:pt x="563" y="1303"/>
                    <a:pt x="732" y="1364"/>
                    <a:pt x="898" y="1364"/>
                  </a:cubicBezTo>
                  <a:cubicBezTo>
                    <a:pt x="1251" y="1364"/>
                    <a:pt x="1593" y="1089"/>
                    <a:pt x="1593" y="683"/>
                  </a:cubicBezTo>
                  <a:cubicBezTo>
                    <a:pt x="1564" y="314"/>
                    <a:pt x="1280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67;p73">
              <a:extLst>
                <a:ext uri="{FF2B5EF4-FFF2-40B4-BE49-F238E27FC236}">
                  <a16:creationId xmlns:a16="http://schemas.microsoft.com/office/drawing/2014/main" id="{6B9A52B0-9674-4797-903B-615DEF253E88}"/>
                </a:ext>
              </a:extLst>
            </p:cNvPr>
            <p:cNvSpPr/>
            <p:nvPr/>
          </p:nvSpPr>
          <p:spPr>
            <a:xfrm>
              <a:off x="1642845" y="3903737"/>
              <a:ext cx="121745" cy="104244"/>
            </a:xfrm>
            <a:custGeom>
              <a:avLst/>
              <a:gdLst/>
              <a:ahLst/>
              <a:cxnLst/>
              <a:rect l="l" t="t" r="r" b="b"/>
              <a:pathLst>
                <a:path w="1593" h="1364" extrusionOk="0">
                  <a:moveTo>
                    <a:pt x="910" y="0"/>
                  </a:moveTo>
                  <a:cubicBezTo>
                    <a:pt x="313" y="0"/>
                    <a:pt x="0" y="739"/>
                    <a:pt x="427" y="1166"/>
                  </a:cubicBezTo>
                  <a:cubicBezTo>
                    <a:pt x="563" y="1302"/>
                    <a:pt x="732" y="1363"/>
                    <a:pt x="898" y="1363"/>
                  </a:cubicBezTo>
                  <a:cubicBezTo>
                    <a:pt x="1251" y="1363"/>
                    <a:pt x="1593" y="1089"/>
                    <a:pt x="1593" y="682"/>
                  </a:cubicBezTo>
                  <a:cubicBezTo>
                    <a:pt x="1564" y="313"/>
                    <a:pt x="1280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5" grpId="0" build="p"/>
      <p:bldP spid="267" grpId="0"/>
      <p:bldP spid="26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71"/>
          <p:cNvSpPr txBox="1">
            <a:spLocks noGrp="1"/>
          </p:cNvSpPr>
          <p:nvPr>
            <p:ph type="title"/>
          </p:nvPr>
        </p:nvSpPr>
        <p:spPr>
          <a:xfrm>
            <a:off x="632437" y="1257957"/>
            <a:ext cx="7879125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 FOR </a:t>
            </a:r>
            <a:r>
              <a:rPr lang="en" dirty="0">
                <a:solidFill>
                  <a:schemeClr val="accent6"/>
                </a:solidFill>
              </a:rPr>
              <a:t>YOUR ATTENTION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ndon icons set traditions symbols of england Vector Image">
            <a:extLst>
              <a:ext uri="{FF2B5EF4-FFF2-40B4-BE49-F238E27FC236}">
                <a16:creationId xmlns:a16="http://schemas.microsoft.com/office/drawing/2014/main" id="{157DBD60-30BC-4493-83F3-1C78FFC97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b="12401"/>
          <a:stretch/>
        </p:blipFill>
        <p:spPr bwMode="auto">
          <a:xfrm>
            <a:off x="1375732" y="672663"/>
            <a:ext cx="6496516" cy="43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257;p39">
            <a:extLst>
              <a:ext uri="{FF2B5EF4-FFF2-40B4-BE49-F238E27FC236}">
                <a16:creationId xmlns:a16="http://schemas.microsoft.com/office/drawing/2014/main" id="{BA46A06C-35B1-49E6-9F7F-C1DE58BBEF23}"/>
              </a:ext>
            </a:extLst>
          </p:cNvPr>
          <p:cNvSpPr txBox="1">
            <a:spLocks/>
          </p:cNvSpPr>
          <p:nvPr/>
        </p:nvSpPr>
        <p:spPr>
          <a:xfrm>
            <a:off x="3039389" y="60431"/>
            <a:ext cx="30652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</a:rPr>
              <a:t>What city is it?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06D794-D63C-40C8-B266-6FBACA558ADA}"/>
              </a:ext>
            </a:extLst>
          </p:cNvPr>
          <p:cNvSpPr/>
          <p:nvPr/>
        </p:nvSpPr>
        <p:spPr>
          <a:xfrm>
            <a:off x="1380109" y="672663"/>
            <a:ext cx="1614461" cy="1450427"/>
          </a:xfrm>
          <a:prstGeom prst="rect">
            <a:avLst/>
          </a:prstGeom>
          <a:solidFill>
            <a:srgbClr val="1B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F5431C-0E3F-420A-856B-28E3FE486089}"/>
              </a:ext>
            </a:extLst>
          </p:cNvPr>
          <p:cNvSpPr/>
          <p:nvPr/>
        </p:nvSpPr>
        <p:spPr>
          <a:xfrm>
            <a:off x="2988788" y="672662"/>
            <a:ext cx="1644870" cy="1450427"/>
          </a:xfrm>
          <a:prstGeom prst="rect">
            <a:avLst/>
          </a:prstGeom>
          <a:solidFill>
            <a:srgbClr val="FFC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9C6733-CD10-4A45-BD58-86F783724206}"/>
              </a:ext>
            </a:extLst>
          </p:cNvPr>
          <p:cNvSpPr/>
          <p:nvPr/>
        </p:nvSpPr>
        <p:spPr>
          <a:xfrm>
            <a:off x="4633237" y="672662"/>
            <a:ext cx="1614461" cy="1450427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EE3CB2-2213-4987-B702-2455D92A8B36}"/>
              </a:ext>
            </a:extLst>
          </p:cNvPr>
          <p:cNvSpPr/>
          <p:nvPr/>
        </p:nvSpPr>
        <p:spPr>
          <a:xfrm>
            <a:off x="6257577" y="672662"/>
            <a:ext cx="1614461" cy="1450427"/>
          </a:xfrm>
          <a:prstGeom prst="rect">
            <a:avLst/>
          </a:prstGeom>
          <a:solidFill>
            <a:srgbClr val="1B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4800AC-F4EE-4975-8033-1BEDB33A42E3}"/>
              </a:ext>
            </a:extLst>
          </p:cNvPr>
          <p:cNvSpPr/>
          <p:nvPr/>
        </p:nvSpPr>
        <p:spPr>
          <a:xfrm>
            <a:off x="1375170" y="2125811"/>
            <a:ext cx="1614461" cy="1450427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349F64-3EFF-4792-A564-1F321D7E91BE}"/>
              </a:ext>
            </a:extLst>
          </p:cNvPr>
          <p:cNvSpPr/>
          <p:nvPr/>
        </p:nvSpPr>
        <p:spPr>
          <a:xfrm>
            <a:off x="2988788" y="2125810"/>
            <a:ext cx="1644870" cy="1419632"/>
          </a:xfrm>
          <a:prstGeom prst="rect">
            <a:avLst/>
          </a:prstGeom>
          <a:solidFill>
            <a:srgbClr val="1B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BB492-5A7A-4587-9B59-92EED71FC2AC}"/>
              </a:ext>
            </a:extLst>
          </p:cNvPr>
          <p:cNvSpPr/>
          <p:nvPr/>
        </p:nvSpPr>
        <p:spPr>
          <a:xfrm>
            <a:off x="4633237" y="2125810"/>
            <a:ext cx="1614461" cy="1419632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17DCFC-EB46-417E-8003-3D8C60FF9BE1}"/>
              </a:ext>
            </a:extLst>
          </p:cNvPr>
          <p:cNvSpPr/>
          <p:nvPr/>
        </p:nvSpPr>
        <p:spPr>
          <a:xfrm>
            <a:off x="6257577" y="2125810"/>
            <a:ext cx="1614461" cy="1450427"/>
          </a:xfrm>
          <a:prstGeom prst="rect">
            <a:avLst/>
          </a:prstGeom>
          <a:solidFill>
            <a:srgbClr val="FFC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60AEAE-6B72-4CF8-A9B9-7999CE33A010}"/>
              </a:ext>
            </a:extLst>
          </p:cNvPr>
          <p:cNvSpPr/>
          <p:nvPr/>
        </p:nvSpPr>
        <p:spPr>
          <a:xfrm>
            <a:off x="1375170" y="3548165"/>
            <a:ext cx="1614461" cy="1450427"/>
          </a:xfrm>
          <a:prstGeom prst="rect">
            <a:avLst/>
          </a:prstGeom>
          <a:solidFill>
            <a:srgbClr val="FFC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B7A1E3-5248-419F-9CCE-266A8871E2EA}"/>
              </a:ext>
            </a:extLst>
          </p:cNvPr>
          <p:cNvSpPr/>
          <p:nvPr/>
        </p:nvSpPr>
        <p:spPr>
          <a:xfrm>
            <a:off x="2988788" y="3548164"/>
            <a:ext cx="1644870" cy="1450427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7ECB27-E966-4DF7-A0B1-C0E376B7B8EA}"/>
              </a:ext>
            </a:extLst>
          </p:cNvPr>
          <p:cNvSpPr/>
          <p:nvPr/>
        </p:nvSpPr>
        <p:spPr>
          <a:xfrm>
            <a:off x="4633237" y="3548164"/>
            <a:ext cx="1614461" cy="1450427"/>
          </a:xfrm>
          <a:prstGeom prst="rect">
            <a:avLst/>
          </a:prstGeom>
          <a:solidFill>
            <a:srgbClr val="EB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BC2FD3-FAED-40F3-88A2-E0D2F9392A94}"/>
              </a:ext>
            </a:extLst>
          </p:cNvPr>
          <p:cNvSpPr/>
          <p:nvPr/>
        </p:nvSpPr>
        <p:spPr>
          <a:xfrm>
            <a:off x="6257577" y="3548164"/>
            <a:ext cx="1614461" cy="1450427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144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ndon icons set traditions symbols of england Vector Image">
            <a:extLst>
              <a:ext uri="{FF2B5EF4-FFF2-40B4-BE49-F238E27FC236}">
                <a16:creationId xmlns:a16="http://schemas.microsoft.com/office/drawing/2014/main" id="{89D9B8E7-0126-4DB7-B790-A905E6945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b="12401"/>
          <a:stretch/>
        </p:blipFill>
        <p:spPr bwMode="auto">
          <a:xfrm>
            <a:off x="1375732" y="672663"/>
            <a:ext cx="6496516" cy="43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7;p39">
            <a:extLst>
              <a:ext uri="{FF2B5EF4-FFF2-40B4-BE49-F238E27FC236}">
                <a16:creationId xmlns:a16="http://schemas.microsoft.com/office/drawing/2014/main" id="{0391AC30-89DA-43A0-8BEB-1A9E6F433779}"/>
              </a:ext>
            </a:extLst>
          </p:cNvPr>
          <p:cNvSpPr txBox="1">
            <a:spLocks/>
          </p:cNvSpPr>
          <p:nvPr/>
        </p:nvSpPr>
        <p:spPr>
          <a:xfrm>
            <a:off x="3039389" y="60431"/>
            <a:ext cx="30652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33870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43"/>
          <p:cNvGrpSpPr/>
          <p:nvPr/>
        </p:nvGrpSpPr>
        <p:grpSpPr>
          <a:xfrm>
            <a:off x="-1134050" y="480949"/>
            <a:ext cx="6144194" cy="4662499"/>
            <a:chOff x="-1134050" y="480949"/>
            <a:chExt cx="6144194" cy="4662499"/>
          </a:xfrm>
        </p:grpSpPr>
        <p:sp>
          <p:nvSpPr>
            <p:cNvPr id="297" name="Google Shape;297;p43"/>
            <p:cNvSpPr/>
            <p:nvPr/>
          </p:nvSpPr>
          <p:spPr>
            <a:xfrm flipH="1">
              <a:off x="3532750" y="480949"/>
              <a:ext cx="1477394" cy="584620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3"/>
            <p:cNvSpPr/>
            <p:nvPr/>
          </p:nvSpPr>
          <p:spPr>
            <a:xfrm>
              <a:off x="-339801" y="1001675"/>
              <a:ext cx="1972777" cy="780594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3"/>
            <p:cNvSpPr/>
            <p:nvPr/>
          </p:nvSpPr>
          <p:spPr>
            <a:xfrm>
              <a:off x="-1134050" y="2179026"/>
              <a:ext cx="5821121" cy="2964422"/>
            </a:xfrm>
            <a:custGeom>
              <a:avLst/>
              <a:gdLst/>
              <a:ahLst/>
              <a:cxnLst/>
              <a:rect l="l" t="t" r="r" b="b"/>
              <a:pathLst>
                <a:path w="110831" h="56441" extrusionOk="0">
                  <a:moveTo>
                    <a:pt x="30795" y="10848"/>
                  </a:moveTo>
                  <a:lnTo>
                    <a:pt x="30795" y="13898"/>
                  </a:lnTo>
                  <a:lnTo>
                    <a:pt x="29945" y="13898"/>
                  </a:lnTo>
                  <a:lnTo>
                    <a:pt x="29945" y="10848"/>
                  </a:lnTo>
                  <a:close/>
                  <a:moveTo>
                    <a:pt x="32994" y="10848"/>
                  </a:moveTo>
                  <a:lnTo>
                    <a:pt x="32994" y="13898"/>
                  </a:lnTo>
                  <a:lnTo>
                    <a:pt x="31345" y="13898"/>
                  </a:lnTo>
                  <a:lnTo>
                    <a:pt x="31345" y="10848"/>
                  </a:lnTo>
                  <a:close/>
                  <a:moveTo>
                    <a:pt x="34394" y="10848"/>
                  </a:moveTo>
                  <a:lnTo>
                    <a:pt x="34394" y="13898"/>
                  </a:lnTo>
                  <a:lnTo>
                    <a:pt x="33594" y="13898"/>
                  </a:lnTo>
                  <a:lnTo>
                    <a:pt x="33594" y="10848"/>
                  </a:lnTo>
                  <a:close/>
                  <a:moveTo>
                    <a:pt x="77237" y="10848"/>
                  </a:moveTo>
                  <a:lnTo>
                    <a:pt x="77237" y="13898"/>
                  </a:lnTo>
                  <a:lnTo>
                    <a:pt x="76387" y="13898"/>
                  </a:lnTo>
                  <a:lnTo>
                    <a:pt x="76387" y="10848"/>
                  </a:lnTo>
                  <a:close/>
                  <a:moveTo>
                    <a:pt x="79436" y="10848"/>
                  </a:moveTo>
                  <a:lnTo>
                    <a:pt x="79436" y="13898"/>
                  </a:lnTo>
                  <a:lnTo>
                    <a:pt x="77786" y="13898"/>
                  </a:lnTo>
                  <a:lnTo>
                    <a:pt x="77786" y="10848"/>
                  </a:lnTo>
                  <a:close/>
                  <a:moveTo>
                    <a:pt x="80836" y="10848"/>
                  </a:moveTo>
                  <a:lnTo>
                    <a:pt x="80836" y="13898"/>
                  </a:lnTo>
                  <a:lnTo>
                    <a:pt x="80036" y="13898"/>
                  </a:lnTo>
                  <a:lnTo>
                    <a:pt x="80036" y="10848"/>
                  </a:lnTo>
                  <a:close/>
                  <a:moveTo>
                    <a:pt x="61639" y="16098"/>
                  </a:moveTo>
                  <a:lnTo>
                    <a:pt x="60939" y="17147"/>
                  </a:lnTo>
                  <a:lnTo>
                    <a:pt x="60190" y="16098"/>
                  </a:lnTo>
                  <a:close/>
                  <a:moveTo>
                    <a:pt x="65889" y="16098"/>
                  </a:moveTo>
                  <a:lnTo>
                    <a:pt x="65239" y="17147"/>
                  </a:lnTo>
                  <a:lnTo>
                    <a:pt x="64439" y="16148"/>
                  </a:lnTo>
                  <a:lnTo>
                    <a:pt x="65889" y="16098"/>
                  </a:lnTo>
                  <a:close/>
                  <a:moveTo>
                    <a:pt x="42243" y="16148"/>
                  </a:moveTo>
                  <a:lnTo>
                    <a:pt x="41493" y="17197"/>
                  </a:lnTo>
                  <a:lnTo>
                    <a:pt x="40793" y="16148"/>
                  </a:lnTo>
                  <a:close/>
                  <a:moveTo>
                    <a:pt x="46442" y="16148"/>
                  </a:moveTo>
                  <a:lnTo>
                    <a:pt x="45692" y="17197"/>
                  </a:lnTo>
                  <a:lnTo>
                    <a:pt x="44992" y="16148"/>
                  </a:lnTo>
                  <a:close/>
                  <a:moveTo>
                    <a:pt x="50741" y="16148"/>
                  </a:moveTo>
                  <a:lnTo>
                    <a:pt x="49941" y="17197"/>
                  </a:lnTo>
                  <a:lnTo>
                    <a:pt x="49291" y="16148"/>
                  </a:lnTo>
                  <a:close/>
                  <a:moveTo>
                    <a:pt x="70088" y="16098"/>
                  </a:moveTo>
                  <a:lnTo>
                    <a:pt x="69438" y="17197"/>
                  </a:lnTo>
                  <a:lnTo>
                    <a:pt x="68688" y="16148"/>
                  </a:lnTo>
                  <a:lnTo>
                    <a:pt x="70088" y="16098"/>
                  </a:lnTo>
                  <a:close/>
                  <a:moveTo>
                    <a:pt x="44442" y="16098"/>
                  </a:moveTo>
                  <a:lnTo>
                    <a:pt x="43492" y="17397"/>
                  </a:lnTo>
                  <a:lnTo>
                    <a:pt x="42643" y="16098"/>
                  </a:lnTo>
                  <a:close/>
                  <a:moveTo>
                    <a:pt x="59790" y="16098"/>
                  </a:moveTo>
                  <a:lnTo>
                    <a:pt x="58940" y="17397"/>
                  </a:lnTo>
                  <a:lnTo>
                    <a:pt x="58190" y="16397"/>
                  </a:lnTo>
                  <a:lnTo>
                    <a:pt x="58190" y="16098"/>
                  </a:lnTo>
                  <a:close/>
                  <a:moveTo>
                    <a:pt x="63989" y="16098"/>
                  </a:moveTo>
                  <a:lnTo>
                    <a:pt x="63139" y="17397"/>
                  </a:lnTo>
                  <a:lnTo>
                    <a:pt x="62189" y="16098"/>
                  </a:lnTo>
                  <a:close/>
                  <a:moveTo>
                    <a:pt x="68238" y="16098"/>
                  </a:moveTo>
                  <a:lnTo>
                    <a:pt x="67388" y="17397"/>
                  </a:lnTo>
                  <a:lnTo>
                    <a:pt x="66438" y="16098"/>
                  </a:lnTo>
                  <a:close/>
                  <a:moveTo>
                    <a:pt x="72437" y="16098"/>
                  </a:moveTo>
                  <a:lnTo>
                    <a:pt x="71638" y="17397"/>
                  </a:lnTo>
                  <a:lnTo>
                    <a:pt x="70688" y="16148"/>
                  </a:lnTo>
                  <a:lnTo>
                    <a:pt x="72437" y="16098"/>
                  </a:lnTo>
                  <a:close/>
                  <a:moveTo>
                    <a:pt x="38443" y="16098"/>
                  </a:moveTo>
                  <a:lnTo>
                    <a:pt x="40243" y="16148"/>
                  </a:lnTo>
                  <a:lnTo>
                    <a:pt x="39243" y="17447"/>
                  </a:lnTo>
                  <a:lnTo>
                    <a:pt x="38443" y="16098"/>
                  </a:lnTo>
                  <a:close/>
                  <a:moveTo>
                    <a:pt x="46942" y="16098"/>
                  </a:moveTo>
                  <a:lnTo>
                    <a:pt x="48692" y="16148"/>
                  </a:lnTo>
                  <a:lnTo>
                    <a:pt x="47742" y="17447"/>
                  </a:lnTo>
                  <a:lnTo>
                    <a:pt x="46942" y="16098"/>
                  </a:lnTo>
                  <a:close/>
                  <a:moveTo>
                    <a:pt x="52891" y="16098"/>
                  </a:moveTo>
                  <a:lnTo>
                    <a:pt x="51941" y="17447"/>
                  </a:lnTo>
                  <a:lnTo>
                    <a:pt x="51141" y="16148"/>
                  </a:lnTo>
                  <a:lnTo>
                    <a:pt x="51141" y="16098"/>
                  </a:lnTo>
                  <a:close/>
                  <a:moveTo>
                    <a:pt x="58940" y="17997"/>
                  </a:moveTo>
                  <a:lnTo>
                    <a:pt x="59340" y="18497"/>
                  </a:lnTo>
                  <a:lnTo>
                    <a:pt x="58640" y="18497"/>
                  </a:lnTo>
                  <a:lnTo>
                    <a:pt x="58940" y="17997"/>
                  </a:lnTo>
                  <a:close/>
                  <a:moveTo>
                    <a:pt x="60989" y="17747"/>
                  </a:moveTo>
                  <a:lnTo>
                    <a:pt x="61539" y="18497"/>
                  </a:lnTo>
                  <a:lnTo>
                    <a:pt x="60489" y="18497"/>
                  </a:lnTo>
                  <a:lnTo>
                    <a:pt x="60989" y="17747"/>
                  </a:lnTo>
                  <a:close/>
                  <a:moveTo>
                    <a:pt x="61889" y="16248"/>
                  </a:moveTo>
                  <a:lnTo>
                    <a:pt x="62939" y="17697"/>
                  </a:lnTo>
                  <a:lnTo>
                    <a:pt x="62439" y="18497"/>
                  </a:lnTo>
                  <a:lnTo>
                    <a:pt x="61939" y="18497"/>
                  </a:lnTo>
                  <a:lnTo>
                    <a:pt x="61139" y="17447"/>
                  </a:lnTo>
                  <a:lnTo>
                    <a:pt x="61889" y="16248"/>
                  </a:lnTo>
                  <a:close/>
                  <a:moveTo>
                    <a:pt x="63189" y="17997"/>
                  </a:moveTo>
                  <a:lnTo>
                    <a:pt x="63539" y="18497"/>
                  </a:lnTo>
                  <a:lnTo>
                    <a:pt x="62839" y="18497"/>
                  </a:lnTo>
                  <a:lnTo>
                    <a:pt x="63189" y="17997"/>
                  </a:lnTo>
                  <a:close/>
                  <a:moveTo>
                    <a:pt x="64189" y="16347"/>
                  </a:moveTo>
                  <a:lnTo>
                    <a:pt x="65039" y="17447"/>
                  </a:lnTo>
                  <a:lnTo>
                    <a:pt x="64339" y="18497"/>
                  </a:lnTo>
                  <a:lnTo>
                    <a:pt x="63939" y="18497"/>
                  </a:lnTo>
                  <a:lnTo>
                    <a:pt x="63339" y="17697"/>
                  </a:lnTo>
                  <a:lnTo>
                    <a:pt x="64189" y="16347"/>
                  </a:lnTo>
                  <a:close/>
                  <a:moveTo>
                    <a:pt x="65239" y="17747"/>
                  </a:moveTo>
                  <a:lnTo>
                    <a:pt x="65789" y="18497"/>
                  </a:lnTo>
                  <a:lnTo>
                    <a:pt x="64739" y="18497"/>
                  </a:lnTo>
                  <a:lnTo>
                    <a:pt x="65239" y="17747"/>
                  </a:lnTo>
                  <a:close/>
                  <a:moveTo>
                    <a:pt x="66188" y="16248"/>
                  </a:moveTo>
                  <a:lnTo>
                    <a:pt x="67238" y="17697"/>
                  </a:lnTo>
                  <a:lnTo>
                    <a:pt x="66738" y="18497"/>
                  </a:lnTo>
                  <a:lnTo>
                    <a:pt x="66188" y="18497"/>
                  </a:lnTo>
                  <a:lnTo>
                    <a:pt x="65439" y="17447"/>
                  </a:lnTo>
                  <a:lnTo>
                    <a:pt x="66188" y="16248"/>
                  </a:lnTo>
                  <a:close/>
                  <a:moveTo>
                    <a:pt x="67438" y="17997"/>
                  </a:moveTo>
                  <a:lnTo>
                    <a:pt x="67838" y="18497"/>
                  </a:lnTo>
                  <a:lnTo>
                    <a:pt x="67088" y="18497"/>
                  </a:lnTo>
                  <a:lnTo>
                    <a:pt x="67438" y="17997"/>
                  </a:lnTo>
                  <a:close/>
                  <a:moveTo>
                    <a:pt x="68438" y="16397"/>
                  </a:moveTo>
                  <a:lnTo>
                    <a:pt x="69238" y="17447"/>
                  </a:lnTo>
                  <a:lnTo>
                    <a:pt x="68588" y="18497"/>
                  </a:lnTo>
                  <a:lnTo>
                    <a:pt x="68238" y="18497"/>
                  </a:lnTo>
                  <a:lnTo>
                    <a:pt x="67588" y="17697"/>
                  </a:lnTo>
                  <a:lnTo>
                    <a:pt x="68438" y="16397"/>
                  </a:lnTo>
                  <a:close/>
                  <a:moveTo>
                    <a:pt x="69438" y="17747"/>
                  </a:moveTo>
                  <a:lnTo>
                    <a:pt x="69988" y="18497"/>
                  </a:lnTo>
                  <a:lnTo>
                    <a:pt x="68938" y="18497"/>
                  </a:lnTo>
                  <a:lnTo>
                    <a:pt x="69438" y="17747"/>
                  </a:lnTo>
                  <a:close/>
                  <a:moveTo>
                    <a:pt x="70388" y="16248"/>
                  </a:moveTo>
                  <a:lnTo>
                    <a:pt x="71438" y="17697"/>
                  </a:lnTo>
                  <a:lnTo>
                    <a:pt x="70938" y="18497"/>
                  </a:lnTo>
                  <a:lnTo>
                    <a:pt x="70438" y="18497"/>
                  </a:lnTo>
                  <a:lnTo>
                    <a:pt x="69638" y="17447"/>
                  </a:lnTo>
                  <a:lnTo>
                    <a:pt x="70388" y="16248"/>
                  </a:lnTo>
                  <a:close/>
                  <a:moveTo>
                    <a:pt x="71638" y="17997"/>
                  </a:moveTo>
                  <a:lnTo>
                    <a:pt x="72037" y="18497"/>
                  </a:lnTo>
                  <a:lnTo>
                    <a:pt x="71338" y="18497"/>
                  </a:lnTo>
                  <a:lnTo>
                    <a:pt x="71638" y="17997"/>
                  </a:lnTo>
                  <a:close/>
                  <a:moveTo>
                    <a:pt x="38243" y="16397"/>
                  </a:moveTo>
                  <a:lnTo>
                    <a:pt x="39043" y="17697"/>
                  </a:lnTo>
                  <a:lnTo>
                    <a:pt x="38443" y="18547"/>
                  </a:lnTo>
                  <a:lnTo>
                    <a:pt x="38193" y="18547"/>
                  </a:lnTo>
                  <a:lnTo>
                    <a:pt x="38243" y="16397"/>
                  </a:lnTo>
                  <a:close/>
                  <a:moveTo>
                    <a:pt x="39243" y="17997"/>
                  </a:moveTo>
                  <a:lnTo>
                    <a:pt x="39593" y="18547"/>
                  </a:lnTo>
                  <a:lnTo>
                    <a:pt x="38893" y="18547"/>
                  </a:lnTo>
                  <a:lnTo>
                    <a:pt x="39243" y="17997"/>
                  </a:lnTo>
                  <a:close/>
                  <a:moveTo>
                    <a:pt x="40543" y="16298"/>
                  </a:moveTo>
                  <a:lnTo>
                    <a:pt x="41293" y="17447"/>
                  </a:lnTo>
                  <a:lnTo>
                    <a:pt x="40493" y="18547"/>
                  </a:lnTo>
                  <a:lnTo>
                    <a:pt x="39993" y="18547"/>
                  </a:lnTo>
                  <a:lnTo>
                    <a:pt x="39493" y="17747"/>
                  </a:lnTo>
                  <a:lnTo>
                    <a:pt x="40543" y="16298"/>
                  </a:lnTo>
                  <a:close/>
                  <a:moveTo>
                    <a:pt x="41443" y="17747"/>
                  </a:moveTo>
                  <a:lnTo>
                    <a:pt x="41943" y="18547"/>
                  </a:lnTo>
                  <a:lnTo>
                    <a:pt x="40893" y="18547"/>
                  </a:lnTo>
                  <a:lnTo>
                    <a:pt x="41443" y="17747"/>
                  </a:lnTo>
                  <a:close/>
                  <a:moveTo>
                    <a:pt x="42443" y="16397"/>
                  </a:moveTo>
                  <a:lnTo>
                    <a:pt x="43292" y="17697"/>
                  </a:lnTo>
                  <a:lnTo>
                    <a:pt x="42693" y="18547"/>
                  </a:lnTo>
                  <a:lnTo>
                    <a:pt x="42343" y="18547"/>
                  </a:lnTo>
                  <a:lnTo>
                    <a:pt x="41693" y="17497"/>
                  </a:lnTo>
                  <a:lnTo>
                    <a:pt x="42443" y="16397"/>
                  </a:lnTo>
                  <a:close/>
                  <a:moveTo>
                    <a:pt x="43492" y="17997"/>
                  </a:moveTo>
                  <a:lnTo>
                    <a:pt x="43792" y="18547"/>
                  </a:lnTo>
                  <a:lnTo>
                    <a:pt x="43093" y="18547"/>
                  </a:lnTo>
                  <a:lnTo>
                    <a:pt x="43492" y="17997"/>
                  </a:lnTo>
                  <a:close/>
                  <a:moveTo>
                    <a:pt x="44742" y="16298"/>
                  </a:moveTo>
                  <a:lnTo>
                    <a:pt x="45492" y="17447"/>
                  </a:lnTo>
                  <a:lnTo>
                    <a:pt x="44692" y="18547"/>
                  </a:lnTo>
                  <a:lnTo>
                    <a:pt x="44192" y="18547"/>
                  </a:lnTo>
                  <a:lnTo>
                    <a:pt x="43692" y="17747"/>
                  </a:lnTo>
                  <a:lnTo>
                    <a:pt x="44742" y="16298"/>
                  </a:lnTo>
                  <a:close/>
                  <a:moveTo>
                    <a:pt x="45642" y="17747"/>
                  </a:moveTo>
                  <a:lnTo>
                    <a:pt x="46142" y="18547"/>
                  </a:lnTo>
                  <a:lnTo>
                    <a:pt x="45092" y="18547"/>
                  </a:lnTo>
                  <a:lnTo>
                    <a:pt x="45642" y="17747"/>
                  </a:lnTo>
                  <a:close/>
                  <a:moveTo>
                    <a:pt x="46692" y="16347"/>
                  </a:moveTo>
                  <a:lnTo>
                    <a:pt x="47542" y="17697"/>
                  </a:lnTo>
                  <a:lnTo>
                    <a:pt x="46892" y="18547"/>
                  </a:lnTo>
                  <a:lnTo>
                    <a:pt x="46492" y="18547"/>
                  </a:lnTo>
                  <a:lnTo>
                    <a:pt x="45842" y="17497"/>
                  </a:lnTo>
                  <a:lnTo>
                    <a:pt x="46692" y="16347"/>
                  </a:lnTo>
                  <a:close/>
                  <a:moveTo>
                    <a:pt x="47742" y="17997"/>
                  </a:moveTo>
                  <a:lnTo>
                    <a:pt x="48092" y="18547"/>
                  </a:lnTo>
                  <a:lnTo>
                    <a:pt x="47342" y="18547"/>
                  </a:lnTo>
                  <a:lnTo>
                    <a:pt x="47742" y="17997"/>
                  </a:lnTo>
                  <a:close/>
                  <a:moveTo>
                    <a:pt x="48992" y="16298"/>
                  </a:moveTo>
                  <a:lnTo>
                    <a:pt x="49741" y="17447"/>
                  </a:lnTo>
                  <a:lnTo>
                    <a:pt x="48992" y="18547"/>
                  </a:lnTo>
                  <a:lnTo>
                    <a:pt x="48442" y="18547"/>
                  </a:lnTo>
                  <a:lnTo>
                    <a:pt x="47942" y="17747"/>
                  </a:lnTo>
                  <a:lnTo>
                    <a:pt x="48992" y="16298"/>
                  </a:lnTo>
                  <a:close/>
                  <a:moveTo>
                    <a:pt x="49941" y="17747"/>
                  </a:moveTo>
                  <a:lnTo>
                    <a:pt x="50441" y="18547"/>
                  </a:lnTo>
                  <a:lnTo>
                    <a:pt x="49391" y="18547"/>
                  </a:lnTo>
                  <a:lnTo>
                    <a:pt x="49941" y="17747"/>
                  </a:lnTo>
                  <a:close/>
                  <a:moveTo>
                    <a:pt x="50941" y="16397"/>
                  </a:moveTo>
                  <a:lnTo>
                    <a:pt x="51741" y="17697"/>
                  </a:lnTo>
                  <a:lnTo>
                    <a:pt x="51141" y="18547"/>
                  </a:lnTo>
                  <a:lnTo>
                    <a:pt x="50791" y="18547"/>
                  </a:lnTo>
                  <a:lnTo>
                    <a:pt x="50141" y="17497"/>
                  </a:lnTo>
                  <a:lnTo>
                    <a:pt x="50941" y="16397"/>
                  </a:lnTo>
                  <a:close/>
                  <a:moveTo>
                    <a:pt x="51941" y="17997"/>
                  </a:moveTo>
                  <a:lnTo>
                    <a:pt x="52291" y="18547"/>
                  </a:lnTo>
                  <a:lnTo>
                    <a:pt x="51541" y="18547"/>
                  </a:lnTo>
                  <a:lnTo>
                    <a:pt x="51941" y="17997"/>
                  </a:lnTo>
                  <a:close/>
                  <a:moveTo>
                    <a:pt x="53041" y="16547"/>
                  </a:moveTo>
                  <a:lnTo>
                    <a:pt x="53041" y="18247"/>
                  </a:lnTo>
                  <a:cubicBezTo>
                    <a:pt x="52991" y="18347"/>
                    <a:pt x="53041" y="18447"/>
                    <a:pt x="53041" y="18547"/>
                  </a:cubicBezTo>
                  <a:lnTo>
                    <a:pt x="52641" y="18547"/>
                  </a:lnTo>
                  <a:lnTo>
                    <a:pt x="52141" y="17747"/>
                  </a:lnTo>
                  <a:lnTo>
                    <a:pt x="53041" y="16547"/>
                  </a:lnTo>
                  <a:close/>
                  <a:moveTo>
                    <a:pt x="58190" y="16947"/>
                  </a:moveTo>
                  <a:lnTo>
                    <a:pt x="58740" y="17747"/>
                  </a:lnTo>
                  <a:lnTo>
                    <a:pt x="58240" y="18547"/>
                  </a:lnTo>
                  <a:lnTo>
                    <a:pt x="58140" y="18547"/>
                  </a:lnTo>
                  <a:cubicBezTo>
                    <a:pt x="58190" y="18447"/>
                    <a:pt x="58190" y="18347"/>
                    <a:pt x="58190" y="18247"/>
                  </a:cubicBezTo>
                  <a:lnTo>
                    <a:pt x="58190" y="16947"/>
                  </a:lnTo>
                  <a:close/>
                  <a:moveTo>
                    <a:pt x="59940" y="16397"/>
                  </a:moveTo>
                  <a:lnTo>
                    <a:pt x="60739" y="17447"/>
                  </a:lnTo>
                  <a:lnTo>
                    <a:pt x="60090" y="18547"/>
                  </a:lnTo>
                  <a:lnTo>
                    <a:pt x="59740" y="18547"/>
                  </a:lnTo>
                  <a:lnTo>
                    <a:pt x="59090" y="17697"/>
                  </a:lnTo>
                  <a:lnTo>
                    <a:pt x="59940" y="16397"/>
                  </a:lnTo>
                  <a:close/>
                  <a:moveTo>
                    <a:pt x="72637" y="16397"/>
                  </a:moveTo>
                  <a:lnTo>
                    <a:pt x="72687" y="18547"/>
                  </a:lnTo>
                  <a:lnTo>
                    <a:pt x="72437" y="18547"/>
                  </a:lnTo>
                  <a:lnTo>
                    <a:pt x="71838" y="17697"/>
                  </a:lnTo>
                  <a:lnTo>
                    <a:pt x="72637" y="16397"/>
                  </a:lnTo>
                  <a:close/>
                  <a:moveTo>
                    <a:pt x="30795" y="19397"/>
                  </a:moveTo>
                  <a:lnTo>
                    <a:pt x="30795" y="22446"/>
                  </a:lnTo>
                  <a:lnTo>
                    <a:pt x="29945" y="22446"/>
                  </a:lnTo>
                  <a:lnTo>
                    <a:pt x="29945" y="19397"/>
                  </a:lnTo>
                  <a:close/>
                  <a:moveTo>
                    <a:pt x="32994" y="19397"/>
                  </a:moveTo>
                  <a:lnTo>
                    <a:pt x="32994" y="22446"/>
                  </a:lnTo>
                  <a:lnTo>
                    <a:pt x="31345" y="22446"/>
                  </a:lnTo>
                  <a:lnTo>
                    <a:pt x="31345" y="19397"/>
                  </a:lnTo>
                  <a:close/>
                  <a:moveTo>
                    <a:pt x="34394" y="19397"/>
                  </a:moveTo>
                  <a:lnTo>
                    <a:pt x="34394" y="22446"/>
                  </a:lnTo>
                  <a:lnTo>
                    <a:pt x="33594" y="22446"/>
                  </a:lnTo>
                  <a:lnTo>
                    <a:pt x="33594" y="19397"/>
                  </a:lnTo>
                  <a:close/>
                  <a:moveTo>
                    <a:pt x="79436" y="19397"/>
                  </a:moveTo>
                  <a:lnTo>
                    <a:pt x="79436" y="22446"/>
                  </a:lnTo>
                  <a:lnTo>
                    <a:pt x="77786" y="22446"/>
                  </a:lnTo>
                  <a:lnTo>
                    <a:pt x="77786" y="19397"/>
                  </a:lnTo>
                  <a:close/>
                  <a:moveTo>
                    <a:pt x="80836" y="19397"/>
                  </a:moveTo>
                  <a:lnTo>
                    <a:pt x="80836" y="22446"/>
                  </a:lnTo>
                  <a:lnTo>
                    <a:pt x="80036" y="22446"/>
                  </a:lnTo>
                  <a:lnTo>
                    <a:pt x="80036" y="19397"/>
                  </a:lnTo>
                  <a:close/>
                  <a:moveTo>
                    <a:pt x="77237" y="19397"/>
                  </a:moveTo>
                  <a:lnTo>
                    <a:pt x="77237" y="22496"/>
                  </a:lnTo>
                  <a:lnTo>
                    <a:pt x="76387" y="22496"/>
                  </a:lnTo>
                  <a:lnTo>
                    <a:pt x="76387" y="19397"/>
                  </a:lnTo>
                  <a:close/>
                  <a:moveTo>
                    <a:pt x="30795" y="27695"/>
                  </a:moveTo>
                  <a:lnTo>
                    <a:pt x="30795" y="30745"/>
                  </a:lnTo>
                  <a:lnTo>
                    <a:pt x="29945" y="30745"/>
                  </a:lnTo>
                  <a:lnTo>
                    <a:pt x="29945" y="27695"/>
                  </a:lnTo>
                  <a:close/>
                  <a:moveTo>
                    <a:pt x="32994" y="27695"/>
                  </a:moveTo>
                  <a:lnTo>
                    <a:pt x="32994" y="30745"/>
                  </a:lnTo>
                  <a:lnTo>
                    <a:pt x="31345" y="30745"/>
                  </a:lnTo>
                  <a:lnTo>
                    <a:pt x="31345" y="27695"/>
                  </a:lnTo>
                  <a:close/>
                  <a:moveTo>
                    <a:pt x="34394" y="27695"/>
                  </a:moveTo>
                  <a:lnTo>
                    <a:pt x="34394" y="30745"/>
                  </a:lnTo>
                  <a:lnTo>
                    <a:pt x="33594" y="30745"/>
                  </a:lnTo>
                  <a:lnTo>
                    <a:pt x="33594" y="27695"/>
                  </a:lnTo>
                  <a:close/>
                  <a:moveTo>
                    <a:pt x="77237" y="27695"/>
                  </a:moveTo>
                  <a:lnTo>
                    <a:pt x="77237" y="30795"/>
                  </a:lnTo>
                  <a:lnTo>
                    <a:pt x="76387" y="30795"/>
                  </a:lnTo>
                  <a:lnTo>
                    <a:pt x="76387" y="27695"/>
                  </a:lnTo>
                  <a:close/>
                  <a:moveTo>
                    <a:pt x="79436" y="27695"/>
                  </a:moveTo>
                  <a:lnTo>
                    <a:pt x="79436" y="30795"/>
                  </a:lnTo>
                  <a:lnTo>
                    <a:pt x="77786" y="30795"/>
                  </a:lnTo>
                  <a:lnTo>
                    <a:pt x="77786" y="27695"/>
                  </a:lnTo>
                  <a:close/>
                  <a:moveTo>
                    <a:pt x="80836" y="27695"/>
                  </a:moveTo>
                  <a:lnTo>
                    <a:pt x="80836" y="30795"/>
                  </a:lnTo>
                  <a:lnTo>
                    <a:pt x="80036" y="30795"/>
                  </a:lnTo>
                  <a:lnTo>
                    <a:pt x="80036" y="27695"/>
                  </a:lnTo>
                  <a:close/>
                  <a:moveTo>
                    <a:pt x="30795" y="34944"/>
                  </a:moveTo>
                  <a:lnTo>
                    <a:pt x="30795" y="37994"/>
                  </a:lnTo>
                  <a:lnTo>
                    <a:pt x="29945" y="37994"/>
                  </a:lnTo>
                  <a:lnTo>
                    <a:pt x="29945" y="34944"/>
                  </a:lnTo>
                  <a:close/>
                  <a:moveTo>
                    <a:pt x="32994" y="34944"/>
                  </a:moveTo>
                  <a:lnTo>
                    <a:pt x="32994" y="37994"/>
                  </a:lnTo>
                  <a:lnTo>
                    <a:pt x="31345" y="37994"/>
                  </a:lnTo>
                  <a:lnTo>
                    <a:pt x="31345" y="34944"/>
                  </a:lnTo>
                  <a:close/>
                  <a:moveTo>
                    <a:pt x="34394" y="34944"/>
                  </a:moveTo>
                  <a:lnTo>
                    <a:pt x="34394" y="37994"/>
                  </a:lnTo>
                  <a:lnTo>
                    <a:pt x="33594" y="37994"/>
                  </a:lnTo>
                  <a:lnTo>
                    <a:pt x="33594" y="34944"/>
                  </a:lnTo>
                  <a:close/>
                  <a:moveTo>
                    <a:pt x="79436" y="34944"/>
                  </a:moveTo>
                  <a:lnTo>
                    <a:pt x="79436" y="37994"/>
                  </a:lnTo>
                  <a:lnTo>
                    <a:pt x="77786" y="37994"/>
                  </a:lnTo>
                  <a:lnTo>
                    <a:pt x="77786" y="34944"/>
                  </a:lnTo>
                  <a:close/>
                  <a:moveTo>
                    <a:pt x="80836" y="34944"/>
                  </a:moveTo>
                  <a:lnTo>
                    <a:pt x="80836" y="37994"/>
                  </a:lnTo>
                  <a:lnTo>
                    <a:pt x="80036" y="37994"/>
                  </a:lnTo>
                  <a:lnTo>
                    <a:pt x="80036" y="34944"/>
                  </a:lnTo>
                  <a:close/>
                  <a:moveTo>
                    <a:pt x="77237" y="34944"/>
                  </a:moveTo>
                  <a:lnTo>
                    <a:pt x="77237" y="38044"/>
                  </a:lnTo>
                  <a:lnTo>
                    <a:pt x="76387" y="38044"/>
                  </a:lnTo>
                  <a:lnTo>
                    <a:pt x="76387" y="34944"/>
                  </a:lnTo>
                  <a:close/>
                  <a:moveTo>
                    <a:pt x="26245" y="23896"/>
                  </a:moveTo>
                  <a:lnTo>
                    <a:pt x="26245" y="31595"/>
                  </a:lnTo>
                  <a:cubicBezTo>
                    <a:pt x="26046" y="31895"/>
                    <a:pt x="25896" y="32245"/>
                    <a:pt x="25696" y="32595"/>
                  </a:cubicBezTo>
                  <a:cubicBezTo>
                    <a:pt x="22996" y="37344"/>
                    <a:pt x="18847" y="41093"/>
                    <a:pt x="13798" y="43193"/>
                  </a:cubicBezTo>
                  <a:lnTo>
                    <a:pt x="6249" y="43193"/>
                  </a:lnTo>
                  <a:cubicBezTo>
                    <a:pt x="13048" y="41793"/>
                    <a:pt x="18997" y="37644"/>
                    <a:pt x="22646" y="31695"/>
                  </a:cubicBezTo>
                  <a:cubicBezTo>
                    <a:pt x="24146" y="29245"/>
                    <a:pt x="25396" y="26646"/>
                    <a:pt x="26245" y="23896"/>
                  </a:cubicBezTo>
                  <a:close/>
                  <a:moveTo>
                    <a:pt x="26245" y="32645"/>
                  </a:moveTo>
                  <a:lnTo>
                    <a:pt x="26245" y="43193"/>
                  </a:lnTo>
                  <a:lnTo>
                    <a:pt x="15097" y="43193"/>
                  </a:lnTo>
                  <a:cubicBezTo>
                    <a:pt x="19447" y="41093"/>
                    <a:pt x="23096" y="37794"/>
                    <a:pt x="25646" y="33694"/>
                  </a:cubicBezTo>
                  <a:cubicBezTo>
                    <a:pt x="25846" y="33344"/>
                    <a:pt x="26046" y="32994"/>
                    <a:pt x="26245" y="32645"/>
                  </a:cubicBezTo>
                  <a:close/>
                  <a:moveTo>
                    <a:pt x="72637" y="20897"/>
                  </a:moveTo>
                  <a:lnTo>
                    <a:pt x="72687" y="43193"/>
                  </a:lnTo>
                  <a:lnTo>
                    <a:pt x="38193" y="43193"/>
                  </a:lnTo>
                  <a:lnTo>
                    <a:pt x="38193" y="20897"/>
                  </a:lnTo>
                  <a:close/>
                  <a:moveTo>
                    <a:pt x="84635" y="32695"/>
                  </a:moveTo>
                  <a:cubicBezTo>
                    <a:pt x="84835" y="33044"/>
                    <a:pt x="85035" y="33344"/>
                    <a:pt x="85235" y="33694"/>
                  </a:cubicBezTo>
                  <a:cubicBezTo>
                    <a:pt x="87735" y="37794"/>
                    <a:pt x="91434" y="41093"/>
                    <a:pt x="95783" y="43193"/>
                  </a:cubicBezTo>
                  <a:lnTo>
                    <a:pt x="84635" y="43193"/>
                  </a:lnTo>
                  <a:lnTo>
                    <a:pt x="84635" y="32695"/>
                  </a:lnTo>
                  <a:close/>
                  <a:moveTo>
                    <a:pt x="84635" y="24046"/>
                  </a:moveTo>
                  <a:cubicBezTo>
                    <a:pt x="85485" y="26746"/>
                    <a:pt x="86685" y="29295"/>
                    <a:pt x="88185" y="31695"/>
                  </a:cubicBezTo>
                  <a:cubicBezTo>
                    <a:pt x="91834" y="37644"/>
                    <a:pt x="97783" y="41793"/>
                    <a:pt x="104582" y="43193"/>
                  </a:cubicBezTo>
                  <a:lnTo>
                    <a:pt x="96983" y="43193"/>
                  </a:lnTo>
                  <a:cubicBezTo>
                    <a:pt x="91934" y="41043"/>
                    <a:pt x="87785" y="37344"/>
                    <a:pt x="85085" y="32595"/>
                  </a:cubicBezTo>
                  <a:cubicBezTo>
                    <a:pt x="84935" y="32295"/>
                    <a:pt x="84785" y="31945"/>
                    <a:pt x="84585" y="31645"/>
                  </a:cubicBezTo>
                  <a:lnTo>
                    <a:pt x="84635" y="24046"/>
                  </a:lnTo>
                  <a:close/>
                  <a:moveTo>
                    <a:pt x="55940" y="44342"/>
                  </a:moveTo>
                  <a:lnTo>
                    <a:pt x="55940" y="45292"/>
                  </a:lnTo>
                  <a:lnTo>
                    <a:pt x="54940" y="45292"/>
                  </a:lnTo>
                  <a:lnTo>
                    <a:pt x="54940" y="44342"/>
                  </a:lnTo>
                  <a:close/>
                  <a:moveTo>
                    <a:pt x="53891" y="44342"/>
                  </a:moveTo>
                  <a:lnTo>
                    <a:pt x="53891" y="45442"/>
                  </a:lnTo>
                  <a:lnTo>
                    <a:pt x="52891" y="45592"/>
                  </a:lnTo>
                  <a:lnTo>
                    <a:pt x="52891" y="44342"/>
                  </a:lnTo>
                  <a:close/>
                  <a:moveTo>
                    <a:pt x="58040" y="44342"/>
                  </a:moveTo>
                  <a:lnTo>
                    <a:pt x="58040" y="45592"/>
                  </a:lnTo>
                  <a:lnTo>
                    <a:pt x="57040" y="45442"/>
                  </a:lnTo>
                  <a:lnTo>
                    <a:pt x="57040" y="44342"/>
                  </a:lnTo>
                  <a:close/>
                  <a:moveTo>
                    <a:pt x="52241" y="44342"/>
                  </a:moveTo>
                  <a:lnTo>
                    <a:pt x="52241" y="45692"/>
                  </a:lnTo>
                  <a:cubicBezTo>
                    <a:pt x="51741" y="45742"/>
                    <a:pt x="51291" y="45842"/>
                    <a:pt x="50841" y="45892"/>
                  </a:cubicBezTo>
                  <a:lnTo>
                    <a:pt x="50841" y="44342"/>
                  </a:lnTo>
                  <a:close/>
                  <a:moveTo>
                    <a:pt x="60090" y="44342"/>
                  </a:moveTo>
                  <a:lnTo>
                    <a:pt x="60090" y="45892"/>
                  </a:lnTo>
                  <a:cubicBezTo>
                    <a:pt x="59590" y="45842"/>
                    <a:pt x="59140" y="45742"/>
                    <a:pt x="58690" y="45692"/>
                  </a:cubicBezTo>
                  <a:lnTo>
                    <a:pt x="58690" y="44342"/>
                  </a:lnTo>
                  <a:close/>
                  <a:moveTo>
                    <a:pt x="50191" y="44342"/>
                  </a:moveTo>
                  <a:lnTo>
                    <a:pt x="50191" y="46042"/>
                  </a:lnTo>
                  <a:cubicBezTo>
                    <a:pt x="49691" y="46142"/>
                    <a:pt x="49241" y="46242"/>
                    <a:pt x="48742" y="46342"/>
                  </a:cubicBezTo>
                  <a:lnTo>
                    <a:pt x="48742" y="44342"/>
                  </a:lnTo>
                  <a:close/>
                  <a:moveTo>
                    <a:pt x="62139" y="44342"/>
                  </a:moveTo>
                  <a:lnTo>
                    <a:pt x="62139" y="46342"/>
                  </a:lnTo>
                  <a:cubicBezTo>
                    <a:pt x="61689" y="46242"/>
                    <a:pt x="61189" y="46142"/>
                    <a:pt x="60739" y="46042"/>
                  </a:cubicBezTo>
                  <a:lnTo>
                    <a:pt x="60739" y="44342"/>
                  </a:lnTo>
                  <a:close/>
                  <a:moveTo>
                    <a:pt x="48092" y="44392"/>
                  </a:moveTo>
                  <a:lnTo>
                    <a:pt x="48092" y="46492"/>
                  </a:lnTo>
                  <a:cubicBezTo>
                    <a:pt x="47642" y="46592"/>
                    <a:pt x="47142" y="46742"/>
                    <a:pt x="46692" y="46892"/>
                  </a:cubicBezTo>
                  <a:lnTo>
                    <a:pt x="46692" y="44392"/>
                  </a:lnTo>
                  <a:close/>
                  <a:moveTo>
                    <a:pt x="64239" y="44342"/>
                  </a:moveTo>
                  <a:lnTo>
                    <a:pt x="64239" y="46892"/>
                  </a:lnTo>
                  <a:cubicBezTo>
                    <a:pt x="63739" y="46742"/>
                    <a:pt x="63289" y="46592"/>
                    <a:pt x="62789" y="46492"/>
                  </a:cubicBezTo>
                  <a:lnTo>
                    <a:pt x="62789" y="44342"/>
                  </a:lnTo>
                  <a:close/>
                  <a:moveTo>
                    <a:pt x="46042" y="44342"/>
                  </a:moveTo>
                  <a:lnTo>
                    <a:pt x="46042" y="47092"/>
                  </a:lnTo>
                  <a:cubicBezTo>
                    <a:pt x="45542" y="47242"/>
                    <a:pt x="45092" y="47392"/>
                    <a:pt x="44592" y="47542"/>
                  </a:cubicBezTo>
                  <a:lnTo>
                    <a:pt x="44592" y="44342"/>
                  </a:lnTo>
                  <a:close/>
                  <a:moveTo>
                    <a:pt x="66288" y="44342"/>
                  </a:moveTo>
                  <a:lnTo>
                    <a:pt x="66288" y="47542"/>
                  </a:lnTo>
                  <a:cubicBezTo>
                    <a:pt x="65839" y="47392"/>
                    <a:pt x="65339" y="47242"/>
                    <a:pt x="64889" y="47092"/>
                  </a:cubicBezTo>
                  <a:lnTo>
                    <a:pt x="64889" y="44342"/>
                  </a:lnTo>
                  <a:close/>
                  <a:moveTo>
                    <a:pt x="43942" y="44392"/>
                  </a:moveTo>
                  <a:lnTo>
                    <a:pt x="43942" y="47842"/>
                  </a:lnTo>
                  <a:cubicBezTo>
                    <a:pt x="43492" y="47992"/>
                    <a:pt x="42993" y="48242"/>
                    <a:pt x="42543" y="48442"/>
                  </a:cubicBezTo>
                  <a:lnTo>
                    <a:pt x="42543" y="44392"/>
                  </a:lnTo>
                  <a:close/>
                  <a:moveTo>
                    <a:pt x="68338" y="44342"/>
                  </a:moveTo>
                  <a:lnTo>
                    <a:pt x="68338" y="48442"/>
                  </a:lnTo>
                  <a:cubicBezTo>
                    <a:pt x="67888" y="48242"/>
                    <a:pt x="67438" y="47992"/>
                    <a:pt x="66938" y="47792"/>
                  </a:cubicBezTo>
                  <a:lnTo>
                    <a:pt x="66938" y="44342"/>
                  </a:lnTo>
                  <a:close/>
                  <a:moveTo>
                    <a:pt x="41893" y="44342"/>
                  </a:moveTo>
                  <a:lnTo>
                    <a:pt x="41893" y="48742"/>
                  </a:lnTo>
                  <a:cubicBezTo>
                    <a:pt x="41443" y="48992"/>
                    <a:pt x="40993" y="49192"/>
                    <a:pt x="40593" y="49442"/>
                  </a:cubicBezTo>
                  <a:lnTo>
                    <a:pt x="40593" y="44342"/>
                  </a:lnTo>
                  <a:close/>
                  <a:moveTo>
                    <a:pt x="70288" y="44392"/>
                  </a:moveTo>
                  <a:lnTo>
                    <a:pt x="70288" y="49442"/>
                  </a:lnTo>
                  <a:cubicBezTo>
                    <a:pt x="69888" y="49192"/>
                    <a:pt x="69438" y="48992"/>
                    <a:pt x="69038" y="48742"/>
                  </a:cubicBezTo>
                  <a:lnTo>
                    <a:pt x="69038" y="44392"/>
                  </a:lnTo>
                  <a:close/>
                  <a:moveTo>
                    <a:pt x="32194" y="0"/>
                  </a:moveTo>
                  <a:lnTo>
                    <a:pt x="29495" y="6599"/>
                  </a:lnTo>
                  <a:lnTo>
                    <a:pt x="28445" y="6599"/>
                  </a:lnTo>
                  <a:lnTo>
                    <a:pt x="27795" y="5100"/>
                  </a:lnTo>
                  <a:lnTo>
                    <a:pt x="26245" y="8899"/>
                  </a:lnTo>
                  <a:lnTo>
                    <a:pt x="26245" y="21996"/>
                  </a:lnTo>
                  <a:cubicBezTo>
                    <a:pt x="25446" y="24996"/>
                    <a:pt x="24246" y="27845"/>
                    <a:pt x="22696" y="30545"/>
                  </a:cubicBezTo>
                  <a:cubicBezTo>
                    <a:pt x="18447" y="38044"/>
                    <a:pt x="11348" y="42393"/>
                    <a:pt x="3000" y="43193"/>
                  </a:cubicBezTo>
                  <a:lnTo>
                    <a:pt x="0" y="43193"/>
                  </a:lnTo>
                  <a:lnTo>
                    <a:pt x="0" y="45442"/>
                  </a:lnTo>
                  <a:lnTo>
                    <a:pt x="23846" y="45442"/>
                  </a:lnTo>
                  <a:lnTo>
                    <a:pt x="23846" y="53691"/>
                  </a:lnTo>
                  <a:cubicBezTo>
                    <a:pt x="23396" y="54541"/>
                    <a:pt x="23196" y="55440"/>
                    <a:pt x="23196" y="56390"/>
                  </a:cubicBezTo>
                  <a:lnTo>
                    <a:pt x="41143" y="56390"/>
                  </a:lnTo>
                  <a:cubicBezTo>
                    <a:pt x="41143" y="55440"/>
                    <a:pt x="40943" y="54541"/>
                    <a:pt x="40543" y="53691"/>
                  </a:cubicBezTo>
                  <a:lnTo>
                    <a:pt x="40543" y="50091"/>
                  </a:lnTo>
                  <a:cubicBezTo>
                    <a:pt x="44892" y="47442"/>
                    <a:pt x="50391" y="46242"/>
                    <a:pt x="55390" y="45842"/>
                  </a:cubicBezTo>
                  <a:cubicBezTo>
                    <a:pt x="60390" y="46242"/>
                    <a:pt x="65889" y="47442"/>
                    <a:pt x="70238" y="50091"/>
                  </a:cubicBezTo>
                  <a:lnTo>
                    <a:pt x="70238" y="53741"/>
                  </a:lnTo>
                  <a:cubicBezTo>
                    <a:pt x="69838" y="54541"/>
                    <a:pt x="69638" y="55490"/>
                    <a:pt x="69638" y="56440"/>
                  </a:cubicBezTo>
                  <a:lnTo>
                    <a:pt x="87585" y="56440"/>
                  </a:lnTo>
                  <a:cubicBezTo>
                    <a:pt x="87585" y="55490"/>
                    <a:pt x="87335" y="54541"/>
                    <a:pt x="86935" y="53741"/>
                  </a:cubicBezTo>
                  <a:lnTo>
                    <a:pt x="86935" y="45442"/>
                  </a:lnTo>
                  <a:lnTo>
                    <a:pt x="110831" y="45442"/>
                  </a:lnTo>
                  <a:lnTo>
                    <a:pt x="110831" y="43193"/>
                  </a:lnTo>
                  <a:lnTo>
                    <a:pt x="107831" y="43193"/>
                  </a:lnTo>
                  <a:cubicBezTo>
                    <a:pt x="99533" y="42343"/>
                    <a:pt x="92334" y="38044"/>
                    <a:pt x="88135" y="30595"/>
                  </a:cubicBezTo>
                  <a:cubicBezTo>
                    <a:pt x="86585" y="27945"/>
                    <a:pt x="85435" y="25146"/>
                    <a:pt x="84635" y="22246"/>
                  </a:cubicBezTo>
                  <a:lnTo>
                    <a:pt x="84635" y="8899"/>
                  </a:lnTo>
                  <a:lnTo>
                    <a:pt x="83036" y="5100"/>
                  </a:lnTo>
                  <a:lnTo>
                    <a:pt x="82436" y="6599"/>
                  </a:lnTo>
                  <a:lnTo>
                    <a:pt x="81386" y="6599"/>
                  </a:lnTo>
                  <a:lnTo>
                    <a:pt x="78636" y="0"/>
                  </a:lnTo>
                  <a:lnTo>
                    <a:pt x="75937" y="6599"/>
                  </a:lnTo>
                  <a:lnTo>
                    <a:pt x="74837" y="6599"/>
                  </a:lnTo>
                  <a:lnTo>
                    <a:pt x="74237" y="5100"/>
                  </a:lnTo>
                  <a:lnTo>
                    <a:pt x="72637" y="8899"/>
                  </a:lnTo>
                  <a:lnTo>
                    <a:pt x="72637" y="12298"/>
                  </a:lnTo>
                  <a:lnTo>
                    <a:pt x="72637" y="15698"/>
                  </a:lnTo>
                  <a:lnTo>
                    <a:pt x="68888" y="15698"/>
                  </a:lnTo>
                  <a:lnTo>
                    <a:pt x="68888" y="15648"/>
                  </a:lnTo>
                  <a:lnTo>
                    <a:pt x="60439" y="15648"/>
                  </a:lnTo>
                  <a:lnTo>
                    <a:pt x="60439" y="15598"/>
                  </a:lnTo>
                  <a:lnTo>
                    <a:pt x="58190" y="15698"/>
                  </a:lnTo>
                  <a:cubicBezTo>
                    <a:pt x="58190" y="15248"/>
                    <a:pt x="57840" y="14898"/>
                    <a:pt x="57390" y="14898"/>
                  </a:cubicBezTo>
                  <a:lnTo>
                    <a:pt x="53841" y="14898"/>
                  </a:lnTo>
                  <a:cubicBezTo>
                    <a:pt x="53391" y="14898"/>
                    <a:pt x="52991" y="15248"/>
                    <a:pt x="52991" y="15698"/>
                  </a:cubicBezTo>
                  <a:lnTo>
                    <a:pt x="50441" y="15698"/>
                  </a:lnTo>
                  <a:lnTo>
                    <a:pt x="50441" y="15748"/>
                  </a:lnTo>
                  <a:lnTo>
                    <a:pt x="46242" y="15748"/>
                  </a:lnTo>
                  <a:lnTo>
                    <a:pt x="46292" y="15798"/>
                  </a:lnTo>
                  <a:lnTo>
                    <a:pt x="40543" y="15798"/>
                  </a:lnTo>
                  <a:lnTo>
                    <a:pt x="38193" y="15698"/>
                  </a:lnTo>
                  <a:lnTo>
                    <a:pt x="38193" y="12298"/>
                  </a:lnTo>
                  <a:lnTo>
                    <a:pt x="38193" y="8899"/>
                  </a:lnTo>
                  <a:lnTo>
                    <a:pt x="36644" y="5100"/>
                  </a:lnTo>
                  <a:lnTo>
                    <a:pt x="36044" y="6599"/>
                  </a:lnTo>
                  <a:lnTo>
                    <a:pt x="34944" y="6599"/>
                  </a:lnTo>
                  <a:lnTo>
                    <a:pt x="32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3367325" y="2439882"/>
            <a:ext cx="50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301" name="Google Shape;301;p43"/>
          <p:cNvSpPr txBox="1">
            <a:spLocks noGrp="1"/>
          </p:cNvSpPr>
          <p:nvPr>
            <p:ph type="title" idx="2"/>
          </p:nvPr>
        </p:nvSpPr>
        <p:spPr>
          <a:xfrm>
            <a:off x="6148925" y="1299775"/>
            <a:ext cx="22818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02" name="Google Shape;302;p43"/>
          <p:cNvSpPr txBox="1">
            <a:spLocks noGrp="1"/>
          </p:cNvSpPr>
          <p:nvPr>
            <p:ph type="subTitle" idx="1"/>
          </p:nvPr>
        </p:nvSpPr>
        <p:spPr>
          <a:xfrm>
            <a:off x="5877125" y="3214929"/>
            <a:ext cx="2553600" cy="515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 tour of a city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D86-B614-4D47-9FB9-654C3385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33099"/>
            <a:ext cx="7717500" cy="572700"/>
          </a:xfrm>
        </p:spPr>
        <p:txBody>
          <a:bodyPr/>
          <a:lstStyle/>
          <a:p>
            <a:r>
              <a:rPr lang="en-US" dirty="0">
                <a:latin typeface="Antic Slab" panose="020B0604020202020204" charset="0"/>
              </a:rPr>
              <a:t>1. (p 131) Match the phrases to the pictures.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23540E-2715-4417-8EB8-ED51ACF45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" y="1202655"/>
            <a:ext cx="4033368" cy="302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70CEFB-11E7-4E2B-A2D6-47326CC29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59" y="1202656"/>
            <a:ext cx="4539407" cy="302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33B9E-FD61-4989-9100-2F177D82C2AD}"/>
              </a:ext>
            </a:extLst>
          </p:cNvPr>
          <p:cNvSpPr txBox="1"/>
          <p:nvPr/>
        </p:nvSpPr>
        <p:spPr>
          <a:xfrm>
            <a:off x="188685" y="4265387"/>
            <a:ext cx="45394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</a:rPr>
              <a:t>1. </a:t>
            </a:r>
            <a:r>
              <a:rPr lang="en-US" sz="1800" b="0" i="0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</a:rPr>
              <a:t>_________________________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Oxygen" panose="020B0604020202020204" charset="0"/>
              </a:rPr>
              <a:t> 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  <a:latin typeface="Oxygen" panose="020B0604020202020204" charset="0"/>
              </a:rPr>
            </a:br>
            <a:endParaRPr lang="en-US" dirty="0">
              <a:solidFill>
                <a:schemeClr val="bg1">
                  <a:lumMod val="10000"/>
                </a:schemeClr>
              </a:solidFill>
              <a:latin typeface="Oxygen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3F7A7-D4BB-4126-80D8-BF11966F6C4D}"/>
              </a:ext>
            </a:extLst>
          </p:cNvPr>
          <p:cNvSpPr txBox="1"/>
          <p:nvPr/>
        </p:nvSpPr>
        <p:spPr>
          <a:xfrm>
            <a:off x="4604594" y="4271737"/>
            <a:ext cx="45394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Oxygen" panose="020B0604020202020204" charset="0"/>
              </a:rPr>
              <a:t>2</a:t>
            </a:r>
            <a:r>
              <a:rPr lang="en-US" sz="2800" b="1" i="0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</a:rPr>
              <a:t>. </a:t>
            </a:r>
            <a:r>
              <a:rPr lang="en-US" sz="1800" b="0" i="0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</a:rPr>
              <a:t>_________________________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Oxygen" panose="020B0604020202020204" charset="0"/>
              </a:rPr>
              <a:t> 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  <a:latin typeface="Oxygen" panose="020B0604020202020204" charset="0"/>
              </a:rPr>
            </a:br>
            <a:endParaRPr lang="en-US" dirty="0">
              <a:solidFill>
                <a:schemeClr val="bg1">
                  <a:lumMod val="10000"/>
                </a:schemeClr>
              </a:solidFill>
              <a:latin typeface="Oxygen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C694A-1F30-4419-A27B-A911D99FFCB3}"/>
              </a:ext>
            </a:extLst>
          </p:cNvPr>
          <p:cNvSpPr txBox="1"/>
          <p:nvPr/>
        </p:nvSpPr>
        <p:spPr>
          <a:xfrm>
            <a:off x="4728091" y="668093"/>
            <a:ext cx="3586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  <a:ea typeface="Calibri" panose="020F0502020204030204" pitchFamily="34" charset="0"/>
              </a:rPr>
              <a:t>Changing of the Guard 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Oxygen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BB9683-D1BA-4FA8-A279-BD261A01604A}"/>
              </a:ext>
            </a:extLst>
          </p:cNvPr>
          <p:cNvSpPr txBox="1"/>
          <p:nvPr/>
        </p:nvSpPr>
        <p:spPr>
          <a:xfrm>
            <a:off x="596722" y="668094"/>
            <a:ext cx="3200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Oxygen" panose="020B0604020202020204" charset="0"/>
                <a:ea typeface="Calibri" panose="020F0502020204030204" pitchFamily="34" charset="0"/>
              </a:rPr>
              <a:t>Buckingham Palace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Oxygen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6197A-4740-41AD-9503-904BB8C0F73D}"/>
              </a:ext>
            </a:extLst>
          </p:cNvPr>
          <p:cNvSpPr txBox="1"/>
          <p:nvPr/>
        </p:nvSpPr>
        <p:spPr>
          <a:xfrm>
            <a:off x="415705" y="4244573"/>
            <a:ext cx="3586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effectLst/>
                <a:latin typeface="Oxygen" panose="020B0604020202020204" charset="0"/>
                <a:ea typeface="Calibri" panose="020F0502020204030204" pitchFamily="34" charset="0"/>
              </a:rPr>
              <a:t>Changing of the Guard </a:t>
            </a:r>
            <a:endParaRPr lang="en-US" sz="2400" b="1" dirty="0">
              <a:solidFill>
                <a:schemeClr val="accent6"/>
              </a:solidFill>
              <a:latin typeface="Oxygen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1C785-5CDA-4F22-922B-47DF5F4B3F79}"/>
              </a:ext>
            </a:extLst>
          </p:cNvPr>
          <p:cNvSpPr txBox="1"/>
          <p:nvPr/>
        </p:nvSpPr>
        <p:spPr>
          <a:xfrm>
            <a:off x="4972779" y="4244574"/>
            <a:ext cx="3200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effectLst/>
                <a:latin typeface="Oxygen" panose="020B0604020202020204" charset="0"/>
                <a:ea typeface="Calibri" panose="020F0502020204030204" pitchFamily="34" charset="0"/>
              </a:rPr>
              <a:t>Buckingham Palace</a:t>
            </a:r>
            <a:endParaRPr lang="en-US" sz="2400" b="1" dirty="0">
              <a:solidFill>
                <a:schemeClr val="accent6"/>
              </a:solidFill>
              <a:latin typeface="Oxyge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84180C-1643-4BBD-8A4E-95E6382F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8846068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2. (p 131) A tour guide is talking about the schedule for a day trip in London. Listen and fill in the times.</a:t>
            </a:r>
          </a:p>
        </p:txBody>
      </p:sp>
      <p:grpSp>
        <p:nvGrpSpPr>
          <p:cNvPr id="6" name="Google Shape;1145;p59">
            <a:extLst>
              <a:ext uri="{FF2B5EF4-FFF2-40B4-BE49-F238E27FC236}">
                <a16:creationId xmlns:a16="http://schemas.microsoft.com/office/drawing/2014/main" id="{09F4825A-1688-4F29-82E5-376D04B0DD71}"/>
              </a:ext>
            </a:extLst>
          </p:cNvPr>
          <p:cNvGrpSpPr/>
          <p:nvPr/>
        </p:nvGrpSpPr>
        <p:grpSpPr>
          <a:xfrm>
            <a:off x="6346663" y="1884258"/>
            <a:ext cx="2136937" cy="3259242"/>
            <a:chOff x="3267225" y="3422575"/>
            <a:chExt cx="630600" cy="961788"/>
          </a:xfrm>
        </p:grpSpPr>
        <p:sp>
          <p:nvSpPr>
            <p:cNvPr id="7" name="Google Shape;1146;p59">
              <a:extLst>
                <a:ext uri="{FF2B5EF4-FFF2-40B4-BE49-F238E27FC236}">
                  <a16:creationId xmlns:a16="http://schemas.microsoft.com/office/drawing/2014/main" id="{E60F412B-32C6-4314-A67A-FFFA4B6BC7BF}"/>
                </a:ext>
              </a:extLst>
            </p:cNvPr>
            <p:cNvSpPr/>
            <p:nvPr/>
          </p:nvSpPr>
          <p:spPr>
            <a:xfrm>
              <a:off x="3267225" y="3920813"/>
              <a:ext cx="630600" cy="133675"/>
            </a:xfrm>
            <a:custGeom>
              <a:avLst/>
              <a:gdLst/>
              <a:ahLst/>
              <a:cxnLst/>
              <a:rect l="l" t="t" r="r" b="b"/>
              <a:pathLst>
                <a:path w="25224" h="5347" extrusionOk="0">
                  <a:moveTo>
                    <a:pt x="3555" y="1081"/>
                  </a:moveTo>
                  <a:lnTo>
                    <a:pt x="3555" y="4266"/>
                  </a:lnTo>
                  <a:lnTo>
                    <a:pt x="1820" y="4266"/>
                  </a:lnTo>
                  <a:lnTo>
                    <a:pt x="1820" y="1081"/>
                  </a:lnTo>
                  <a:close/>
                  <a:moveTo>
                    <a:pt x="8531" y="1081"/>
                  </a:moveTo>
                  <a:lnTo>
                    <a:pt x="8503" y="4266"/>
                  </a:lnTo>
                  <a:lnTo>
                    <a:pt x="6768" y="4266"/>
                  </a:lnTo>
                  <a:lnTo>
                    <a:pt x="6768" y="1081"/>
                  </a:lnTo>
                  <a:close/>
                  <a:moveTo>
                    <a:pt x="13451" y="1081"/>
                  </a:moveTo>
                  <a:lnTo>
                    <a:pt x="13451" y="4266"/>
                  </a:lnTo>
                  <a:lnTo>
                    <a:pt x="11745" y="4266"/>
                  </a:lnTo>
                  <a:lnTo>
                    <a:pt x="11745" y="1081"/>
                  </a:lnTo>
                  <a:close/>
                  <a:moveTo>
                    <a:pt x="18427" y="1081"/>
                  </a:moveTo>
                  <a:lnTo>
                    <a:pt x="18399" y="4266"/>
                  </a:lnTo>
                  <a:lnTo>
                    <a:pt x="16693" y="4266"/>
                  </a:lnTo>
                  <a:lnTo>
                    <a:pt x="16693" y="1081"/>
                  </a:lnTo>
                  <a:close/>
                  <a:moveTo>
                    <a:pt x="23347" y="1081"/>
                  </a:moveTo>
                  <a:lnTo>
                    <a:pt x="23347" y="4266"/>
                  </a:lnTo>
                  <a:lnTo>
                    <a:pt x="21612" y="4266"/>
                  </a:lnTo>
                  <a:lnTo>
                    <a:pt x="21612" y="1081"/>
                  </a:lnTo>
                  <a:close/>
                  <a:moveTo>
                    <a:pt x="0" y="1"/>
                  </a:moveTo>
                  <a:lnTo>
                    <a:pt x="0" y="5347"/>
                  </a:lnTo>
                  <a:lnTo>
                    <a:pt x="25224" y="5347"/>
                  </a:lnTo>
                  <a:lnTo>
                    <a:pt x="2522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47;p59">
              <a:extLst>
                <a:ext uri="{FF2B5EF4-FFF2-40B4-BE49-F238E27FC236}">
                  <a16:creationId xmlns:a16="http://schemas.microsoft.com/office/drawing/2014/main" id="{D9E8B6FB-0945-4613-A068-15BD3918E7EA}"/>
                </a:ext>
              </a:extLst>
            </p:cNvPr>
            <p:cNvSpPr/>
            <p:nvPr/>
          </p:nvSpPr>
          <p:spPr>
            <a:xfrm>
              <a:off x="3267225" y="4065838"/>
              <a:ext cx="630600" cy="133675"/>
            </a:xfrm>
            <a:custGeom>
              <a:avLst/>
              <a:gdLst/>
              <a:ahLst/>
              <a:cxnLst/>
              <a:rect l="l" t="t" r="r" b="b"/>
              <a:pathLst>
                <a:path w="25224" h="5347" extrusionOk="0">
                  <a:moveTo>
                    <a:pt x="3555" y="1081"/>
                  </a:moveTo>
                  <a:lnTo>
                    <a:pt x="3555" y="4266"/>
                  </a:lnTo>
                  <a:lnTo>
                    <a:pt x="1820" y="4266"/>
                  </a:lnTo>
                  <a:lnTo>
                    <a:pt x="1820" y="1081"/>
                  </a:lnTo>
                  <a:close/>
                  <a:moveTo>
                    <a:pt x="8531" y="1081"/>
                  </a:moveTo>
                  <a:lnTo>
                    <a:pt x="8503" y="4266"/>
                  </a:lnTo>
                  <a:lnTo>
                    <a:pt x="6768" y="4266"/>
                  </a:lnTo>
                  <a:lnTo>
                    <a:pt x="6768" y="1081"/>
                  </a:lnTo>
                  <a:close/>
                  <a:moveTo>
                    <a:pt x="13451" y="1081"/>
                  </a:moveTo>
                  <a:lnTo>
                    <a:pt x="13451" y="4266"/>
                  </a:lnTo>
                  <a:lnTo>
                    <a:pt x="11745" y="4266"/>
                  </a:lnTo>
                  <a:lnTo>
                    <a:pt x="11745" y="1081"/>
                  </a:lnTo>
                  <a:close/>
                  <a:moveTo>
                    <a:pt x="18427" y="1081"/>
                  </a:moveTo>
                  <a:lnTo>
                    <a:pt x="18399" y="4266"/>
                  </a:lnTo>
                  <a:lnTo>
                    <a:pt x="16693" y="4266"/>
                  </a:lnTo>
                  <a:lnTo>
                    <a:pt x="16693" y="1081"/>
                  </a:lnTo>
                  <a:close/>
                  <a:moveTo>
                    <a:pt x="23347" y="1081"/>
                  </a:moveTo>
                  <a:lnTo>
                    <a:pt x="23347" y="4266"/>
                  </a:lnTo>
                  <a:lnTo>
                    <a:pt x="21612" y="4266"/>
                  </a:lnTo>
                  <a:lnTo>
                    <a:pt x="21612" y="1081"/>
                  </a:lnTo>
                  <a:close/>
                  <a:moveTo>
                    <a:pt x="0" y="1"/>
                  </a:moveTo>
                  <a:lnTo>
                    <a:pt x="0" y="5347"/>
                  </a:lnTo>
                  <a:lnTo>
                    <a:pt x="25224" y="5347"/>
                  </a:lnTo>
                  <a:lnTo>
                    <a:pt x="25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48;p59">
              <a:extLst>
                <a:ext uri="{FF2B5EF4-FFF2-40B4-BE49-F238E27FC236}">
                  <a16:creationId xmlns:a16="http://schemas.microsoft.com/office/drawing/2014/main" id="{EB34C658-942F-4050-ABB1-518BEFB13378}"/>
                </a:ext>
              </a:extLst>
            </p:cNvPr>
            <p:cNvSpPr/>
            <p:nvPr/>
          </p:nvSpPr>
          <p:spPr>
            <a:xfrm>
              <a:off x="3267225" y="4213713"/>
              <a:ext cx="630600" cy="170650"/>
            </a:xfrm>
            <a:custGeom>
              <a:avLst/>
              <a:gdLst/>
              <a:ahLst/>
              <a:cxnLst/>
              <a:rect l="l" t="t" r="r" b="b"/>
              <a:pathLst>
                <a:path w="25224" h="6826" extrusionOk="0">
                  <a:moveTo>
                    <a:pt x="0" y="1"/>
                  </a:moveTo>
                  <a:lnTo>
                    <a:pt x="0" y="6825"/>
                  </a:lnTo>
                  <a:lnTo>
                    <a:pt x="17688" y="6825"/>
                  </a:lnTo>
                  <a:lnTo>
                    <a:pt x="17688" y="1081"/>
                  </a:lnTo>
                  <a:lnTo>
                    <a:pt x="20560" y="1081"/>
                  </a:lnTo>
                  <a:lnTo>
                    <a:pt x="20560" y="6825"/>
                  </a:lnTo>
                  <a:lnTo>
                    <a:pt x="20958" y="6825"/>
                  </a:lnTo>
                  <a:lnTo>
                    <a:pt x="20958" y="1081"/>
                  </a:lnTo>
                  <a:lnTo>
                    <a:pt x="23830" y="1081"/>
                  </a:lnTo>
                  <a:lnTo>
                    <a:pt x="23830" y="6825"/>
                  </a:lnTo>
                  <a:lnTo>
                    <a:pt x="25224" y="6825"/>
                  </a:lnTo>
                  <a:lnTo>
                    <a:pt x="252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49;p59">
              <a:extLst>
                <a:ext uri="{FF2B5EF4-FFF2-40B4-BE49-F238E27FC236}">
                  <a16:creationId xmlns:a16="http://schemas.microsoft.com/office/drawing/2014/main" id="{AC7B0E30-1A4C-4EAF-9456-A1719CF7C332}"/>
                </a:ext>
              </a:extLst>
            </p:cNvPr>
            <p:cNvSpPr/>
            <p:nvPr/>
          </p:nvSpPr>
          <p:spPr>
            <a:xfrm>
              <a:off x="3267225" y="3776513"/>
              <a:ext cx="630600" cy="133675"/>
            </a:xfrm>
            <a:custGeom>
              <a:avLst/>
              <a:gdLst/>
              <a:ahLst/>
              <a:cxnLst/>
              <a:rect l="l" t="t" r="r" b="b"/>
              <a:pathLst>
                <a:path w="25224" h="5347" extrusionOk="0">
                  <a:moveTo>
                    <a:pt x="7783" y="2269"/>
                  </a:moveTo>
                  <a:cubicBezTo>
                    <a:pt x="8222" y="2269"/>
                    <a:pt x="8592" y="2593"/>
                    <a:pt x="8645" y="3014"/>
                  </a:cubicBezTo>
                  <a:lnTo>
                    <a:pt x="8645" y="4777"/>
                  </a:lnTo>
                  <a:lnTo>
                    <a:pt x="5517" y="4777"/>
                  </a:lnTo>
                  <a:lnTo>
                    <a:pt x="5517" y="3014"/>
                  </a:lnTo>
                  <a:cubicBezTo>
                    <a:pt x="5570" y="2593"/>
                    <a:pt x="5940" y="2269"/>
                    <a:pt x="6378" y="2269"/>
                  </a:cubicBezTo>
                  <a:cubicBezTo>
                    <a:pt x="6413" y="2269"/>
                    <a:pt x="6448" y="2271"/>
                    <a:pt x="6484" y="2275"/>
                  </a:cubicBezTo>
                  <a:lnTo>
                    <a:pt x="7678" y="2275"/>
                  </a:lnTo>
                  <a:cubicBezTo>
                    <a:pt x="7714" y="2271"/>
                    <a:pt x="7749" y="2269"/>
                    <a:pt x="7783" y="2269"/>
                  </a:cubicBezTo>
                  <a:close/>
                  <a:moveTo>
                    <a:pt x="13323" y="2269"/>
                  </a:moveTo>
                  <a:cubicBezTo>
                    <a:pt x="13739" y="2269"/>
                    <a:pt x="14111" y="2593"/>
                    <a:pt x="14190" y="3014"/>
                  </a:cubicBezTo>
                  <a:lnTo>
                    <a:pt x="14190" y="4777"/>
                  </a:lnTo>
                  <a:lnTo>
                    <a:pt x="11034" y="4777"/>
                  </a:lnTo>
                  <a:lnTo>
                    <a:pt x="11034" y="3014"/>
                  </a:lnTo>
                  <a:cubicBezTo>
                    <a:pt x="11086" y="2593"/>
                    <a:pt x="11456" y="2269"/>
                    <a:pt x="11895" y="2269"/>
                  </a:cubicBezTo>
                  <a:cubicBezTo>
                    <a:pt x="11930" y="2269"/>
                    <a:pt x="11965" y="2271"/>
                    <a:pt x="12000" y="2275"/>
                  </a:cubicBezTo>
                  <a:lnTo>
                    <a:pt x="13223" y="2275"/>
                  </a:lnTo>
                  <a:cubicBezTo>
                    <a:pt x="13257" y="2271"/>
                    <a:pt x="13290" y="2269"/>
                    <a:pt x="13323" y="2269"/>
                  </a:cubicBezTo>
                  <a:close/>
                  <a:moveTo>
                    <a:pt x="18845" y="2269"/>
                  </a:moveTo>
                  <a:cubicBezTo>
                    <a:pt x="19284" y="2269"/>
                    <a:pt x="19654" y="2593"/>
                    <a:pt x="19707" y="3014"/>
                  </a:cubicBezTo>
                  <a:lnTo>
                    <a:pt x="19707" y="4777"/>
                  </a:lnTo>
                  <a:lnTo>
                    <a:pt x="16579" y="4777"/>
                  </a:lnTo>
                  <a:lnTo>
                    <a:pt x="16579" y="3014"/>
                  </a:lnTo>
                  <a:cubicBezTo>
                    <a:pt x="16631" y="2593"/>
                    <a:pt x="17002" y="2269"/>
                    <a:pt x="17418" y="2269"/>
                  </a:cubicBezTo>
                  <a:cubicBezTo>
                    <a:pt x="17451" y="2269"/>
                    <a:pt x="17484" y="2271"/>
                    <a:pt x="17517" y="2275"/>
                  </a:cubicBezTo>
                  <a:lnTo>
                    <a:pt x="18740" y="2275"/>
                  </a:lnTo>
                  <a:cubicBezTo>
                    <a:pt x="18775" y="2271"/>
                    <a:pt x="18811" y="2269"/>
                    <a:pt x="18845" y="2269"/>
                  </a:cubicBezTo>
                  <a:close/>
                  <a:moveTo>
                    <a:pt x="3839" y="0"/>
                  </a:moveTo>
                  <a:lnTo>
                    <a:pt x="0" y="5346"/>
                  </a:lnTo>
                  <a:lnTo>
                    <a:pt x="25224" y="5346"/>
                  </a:lnTo>
                  <a:lnTo>
                    <a:pt x="21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50;p59">
              <a:extLst>
                <a:ext uri="{FF2B5EF4-FFF2-40B4-BE49-F238E27FC236}">
                  <a16:creationId xmlns:a16="http://schemas.microsoft.com/office/drawing/2014/main" id="{4F83E531-A8BE-496A-9A78-591991EE4E83}"/>
                </a:ext>
              </a:extLst>
            </p:cNvPr>
            <p:cNvGrpSpPr/>
            <p:nvPr/>
          </p:nvGrpSpPr>
          <p:grpSpPr>
            <a:xfrm>
              <a:off x="3362838" y="3422575"/>
              <a:ext cx="439375" cy="343325"/>
              <a:chOff x="3010550" y="4592550"/>
              <a:chExt cx="439375" cy="343325"/>
            </a:xfrm>
          </p:grpSpPr>
          <p:sp>
            <p:nvSpPr>
              <p:cNvPr id="12" name="Google Shape;1151;p59">
                <a:extLst>
                  <a:ext uri="{FF2B5EF4-FFF2-40B4-BE49-F238E27FC236}">
                    <a16:creationId xmlns:a16="http://schemas.microsoft.com/office/drawing/2014/main" id="{C5BBD033-1437-47F7-B341-7543B33DFB12}"/>
                  </a:ext>
                </a:extLst>
              </p:cNvPr>
              <p:cNvSpPr/>
              <p:nvPr/>
            </p:nvSpPr>
            <p:spPr>
              <a:xfrm>
                <a:off x="3010550" y="4592550"/>
                <a:ext cx="439375" cy="343325"/>
              </a:xfrm>
              <a:custGeom>
                <a:avLst/>
                <a:gdLst/>
                <a:ahLst/>
                <a:cxnLst/>
                <a:rect l="l" t="t" r="r" b="b"/>
                <a:pathLst>
                  <a:path w="17575" h="13733" extrusionOk="0">
                    <a:moveTo>
                      <a:pt x="8816" y="2443"/>
                    </a:moveTo>
                    <a:cubicBezTo>
                      <a:pt x="9357" y="2443"/>
                      <a:pt x="9783" y="3439"/>
                      <a:pt x="9783" y="4690"/>
                    </a:cubicBezTo>
                    <a:cubicBezTo>
                      <a:pt x="9783" y="5088"/>
                      <a:pt x="9726" y="5486"/>
                      <a:pt x="9613" y="5884"/>
                    </a:cubicBezTo>
                    <a:cubicBezTo>
                      <a:pt x="9584" y="5969"/>
                      <a:pt x="9556" y="6055"/>
                      <a:pt x="9527" y="6140"/>
                    </a:cubicBezTo>
                    <a:cubicBezTo>
                      <a:pt x="9442" y="6396"/>
                      <a:pt x="9300" y="6652"/>
                      <a:pt x="9072" y="6823"/>
                    </a:cubicBezTo>
                    <a:cubicBezTo>
                      <a:pt x="8987" y="6879"/>
                      <a:pt x="8902" y="6908"/>
                      <a:pt x="8816" y="6908"/>
                    </a:cubicBezTo>
                    <a:cubicBezTo>
                      <a:pt x="8731" y="6908"/>
                      <a:pt x="8646" y="6879"/>
                      <a:pt x="8560" y="6823"/>
                    </a:cubicBezTo>
                    <a:cubicBezTo>
                      <a:pt x="8333" y="6652"/>
                      <a:pt x="8191" y="6396"/>
                      <a:pt x="8105" y="6140"/>
                    </a:cubicBezTo>
                    <a:cubicBezTo>
                      <a:pt x="8077" y="6055"/>
                      <a:pt x="8049" y="5969"/>
                      <a:pt x="8020" y="5884"/>
                    </a:cubicBezTo>
                    <a:cubicBezTo>
                      <a:pt x="7906" y="5486"/>
                      <a:pt x="7849" y="5088"/>
                      <a:pt x="7878" y="4690"/>
                    </a:cubicBezTo>
                    <a:cubicBezTo>
                      <a:pt x="7849" y="3439"/>
                      <a:pt x="8276" y="2443"/>
                      <a:pt x="8816" y="2443"/>
                    </a:cubicBezTo>
                    <a:close/>
                    <a:moveTo>
                      <a:pt x="14162" y="9467"/>
                    </a:moveTo>
                    <a:lnTo>
                      <a:pt x="14276" y="9609"/>
                    </a:lnTo>
                    <a:cubicBezTo>
                      <a:pt x="14333" y="9723"/>
                      <a:pt x="14390" y="9865"/>
                      <a:pt x="14390" y="10007"/>
                    </a:cubicBezTo>
                    <a:lnTo>
                      <a:pt x="14447" y="10007"/>
                    </a:lnTo>
                    <a:lnTo>
                      <a:pt x="14162" y="10292"/>
                    </a:lnTo>
                    <a:lnTo>
                      <a:pt x="14162" y="10235"/>
                    </a:lnTo>
                    <a:cubicBezTo>
                      <a:pt x="14020" y="10207"/>
                      <a:pt x="13906" y="10178"/>
                      <a:pt x="13764" y="10093"/>
                    </a:cubicBezTo>
                    <a:lnTo>
                      <a:pt x="13622" y="9979"/>
                    </a:lnTo>
                    <a:lnTo>
                      <a:pt x="13622" y="9467"/>
                    </a:lnTo>
                    <a:close/>
                    <a:moveTo>
                      <a:pt x="12995" y="2774"/>
                    </a:moveTo>
                    <a:cubicBezTo>
                      <a:pt x="13905" y="2774"/>
                      <a:pt x="14859" y="3155"/>
                      <a:pt x="15613" y="3894"/>
                    </a:cubicBezTo>
                    <a:cubicBezTo>
                      <a:pt x="16978" y="5287"/>
                      <a:pt x="17120" y="7363"/>
                      <a:pt x="15897" y="8586"/>
                    </a:cubicBezTo>
                    <a:lnTo>
                      <a:pt x="14532" y="9951"/>
                    </a:lnTo>
                    <a:lnTo>
                      <a:pt x="14532" y="9041"/>
                    </a:lnTo>
                    <a:lnTo>
                      <a:pt x="13622" y="9041"/>
                    </a:lnTo>
                    <a:lnTo>
                      <a:pt x="13622" y="8443"/>
                    </a:lnTo>
                    <a:cubicBezTo>
                      <a:pt x="13935" y="8244"/>
                      <a:pt x="13793" y="7733"/>
                      <a:pt x="13423" y="7733"/>
                    </a:cubicBezTo>
                    <a:cubicBezTo>
                      <a:pt x="13025" y="7733"/>
                      <a:pt x="12883" y="8244"/>
                      <a:pt x="13224" y="8443"/>
                    </a:cubicBezTo>
                    <a:lnTo>
                      <a:pt x="13224" y="9041"/>
                    </a:lnTo>
                    <a:lnTo>
                      <a:pt x="12286" y="9041"/>
                    </a:lnTo>
                    <a:lnTo>
                      <a:pt x="12286" y="10007"/>
                    </a:lnTo>
                    <a:lnTo>
                      <a:pt x="12428" y="10007"/>
                    </a:lnTo>
                    <a:cubicBezTo>
                      <a:pt x="12428" y="9865"/>
                      <a:pt x="12485" y="9723"/>
                      <a:pt x="12570" y="9609"/>
                    </a:cubicBezTo>
                    <a:cubicBezTo>
                      <a:pt x="12598" y="9552"/>
                      <a:pt x="12627" y="9496"/>
                      <a:pt x="12684" y="9439"/>
                    </a:cubicBezTo>
                    <a:lnTo>
                      <a:pt x="13224" y="9439"/>
                    </a:lnTo>
                    <a:lnTo>
                      <a:pt x="13224" y="9979"/>
                    </a:lnTo>
                    <a:lnTo>
                      <a:pt x="13053" y="10093"/>
                    </a:lnTo>
                    <a:cubicBezTo>
                      <a:pt x="12911" y="10178"/>
                      <a:pt x="12797" y="10207"/>
                      <a:pt x="12655" y="10235"/>
                    </a:cubicBezTo>
                    <a:lnTo>
                      <a:pt x="12655" y="10349"/>
                    </a:lnTo>
                    <a:lnTo>
                      <a:pt x="9357" y="10349"/>
                    </a:lnTo>
                    <a:lnTo>
                      <a:pt x="9357" y="9808"/>
                    </a:lnTo>
                    <a:lnTo>
                      <a:pt x="10068" y="9808"/>
                    </a:lnTo>
                    <a:lnTo>
                      <a:pt x="10068" y="9609"/>
                    </a:lnTo>
                    <a:cubicBezTo>
                      <a:pt x="9840" y="9581"/>
                      <a:pt x="9613" y="9496"/>
                      <a:pt x="9414" y="9382"/>
                    </a:cubicBezTo>
                    <a:lnTo>
                      <a:pt x="9158" y="9183"/>
                    </a:lnTo>
                    <a:lnTo>
                      <a:pt x="9158" y="8301"/>
                    </a:lnTo>
                    <a:lnTo>
                      <a:pt x="10039" y="8301"/>
                    </a:lnTo>
                    <a:lnTo>
                      <a:pt x="10238" y="8586"/>
                    </a:lnTo>
                    <a:cubicBezTo>
                      <a:pt x="10352" y="8785"/>
                      <a:pt x="10409" y="9012"/>
                      <a:pt x="10437" y="9240"/>
                    </a:cubicBezTo>
                    <a:lnTo>
                      <a:pt x="10665" y="9240"/>
                    </a:lnTo>
                    <a:lnTo>
                      <a:pt x="10665" y="6709"/>
                    </a:lnTo>
                    <a:lnTo>
                      <a:pt x="10437" y="6709"/>
                    </a:lnTo>
                    <a:cubicBezTo>
                      <a:pt x="10409" y="6936"/>
                      <a:pt x="10323" y="7164"/>
                      <a:pt x="10210" y="7391"/>
                    </a:cubicBezTo>
                    <a:cubicBezTo>
                      <a:pt x="10153" y="7477"/>
                      <a:pt x="10096" y="7562"/>
                      <a:pt x="10039" y="7647"/>
                    </a:cubicBezTo>
                    <a:lnTo>
                      <a:pt x="9158" y="7647"/>
                    </a:lnTo>
                    <a:lnTo>
                      <a:pt x="9158" y="7221"/>
                    </a:lnTo>
                    <a:cubicBezTo>
                      <a:pt x="9442" y="7022"/>
                      <a:pt x="9641" y="6737"/>
                      <a:pt x="9755" y="6396"/>
                    </a:cubicBezTo>
                    <a:cubicBezTo>
                      <a:pt x="9783" y="6311"/>
                      <a:pt x="9812" y="6225"/>
                      <a:pt x="9868" y="6112"/>
                    </a:cubicBezTo>
                    <a:cubicBezTo>
                      <a:pt x="9982" y="5657"/>
                      <a:pt x="10068" y="5173"/>
                      <a:pt x="10068" y="4690"/>
                    </a:cubicBezTo>
                    <a:lnTo>
                      <a:pt x="10068" y="4462"/>
                    </a:lnTo>
                    <a:lnTo>
                      <a:pt x="10921" y="3609"/>
                    </a:lnTo>
                    <a:cubicBezTo>
                      <a:pt x="11482" y="3048"/>
                      <a:pt x="12223" y="2774"/>
                      <a:pt x="12995" y="2774"/>
                    </a:cubicBezTo>
                    <a:close/>
                    <a:moveTo>
                      <a:pt x="4593" y="2777"/>
                    </a:moveTo>
                    <a:cubicBezTo>
                      <a:pt x="5361" y="2777"/>
                      <a:pt x="6097" y="3051"/>
                      <a:pt x="6655" y="3609"/>
                    </a:cubicBezTo>
                    <a:lnTo>
                      <a:pt x="7565" y="4519"/>
                    </a:lnTo>
                    <a:lnTo>
                      <a:pt x="7565" y="4690"/>
                    </a:lnTo>
                    <a:cubicBezTo>
                      <a:pt x="7565" y="5173"/>
                      <a:pt x="7622" y="5657"/>
                      <a:pt x="7764" y="6140"/>
                    </a:cubicBezTo>
                    <a:cubicBezTo>
                      <a:pt x="7793" y="6225"/>
                      <a:pt x="7821" y="6311"/>
                      <a:pt x="7878" y="6396"/>
                    </a:cubicBezTo>
                    <a:cubicBezTo>
                      <a:pt x="7992" y="6737"/>
                      <a:pt x="8191" y="7022"/>
                      <a:pt x="8475" y="7221"/>
                    </a:cubicBezTo>
                    <a:lnTo>
                      <a:pt x="8475" y="7647"/>
                    </a:lnTo>
                    <a:lnTo>
                      <a:pt x="7594" y="7647"/>
                    </a:lnTo>
                    <a:cubicBezTo>
                      <a:pt x="7537" y="7533"/>
                      <a:pt x="7451" y="7448"/>
                      <a:pt x="7394" y="7363"/>
                    </a:cubicBezTo>
                    <a:cubicBezTo>
                      <a:pt x="7281" y="7164"/>
                      <a:pt x="7224" y="6936"/>
                      <a:pt x="7195" y="6709"/>
                    </a:cubicBezTo>
                    <a:lnTo>
                      <a:pt x="6968" y="6709"/>
                    </a:lnTo>
                    <a:lnTo>
                      <a:pt x="6968" y="9240"/>
                    </a:lnTo>
                    <a:lnTo>
                      <a:pt x="7195" y="9240"/>
                    </a:lnTo>
                    <a:cubicBezTo>
                      <a:pt x="7224" y="9012"/>
                      <a:pt x="7281" y="8785"/>
                      <a:pt x="7394" y="8586"/>
                    </a:cubicBezTo>
                    <a:lnTo>
                      <a:pt x="7594" y="8301"/>
                    </a:lnTo>
                    <a:lnTo>
                      <a:pt x="8475" y="8301"/>
                    </a:lnTo>
                    <a:lnTo>
                      <a:pt x="8475" y="9211"/>
                    </a:lnTo>
                    <a:lnTo>
                      <a:pt x="8219" y="9382"/>
                    </a:lnTo>
                    <a:cubicBezTo>
                      <a:pt x="8020" y="9496"/>
                      <a:pt x="7793" y="9581"/>
                      <a:pt x="7537" y="9609"/>
                    </a:cubicBezTo>
                    <a:lnTo>
                      <a:pt x="7537" y="9837"/>
                    </a:lnTo>
                    <a:lnTo>
                      <a:pt x="8248" y="9837"/>
                    </a:lnTo>
                    <a:lnTo>
                      <a:pt x="8248" y="10377"/>
                    </a:lnTo>
                    <a:lnTo>
                      <a:pt x="5006" y="10377"/>
                    </a:lnTo>
                    <a:lnTo>
                      <a:pt x="5006" y="10235"/>
                    </a:lnTo>
                    <a:cubicBezTo>
                      <a:pt x="4864" y="10235"/>
                      <a:pt x="4721" y="10178"/>
                      <a:pt x="4608" y="10121"/>
                    </a:cubicBezTo>
                    <a:lnTo>
                      <a:pt x="4437" y="10007"/>
                    </a:lnTo>
                    <a:lnTo>
                      <a:pt x="4437" y="9467"/>
                    </a:lnTo>
                    <a:lnTo>
                      <a:pt x="4977" y="9467"/>
                    </a:lnTo>
                    <a:lnTo>
                      <a:pt x="5091" y="9609"/>
                    </a:lnTo>
                    <a:cubicBezTo>
                      <a:pt x="5176" y="9723"/>
                      <a:pt x="5205" y="9865"/>
                      <a:pt x="5233" y="10007"/>
                    </a:cubicBezTo>
                    <a:lnTo>
                      <a:pt x="5347" y="10007"/>
                    </a:lnTo>
                    <a:lnTo>
                      <a:pt x="5347" y="9041"/>
                    </a:lnTo>
                    <a:lnTo>
                      <a:pt x="4437" y="9041"/>
                    </a:lnTo>
                    <a:lnTo>
                      <a:pt x="4437" y="8443"/>
                    </a:lnTo>
                    <a:cubicBezTo>
                      <a:pt x="4551" y="8387"/>
                      <a:pt x="4636" y="8244"/>
                      <a:pt x="4608" y="8131"/>
                    </a:cubicBezTo>
                    <a:cubicBezTo>
                      <a:pt x="4608" y="7875"/>
                      <a:pt x="4423" y="7747"/>
                      <a:pt x="4238" y="7747"/>
                    </a:cubicBezTo>
                    <a:cubicBezTo>
                      <a:pt x="4053" y="7747"/>
                      <a:pt x="3868" y="7875"/>
                      <a:pt x="3868" y="8131"/>
                    </a:cubicBezTo>
                    <a:cubicBezTo>
                      <a:pt x="3868" y="8244"/>
                      <a:pt x="3925" y="8387"/>
                      <a:pt x="4039" y="8443"/>
                    </a:cubicBezTo>
                    <a:lnTo>
                      <a:pt x="4039" y="9041"/>
                    </a:lnTo>
                    <a:lnTo>
                      <a:pt x="3129" y="9041"/>
                    </a:lnTo>
                    <a:lnTo>
                      <a:pt x="3129" y="10007"/>
                    </a:lnTo>
                    <a:lnTo>
                      <a:pt x="3243" y="10007"/>
                    </a:lnTo>
                    <a:cubicBezTo>
                      <a:pt x="3271" y="9865"/>
                      <a:pt x="3300" y="9723"/>
                      <a:pt x="3385" y="9609"/>
                    </a:cubicBezTo>
                    <a:lnTo>
                      <a:pt x="3499" y="9439"/>
                    </a:lnTo>
                    <a:lnTo>
                      <a:pt x="4039" y="9439"/>
                    </a:lnTo>
                    <a:lnTo>
                      <a:pt x="4039" y="9979"/>
                    </a:lnTo>
                    <a:lnTo>
                      <a:pt x="3868" y="10093"/>
                    </a:lnTo>
                    <a:cubicBezTo>
                      <a:pt x="3755" y="10178"/>
                      <a:pt x="3612" y="10207"/>
                      <a:pt x="3470" y="10235"/>
                    </a:cubicBezTo>
                    <a:lnTo>
                      <a:pt x="3470" y="10377"/>
                    </a:lnTo>
                    <a:lnTo>
                      <a:pt x="1679" y="8586"/>
                    </a:lnTo>
                    <a:cubicBezTo>
                      <a:pt x="456" y="7363"/>
                      <a:pt x="598" y="5287"/>
                      <a:pt x="1963" y="3922"/>
                    </a:cubicBezTo>
                    <a:cubicBezTo>
                      <a:pt x="2720" y="3165"/>
                      <a:pt x="3679" y="2777"/>
                      <a:pt x="4593" y="2777"/>
                    </a:cubicBezTo>
                    <a:close/>
                    <a:moveTo>
                      <a:pt x="13309" y="11515"/>
                    </a:moveTo>
                    <a:cubicBezTo>
                      <a:pt x="13508" y="11515"/>
                      <a:pt x="13679" y="11685"/>
                      <a:pt x="13679" y="11884"/>
                    </a:cubicBezTo>
                    <a:lnTo>
                      <a:pt x="13651" y="11884"/>
                    </a:lnTo>
                    <a:cubicBezTo>
                      <a:pt x="13651" y="12091"/>
                      <a:pt x="13489" y="12223"/>
                      <a:pt x="13313" y="12223"/>
                    </a:cubicBezTo>
                    <a:cubicBezTo>
                      <a:pt x="13224" y="12223"/>
                      <a:pt x="13130" y="12189"/>
                      <a:pt x="13053" y="12112"/>
                    </a:cubicBezTo>
                    <a:cubicBezTo>
                      <a:pt x="12826" y="11913"/>
                      <a:pt x="12997" y="11515"/>
                      <a:pt x="13309" y="11515"/>
                    </a:cubicBezTo>
                    <a:close/>
                    <a:moveTo>
                      <a:pt x="4266" y="11518"/>
                    </a:moveTo>
                    <a:cubicBezTo>
                      <a:pt x="4443" y="11518"/>
                      <a:pt x="4608" y="11657"/>
                      <a:pt x="4608" y="11884"/>
                    </a:cubicBezTo>
                    <a:cubicBezTo>
                      <a:pt x="4608" y="12083"/>
                      <a:pt x="4437" y="12226"/>
                      <a:pt x="4266" y="12226"/>
                    </a:cubicBezTo>
                    <a:cubicBezTo>
                      <a:pt x="3925" y="12226"/>
                      <a:pt x="3783" y="11856"/>
                      <a:pt x="4011" y="11628"/>
                    </a:cubicBezTo>
                    <a:cubicBezTo>
                      <a:pt x="4086" y="11553"/>
                      <a:pt x="4178" y="11518"/>
                      <a:pt x="4266" y="11518"/>
                    </a:cubicBezTo>
                    <a:close/>
                    <a:moveTo>
                      <a:pt x="7286" y="11524"/>
                    </a:moveTo>
                    <a:cubicBezTo>
                      <a:pt x="7375" y="11524"/>
                      <a:pt x="7464" y="11556"/>
                      <a:pt x="7537" y="11628"/>
                    </a:cubicBezTo>
                    <a:cubicBezTo>
                      <a:pt x="7736" y="11856"/>
                      <a:pt x="7594" y="12226"/>
                      <a:pt x="7281" y="12226"/>
                    </a:cubicBezTo>
                    <a:cubicBezTo>
                      <a:pt x="7082" y="12226"/>
                      <a:pt x="6911" y="12083"/>
                      <a:pt x="6940" y="11884"/>
                    </a:cubicBezTo>
                    <a:lnTo>
                      <a:pt x="6911" y="11884"/>
                    </a:lnTo>
                    <a:cubicBezTo>
                      <a:pt x="6911" y="11671"/>
                      <a:pt x="7096" y="11524"/>
                      <a:pt x="7286" y="11524"/>
                    </a:cubicBezTo>
                    <a:close/>
                    <a:moveTo>
                      <a:pt x="8793" y="11524"/>
                    </a:moveTo>
                    <a:cubicBezTo>
                      <a:pt x="8882" y="11524"/>
                      <a:pt x="8971" y="11556"/>
                      <a:pt x="9044" y="11628"/>
                    </a:cubicBezTo>
                    <a:cubicBezTo>
                      <a:pt x="9271" y="11856"/>
                      <a:pt x="9101" y="12226"/>
                      <a:pt x="8788" y="12226"/>
                    </a:cubicBezTo>
                    <a:cubicBezTo>
                      <a:pt x="8589" y="12226"/>
                      <a:pt x="8447" y="12083"/>
                      <a:pt x="8447" y="11884"/>
                    </a:cubicBezTo>
                    <a:lnTo>
                      <a:pt x="8418" y="11884"/>
                    </a:lnTo>
                    <a:cubicBezTo>
                      <a:pt x="8418" y="11671"/>
                      <a:pt x="8603" y="11524"/>
                      <a:pt x="8793" y="11524"/>
                    </a:cubicBezTo>
                    <a:close/>
                    <a:moveTo>
                      <a:pt x="10307" y="11524"/>
                    </a:moveTo>
                    <a:cubicBezTo>
                      <a:pt x="10392" y="11524"/>
                      <a:pt x="10479" y="11556"/>
                      <a:pt x="10551" y="11628"/>
                    </a:cubicBezTo>
                    <a:cubicBezTo>
                      <a:pt x="10778" y="11856"/>
                      <a:pt x="10608" y="12226"/>
                      <a:pt x="10295" y="12226"/>
                    </a:cubicBezTo>
                    <a:cubicBezTo>
                      <a:pt x="10096" y="12226"/>
                      <a:pt x="9954" y="12083"/>
                      <a:pt x="9954" y="11884"/>
                    </a:cubicBezTo>
                    <a:cubicBezTo>
                      <a:pt x="9954" y="11671"/>
                      <a:pt x="10126" y="11524"/>
                      <a:pt x="10307" y="11524"/>
                    </a:cubicBezTo>
                    <a:close/>
                    <a:moveTo>
                      <a:pt x="11814" y="11524"/>
                    </a:moveTo>
                    <a:cubicBezTo>
                      <a:pt x="11899" y="11524"/>
                      <a:pt x="11986" y="11556"/>
                      <a:pt x="12058" y="11628"/>
                    </a:cubicBezTo>
                    <a:cubicBezTo>
                      <a:pt x="12286" y="11856"/>
                      <a:pt x="12115" y="12226"/>
                      <a:pt x="11802" y="12226"/>
                    </a:cubicBezTo>
                    <a:cubicBezTo>
                      <a:pt x="11603" y="12226"/>
                      <a:pt x="11461" y="12083"/>
                      <a:pt x="11461" y="11884"/>
                    </a:cubicBezTo>
                    <a:cubicBezTo>
                      <a:pt x="11461" y="11671"/>
                      <a:pt x="11633" y="11524"/>
                      <a:pt x="11814" y="11524"/>
                    </a:cubicBezTo>
                    <a:close/>
                    <a:moveTo>
                      <a:pt x="5759" y="11522"/>
                    </a:moveTo>
                    <a:cubicBezTo>
                      <a:pt x="5937" y="11522"/>
                      <a:pt x="6115" y="11643"/>
                      <a:pt x="6115" y="11884"/>
                    </a:cubicBezTo>
                    <a:cubicBezTo>
                      <a:pt x="6115" y="12126"/>
                      <a:pt x="5937" y="12247"/>
                      <a:pt x="5759" y="12247"/>
                    </a:cubicBezTo>
                    <a:cubicBezTo>
                      <a:pt x="5582" y="12247"/>
                      <a:pt x="5404" y="12126"/>
                      <a:pt x="5404" y="11884"/>
                    </a:cubicBezTo>
                    <a:cubicBezTo>
                      <a:pt x="5404" y="11643"/>
                      <a:pt x="5582" y="11522"/>
                      <a:pt x="5759" y="11522"/>
                    </a:cubicBezTo>
                    <a:close/>
                    <a:moveTo>
                      <a:pt x="8987" y="1"/>
                    </a:moveTo>
                    <a:cubicBezTo>
                      <a:pt x="8705" y="1"/>
                      <a:pt x="8299" y="339"/>
                      <a:pt x="8617" y="538"/>
                    </a:cubicBezTo>
                    <a:lnTo>
                      <a:pt x="8617" y="1135"/>
                    </a:lnTo>
                    <a:lnTo>
                      <a:pt x="7707" y="1135"/>
                    </a:lnTo>
                    <a:lnTo>
                      <a:pt x="7707" y="2102"/>
                    </a:lnTo>
                    <a:lnTo>
                      <a:pt x="7821" y="2102"/>
                    </a:lnTo>
                    <a:cubicBezTo>
                      <a:pt x="7849" y="1960"/>
                      <a:pt x="7878" y="1818"/>
                      <a:pt x="7963" y="1704"/>
                    </a:cubicBezTo>
                    <a:lnTo>
                      <a:pt x="8077" y="1533"/>
                    </a:lnTo>
                    <a:lnTo>
                      <a:pt x="8617" y="1533"/>
                    </a:lnTo>
                    <a:lnTo>
                      <a:pt x="8617" y="1903"/>
                    </a:lnTo>
                    <a:lnTo>
                      <a:pt x="8617" y="2074"/>
                    </a:lnTo>
                    <a:cubicBezTo>
                      <a:pt x="8105" y="2244"/>
                      <a:pt x="7707" y="3069"/>
                      <a:pt x="7594" y="4093"/>
                    </a:cubicBezTo>
                    <a:lnTo>
                      <a:pt x="6740" y="3240"/>
                    </a:lnTo>
                    <a:cubicBezTo>
                      <a:pt x="6142" y="2642"/>
                      <a:pt x="5337" y="2347"/>
                      <a:pt x="4496" y="2347"/>
                    </a:cubicBezTo>
                    <a:cubicBezTo>
                      <a:pt x="3499" y="2347"/>
                      <a:pt x="2453" y="2763"/>
                      <a:pt x="1650" y="3581"/>
                    </a:cubicBezTo>
                    <a:cubicBezTo>
                      <a:pt x="143" y="5059"/>
                      <a:pt x="1" y="7363"/>
                      <a:pt x="1309" y="8671"/>
                    </a:cubicBezTo>
                    <a:lnTo>
                      <a:pt x="3044" y="10377"/>
                    </a:lnTo>
                    <a:lnTo>
                      <a:pt x="3044" y="12709"/>
                    </a:lnTo>
                    <a:cubicBezTo>
                      <a:pt x="3044" y="12709"/>
                      <a:pt x="5120" y="13733"/>
                      <a:pt x="8788" y="13733"/>
                    </a:cubicBezTo>
                    <a:cubicBezTo>
                      <a:pt x="12428" y="13733"/>
                      <a:pt x="14532" y="12709"/>
                      <a:pt x="14532" y="12709"/>
                    </a:cubicBezTo>
                    <a:lnTo>
                      <a:pt x="14532" y="10377"/>
                    </a:lnTo>
                    <a:lnTo>
                      <a:pt x="16267" y="8671"/>
                    </a:lnTo>
                    <a:cubicBezTo>
                      <a:pt x="17575" y="7363"/>
                      <a:pt x="17433" y="5088"/>
                      <a:pt x="15926" y="3581"/>
                    </a:cubicBezTo>
                    <a:cubicBezTo>
                      <a:pt x="15123" y="2763"/>
                      <a:pt x="14077" y="2347"/>
                      <a:pt x="13079" y="2347"/>
                    </a:cubicBezTo>
                    <a:cubicBezTo>
                      <a:pt x="12239" y="2347"/>
                      <a:pt x="11433" y="2642"/>
                      <a:pt x="10835" y="3240"/>
                    </a:cubicBezTo>
                    <a:lnTo>
                      <a:pt x="10039" y="4064"/>
                    </a:lnTo>
                    <a:cubicBezTo>
                      <a:pt x="9897" y="3040"/>
                      <a:pt x="9499" y="2244"/>
                      <a:pt x="9015" y="2074"/>
                    </a:cubicBezTo>
                    <a:lnTo>
                      <a:pt x="9015" y="1533"/>
                    </a:lnTo>
                    <a:lnTo>
                      <a:pt x="9556" y="1533"/>
                    </a:lnTo>
                    <a:lnTo>
                      <a:pt x="9669" y="1704"/>
                    </a:lnTo>
                    <a:cubicBezTo>
                      <a:pt x="9726" y="1818"/>
                      <a:pt x="9783" y="1960"/>
                      <a:pt x="9812" y="2102"/>
                    </a:cubicBezTo>
                    <a:lnTo>
                      <a:pt x="9954" y="2102"/>
                    </a:lnTo>
                    <a:lnTo>
                      <a:pt x="9954" y="1135"/>
                    </a:lnTo>
                    <a:lnTo>
                      <a:pt x="9015" y="1135"/>
                    </a:lnTo>
                    <a:lnTo>
                      <a:pt x="9015" y="538"/>
                    </a:lnTo>
                    <a:cubicBezTo>
                      <a:pt x="9129" y="453"/>
                      <a:pt x="9214" y="339"/>
                      <a:pt x="9214" y="225"/>
                    </a:cubicBezTo>
                    <a:cubicBezTo>
                      <a:pt x="9206" y="63"/>
                      <a:pt x="9108" y="1"/>
                      <a:pt x="8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52;p59">
                <a:extLst>
                  <a:ext uri="{FF2B5EF4-FFF2-40B4-BE49-F238E27FC236}">
                    <a16:creationId xmlns:a16="http://schemas.microsoft.com/office/drawing/2014/main" id="{D4F1E106-5E7A-43B3-9562-3131152D9D63}"/>
                  </a:ext>
                </a:extLst>
              </p:cNvPr>
              <p:cNvSpPr/>
              <p:nvPr/>
            </p:nvSpPr>
            <p:spPr>
              <a:xfrm>
                <a:off x="3221000" y="4668100"/>
                <a:ext cx="220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58" extrusionOk="0">
                    <a:moveTo>
                      <a:pt x="407" y="0"/>
                    </a:moveTo>
                    <a:cubicBezTo>
                      <a:pt x="216" y="0"/>
                      <a:pt x="29" y="154"/>
                      <a:pt x="29" y="388"/>
                    </a:cubicBezTo>
                    <a:cubicBezTo>
                      <a:pt x="0" y="587"/>
                      <a:pt x="199" y="758"/>
                      <a:pt x="398" y="758"/>
                    </a:cubicBezTo>
                    <a:cubicBezTo>
                      <a:pt x="740" y="758"/>
                      <a:pt x="882" y="360"/>
                      <a:pt x="654" y="104"/>
                    </a:cubicBezTo>
                    <a:cubicBezTo>
                      <a:pt x="583" y="32"/>
                      <a:pt x="495" y="0"/>
                      <a:pt x="4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53;p59">
                <a:extLst>
                  <a:ext uri="{FF2B5EF4-FFF2-40B4-BE49-F238E27FC236}">
                    <a16:creationId xmlns:a16="http://schemas.microsoft.com/office/drawing/2014/main" id="{80B12010-20DE-48BC-876E-4BE25BE9DF59}"/>
                  </a:ext>
                </a:extLst>
              </p:cNvPr>
              <p:cNvSpPr/>
              <p:nvPr/>
            </p:nvSpPr>
            <p:spPr>
              <a:xfrm>
                <a:off x="3221225" y="4700075"/>
                <a:ext cx="2255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59" extrusionOk="0">
                    <a:moveTo>
                      <a:pt x="392" y="1"/>
                    </a:moveTo>
                    <a:cubicBezTo>
                      <a:pt x="195" y="1"/>
                      <a:pt x="0" y="155"/>
                      <a:pt x="20" y="389"/>
                    </a:cubicBezTo>
                    <a:cubicBezTo>
                      <a:pt x="20" y="588"/>
                      <a:pt x="190" y="758"/>
                      <a:pt x="389" y="758"/>
                    </a:cubicBezTo>
                    <a:cubicBezTo>
                      <a:pt x="731" y="758"/>
                      <a:pt x="901" y="332"/>
                      <a:pt x="645" y="104"/>
                    </a:cubicBezTo>
                    <a:cubicBezTo>
                      <a:pt x="574" y="33"/>
                      <a:pt x="483" y="1"/>
                      <a:pt x="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54;p59">
                <a:extLst>
                  <a:ext uri="{FF2B5EF4-FFF2-40B4-BE49-F238E27FC236}">
                    <a16:creationId xmlns:a16="http://schemas.microsoft.com/office/drawing/2014/main" id="{CCA144D4-23B0-46C8-85B1-688EB06CEA76}"/>
                  </a:ext>
                </a:extLst>
              </p:cNvPr>
              <p:cNvSpPr/>
              <p:nvPr/>
            </p:nvSpPr>
            <p:spPr>
              <a:xfrm>
                <a:off x="3221000" y="4731825"/>
                <a:ext cx="227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58" extrusionOk="0">
                    <a:moveTo>
                      <a:pt x="398" y="0"/>
                    </a:moveTo>
                    <a:cubicBezTo>
                      <a:pt x="199" y="0"/>
                      <a:pt x="0" y="171"/>
                      <a:pt x="29" y="370"/>
                    </a:cubicBezTo>
                    <a:cubicBezTo>
                      <a:pt x="9" y="604"/>
                      <a:pt x="204" y="758"/>
                      <a:pt x="401" y="758"/>
                    </a:cubicBezTo>
                    <a:cubicBezTo>
                      <a:pt x="492" y="758"/>
                      <a:pt x="583" y="726"/>
                      <a:pt x="654" y="654"/>
                    </a:cubicBezTo>
                    <a:cubicBezTo>
                      <a:pt x="910" y="427"/>
                      <a:pt x="740" y="0"/>
                      <a:pt x="3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6" name="086">
            <a:hlinkClick r:id="" action="ppaction://media"/>
            <a:extLst>
              <a:ext uri="{FF2B5EF4-FFF2-40B4-BE49-F238E27FC236}">
                <a16:creationId xmlns:a16="http://schemas.microsoft.com/office/drawing/2014/main" id="{BFD70F25-4339-4C4A-A047-6CF69909B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71" y="4431627"/>
            <a:ext cx="422729" cy="422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C1F1C5-9F40-4A55-9CA1-9D1359724836}"/>
              </a:ext>
            </a:extLst>
          </p:cNvPr>
          <p:cNvSpPr txBox="1"/>
          <p:nvPr/>
        </p:nvSpPr>
        <p:spPr>
          <a:xfrm>
            <a:off x="241122" y="972894"/>
            <a:ext cx="5920192" cy="334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Go to Buckingham Palace: 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9:30 a.m.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Watch the Changing of the Guard: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(1)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Lunch: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(2)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boat ride: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(3)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Back to the hotel: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(4) ________________ </a:t>
            </a:r>
          </a:p>
        </p:txBody>
      </p:sp>
    </p:spTree>
    <p:extLst>
      <p:ext uri="{BB962C8B-B14F-4D97-AF65-F5344CB8AC3E}">
        <p14:creationId xmlns:p14="http://schemas.microsoft.com/office/powerpoint/2010/main" val="14895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9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84180C-1643-4BBD-8A4E-95E6382F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8846068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2. (p 131) A tour guide is talking about the schedule for a day trip in London. Listen and fill in the times.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2D7EA-8633-49D1-9C76-43F37338819C}"/>
              </a:ext>
            </a:extLst>
          </p:cNvPr>
          <p:cNvSpPr txBox="1"/>
          <p:nvPr/>
        </p:nvSpPr>
        <p:spPr>
          <a:xfrm>
            <a:off x="241122" y="972894"/>
            <a:ext cx="5920192" cy="334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Go to Buckingham Palace: 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9:30 a.m.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Watch the Changing of the Guard: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(1)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Lunch: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(2)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boat ride: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(3) ________________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Back to the hotel: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(4) ________________ </a:t>
            </a:r>
          </a:p>
        </p:txBody>
      </p:sp>
      <p:pic>
        <p:nvPicPr>
          <p:cNvPr id="16" name="086">
            <a:hlinkClick r:id="" action="ppaction://media"/>
            <a:extLst>
              <a:ext uri="{FF2B5EF4-FFF2-40B4-BE49-F238E27FC236}">
                <a16:creationId xmlns:a16="http://schemas.microsoft.com/office/drawing/2014/main" id="{BFD70F25-4339-4C4A-A047-6CF69909B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868" y="4478016"/>
            <a:ext cx="422729" cy="4227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33502F-E9B3-492B-B1CF-6FE5800E70E0}"/>
              </a:ext>
            </a:extLst>
          </p:cNvPr>
          <p:cNvSpPr txBox="1"/>
          <p:nvPr/>
        </p:nvSpPr>
        <p:spPr>
          <a:xfrm>
            <a:off x="5987143" y="1260355"/>
            <a:ext cx="2915735" cy="101566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Remember to watch the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Changing of the Guard 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at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11:30 a.m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 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18" name="Google Shape;257;p39">
            <a:extLst>
              <a:ext uri="{FF2B5EF4-FFF2-40B4-BE49-F238E27FC236}">
                <a16:creationId xmlns:a16="http://schemas.microsoft.com/office/drawing/2014/main" id="{51CAA6E0-9D5F-47D9-BDEA-801F200DDABA}"/>
              </a:ext>
            </a:extLst>
          </p:cNvPr>
          <p:cNvSpPr txBox="1">
            <a:spLocks/>
          </p:cNvSpPr>
          <p:nvPr/>
        </p:nvSpPr>
        <p:spPr>
          <a:xfrm>
            <a:off x="491599" y="2009628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CB4D5E"/>
                </a:solidFill>
                <a:latin typeface="Oxygen" panose="020B0604020202020204" charset="0"/>
              </a:rPr>
              <a:t>11:30 </a:t>
            </a:r>
            <a:r>
              <a:rPr lang="en-US" sz="2800" b="1" dirty="0" err="1">
                <a:solidFill>
                  <a:srgbClr val="CB4D5E"/>
                </a:solidFill>
                <a:latin typeface="Oxygen" panose="020B0604020202020204" charset="0"/>
              </a:rPr>
              <a:t>a.m</a:t>
            </a:r>
            <a:endParaRPr lang="en-US" sz="28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82771-D078-4651-A77B-EE9E5EC1B5A9}"/>
              </a:ext>
            </a:extLst>
          </p:cNvPr>
          <p:cNvSpPr txBox="1"/>
          <p:nvPr/>
        </p:nvSpPr>
        <p:spPr>
          <a:xfrm>
            <a:off x="5987143" y="2423097"/>
            <a:ext cx="2915735" cy="49603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Lunch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is at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1:00 p.m.</a:t>
            </a:r>
            <a:endParaRPr lang="en-US" sz="2000" b="1" dirty="0">
              <a:solidFill>
                <a:srgbClr val="FFFF00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20" name="Google Shape;257;p39">
            <a:extLst>
              <a:ext uri="{FF2B5EF4-FFF2-40B4-BE49-F238E27FC236}">
                <a16:creationId xmlns:a16="http://schemas.microsoft.com/office/drawing/2014/main" id="{9438012F-F665-4AD2-BD8A-8412E53CFE62}"/>
              </a:ext>
            </a:extLst>
          </p:cNvPr>
          <p:cNvSpPr txBox="1">
            <a:spLocks/>
          </p:cNvSpPr>
          <p:nvPr/>
        </p:nvSpPr>
        <p:spPr>
          <a:xfrm>
            <a:off x="1522113" y="2567400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CB4D5E"/>
                </a:solidFill>
                <a:latin typeface="Oxygen" panose="020B0604020202020204" charset="0"/>
              </a:rPr>
              <a:t>1:00 p.m.</a:t>
            </a:r>
            <a:endParaRPr lang="en-US" sz="28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6CE407-AED0-4A35-831C-9A732D72D12D}"/>
              </a:ext>
            </a:extLst>
          </p:cNvPr>
          <p:cNvSpPr txBox="1"/>
          <p:nvPr/>
        </p:nvSpPr>
        <p:spPr>
          <a:xfrm>
            <a:off x="5987143" y="3066209"/>
            <a:ext cx="2915735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We will return for a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boat ride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at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3:15 p.m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22" name="Google Shape;257;p39">
            <a:extLst>
              <a:ext uri="{FF2B5EF4-FFF2-40B4-BE49-F238E27FC236}">
                <a16:creationId xmlns:a16="http://schemas.microsoft.com/office/drawing/2014/main" id="{5457BB57-A2BE-496C-BFF2-ED15BEE7708A}"/>
              </a:ext>
            </a:extLst>
          </p:cNvPr>
          <p:cNvSpPr txBox="1">
            <a:spLocks/>
          </p:cNvSpPr>
          <p:nvPr/>
        </p:nvSpPr>
        <p:spPr>
          <a:xfrm>
            <a:off x="2661484" y="3125172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CB4D5E"/>
                </a:solidFill>
                <a:latin typeface="Oxygen" panose="020B0604020202020204" charset="0"/>
              </a:rPr>
              <a:t>3:15 p.m.</a:t>
            </a:r>
            <a:endParaRPr lang="en-US" sz="28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780C69-E580-4AC1-A29F-7392F8007594}"/>
              </a:ext>
            </a:extLst>
          </p:cNvPr>
          <p:cNvSpPr txBox="1"/>
          <p:nvPr/>
        </p:nvSpPr>
        <p:spPr>
          <a:xfrm>
            <a:off x="5987143" y="3917612"/>
            <a:ext cx="2915735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We will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return to our hotel</a:t>
            </a:r>
            <a:r>
              <a:rPr lang="en-US" sz="2000" dirty="0">
                <a:solidFill>
                  <a:schemeClr val="bg1"/>
                </a:solidFill>
                <a:latin typeface="Oxygen" panose="020B0604020202020204" charset="0"/>
                <a:ea typeface="Calibri" panose="020F0502020204030204" pitchFamily="34" charset="0"/>
              </a:rPr>
              <a:t> at </a:t>
            </a:r>
            <a:r>
              <a:rPr lang="en-US" sz="2000" b="1" dirty="0">
                <a:solidFill>
                  <a:srgbClr val="FFFF00"/>
                </a:solidFill>
                <a:latin typeface="Oxygen" panose="020B0604020202020204" charset="0"/>
                <a:ea typeface="Calibri" panose="020F0502020204030204" pitchFamily="34" charset="0"/>
              </a:rPr>
              <a:t>5:00 p.m.</a:t>
            </a:r>
            <a:endParaRPr lang="en-US" sz="2000" b="1" dirty="0">
              <a:solidFill>
                <a:srgbClr val="FFFF00"/>
              </a:solidFill>
              <a:highlight>
                <a:srgbClr val="FFFEF6"/>
              </a:highlight>
              <a:latin typeface="Oxygen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24" name="Google Shape;257;p39">
            <a:extLst>
              <a:ext uri="{FF2B5EF4-FFF2-40B4-BE49-F238E27FC236}">
                <a16:creationId xmlns:a16="http://schemas.microsoft.com/office/drawing/2014/main" id="{4C66C5F3-C9BD-4C61-9C99-138FFDCF869B}"/>
              </a:ext>
            </a:extLst>
          </p:cNvPr>
          <p:cNvSpPr txBox="1">
            <a:spLocks/>
          </p:cNvSpPr>
          <p:nvPr/>
        </p:nvSpPr>
        <p:spPr>
          <a:xfrm>
            <a:off x="3260733" y="3682944"/>
            <a:ext cx="26225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CB4D5E"/>
                </a:solidFill>
                <a:latin typeface="Oxygen" panose="020B0604020202020204" charset="0"/>
              </a:rPr>
              <a:t>5:00 p.m.</a:t>
            </a:r>
            <a:endParaRPr lang="en-US" sz="2800" b="1" dirty="0">
              <a:solidFill>
                <a:srgbClr val="CB4D5E"/>
              </a:solidFill>
              <a:highlight>
                <a:srgbClr val="FFFEF6"/>
              </a:highlight>
              <a:latin typeface="Oxyge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5E8AA0-AAA4-4A1D-AE33-63C26DF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2" y="0"/>
            <a:ext cx="7686660" cy="1028044"/>
          </a:xfrm>
        </p:spPr>
        <p:txBody>
          <a:bodyPr/>
          <a:lstStyle/>
          <a:p>
            <a:r>
              <a:rPr lang="en-US" dirty="0">
                <a:highlight>
                  <a:srgbClr val="FFFEF6"/>
                </a:highlight>
                <a:latin typeface="Antic Slab" panose="020B0604020202020204" charset="0"/>
              </a:rPr>
              <a:t>3. (p 131) Listen again and complete each sentence with ONE word.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55786-C3F5-4635-AC26-7F849158C686}"/>
              </a:ext>
            </a:extLst>
          </p:cNvPr>
          <p:cNvSpPr txBox="1"/>
          <p:nvPr/>
        </p:nvSpPr>
        <p:spPr>
          <a:xfrm>
            <a:off x="241123" y="972894"/>
            <a:ext cx="58548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The ________________ and her family live in Buckingham Palace.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At the Palace, you can see the Queen’s beautiful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Another name for Big Ben is the ________________ Tower.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After lunch, you can go around and take ________________.</a:t>
            </a:r>
            <a:b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highlight>
                  <a:srgbClr val="FFFEF6"/>
                </a:highlight>
                <a:latin typeface="Oxygen" panose="020B0604020202020204" charset="0"/>
                <a:ea typeface="Calibri" panose="020F0502020204030204" pitchFamily="34" charset="0"/>
              </a:rPr>
              <a:t>On the boat ride, you can see historic ________________ along the river.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BC17A1-E585-4274-A81C-C29B401A25BF}"/>
              </a:ext>
            </a:extLst>
          </p:cNvPr>
          <p:cNvCxnSpPr>
            <a:cxnSpLocks/>
          </p:cNvCxnSpPr>
          <p:nvPr/>
        </p:nvCxnSpPr>
        <p:spPr>
          <a:xfrm>
            <a:off x="609600" y="1343008"/>
            <a:ext cx="478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F43676-85F9-4773-8421-2D9AF9CE34B7}"/>
              </a:ext>
            </a:extLst>
          </p:cNvPr>
          <p:cNvCxnSpPr>
            <a:cxnSpLocks/>
          </p:cNvCxnSpPr>
          <p:nvPr/>
        </p:nvCxnSpPr>
        <p:spPr>
          <a:xfrm>
            <a:off x="4310743" y="1343008"/>
            <a:ext cx="12772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1C0558-F529-4216-831F-61659B831063}"/>
              </a:ext>
            </a:extLst>
          </p:cNvPr>
          <p:cNvCxnSpPr>
            <a:cxnSpLocks/>
          </p:cNvCxnSpPr>
          <p:nvPr/>
        </p:nvCxnSpPr>
        <p:spPr>
          <a:xfrm>
            <a:off x="297932" y="1705866"/>
            <a:ext cx="5221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4A4423-D1E7-43CF-9B81-97B2C47C21C3}"/>
              </a:ext>
            </a:extLst>
          </p:cNvPr>
          <p:cNvCxnSpPr>
            <a:cxnSpLocks/>
          </p:cNvCxnSpPr>
          <p:nvPr/>
        </p:nvCxnSpPr>
        <p:spPr>
          <a:xfrm>
            <a:off x="1161532" y="1705866"/>
            <a:ext cx="26412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3349C9-1B64-4A07-80A2-D4E826DB9067}"/>
              </a:ext>
            </a:extLst>
          </p:cNvPr>
          <p:cNvCxnSpPr>
            <a:cxnSpLocks/>
          </p:cNvCxnSpPr>
          <p:nvPr/>
        </p:nvCxnSpPr>
        <p:spPr>
          <a:xfrm>
            <a:off x="1494971" y="2075979"/>
            <a:ext cx="8273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4AFF05-98A4-4C36-9172-3C5DD127D202}"/>
              </a:ext>
            </a:extLst>
          </p:cNvPr>
          <p:cNvCxnSpPr>
            <a:cxnSpLocks/>
          </p:cNvCxnSpPr>
          <p:nvPr/>
        </p:nvCxnSpPr>
        <p:spPr>
          <a:xfrm>
            <a:off x="4666732" y="2075979"/>
            <a:ext cx="11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5A723E-B2BB-4DC8-BE7B-FA3B85A609AE}"/>
              </a:ext>
            </a:extLst>
          </p:cNvPr>
          <p:cNvCxnSpPr>
            <a:cxnSpLocks/>
          </p:cNvCxnSpPr>
          <p:nvPr/>
        </p:nvCxnSpPr>
        <p:spPr>
          <a:xfrm>
            <a:off x="334607" y="2438836"/>
            <a:ext cx="11099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86663A-4C52-4782-B9AA-17CFD5B36882}"/>
              </a:ext>
            </a:extLst>
          </p:cNvPr>
          <p:cNvCxnSpPr>
            <a:cxnSpLocks/>
          </p:cNvCxnSpPr>
          <p:nvPr/>
        </p:nvCxnSpPr>
        <p:spPr>
          <a:xfrm>
            <a:off x="610378" y="2801693"/>
            <a:ext cx="19151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23D6CC-2B28-4739-B0E7-631705438701}"/>
              </a:ext>
            </a:extLst>
          </p:cNvPr>
          <p:cNvCxnSpPr>
            <a:cxnSpLocks/>
          </p:cNvCxnSpPr>
          <p:nvPr/>
        </p:nvCxnSpPr>
        <p:spPr>
          <a:xfrm>
            <a:off x="3033875" y="2801693"/>
            <a:ext cx="10301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3196D1-3E11-4C34-8386-636648C2A395}"/>
              </a:ext>
            </a:extLst>
          </p:cNvPr>
          <p:cNvCxnSpPr>
            <a:cxnSpLocks/>
          </p:cNvCxnSpPr>
          <p:nvPr/>
        </p:nvCxnSpPr>
        <p:spPr>
          <a:xfrm>
            <a:off x="639406" y="3541921"/>
            <a:ext cx="15087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C97110A-EB48-4232-8140-59CA248AE677}"/>
              </a:ext>
            </a:extLst>
          </p:cNvPr>
          <p:cNvCxnSpPr>
            <a:cxnSpLocks/>
          </p:cNvCxnSpPr>
          <p:nvPr/>
        </p:nvCxnSpPr>
        <p:spPr>
          <a:xfrm>
            <a:off x="5399704" y="3541921"/>
            <a:ext cx="5656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8252B1-CA91-495F-B2B6-AFD494ADBA9C}"/>
              </a:ext>
            </a:extLst>
          </p:cNvPr>
          <p:cNvCxnSpPr>
            <a:cxnSpLocks/>
          </p:cNvCxnSpPr>
          <p:nvPr/>
        </p:nvCxnSpPr>
        <p:spPr>
          <a:xfrm>
            <a:off x="3374961" y="3541921"/>
            <a:ext cx="13566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6CF8B7-90F8-4C31-8FAE-6CD57DF07D2A}"/>
              </a:ext>
            </a:extLst>
          </p:cNvPr>
          <p:cNvCxnSpPr>
            <a:cxnSpLocks/>
          </p:cNvCxnSpPr>
          <p:nvPr/>
        </p:nvCxnSpPr>
        <p:spPr>
          <a:xfrm>
            <a:off x="1641281" y="4260379"/>
            <a:ext cx="12180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E2A42D-B7A5-4A50-8403-E4F9858E7876}"/>
              </a:ext>
            </a:extLst>
          </p:cNvPr>
          <p:cNvCxnSpPr>
            <a:cxnSpLocks/>
          </p:cNvCxnSpPr>
          <p:nvPr/>
        </p:nvCxnSpPr>
        <p:spPr>
          <a:xfrm>
            <a:off x="4064000" y="4260379"/>
            <a:ext cx="152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087">
            <a:hlinkClick r:id="" action="ppaction://media"/>
            <a:extLst>
              <a:ext uri="{FF2B5EF4-FFF2-40B4-BE49-F238E27FC236}">
                <a16:creationId xmlns:a16="http://schemas.microsoft.com/office/drawing/2014/main" id="{301BBA82-C44A-4980-A33A-F0C22E23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9314" y="-718250"/>
            <a:ext cx="653143" cy="65314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1B35A08-3B25-49D9-9429-AF91FF94DC75}"/>
              </a:ext>
            </a:extLst>
          </p:cNvPr>
          <p:cNvGrpSpPr/>
          <p:nvPr/>
        </p:nvGrpSpPr>
        <p:grpSpPr>
          <a:xfrm>
            <a:off x="6638491" y="724663"/>
            <a:ext cx="1600101" cy="4418837"/>
            <a:chOff x="0" y="66271"/>
            <a:chExt cx="1862497" cy="5143468"/>
          </a:xfrm>
        </p:grpSpPr>
        <p:grpSp>
          <p:nvGrpSpPr>
            <p:cNvPr id="39" name="Google Shape;1241;p62">
              <a:extLst>
                <a:ext uri="{FF2B5EF4-FFF2-40B4-BE49-F238E27FC236}">
                  <a16:creationId xmlns:a16="http://schemas.microsoft.com/office/drawing/2014/main" id="{67F0F038-5BBE-4B34-A3D0-C526E186205F}"/>
                </a:ext>
              </a:extLst>
            </p:cNvPr>
            <p:cNvGrpSpPr/>
            <p:nvPr/>
          </p:nvGrpSpPr>
          <p:grpSpPr>
            <a:xfrm>
              <a:off x="631152" y="66271"/>
              <a:ext cx="1231345" cy="5143468"/>
              <a:chOff x="1752950" y="258375"/>
              <a:chExt cx="503350" cy="2102550"/>
            </a:xfrm>
          </p:grpSpPr>
          <p:sp>
            <p:nvSpPr>
              <p:cNvPr id="41" name="Google Shape;1242;p62">
                <a:extLst>
                  <a:ext uri="{FF2B5EF4-FFF2-40B4-BE49-F238E27FC236}">
                    <a16:creationId xmlns:a16="http://schemas.microsoft.com/office/drawing/2014/main" id="{4082909D-34A9-4B10-AD81-BC6EC5952ED4}"/>
                  </a:ext>
                </a:extLst>
              </p:cNvPr>
              <p:cNvSpPr/>
              <p:nvPr/>
            </p:nvSpPr>
            <p:spPr>
              <a:xfrm>
                <a:off x="1841825" y="994525"/>
                <a:ext cx="297175" cy="263075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10523" extrusionOk="0">
                    <a:moveTo>
                      <a:pt x="6568" y="300"/>
                    </a:moveTo>
                    <a:cubicBezTo>
                      <a:pt x="9111" y="300"/>
                      <a:pt x="11545" y="2279"/>
                      <a:pt x="11545" y="5261"/>
                    </a:cubicBezTo>
                    <a:cubicBezTo>
                      <a:pt x="11545" y="7991"/>
                      <a:pt x="9327" y="10209"/>
                      <a:pt x="6626" y="10209"/>
                    </a:cubicBezTo>
                    <a:cubicBezTo>
                      <a:pt x="2190" y="10209"/>
                      <a:pt x="0" y="4892"/>
                      <a:pt x="3100" y="1764"/>
                    </a:cubicBezTo>
                    <a:cubicBezTo>
                      <a:pt x="4111" y="752"/>
                      <a:pt x="5352" y="300"/>
                      <a:pt x="6568" y="300"/>
                    </a:cubicBezTo>
                    <a:close/>
                    <a:moveTo>
                      <a:pt x="1337" y="1"/>
                    </a:moveTo>
                    <a:lnTo>
                      <a:pt x="1337" y="10522"/>
                    </a:lnTo>
                    <a:lnTo>
                      <a:pt x="11887" y="10522"/>
                    </a:lnTo>
                    <a:lnTo>
                      <a:pt x="118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3;p62">
                <a:extLst>
                  <a:ext uri="{FF2B5EF4-FFF2-40B4-BE49-F238E27FC236}">
                    <a16:creationId xmlns:a16="http://schemas.microsoft.com/office/drawing/2014/main" id="{9801CFF9-6367-4B17-966E-6B80B1DAEBEF}"/>
                  </a:ext>
                </a:extLst>
              </p:cNvPr>
              <p:cNvSpPr/>
              <p:nvPr/>
            </p:nvSpPr>
            <p:spPr>
              <a:xfrm>
                <a:off x="1959825" y="1091225"/>
                <a:ext cx="82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2853" extrusionOk="0">
                    <a:moveTo>
                      <a:pt x="1820" y="0"/>
                    </a:moveTo>
                    <a:cubicBezTo>
                      <a:pt x="598" y="57"/>
                      <a:pt x="1" y="1536"/>
                      <a:pt x="854" y="2417"/>
                    </a:cubicBezTo>
                    <a:cubicBezTo>
                      <a:pt x="1144" y="2717"/>
                      <a:pt x="1510" y="2852"/>
                      <a:pt x="1869" y="2852"/>
                    </a:cubicBezTo>
                    <a:cubicBezTo>
                      <a:pt x="2567" y="2852"/>
                      <a:pt x="3243" y="2343"/>
                      <a:pt x="3299" y="1536"/>
                    </a:cubicBezTo>
                    <a:lnTo>
                      <a:pt x="2020" y="1536"/>
                    </a:lnTo>
                    <a:cubicBezTo>
                      <a:pt x="1991" y="1564"/>
                      <a:pt x="1934" y="1564"/>
                      <a:pt x="1906" y="1564"/>
                    </a:cubicBezTo>
                    <a:cubicBezTo>
                      <a:pt x="1888" y="1568"/>
                      <a:pt x="1870" y="1570"/>
                      <a:pt x="1854" y="1570"/>
                    </a:cubicBezTo>
                    <a:cubicBezTo>
                      <a:pt x="1643" y="1570"/>
                      <a:pt x="1609" y="1249"/>
                      <a:pt x="1820" y="1223"/>
                    </a:cubicBezTo>
                    <a:lnTo>
                      <a:pt x="18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4;p62">
                <a:extLst>
                  <a:ext uri="{FF2B5EF4-FFF2-40B4-BE49-F238E27FC236}">
                    <a16:creationId xmlns:a16="http://schemas.microsoft.com/office/drawing/2014/main" id="{3349FAEE-AFAF-4CDA-BF95-E08CD26CE92A}"/>
                  </a:ext>
                </a:extLst>
              </p:cNvPr>
              <p:cNvSpPr/>
              <p:nvPr/>
            </p:nvSpPr>
            <p:spPr>
              <a:xfrm>
                <a:off x="2008875" y="1091225"/>
                <a:ext cx="334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280" extrusionOk="0">
                    <a:moveTo>
                      <a:pt x="1" y="0"/>
                    </a:moveTo>
                    <a:lnTo>
                      <a:pt x="1" y="1251"/>
                    </a:lnTo>
                    <a:cubicBezTo>
                      <a:pt x="29" y="1251"/>
                      <a:pt x="58" y="1280"/>
                      <a:pt x="58" y="1280"/>
                    </a:cubicBezTo>
                    <a:lnTo>
                      <a:pt x="1337" y="1280"/>
                    </a:lnTo>
                    <a:cubicBezTo>
                      <a:pt x="1280" y="597"/>
                      <a:pt x="712" y="28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5;p62">
                <a:extLst>
                  <a:ext uri="{FF2B5EF4-FFF2-40B4-BE49-F238E27FC236}">
                    <a16:creationId xmlns:a16="http://schemas.microsoft.com/office/drawing/2014/main" id="{7B0431A8-2790-4D47-A5C8-E30EC1B2DA76}"/>
                  </a:ext>
                </a:extLst>
              </p:cNvPr>
              <p:cNvSpPr/>
              <p:nvPr/>
            </p:nvSpPr>
            <p:spPr>
              <a:xfrm>
                <a:off x="1848925" y="1008025"/>
                <a:ext cx="276575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63" h="9471" extrusionOk="0">
                    <a:moveTo>
                      <a:pt x="6399" y="172"/>
                    </a:moveTo>
                    <a:lnTo>
                      <a:pt x="6399" y="3214"/>
                    </a:lnTo>
                    <a:cubicBezTo>
                      <a:pt x="7166" y="3271"/>
                      <a:pt x="7764" y="3868"/>
                      <a:pt x="7821" y="4608"/>
                    </a:cubicBezTo>
                    <a:lnTo>
                      <a:pt x="9896" y="4608"/>
                    </a:lnTo>
                    <a:lnTo>
                      <a:pt x="9896" y="4835"/>
                    </a:lnTo>
                    <a:lnTo>
                      <a:pt x="7821" y="4835"/>
                    </a:lnTo>
                    <a:cubicBezTo>
                      <a:pt x="7764" y="5697"/>
                      <a:pt x="7053" y="6238"/>
                      <a:pt x="6315" y="6238"/>
                    </a:cubicBezTo>
                    <a:cubicBezTo>
                      <a:pt x="5933" y="6238"/>
                      <a:pt x="5543" y="6094"/>
                      <a:pt x="5233" y="5774"/>
                    </a:cubicBezTo>
                    <a:cubicBezTo>
                      <a:pt x="4323" y="4835"/>
                      <a:pt x="4948" y="3271"/>
                      <a:pt x="6256" y="3214"/>
                    </a:cubicBezTo>
                    <a:lnTo>
                      <a:pt x="6256" y="172"/>
                    </a:lnTo>
                    <a:close/>
                    <a:moveTo>
                      <a:pt x="6342" y="1"/>
                    </a:moveTo>
                    <a:cubicBezTo>
                      <a:pt x="2105" y="1"/>
                      <a:pt x="0" y="5091"/>
                      <a:pt x="2986" y="8077"/>
                    </a:cubicBezTo>
                    <a:cubicBezTo>
                      <a:pt x="3950" y="9040"/>
                      <a:pt x="5132" y="9471"/>
                      <a:pt x="6291" y="9471"/>
                    </a:cubicBezTo>
                    <a:cubicBezTo>
                      <a:pt x="8727" y="9471"/>
                      <a:pt x="11062" y="7572"/>
                      <a:pt x="11062" y="4721"/>
                    </a:cubicBezTo>
                    <a:cubicBezTo>
                      <a:pt x="11062" y="2105"/>
                      <a:pt x="8930" y="1"/>
                      <a:pt x="6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46;p62">
                <a:extLst>
                  <a:ext uri="{FF2B5EF4-FFF2-40B4-BE49-F238E27FC236}">
                    <a16:creationId xmlns:a16="http://schemas.microsoft.com/office/drawing/2014/main" id="{66DF8E7D-B3D6-4505-B85D-9E5013103576}"/>
                  </a:ext>
                </a:extLst>
              </p:cNvPr>
              <p:cNvSpPr/>
              <p:nvPr/>
            </p:nvSpPr>
            <p:spPr>
              <a:xfrm>
                <a:off x="1752950" y="802400"/>
                <a:ext cx="503350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20134" h="19885" extrusionOk="0">
                    <a:moveTo>
                      <a:pt x="5176" y="3022"/>
                    </a:moveTo>
                    <a:lnTo>
                      <a:pt x="5176" y="5667"/>
                    </a:lnTo>
                    <a:lnTo>
                      <a:pt x="4038" y="5667"/>
                    </a:lnTo>
                    <a:lnTo>
                      <a:pt x="4038" y="3022"/>
                    </a:lnTo>
                    <a:close/>
                    <a:moveTo>
                      <a:pt x="6768" y="3022"/>
                    </a:moveTo>
                    <a:lnTo>
                      <a:pt x="6768" y="5667"/>
                    </a:lnTo>
                    <a:lnTo>
                      <a:pt x="5631" y="5667"/>
                    </a:lnTo>
                    <a:lnTo>
                      <a:pt x="5631" y="3022"/>
                    </a:lnTo>
                    <a:close/>
                    <a:moveTo>
                      <a:pt x="8361" y="3022"/>
                    </a:moveTo>
                    <a:lnTo>
                      <a:pt x="8361" y="5667"/>
                    </a:lnTo>
                    <a:lnTo>
                      <a:pt x="7223" y="5667"/>
                    </a:lnTo>
                    <a:lnTo>
                      <a:pt x="7223" y="3022"/>
                    </a:lnTo>
                    <a:close/>
                    <a:moveTo>
                      <a:pt x="9925" y="3022"/>
                    </a:moveTo>
                    <a:lnTo>
                      <a:pt x="9925" y="5667"/>
                    </a:lnTo>
                    <a:lnTo>
                      <a:pt x="8816" y="5667"/>
                    </a:lnTo>
                    <a:lnTo>
                      <a:pt x="8816" y="3022"/>
                    </a:lnTo>
                    <a:close/>
                    <a:moveTo>
                      <a:pt x="11517" y="3022"/>
                    </a:moveTo>
                    <a:lnTo>
                      <a:pt x="11517" y="5667"/>
                    </a:lnTo>
                    <a:lnTo>
                      <a:pt x="10408" y="5667"/>
                    </a:lnTo>
                    <a:lnTo>
                      <a:pt x="10408" y="3022"/>
                    </a:lnTo>
                    <a:close/>
                    <a:moveTo>
                      <a:pt x="13110" y="3022"/>
                    </a:moveTo>
                    <a:lnTo>
                      <a:pt x="13110" y="5667"/>
                    </a:lnTo>
                    <a:lnTo>
                      <a:pt x="12001" y="5667"/>
                    </a:lnTo>
                    <a:lnTo>
                      <a:pt x="12001" y="3022"/>
                    </a:lnTo>
                    <a:close/>
                    <a:moveTo>
                      <a:pt x="14702" y="3022"/>
                    </a:moveTo>
                    <a:lnTo>
                      <a:pt x="14702" y="5667"/>
                    </a:lnTo>
                    <a:lnTo>
                      <a:pt x="13565" y="5667"/>
                    </a:lnTo>
                    <a:lnTo>
                      <a:pt x="13565" y="3022"/>
                    </a:lnTo>
                    <a:close/>
                    <a:moveTo>
                      <a:pt x="16295" y="3022"/>
                    </a:moveTo>
                    <a:lnTo>
                      <a:pt x="16295" y="5667"/>
                    </a:lnTo>
                    <a:lnTo>
                      <a:pt x="15157" y="5667"/>
                    </a:lnTo>
                    <a:lnTo>
                      <a:pt x="15157" y="3022"/>
                    </a:lnTo>
                    <a:close/>
                    <a:moveTo>
                      <a:pt x="15925" y="7202"/>
                    </a:moveTo>
                    <a:lnTo>
                      <a:pt x="15897" y="18691"/>
                    </a:lnTo>
                    <a:lnTo>
                      <a:pt x="4437" y="18691"/>
                    </a:lnTo>
                    <a:lnTo>
                      <a:pt x="4437" y="7202"/>
                    </a:lnTo>
                    <a:close/>
                    <a:moveTo>
                      <a:pt x="18783" y="1"/>
                    </a:moveTo>
                    <a:cubicBezTo>
                      <a:pt x="18719" y="1"/>
                      <a:pt x="18655" y="50"/>
                      <a:pt x="18655" y="150"/>
                    </a:cubicBezTo>
                    <a:cubicBezTo>
                      <a:pt x="18655" y="178"/>
                      <a:pt x="18683" y="235"/>
                      <a:pt x="18712" y="235"/>
                    </a:cubicBezTo>
                    <a:lnTo>
                      <a:pt x="18712" y="377"/>
                    </a:lnTo>
                    <a:lnTo>
                      <a:pt x="18484" y="377"/>
                    </a:lnTo>
                    <a:lnTo>
                      <a:pt x="18484" y="548"/>
                    </a:lnTo>
                    <a:lnTo>
                      <a:pt x="18712" y="548"/>
                    </a:lnTo>
                    <a:lnTo>
                      <a:pt x="18712" y="1714"/>
                    </a:lnTo>
                    <a:lnTo>
                      <a:pt x="1621" y="1714"/>
                    </a:lnTo>
                    <a:lnTo>
                      <a:pt x="1621" y="548"/>
                    </a:lnTo>
                    <a:lnTo>
                      <a:pt x="1849" y="548"/>
                    </a:lnTo>
                    <a:lnTo>
                      <a:pt x="1849" y="377"/>
                    </a:lnTo>
                    <a:lnTo>
                      <a:pt x="1621" y="377"/>
                    </a:lnTo>
                    <a:lnTo>
                      <a:pt x="1621" y="235"/>
                    </a:lnTo>
                    <a:cubicBezTo>
                      <a:pt x="1650" y="235"/>
                      <a:pt x="1678" y="178"/>
                      <a:pt x="1678" y="150"/>
                    </a:cubicBezTo>
                    <a:cubicBezTo>
                      <a:pt x="1692" y="65"/>
                      <a:pt x="1621" y="22"/>
                      <a:pt x="1550" y="22"/>
                    </a:cubicBezTo>
                    <a:cubicBezTo>
                      <a:pt x="1479" y="22"/>
                      <a:pt x="1408" y="65"/>
                      <a:pt x="1422" y="150"/>
                    </a:cubicBezTo>
                    <a:cubicBezTo>
                      <a:pt x="1422" y="178"/>
                      <a:pt x="1451" y="235"/>
                      <a:pt x="1479" y="235"/>
                    </a:cubicBezTo>
                    <a:lnTo>
                      <a:pt x="1479" y="377"/>
                    </a:lnTo>
                    <a:lnTo>
                      <a:pt x="1252" y="377"/>
                    </a:lnTo>
                    <a:lnTo>
                      <a:pt x="1252" y="548"/>
                    </a:lnTo>
                    <a:lnTo>
                      <a:pt x="1479" y="548"/>
                    </a:lnTo>
                    <a:lnTo>
                      <a:pt x="1479" y="1714"/>
                    </a:lnTo>
                    <a:lnTo>
                      <a:pt x="1479" y="6690"/>
                    </a:lnTo>
                    <a:lnTo>
                      <a:pt x="285" y="6690"/>
                    </a:lnTo>
                    <a:lnTo>
                      <a:pt x="285" y="19174"/>
                    </a:lnTo>
                    <a:lnTo>
                      <a:pt x="0" y="19174"/>
                    </a:lnTo>
                    <a:lnTo>
                      <a:pt x="0" y="19885"/>
                    </a:lnTo>
                    <a:lnTo>
                      <a:pt x="20134" y="19885"/>
                    </a:lnTo>
                    <a:lnTo>
                      <a:pt x="20134" y="19174"/>
                    </a:lnTo>
                    <a:lnTo>
                      <a:pt x="20048" y="19174"/>
                    </a:lnTo>
                    <a:lnTo>
                      <a:pt x="20048" y="6690"/>
                    </a:lnTo>
                    <a:lnTo>
                      <a:pt x="18854" y="6690"/>
                    </a:lnTo>
                    <a:lnTo>
                      <a:pt x="18854" y="1714"/>
                    </a:lnTo>
                    <a:lnTo>
                      <a:pt x="18854" y="548"/>
                    </a:lnTo>
                    <a:lnTo>
                      <a:pt x="19081" y="548"/>
                    </a:lnTo>
                    <a:lnTo>
                      <a:pt x="19081" y="377"/>
                    </a:lnTo>
                    <a:lnTo>
                      <a:pt x="18854" y="377"/>
                    </a:lnTo>
                    <a:lnTo>
                      <a:pt x="18854" y="235"/>
                    </a:lnTo>
                    <a:cubicBezTo>
                      <a:pt x="18882" y="235"/>
                      <a:pt x="18911" y="178"/>
                      <a:pt x="18911" y="150"/>
                    </a:cubicBezTo>
                    <a:cubicBezTo>
                      <a:pt x="18911" y="50"/>
                      <a:pt x="18847" y="1"/>
                      <a:pt x="18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47;p62">
                <a:extLst>
                  <a:ext uri="{FF2B5EF4-FFF2-40B4-BE49-F238E27FC236}">
                    <a16:creationId xmlns:a16="http://schemas.microsoft.com/office/drawing/2014/main" id="{106B24C7-E427-4D88-B309-084D2F298F63}"/>
                  </a:ext>
                </a:extLst>
              </p:cNvPr>
              <p:cNvSpPr/>
              <p:nvPr/>
            </p:nvSpPr>
            <p:spPr>
              <a:xfrm>
                <a:off x="1752950" y="1334350"/>
                <a:ext cx="503350" cy="1026575"/>
              </a:xfrm>
              <a:custGeom>
                <a:avLst/>
                <a:gdLst/>
                <a:ahLst/>
                <a:cxnLst/>
                <a:rect l="l" t="t" r="r" b="b"/>
                <a:pathLst>
                  <a:path w="20134" h="41063" extrusionOk="0">
                    <a:moveTo>
                      <a:pt x="0" y="0"/>
                    </a:moveTo>
                    <a:lnTo>
                      <a:pt x="0" y="1252"/>
                    </a:lnTo>
                    <a:lnTo>
                      <a:pt x="1906" y="1252"/>
                    </a:lnTo>
                    <a:lnTo>
                      <a:pt x="1906" y="41063"/>
                    </a:lnTo>
                    <a:lnTo>
                      <a:pt x="5290" y="41063"/>
                    </a:lnTo>
                    <a:lnTo>
                      <a:pt x="5290" y="1252"/>
                    </a:lnTo>
                    <a:lnTo>
                      <a:pt x="6768" y="1252"/>
                    </a:lnTo>
                    <a:lnTo>
                      <a:pt x="6768" y="41063"/>
                    </a:lnTo>
                    <a:lnTo>
                      <a:pt x="9441" y="41063"/>
                    </a:lnTo>
                    <a:lnTo>
                      <a:pt x="9441" y="1252"/>
                    </a:lnTo>
                    <a:lnTo>
                      <a:pt x="10892" y="1252"/>
                    </a:lnTo>
                    <a:lnTo>
                      <a:pt x="10892" y="41063"/>
                    </a:lnTo>
                    <a:lnTo>
                      <a:pt x="13565" y="41063"/>
                    </a:lnTo>
                    <a:lnTo>
                      <a:pt x="13565" y="1252"/>
                    </a:lnTo>
                    <a:lnTo>
                      <a:pt x="15043" y="1252"/>
                    </a:lnTo>
                    <a:lnTo>
                      <a:pt x="15043" y="41063"/>
                    </a:lnTo>
                    <a:lnTo>
                      <a:pt x="18427" y="41063"/>
                    </a:lnTo>
                    <a:lnTo>
                      <a:pt x="18427" y="1252"/>
                    </a:lnTo>
                    <a:lnTo>
                      <a:pt x="20134" y="1252"/>
                    </a:lnTo>
                    <a:lnTo>
                      <a:pt x="201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48;p62">
                <a:extLst>
                  <a:ext uri="{FF2B5EF4-FFF2-40B4-BE49-F238E27FC236}">
                    <a16:creationId xmlns:a16="http://schemas.microsoft.com/office/drawing/2014/main" id="{F83DB653-1BD1-4F71-9F77-F3D3C782D92E}"/>
                  </a:ext>
                </a:extLst>
              </p:cNvPr>
              <p:cNvSpPr/>
              <p:nvPr/>
            </p:nvSpPr>
            <p:spPr>
              <a:xfrm>
                <a:off x="1797025" y="258375"/>
                <a:ext cx="421600" cy="578350"/>
              </a:xfrm>
              <a:custGeom>
                <a:avLst/>
                <a:gdLst/>
                <a:ahLst/>
                <a:cxnLst/>
                <a:rect l="l" t="t" r="r" b="b"/>
                <a:pathLst>
                  <a:path w="16864" h="23134" extrusionOk="0">
                    <a:moveTo>
                      <a:pt x="8418" y="0"/>
                    </a:moveTo>
                    <a:cubicBezTo>
                      <a:pt x="8276" y="0"/>
                      <a:pt x="8133" y="100"/>
                      <a:pt x="8162" y="299"/>
                    </a:cubicBezTo>
                    <a:cubicBezTo>
                      <a:pt x="8162" y="384"/>
                      <a:pt x="8219" y="470"/>
                      <a:pt x="8276" y="527"/>
                    </a:cubicBezTo>
                    <a:lnTo>
                      <a:pt x="8276" y="811"/>
                    </a:lnTo>
                    <a:lnTo>
                      <a:pt x="7849" y="811"/>
                    </a:lnTo>
                    <a:lnTo>
                      <a:pt x="7849" y="1095"/>
                    </a:lnTo>
                    <a:lnTo>
                      <a:pt x="8276" y="1095"/>
                    </a:lnTo>
                    <a:lnTo>
                      <a:pt x="8276" y="2346"/>
                    </a:lnTo>
                    <a:cubicBezTo>
                      <a:pt x="8162" y="2346"/>
                      <a:pt x="8105" y="2403"/>
                      <a:pt x="8105" y="2460"/>
                    </a:cubicBezTo>
                    <a:cubicBezTo>
                      <a:pt x="8105" y="2517"/>
                      <a:pt x="8162" y="2546"/>
                      <a:pt x="8276" y="2574"/>
                    </a:cubicBezTo>
                    <a:lnTo>
                      <a:pt x="8276" y="2801"/>
                    </a:lnTo>
                    <a:cubicBezTo>
                      <a:pt x="7991" y="3967"/>
                      <a:pt x="7451" y="6185"/>
                      <a:pt x="6939" y="7892"/>
                    </a:cubicBezTo>
                    <a:cubicBezTo>
                      <a:pt x="6541" y="9342"/>
                      <a:pt x="5859" y="10735"/>
                      <a:pt x="4949" y="11958"/>
                    </a:cubicBezTo>
                    <a:lnTo>
                      <a:pt x="4949" y="15911"/>
                    </a:lnTo>
                    <a:lnTo>
                      <a:pt x="5460" y="15911"/>
                    </a:lnTo>
                    <a:cubicBezTo>
                      <a:pt x="5460" y="15911"/>
                      <a:pt x="4380" y="17361"/>
                      <a:pt x="3043" y="19096"/>
                    </a:cubicBezTo>
                    <a:cubicBezTo>
                      <a:pt x="2076" y="20347"/>
                      <a:pt x="825" y="22025"/>
                      <a:pt x="171" y="22906"/>
                    </a:cubicBezTo>
                    <a:lnTo>
                      <a:pt x="86" y="22992"/>
                    </a:lnTo>
                    <a:lnTo>
                      <a:pt x="1" y="23134"/>
                    </a:lnTo>
                    <a:lnTo>
                      <a:pt x="16864" y="23134"/>
                    </a:lnTo>
                    <a:lnTo>
                      <a:pt x="16807" y="23048"/>
                    </a:lnTo>
                    <a:cubicBezTo>
                      <a:pt x="16494" y="22622"/>
                      <a:pt x="15982" y="21968"/>
                      <a:pt x="15442" y="21228"/>
                    </a:cubicBezTo>
                    <a:cubicBezTo>
                      <a:pt x="14901" y="20518"/>
                      <a:pt x="14333" y="19750"/>
                      <a:pt x="13821" y="19096"/>
                    </a:cubicBezTo>
                    <a:cubicBezTo>
                      <a:pt x="12484" y="17333"/>
                      <a:pt x="11432" y="15911"/>
                      <a:pt x="11432" y="15911"/>
                    </a:cubicBezTo>
                    <a:lnTo>
                      <a:pt x="11916" y="15911"/>
                    </a:lnTo>
                    <a:lnTo>
                      <a:pt x="11916" y="11987"/>
                    </a:lnTo>
                    <a:lnTo>
                      <a:pt x="11887" y="11987"/>
                    </a:lnTo>
                    <a:cubicBezTo>
                      <a:pt x="10977" y="10764"/>
                      <a:pt x="10323" y="9370"/>
                      <a:pt x="9897" y="7920"/>
                    </a:cubicBezTo>
                    <a:cubicBezTo>
                      <a:pt x="9413" y="6185"/>
                      <a:pt x="8844" y="3996"/>
                      <a:pt x="8560" y="2830"/>
                    </a:cubicBezTo>
                    <a:lnTo>
                      <a:pt x="8560" y="2574"/>
                    </a:lnTo>
                    <a:cubicBezTo>
                      <a:pt x="8674" y="2546"/>
                      <a:pt x="8759" y="2517"/>
                      <a:pt x="8759" y="2460"/>
                    </a:cubicBezTo>
                    <a:cubicBezTo>
                      <a:pt x="8759" y="2403"/>
                      <a:pt x="8674" y="2346"/>
                      <a:pt x="8560" y="2346"/>
                    </a:cubicBezTo>
                    <a:lnTo>
                      <a:pt x="8560" y="1095"/>
                    </a:lnTo>
                    <a:lnTo>
                      <a:pt x="8987" y="1095"/>
                    </a:lnTo>
                    <a:lnTo>
                      <a:pt x="8987" y="811"/>
                    </a:lnTo>
                    <a:lnTo>
                      <a:pt x="8560" y="811"/>
                    </a:lnTo>
                    <a:lnTo>
                      <a:pt x="8560" y="527"/>
                    </a:lnTo>
                    <a:cubicBezTo>
                      <a:pt x="8645" y="470"/>
                      <a:pt x="8674" y="384"/>
                      <a:pt x="8674" y="299"/>
                    </a:cubicBezTo>
                    <a:cubicBezTo>
                      <a:pt x="8702" y="100"/>
                      <a:pt x="8560" y="0"/>
                      <a:pt x="84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1250;p62">
              <a:extLst>
                <a:ext uri="{FF2B5EF4-FFF2-40B4-BE49-F238E27FC236}">
                  <a16:creationId xmlns:a16="http://schemas.microsoft.com/office/drawing/2014/main" id="{B4000405-08D7-44C9-9568-3C7868B27AEC}"/>
                </a:ext>
              </a:extLst>
            </p:cNvPr>
            <p:cNvSpPr/>
            <p:nvPr/>
          </p:nvSpPr>
          <p:spPr>
            <a:xfrm>
              <a:off x="0" y="3057860"/>
              <a:ext cx="1018050" cy="402825"/>
            </a:xfrm>
            <a:custGeom>
              <a:avLst/>
              <a:gdLst/>
              <a:ahLst/>
              <a:cxnLst/>
              <a:rect l="l" t="t" r="r" b="b"/>
              <a:pathLst>
                <a:path w="40722" h="16113" extrusionOk="0">
                  <a:moveTo>
                    <a:pt x="21059" y="0"/>
                  </a:moveTo>
                  <a:cubicBezTo>
                    <a:pt x="17203" y="0"/>
                    <a:pt x="13624" y="2211"/>
                    <a:pt x="11916" y="5733"/>
                  </a:cubicBezTo>
                  <a:cubicBezTo>
                    <a:pt x="11119" y="5505"/>
                    <a:pt x="10323" y="5363"/>
                    <a:pt x="9527" y="5363"/>
                  </a:cubicBezTo>
                  <a:cubicBezTo>
                    <a:pt x="3953" y="5391"/>
                    <a:pt x="1" y="10794"/>
                    <a:pt x="1735" y="16112"/>
                  </a:cubicBezTo>
                  <a:lnTo>
                    <a:pt x="38930" y="16112"/>
                  </a:lnTo>
                  <a:cubicBezTo>
                    <a:pt x="40722" y="11847"/>
                    <a:pt x="37594" y="7098"/>
                    <a:pt x="32987" y="7098"/>
                  </a:cubicBezTo>
                  <a:cubicBezTo>
                    <a:pt x="32276" y="7098"/>
                    <a:pt x="31594" y="7211"/>
                    <a:pt x="30940" y="7439"/>
                  </a:cubicBezTo>
                  <a:cubicBezTo>
                    <a:pt x="29774" y="3344"/>
                    <a:pt x="26219" y="415"/>
                    <a:pt x="22011" y="45"/>
                  </a:cubicBezTo>
                  <a:cubicBezTo>
                    <a:pt x="21692" y="15"/>
                    <a:pt x="21374" y="0"/>
                    <a:pt x="21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18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92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avel Guide: London by Slidesgo">
  <a:themeElements>
    <a:clrScheme name="Simple Light">
      <a:dk1>
        <a:srgbClr val="E1D9BE"/>
      </a:dk1>
      <a:lt1>
        <a:srgbClr val="FFFEF6"/>
      </a:lt1>
      <a:dk2>
        <a:srgbClr val="7D83B0"/>
      </a:dk2>
      <a:lt2>
        <a:srgbClr val="25328C"/>
      </a:lt2>
      <a:accent1>
        <a:srgbClr val="CB4D5E"/>
      </a:accent1>
      <a:accent2>
        <a:srgbClr val="E1D9BE"/>
      </a:accent2>
      <a:accent3>
        <a:srgbClr val="FFFEF6"/>
      </a:accent3>
      <a:accent4>
        <a:srgbClr val="7D83B0"/>
      </a:accent4>
      <a:accent5>
        <a:srgbClr val="25328C"/>
      </a:accent5>
      <a:accent6>
        <a:srgbClr val="CB4D5E"/>
      </a:accent6>
      <a:hlink>
        <a:srgbClr val="7D83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1306</Words>
  <Application>Microsoft Office PowerPoint</Application>
  <PresentationFormat>On-screen Show (16:9)</PresentationFormat>
  <Paragraphs>126</Paragraphs>
  <Slides>21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Oxygen</vt:lpstr>
      <vt:lpstr>Antic Slab</vt:lpstr>
      <vt:lpstr>Calibri</vt:lpstr>
      <vt:lpstr>Amiri</vt:lpstr>
      <vt:lpstr>Travel Guide: London by Slidesgo</vt:lpstr>
      <vt:lpstr>UNIT 12 English speaking country</vt:lpstr>
      <vt:lpstr>OBJECTIVES</vt:lpstr>
      <vt:lpstr>PowerPoint Presentation</vt:lpstr>
      <vt:lpstr>PowerPoint Presentation</vt:lpstr>
      <vt:lpstr>LISTENING</vt:lpstr>
      <vt:lpstr>1. (p 131) Match the phrases to the pictures.</vt:lpstr>
      <vt:lpstr>2. (p 131) A tour guide is talking about the schedule for a day trip in London. Listen and fill in the times.</vt:lpstr>
      <vt:lpstr>2. (p 131) A tour guide is talking about the schedule for a day trip in London. Listen and fill in the times.</vt:lpstr>
      <vt:lpstr>3. (p 131) Listen again and complete each sentence with ONE word.</vt:lpstr>
      <vt:lpstr>3. (p 131) Listen again and complete each sentence with ONE word.</vt:lpstr>
      <vt:lpstr>3. (p 131) Listen again and complete each sentence with ONE word.</vt:lpstr>
      <vt:lpstr>3. (p 131) Listen again and complete each sentence with ONE word.</vt:lpstr>
      <vt:lpstr>3. (p 131) Listen again and complete each sentence with ONE word.</vt:lpstr>
      <vt:lpstr>3. (p 131) Listen again and complete each sentence with ONE word.</vt:lpstr>
      <vt:lpstr>WRITING</vt:lpstr>
      <vt:lpstr>4. (p 131) Work in pairs. Fill in the table with information about the London tour. </vt:lpstr>
      <vt:lpstr>5. 1 (p 131) In group. Brainstorm your tour to London, based on the table in 4 or use your imagination. </vt:lpstr>
      <vt:lpstr>5. 2 (p 131) In group, write a diary entry of about 70 words about your tour to London, based on the table in 4 or use your imagination. </vt:lpstr>
      <vt:lpstr>Students go to see other’s work and give comments to each other.  </vt:lpstr>
      <vt:lpstr>RECAP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TRAVEL GUIDE</dc:title>
  <cp:lastModifiedBy>Tran Phuong Anh</cp:lastModifiedBy>
  <cp:revision>31</cp:revision>
  <dcterms:modified xsi:type="dcterms:W3CDTF">2023-04-24T09:02:46Z</dcterms:modified>
</cp:coreProperties>
</file>